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R-Values and Move Semantics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Sackstein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R-Value Reference examples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781175"/>
            <a:ext cx="7867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by reference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can be overloaded by reference type. </a:t>
            </a:r>
          </a:p>
          <a:p>
            <a:r>
              <a:rPr lang="en-US" dirty="0" smtClean="0"/>
              <a:t>When both types exist:</a:t>
            </a:r>
          </a:p>
          <a:p>
            <a:pPr lvl="1"/>
            <a:r>
              <a:rPr lang="en-US" dirty="0" smtClean="0"/>
              <a:t>L-Value binds to the overload with L-Value reference</a:t>
            </a:r>
          </a:p>
          <a:p>
            <a:pPr lvl="1"/>
            <a:r>
              <a:rPr lang="en-US" dirty="0" smtClean="0"/>
              <a:t>R-Value binds to the overload with R-Value reference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0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examples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057400"/>
            <a:ext cx="791831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0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Need to Move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assigning from f() that returns by value:</a:t>
            </a:r>
          </a:p>
          <a:p>
            <a:pPr lvl="1"/>
            <a:r>
              <a:rPr lang="en-US" dirty="0" smtClean="0"/>
              <a:t>You copy return value to temporary (</a:t>
            </a:r>
            <a:r>
              <a:rPr lang="en-US" dirty="0" err="1" smtClean="0"/>
              <a:t>r-value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Assign temporary to target</a:t>
            </a:r>
          </a:p>
          <a:p>
            <a:pPr lvl="1"/>
            <a:r>
              <a:rPr lang="en-US" dirty="0" smtClean="0"/>
              <a:t>Destroy temporary</a:t>
            </a:r>
          </a:p>
          <a:p>
            <a:r>
              <a:rPr lang="en-US" dirty="0" smtClean="0"/>
              <a:t>Expensive if the type contains a resource.</a:t>
            </a:r>
          </a:p>
          <a:p>
            <a:r>
              <a:rPr lang="en-US" dirty="0" smtClean="0"/>
              <a:t>We would prefer:</a:t>
            </a:r>
          </a:p>
          <a:p>
            <a:pPr lvl="1"/>
            <a:r>
              <a:rPr lang="en-US" dirty="0" smtClean="0"/>
              <a:t>Move resource from to target</a:t>
            </a:r>
          </a:p>
          <a:p>
            <a:pPr lvl="1"/>
            <a:r>
              <a:rPr lang="en-US" dirty="0" smtClean="0"/>
              <a:t>Destroy empty temporary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3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is moving always safe?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iconic example of ‘unsafe’ moving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5562600" cy="403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69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safe to move a resource if that </a:t>
            </a:r>
            <a:r>
              <a:rPr lang="en-US" smtClean="0"/>
              <a:t>resource might </a:t>
            </a:r>
            <a:r>
              <a:rPr lang="en-US" dirty="0" smtClean="0"/>
              <a:t>not be used again before being destroyed.</a:t>
            </a:r>
          </a:p>
          <a:p>
            <a:r>
              <a:rPr lang="en-US" dirty="0" smtClean="0"/>
              <a:t>How can you tell that it will not be used again?</a:t>
            </a:r>
          </a:p>
          <a:p>
            <a:r>
              <a:rPr lang="en-US" dirty="0" smtClean="0"/>
              <a:t>If it has no name!</a:t>
            </a:r>
          </a:p>
          <a:p>
            <a:r>
              <a:rPr lang="en-US" dirty="0" smtClean="0"/>
              <a:t>If it is a temporary!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9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two constructors overloaded by reference type</a:t>
            </a:r>
          </a:p>
          <a:p>
            <a:r>
              <a:rPr lang="en-US" dirty="0" smtClean="0"/>
              <a:t>One accepts a L-Value reference</a:t>
            </a:r>
          </a:p>
          <a:p>
            <a:pPr lvl="1"/>
            <a:r>
              <a:rPr lang="en-US" dirty="0" smtClean="0"/>
              <a:t>This the good old copy constructor</a:t>
            </a:r>
          </a:p>
          <a:p>
            <a:pPr lvl="1"/>
            <a:r>
              <a:rPr lang="en-US" dirty="0" smtClean="0"/>
              <a:t>Make it a </a:t>
            </a:r>
            <a:r>
              <a:rPr lang="en-US" dirty="0" err="1" smtClean="0"/>
              <a:t>const</a:t>
            </a:r>
            <a:r>
              <a:rPr lang="en-US" dirty="0" smtClean="0"/>
              <a:t> reference because it only copies</a:t>
            </a:r>
          </a:p>
          <a:p>
            <a:pPr lvl="1"/>
            <a:r>
              <a:rPr lang="en-US" dirty="0" smtClean="0"/>
              <a:t>It leaves the source intact.</a:t>
            </a:r>
          </a:p>
          <a:p>
            <a:r>
              <a:rPr lang="en-US" dirty="0" smtClean="0"/>
              <a:t>One accepts an R-Value reference</a:t>
            </a:r>
          </a:p>
          <a:p>
            <a:pPr lvl="1"/>
            <a:r>
              <a:rPr lang="en-US" dirty="0" smtClean="0"/>
              <a:t>This will safely move the resource from the source</a:t>
            </a:r>
          </a:p>
          <a:p>
            <a:pPr lvl="1"/>
            <a:r>
              <a:rPr lang="en-US" dirty="0" smtClean="0"/>
              <a:t>This will be called a move constructor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compiler applies the rules:</a:t>
            </a:r>
          </a:p>
          <a:p>
            <a:pPr lvl="1"/>
            <a:r>
              <a:rPr lang="en-US" dirty="0" smtClean="0"/>
              <a:t>When you construct an object from a temporary, the move constructor will be called </a:t>
            </a:r>
          </a:p>
          <a:p>
            <a:pPr lvl="1"/>
            <a:r>
              <a:rPr lang="en-US" dirty="0" smtClean="0"/>
              <a:t>When you construct an object from an l-value, the copy constructor will be called </a:t>
            </a:r>
          </a:p>
          <a:p>
            <a:r>
              <a:rPr lang="en-US" dirty="0" smtClean="0"/>
              <a:t>You can also overload the assignment operator:</a:t>
            </a:r>
          </a:p>
          <a:p>
            <a:pPr lvl="1"/>
            <a:r>
              <a:rPr lang="en-US" dirty="0" smtClean="0"/>
              <a:t>The compiler will select the right one depending on whether the source is an R-Value or an L-Value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5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10200" y="1370162"/>
            <a:ext cx="3352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String has a resource</a:t>
            </a:r>
          </a:p>
          <a:p>
            <a:r>
              <a:rPr lang="en-US" sz="2400" dirty="0" smtClean="0"/>
              <a:t>It manages it in its: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Copy constructor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Assignment operator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Destructor.</a:t>
            </a:r>
          </a:p>
          <a:p>
            <a:r>
              <a:rPr lang="en-US" sz="2400" dirty="0" smtClean="0"/>
              <a:t>This is </a:t>
            </a:r>
            <a:br>
              <a:rPr lang="en-US" sz="2400" dirty="0" smtClean="0"/>
            </a:br>
            <a:r>
              <a:rPr lang="en-US" sz="2400" dirty="0" smtClean="0"/>
              <a:t>The Rule of Three</a:t>
            </a:r>
          </a:p>
          <a:p>
            <a:endParaRPr lang="en-US" sz="24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4724400" cy="521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8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Move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6096000" cy="372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reference?</a:t>
            </a:r>
          </a:p>
          <a:p>
            <a:r>
              <a:rPr lang="en-US" dirty="0" smtClean="0"/>
              <a:t>L-Value and R-Value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and references</a:t>
            </a:r>
          </a:p>
          <a:p>
            <a:r>
              <a:rPr lang="en-US" dirty="0" smtClean="0"/>
              <a:t>R-Value reference</a:t>
            </a:r>
          </a:p>
          <a:p>
            <a:r>
              <a:rPr lang="en-US" dirty="0" smtClean="0"/>
              <a:t>Overloading by reference type</a:t>
            </a:r>
          </a:p>
          <a:p>
            <a:r>
              <a:rPr lang="en-US" dirty="0" smtClean="0"/>
              <a:t>The need to move (instead of copy)</a:t>
            </a:r>
          </a:p>
          <a:p>
            <a:r>
              <a:rPr lang="en-US" dirty="0" smtClean="0"/>
              <a:t>Putting it all together with Move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Move semantics makes returning by value and passing by value fast.</a:t>
            </a:r>
          </a:p>
          <a:p>
            <a:r>
              <a:rPr lang="en-US" dirty="0" smtClean="0"/>
              <a:t>It is now recommended to apply the Rule of Five for classes that manage resources:</a:t>
            </a:r>
          </a:p>
          <a:p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Copy Constructor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Copy Assignment Operator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Destructor</a:t>
            </a:r>
            <a:br>
              <a:rPr lang="en-US" dirty="0" smtClean="0"/>
            </a:b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Move Constructor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16079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smtClean="0"/>
              <a:t>it worth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/>
              <a:t>Move semantics have been implemented for all containers in the STL.</a:t>
            </a:r>
          </a:p>
          <a:p>
            <a:r>
              <a:rPr lang="en-US" sz="2400" dirty="0" smtClean="0"/>
              <a:t>So the following are fast and more expressive:</a:t>
            </a:r>
          </a:p>
          <a:p>
            <a:endParaRPr lang="en-US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4648200" cy="36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6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fix </a:t>
            </a:r>
            <a:r>
              <a:rPr lang="en-US" dirty="0" err="1" smtClean="0"/>
              <a:t>auto_ptr</a:t>
            </a:r>
            <a:r>
              <a:rPr lang="en-US" smtClean="0"/>
              <a:t> ? </a:t>
            </a:r>
            <a:r>
              <a:rPr lang="en-US" dirty="0" smtClean="0"/>
              <a:t>(See Slide 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automatically dereferenced </a:t>
            </a:r>
            <a:r>
              <a:rPr lang="en-US" dirty="0" err="1" smtClean="0"/>
              <a:t>const</a:t>
            </a:r>
            <a:r>
              <a:rPr lang="en-US" dirty="0" smtClean="0"/>
              <a:t> pointer.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08" y="2667000"/>
            <a:ext cx="3429000" cy="411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0" y="2743200"/>
            <a:ext cx="3860321" cy="374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34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L-value and R-value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An l-value can appear on the left or right side of an assignment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r-value</a:t>
            </a:r>
            <a:r>
              <a:rPr lang="en-US" dirty="0" smtClean="0"/>
              <a:t> can appear on the right only</a:t>
            </a:r>
          </a:p>
          <a:p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An l-value has a name (an address)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r-value</a:t>
            </a:r>
            <a:r>
              <a:rPr lang="en-US" dirty="0" smtClean="0"/>
              <a:t> has no name</a:t>
            </a:r>
          </a:p>
          <a:p>
            <a:r>
              <a:rPr lang="en-US" dirty="0" smtClean="0"/>
              <a:t>Implicit temporaries are </a:t>
            </a:r>
            <a:r>
              <a:rPr lang="en-US" dirty="0" err="1" smtClean="0"/>
              <a:t>r-values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5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L-value Examples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839593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2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R-value Examples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75316"/>
            <a:ext cx="6858000" cy="351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3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and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l-values can be bound to:</a:t>
            </a:r>
          </a:p>
          <a:p>
            <a:pPr lvl="1"/>
            <a:r>
              <a:rPr lang="en-US" dirty="0" smtClean="0"/>
              <a:t>A reference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const</a:t>
            </a:r>
            <a:r>
              <a:rPr lang="en-US" dirty="0" smtClean="0"/>
              <a:t> reference</a:t>
            </a:r>
          </a:p>
          <a:p>
            <a:r>
              <a:rPr lang="en-US" dirty="0" err="1" smtClean="0"/>
              <a:t>r-values</a:t>
            </a:r>
            <a:r>
              <a:rPr lang="en-US" dirty="0" smtClean="0"/>
              <a:t> can only be bound to: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const</a:t>
            </a:r>
            <a:r>
              <a:rPr lang="en-US" dirty="0" smtClean="0"/>
              <a:t> reference.</a:t>
            </a:r>
          </a:p>
          <a:p>
            <a:r>
              <a:rPr lang="en-US" dirty="0" smtClean="0"/>
              <a:t>This difference ensures that developers cannot modify temporaries.</a:t>
            </a:r>
          </a:p>
          <a:p>
            <a:r>
              <a:rPr lang="en-US" dirty="0" smtClean="0"/>
              <a:t>Binding an </a:t>
            </a:r>
            <a:r>
              <a:rPr lang="en-US" dirty="0" err="1" smtClean="0"/>
              <a:t>r-value</a:t>
            </a:r>
            <a:r>
              <a:rPr lang="en-US" dirty="0" smtClean="0"/>
              <a:t> to a reference extends its lifetime</a:t>
            </a:r>
          </a:p>
        </p:txBody>
      </p:sp>
    </p:spTree>
    <p:extLst>
      <p:ext uri="{BB962C8B-B14F-4D97-AF65-F5344CB8AC3E}">
        <p14:creationId xmlns:p14="http://schemas.microsoft.com/office/powerpoint/2010/main" val="33567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and reference examples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694825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7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R-Value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R-Value references are a new reference type.</a:t>
            </a:r>
          </a:p>
          <a:p>
            <a:r>
              <a:rPr lang="en-US" dirty="0" smtClean="0"/>
              <a:t>Notation is: </a:t>
            </a:r>
          </a:p>
          <a:p>
            <a:r>
              <a:rPr lang="en-US" dirty="0" smtClean="0"/>
              <a:t>R-Value references:</a:t>
            </a:r>
          </a:p>
          <a:p>
            <a:pPr lvl="1"/>
            <a:r>
              <a:rPr lang="en-US" dirty="0" smtClean="0"/>
              <a:t>Can bind to </a:t>
            </a:r>
            <a:r>
              <a:rPr lang="en-US" dirty="0" err="1" smtClean="0"/>
              <a:t>r-values</a:t>
            </a:r>
            <a:endParaRPr lang="en-US" dirty="0" smtClean="0"/>
          </a:p>
          <a:p>
            <a:pPr lvl="1"/>
            <a:r>
              <a:rPr lang="en-US" dirty="0" smtClean="0"/>
              <a:t>Cannot bind to l-values</a:t>
            </a:r>
          </a:p>
          <a:p>
            <a:r>
              <a:rPr lang="en-US" dirty="0" smtClean="0"/>
              <a:t>The existing reference type is now called </a:t>
            </a:r>
          </a:p>
          <a:p>
            <a:pPr lvl="1"/>
            <a:r>
              <a:rPr lang="en-US" dirty="0" smtClean="0"/>
              <a:t>L-Value reference</a:t>
            </a:r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2209800" cy="51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97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548</Words>
  <Application>Microsoft Office PowerPoint</Application>
  <PresentationFormat>On-screen Show (4:3)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R-Values and Move Semantics in C++</vt:lpstr>
      <vt:lpstr>Agenda</vt:lpstr>
      <vt:lpstr>What is a reference?</vt:lpstr>
      <vt:lpstr>L-value and R-value</vt:lpstr>
      <vt:lpstr>L-value Examples</vt:lpstr>
      <vt:lpstr>R-value Examples</vt:lpstr>
      <vt:lpstr>const and references</vt:lpstr>
      <vt:lpstr>const and reference examples</vt:lpstr>
      <vt:lpstr>R-Value Reference</vt:lpstr>
      <vt:lpstr>R-Value Reference examples</vt:lpstr>
      <vt:lpstr>Overloading by reference type</vt:lpstr>
      <vt:lpstr>Overloading examples</vt:lpstr>
      <vt:lpstr>The Need to Move</vt:lpstr>
      <vt:lpstr>But is moving always safe?</vt:lpstr>
      <vt:lpstr>Solution</vt:lpstr>
      <vt:lpstr>Putting It All Together</vt:lpstr>
      <vt:lpstr>Putting It All Together</vt:lpstr>
      <vt:lpstr>Example</vt:lpstr>
      <vt:lpstr>Adding Move Semantics</vt:lpstr>
      <vt:lpstr>Good Practice</vt:lpstr>
      <vt:lpstr>Was it worth it?</vt:lpstr>
      <vt:lpstr>Question?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Windows User</cp:lastModifiedBy>
  <cp:revision>223</cp:revision>
  <dcterms:created xsi:type="dcterms:W3CDTF">2018-03-26T13:04:32Z</dcterms:created>
  <dcterms:modified xsi:type="dcterms:W3CDTF">2018-04-10T13:34:36Z</dcterms:modified>
</cp:coreProperties>
</file>