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  <p:sldMasterId id="2147483852" r:id="rId18"/>
    <p:sldMasterId id="2147483864" r:id="rId19"/>
    <p:sldMasterId id="2147483876" r:id="rId20"/>
    <p:sldMasterId id="2147483888" r:id="rId21"/>
    <p:sldMasterId id="2147483900" r:id="rId22"/>
    <p:sldMasterId id="2147483912" r:id="rId23"/>
    <p:sldMasterId id="2147483924" r:id="rId24"/>
    <p:sldMasterId id="2147483936" r:id="rId25"/>
    <p:sldMasterId id="2147483948" r:id="rId26"/>
    <p:sldMasterId id="2147483960" r:id="rId27"/>
    <p:sldMasterId id="2147483972" r:id="rId28"/>
    <p:sldMasterId id="2147483984" r:id="rId29"/>
    <p:sldMasterId id="2147483996" r:id="rId30"/>
    <p:sldMasterId id="2147484008" r:id="rId31"/>
    <p:sldMasterId id="2147484020" r:id="rId32"/>
    <p:sldMasterId id="2147484032" r:id="rId33"/>
    <p:sldMasterId id="2147484044" r:id="rId34"/>
    <p:sldMasterId id="2147484056" r:id="rId35"/>
    <p:sldMasterId id="2147484068" r:id="rId36"/>
  </p:sldMasterIdLst>
  <p:notesMasterIdLst>
    <p:notesMasterId r:id="rId57"/>
  </p:notesMasterIdLst>
  <p:handoutMasterIdLst>
    <p:handoutMasterId r:id="rId58"/>
  </p:handout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5EE0AD-8388-4F17-8768-7200F800E0E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E1B73B-CFD8-9A19-83B7-F681CBB239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L" sz="1400" b="0" i="0" u="none" strike="noStrike" kern="1200" cap="none">
              <a:ln>
                <a:noFill/>
              </a:ln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6E6EC-27C4-117A-4F8B-816C968603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L" sz="1400" b="0" i="0" u="none" strike="noStrike" kern="1200" cap="none">
              <a:ln>
                <a:noFill/>
              </a:ln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CE8C6-79C5-94E6-1BFB-EC0B90F0A7A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L" sz="1400" b="0" i="0" u="none" strike="noStrike" kern="1200" cap="none">
              <a:ln>
                <a:noFill/>
              </a:ln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2E16-3C0D-7B9C-1A6C-06BBD332188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09936B8-9FEA-474A-8E3A-061CC5FC6ACF}" type="slidenum">
              <a:t>‹#›</a:t>
            </a:fld>
            <a:endParaRPr lang="en-IL" sz="1400" b="0" i="0" u="none" strike="noStrike" kern="1200" cap="none">
              <a:ln>
                <a:noFill/>
              </a:ln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01505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9B521-E560-A0E2-9945-CC0F549EE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3D109-7308-45AC-AD68-6C72EE137E7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L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1AA9FE3-9E64-60B9-AB96-116205CA006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564C1-F07B-0099-DE7E-3E11625309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1CEAA-DC72-1924-637C-16048B18CFE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C01E-1405-F977-CE12-4CB206CFAF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5D99A990-F2CE-4862-BD81-03D97D2DCA97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02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IL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1E0C5-A733-6D9F-3DBD-559FF33625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D01D10B-820C-4ABB-A65E-D207D756CC0E}" type="slidenum">
              <a:t>1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E8080-2E78-7830-5FE0-2F94D907ED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907F-F23D-3C8A-F1A3-6D3AE93656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E14FF-31C4-859B-CDF8-CDC2AE79A7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F8A2DB-530F-4FF2-BFC5-D78B1DB34506}" type="slidenum">
              <a:t>10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42EC6-B559-6055-A1D2-A0E91BBE84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80F15E-F11D-B23B-4470-ED01CAF803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C3A6-E027-F2AF-971D-5E9D9A024C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3392F4-6835-4241-ACA4-5066E3140074}" type="slidenum">
              <a:t>11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E3CB2-CFEB-A6DA-9309-AE3469CCB9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7DB4E-D5B1-F439-6667-E253A82EA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D8FC2-FD33-2E5D-DCAD-1AED2D8D36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085DCB-9882-4630-9E2B-4D71F91BF18D}" type="slidenum">
              <a:t>12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40FC8-1858-5C12-4127-58EB7E57FA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C17EF-A9BF-26F0-0167-7A9054A6C8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94C1-CA8F-F1CB-2635-AB3C5319D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9AFD5-3676-4BC5-A1BB-29585109B962}" type="slidenum">
              <a:t>13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2E3F9-F8ED-9BCB-12F3-93A9E579C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B1C94-DF41-A17A-BE00-1C08F054A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EEFD-576C-CDA4-B61E-EB1BAE573C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F2EFEAB-D655-4C73-AD66-13A1F581002D}" type="slidenum">
              <a:t>14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06B97-14E2-9BFA-E67E-8559098AA4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CD65F-A2D0-D370-576F-7EC79981DA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2EB0-9133-BB78-F488-D85F5DA846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62533-43CD-40D1-8844-D2F725A814FC}" type="slidenum">
              <a:t>15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C6012-84E9-58B4-1EE0-26F81F5846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40" y="0"/>
            <a:ext cx="360" cy="72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39904C-8345-610F-E5EC-A4C1462BB0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C9A4-495C-0E48-82BA-BB86298F33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0C254D-091E-433D-A1DD-0D1627201110}" type="slidenum">
              <a:t>16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C7353-FDD4-6968-E31D-032352A3FC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4783A-934D-527D-D5AD-C039385CE3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EE1FD-0EF0-10EB-25B8-CFF3A7448D8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DEBC7D-0B50-468F-996B-D22707FAD722}" type="slidenum">
              <a:t>17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7AD1A-7D7F-A3AC-8A8A-3E471D2701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4E5F-B816-0E64-1796-4854A7C55F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D3D6-F717-D070-6FD2-49BB3B6694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09A015-5179-49CB-A9D1-090047067B29}" type="slidenum">
              <a:t>18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B0A7-1C7A-B79D-2E39-0DDE120564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0A167-5D55-9B4A-133D-D91064DACB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AE78D-6061-7F69-ACFA-510738BEA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F86DE-6D7A-4A6B-A98D-7A34C8F29381}" type="slidenum">
              <a:t>19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8E2E8-4533-70AF-EA06-7B1D7F7F8E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C1CB8-018E-EC46-ECC4-EB4959B322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8F31-9C19-7F73-D66D-83E89E0B2C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49230AF-F17B-48E8-B7D1-DEFF3ECEB9BC}" type="slidenum">
              <a:t>2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611F8-EBAF-5E35-7E6E-9C82D0CDED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E4CAA-EF04-1A1B-1834-7A8D04C4AB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7897-7ADF-C7C4-544F-C40D3A6ADD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B8BFC57-029C-4F5D-BC5E-258B3EF44E36}" type="slidenum">
              <a:t>20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DB02F-6E34-A387-5845-829A8F23A8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EC7A4-C4E6-FC39-4115-A1E8D6CB41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8CB6-8F4F-9A0A-73C7-4905092F4C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C35DA2A-E0C9-4D40-B2D5-4F1D9D7EF01F}" type="slidenum">
              <a:t>3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2594B-7051-441B-2ECF-122E96ABDF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15E57-6476-93AB-0AED-53418737C6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47E0-190B-79C2-9F27-159865057E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8D1C24-5CF5-4629-8E7F-8B9BDD86BCA2}" type="slidenum">
              <a:t>4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CA9325-105B-C468-0C19-BC57303A1E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FE3527-A7BF-7D09-5F1A-E33EFEC00A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39C84-D265-F32D-FFE0-9C3FC7FDB0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33496F-7C98-41DC-BF3D-3CFD5A0A7067}" type="slidenum">
              <a:t>5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EDC3B-A61F-E68F-CD70-F704B99B75D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D92C1-AFB2-5E35-EBAB-178B804A61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7B620-059E-1E6F-CBC2-F86F669B36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A3A450-58B1-4F73-962E-8EF7CB9ACF04}" type="slidenum">
              <a:t>6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CDCA4-A930-BDE9-3A91-C4253FE065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64271-BC36-5C98-0556-A65165B023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7DB58-0408-FD9A-5A64-E63A875BAC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C26A37-4192-42BA-9DC2-04B1A960631C}" type="slidenum">
              <a:t>7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48DDC-E7F5-C0EF-50AA-47DB0694D1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628DD8-B04F-6F54-A76F-EBE4ED04EB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62748-A0E2-7082-373E-BCD6E8DF4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DD49EF-1A03-47D0-8311-748FF07319A5}" type="slidenum">
              <a:t>8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819E9-107E-F671-F5C5-F2F02FB473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8D69A2-299F-2B4E-47F3-1060586EDC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F138-25EA-2017-60AF-7ACA370B2E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D87E87-04DF-4143-9927-2FC80169BBD3}" type="slidenum">
              <a:t>9</a:t>
            </a:fld>
            <a:endParaRPr lang="en-IL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4931D-FAE6-B491-9733-D25869B985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3D73E4-EDD8-1E56-46EA-E6826A38EE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8B4A-8675-1CA9-BAB6-91505A79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A800-2274-DAC7-7E1A-D247F8D4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71B00-C5E8-A891-98C2-BB8C7B65D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F5EC-B503-9105-AFEB-B869ACF99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0CC428-E1F8-4AC9-992E-42E98D22C09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0239E4-B7EA-7D7D-BFEF-C7A310A13A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23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0673-5569-3494-1231-4F1AE3CB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4D7F9-08AC-E1D1-EBE5-08D0CE20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D709-BEC2-A619-A6FC-8CB6FC9E8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B903-72C5-E773-D186-1C27DD1DC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40CB53-A367-4AE4-8219-BFE121040B6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5234D3-B2D6-DFFC-6DC3-4F01A9927D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6047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ECE9-9B2E-82D9-5517-0553D1AC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510DE-2802-AFC1-38D2-516BA00AB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4A2E6-1C4D-3EE6-2EE6-72F5EC504D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8BC4-C8CE-B12D-A42B-986ACD310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270E479-4A0A-4E87-8725-DFF469E8A95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D668B4-85D6-EA94-E8DD-9AC97B350B5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11992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A863-002D-70BE-A90C-5A4D1BE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6EC1-CE62-C0FC-A9F5-7E9BC1B1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01837-5D0F-2624-10BE-1F5E71057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82EA2-D091-871B-B3E6-F2B6394A4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7E6DC3-88AC-4CBF-8D8D-C892B5828E8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AEAEBD-7A01-D219-C423-A97D12C8A4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73347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BBAA-4A7F-9FB6-335C-959E947F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5CE8-F7B3-F455-473C-96C612FB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821E-A597-B446-F186-7659F7009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12A4C-D598-0549-44A0-AEB474F3C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B547D32-B412-4B53-8884-86DF3DCA1B6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B3DDB8-3C3E-0DE9-FD61-FDF7C57512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525363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F49D-E797-9736-59FA-3E7A8C65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FA86-7AC3-B348-E790-0E4AD20A0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6907-47AE-994C-C249-E31CAFF8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89E3-6946-F573-760E-AB45D36785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F4C98-F5BE-C155-FAA3-1D55B0D22E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A79B0EB-0802-4D2F-AD6D-97CD82560C4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81412-59F9-40FD-1CCD-7F82CDD2A2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2334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FC3D-91A4-3F76-6C59-688E3D1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358E-FD11-085D-4515-C614A7A2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25E3D-C8B7-6C76-5A07-49B4F58B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1B375-EC6B-3FDF-3DE7-EC36581F8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DA856-58FF-4000-4321-2D34312DD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EC1280-AEE0-A0C6-541A-1C67D4841F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C429EF-8AEF-6097-0FE3-4C9A54B10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802C06-C1BF-47B3-86D0-4913B224C005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AF7074-4E42-A94D-4947-5D0D52C764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903549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1296-73CC-649A-6902-2AB2288A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A643A-89FA-4CD3-3632-DBA0A3337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3FF2-BF03-9B82-987A-D363342303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7DAF98-DADC-4C3D-B306-03BB798A229E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A6FC-6657-95CC-71D4-BB82D1C631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84466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B83C51-9B75-BBA6-9825-A4DF5749B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23A5C-B172-342B-8FE9-F7692F132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4EF3595-8CCC-495B-B410-99A6BEF61DFB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0FB42-BCD7-50B4-CCA1-E2B421E8DA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92858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C581-4118-4E43-3F48-4C88694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CFDE-EA24-4ABA-9290-347ED80B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2E1DB-51CE-B078-A4A5-3DAE0A09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1411-FE90-93F0-E985-69A4423CDA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841D-D184-4F8E-8AF1-88B203FDF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7381559-8FDD-45F8-9B01-CE6D01EDDE0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7A22C-0AF7-0438-6DD7-61E5F675C2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27990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E01D-03AD-9171-F1A5-4BEAE1EB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E50E3-38A2-E930-9F66-F8C472F0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665C-E509-7595-6B87-A794B7F3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DE3B-8A11-ABCF-20E1-62B97885D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E1DD-5345-42C3-9546-643B4BA7E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F0C708-6093-434D-B6B6-7DB030F18CF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AFF10-537E-17A3-B41B-45CF26FABE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87292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C733-9DA2-85BB-8357-77260573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1512A-5BA8-612A-87F9-182591DC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37218-951B-0E2D-FDCD-FBE39F31C5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EF94-8D38-4E65-F77D-16FC9A089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1BADDBA-B18B-488C-9665-98EEC259CC8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541189-6C1B-39D8-2907-17115AFF88D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349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ACF55-70C2-7355-46FA-ECBAB655B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08A38-7D0C-4374-F16E-DEBBFF10B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94F26-B6B3-5CA5-4446-0C52060245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A617C-D5EF-792C-C8BF-EEB357457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12BC05D-D7C7-462C-80CA-756EAA08A6B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7C2FF2-452B-F987-CB96-465C128543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894530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BB443-4EE6-5671-83DA-344537D0C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4EFC9-78B9-2AB0-C8B8-8ED8EE8C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F8875-478C-D513-CF35-66BAA908AD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BAD62-3F2A-479C-B0C3-2D69E7DEA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0813C89-109C-4D94-8721-3A71B76AC82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89048-6AF7-6319-0DAD-6BCA93D035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423732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11E8-6265-8279-1BD3-F318BDDC3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54D55-EAA5-6C0A-44C9-12ED3AC8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D9F9E-7816-246B-C5AE-CE732F031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4F5E6-C503-8042-3C4D-B7D588C36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06B70D-FBA6-4839-90B7-38A82F8E2BA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AFEB22-021E-3550-6F97-9FDBC4B0E7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135782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FA87-D635-E235-3FC6-8B3AC8F2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F06A-2F06-DC5A-C4E8-BD50984E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7A0CA-066F-1902-6F7B-C4C65E14D0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F7A84-A969-4DBC-1E60-766DE5FB7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384441E-6164-41CD-8D98-61BF55A2317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F597C1-F610-4F6B-293B-661CB6E209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08665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C48C-641F-477C-52A3-81430C95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AC280-B08E-D261-A426-B6DB57F1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18EE-3AB9-AF09-24EA-D67344C0E7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5AD90-783D-7AA7-E760-CE1008384F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96C2FEA-5899-4C28-886A-0346770FFB7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6B13BD-4C61-B8DE-B0EA-670B27768B9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188779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8482-4A61-1616-0238-25A97275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F75B-000D-A5F0-FD19-38E48BF15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3EEB5-FA45-59DC-FBF4-15D31227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C12-B881-596C-2F0C-FCC1014C3C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45EB-82BE-D421-886A-CB956BAF54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E9F67B-13CA-4AD4-BE3B-5C033DE8D3B1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C6827-A075-008B-ED17-A236FB05E8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20990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41FE-F93C-9608-0E55-9AE4E311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6182-E8AD-B66F-E7F0-812D39D4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D7CF-CA04-186F-79FA-B7CB16C9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A0BF3-C417-F5B4-BF74-2520D5B21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55D09-6022-283B-34CA-F9E71CC6A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CC73DF-F166-12A9-4B3F-647253018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92CCC3-3DDF-276F-A8FD-128F832E4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E058E1A-EDEE-450A-A1FE-F42CF3C7538C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3F37156-177C-9853-F7EF-9493AE0070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81704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A33-01FE-C496-2CCB-EED1118F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45A9B-3D20-160B-6A31-B069AAE81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482BF-C40D-C84D-1125-57FD4C8B1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181578F-BD65-434D-B9A7-E9C4D05E9212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10C4-571E-7A88-0783-759B3EAF98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04805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F47056-49A8-780A-423F-DF1564930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23428-8177-EF77-47EF-1241D5010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B89585D-4229-4FDC-AEF4-D0828A1D0B88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1616-C963-179C-B2DA-D7AF36D99B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82068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5E06-7FB9-1919-30EC-1C3B004E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438E-3B29-1965-37A3-5F683AB5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80F2F-5C07-F8B8-91B5-D5ED2C98D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1A4B-D9C5-8E80-C7CA-345CC64C6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0C61-27E3-AFA7-98F5-FBC3D9D1F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7E1B29-EC02-483A-B93E-57E7E349C96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4DF51-28EE-83D2-E137-0BD43038F4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02568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1332-4103-3C4B-DBC3-E22C927C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1E753-AB63-DB45-1DCA-D35D9E8B4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49492-5535-1888-024D-3E528CB4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5580-79D3-040B-AB2E-B5BF0DEDA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3E65-8216-FF59-D9B1-FAECDB09E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C073E66-5632-4321-A774-3A16E17A0FF5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E3E3C-28DA-CC52-FA26-5600A15B05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333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8035-3290-7739-8F09-54E8C2D8C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E9266-648E-B4A2-7F57-89BD3A873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C8E7-C5F8-6574-6FE4-5991825E8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509C0-43DD-7CD4-1CDA-D4569DFFBB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AA0F33-416C-4CD9-8098-0D449235687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9156AD-C99C-2391-07C4-86C35FCC93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58934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85C4-7394-97AD-B234-D21D0384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5AB04-2775-2889-A05E-2FA7432D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F3071-0597-C6B7-5766-B6258EFDB6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38F8-28FB-4A48-4AD5-414F4C196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CEA76C-54CF-463A-864B-4902448F5F5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735D6C-3AE3-162A-4E73-EFEC1BE96E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748447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9E5325-28A3-2AD3-47CF-1CC9E09B8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7BA-83FD-80C0-5572-A82C09623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CEEC0-403C-F39C-12E7-4A22EF2A2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FCF7-D155-97D0-71D3-6F9E873B7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E4C4DCA-80B8-45A5-B634-45B6FA42811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7176C5-CB0C-DFDD-A250-45B50787F2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137346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3168-690E-C959-D6F6-40C1F0C6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AF24-667F-D493-74B9-9792E16F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BF7D-CBE7-C10D-066E-19429045A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4D75-A4B3-DDDC-D48C-2D715DCEA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2B30975-D5AE-4D4C-8656-0EBA5663019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1EF988-1270-5480-BEAC-C3DFBA28B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98615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8101-3077-2DBF-8584-F92EB305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5D3AB-25AB-3481-C92D-439DACCD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9F27-411D-C6BF-2337-941453143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F55CD-66A2-D6AA-2D20-B27BAAB2EF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1FFA677-8D26-4773-BFEB-4F3F7B71FBE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5FEB46-E18A-4D4D-F416-585D39D201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76817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F4FD-A6D5-89FE-4930-CEB98BB1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5B2A-A234-4D23-7B95-FA6A1402C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64EB-57D8-BBF9-8683-DD0A61235D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C2535-83CA-0AD5-8077-B0D6262D8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CB24378-E512-473F-A5C7-80E208DCC34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576510-8A9E-2BEE-3514-052E656C7E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24653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70C5-C0E9-C90A-3C50-23A54A67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C774-BA75-28B5-AA56-C8D350D0D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71CA-5D9B-65F6-593D-F3D689B3E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15A4-DD4D-31A7-07E3-5FE99D042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C7A5-1DA9-1584-5B49-E412FC72D2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C6A4D20-C9B0-401A-9D48-0F20424D382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695B9-8049-0832-2474-7A010C84D4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4637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C174-FE1E-DAB2-1632-6462542B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02AE-1602-4044-C381-B951938BD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8A8C-1F2B-23FE-DB5A-CC40B380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4B44B-4B5A-C715-983E-D365758A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58B-33B7-16D0-C74B-1290F217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D8BDF-7421-8C37-E214-3E01F26198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598103-DE8F-5FE3-E5E6-FDE03CB51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0F4E93-DD11-4678-A81F-884E77E4370A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B197AEF-76DF-7481-D2EB-D6279FE34F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906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A4ED-7A3D-BCE1-D570-5EFE90C6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55DC1-46FF-2F91-7E9A-F6A89F2DD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72334-3270-C7C3-12A0-27B6ADFB5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BB62A16-4E1A-43D1-B680-7294CE68ADB0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0E76-8A4A-40CC-983F-71EF776E10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08555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43533F-907A-0EE1-4E84-F9EB9EE89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B66CBE-96E5-4FC1-25B4-21F90A87D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B0C292A-123C-4014-AC50-6BD20BCF37C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EC55-B085-59BB-6DFD-7C07EE928E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29152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18FB-5455-8E10-4C8C-5562AFE5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97A2E-E129-5937-2E17-FDB350546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49A9A-C03D-CB48-E2D3-764B6970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C115-9D38-D730-E3FA-5C73411A3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5AF1-0D63-6451-3D8D-8F1802856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D56FBEF-0CFD-46FC-ABC4-5D9D53FFC29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FD7DE-3067-B91C-50FD-9C42690F28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9978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A4F2-0C51-920D-9E85-4B8604A3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FACF-9E33-FF48-5080-584042C49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4CFAA-FF15-A460-A71D-7D24F4FB96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CA110-5A4E-5653-D124-DB350D496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D551C9-04D8-46C3-8472-6B54124EF4E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0F443C-2286-BB6F-F382-A2BACFF3BF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556516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23B7-F53E-5B38-A0EE-4AF3FEBE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3FBD6-C207-4D6F-9A59-7120B18F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2EF13-D471-910F-9575-3FC54494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9434-0D13-9BDA-AD85-E638D4D415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515D3-3CAB-0B84-AE37-5F038623D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3394D47-5ADD-40EB-955B-61578DA7275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3A7A7-830B-EA3F-544A-9D3712E45F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06723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D635-2D35-E227-4DB6-3EBD7F58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7AD2C-078D-FE58-FE10-E1902D83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2402A-CBC0-E1FF-A4A3-D45CEAB775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D3F2-B3A5-4135-F252-97879739D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DCAF98A-071E-4BA6-99F9-A8F9759A290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E76719-BC2E-1B1C-53E0-89796E365F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21949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F1733-0CF7-EC90-EE78-8C642809C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4785B-7F74-85CA-8187-BB2BD0AB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17A3D-BA9E-1ED6-8F02-EAE5EA390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4181D-AE20-B0FB-EF32-7D9A3BF0E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41D34A-AFE1-437F-A5D2-66E71F26DCE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84B59E-CBCA-CF08-7828-B449FDEACA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21427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416-23DD-2420-7EED-2D8C6D1F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1A40D-FE36-BEC8-3EAC-CE8B3218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62408-840B-F578-6166-106C5C64CB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4560-D7A8-E4D9-FD1B-BEF7898DA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58B31FF-6032-46AB-937A-5636B72825C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17088B-DA55-9A0D-9B09-9F5EB2EAE1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977738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E0E3-F265-1D15-FA9B-9621C1C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CD6B-C9E9-9D63-1EB0-6431E26C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AAEE4-3AAC-4872-9C2D-DB44163D29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1AE5-51FE-E892-5CA4-AB2987120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0A76E2-BF94-48D9-A533-60A635E769C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34ACE9-FDB6-DF1F-9C6E-16C9EF51F4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84579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86B6-6A84-1239-A7CB-0EAA3943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C4D8E-090F-D070-0BA2-9CEFF9F6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A79E1-B218-84B5-F965-9D8DD4035C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0F87-FBA3-3FEC-9D84-0C1AED06D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4F746F0-D7A2-4551-8F37-B797C911008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7CADBA-059A-144D-0D76-7D26A10CDF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80359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884F-1695-83BC-19B9-E1EAF37E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61FC-A84D-4C69-4115-B9C41284A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E0623-CCED-6039-18F2-0A77EC7B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02BF-CBFA-16C4-7579-277F8CE48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37EA-6ECD-725A-C3F9-5765C8F06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CC1995-461A-47B0-8E76-43A979B7236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20D87-932A-881D-F4FF-508CE9A266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188895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C513-419D-6553-00A1-FAB4CAAA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7FCB-56A7-C2B4-7167-2CF1BA70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15FF-6B02-DEF7-1890-AC144D8CE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90F0-C886-D3B0-C0B7-7EB3919E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7164D-D02C-AED9-8EE8-70F0F44C2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D3A89A-C28B-C021-E8C5-7CFE5E9A0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CD54FE-C85C-9EB4-D1F1-B26F13E9C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D02BFAF-185C-4D9D-859D-D491F91EC1A8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BA8AD7-D0D9-691E-1D12-4B39D0652B8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399665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4AD5-2DE0-5649-7F10-7F017108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88900-F338-3A9D-DE82-7C4940AD6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AEDB-EF0B-14A2-B71B-42C0732135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6D55162-BECC-4932-B9F3-97D164302A7C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E7196-CE5C-C664-1842-585C33D95F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99833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517CB8-B775-828C-CECB-099A0CF9B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4E4DF-54F5-ADF7-23F3-3218DBA1C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5341827-6677-49DA-AF26-C5BBB7EF035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600C-40D0-08A1-B323-10F77FF3F94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456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B41D-DB86-8DAB-E60C-131B122B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B1F0-0FEB-DF8A-A0A3-E80CDC25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F9B04-839A-7C30-756E-513CB41BB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0A81F-FB3B-A11A-13D2-47D130CD1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3F9A1D7-AB28-4386-AAC0-4437AC016E3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FF85C3-5541-7A4A-7BE3-C5B8EC6315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92649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7593-7121-6637-9C65-B6FBF7A5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46A6-08CA-767E-90B6-F92DFB4E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56C2-E249-A123-54FC-204D465D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1E87F-C91E-78AC-EAC6-1CE95EE13C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BCF5-0119-7CAD-C019-97E14EBF8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667C82B-1AFD-4511-B74E-40ED6E1FCEF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B48DC-A9FB-B9C2-0B63-A31DDD0FC9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7751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C648-AF44-C57C-49E6-76F30859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C1FBD-24C0-3C36-4B85-73A6BC50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5832-8751-34F1-7ED9-42287882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ABDE-1F72-7381-8C08-53C43F676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BB91-1639-9219-E94B-E8C8BC98E3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E22F50C-43FE-4DBD-84BE-CBDF71C58BF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B2C02-B75A-CCD6-19BC-65094C9044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392814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3D45-0D81-6FD4-C7F0-0A5ADF8C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BC928-C029-F395-AB90-3FE33228E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766E9-A873-4744-D16A-BD87B3383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576F5-0ED6-266A-76FD-88D8F2831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AA4F444-208D-4727-A16B-92CC9A439A4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3E7271-E457-CE2B-5C26-DD2D2A24F7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77869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E5DDD-2C3B-F264-978A-CCA5A4572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29C8-9D83-4F37-D372-44E73DFC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C773C-613F-3570-AC3F-6DB161743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2B165-4ECC-B25A-E93C-DEB70EA29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19C870A-AA86-4DCD-9210-37C5EEF7AE8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63BCAC-EDCD-94BA-A160-65285BD284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308968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51AB-BFD4-8017-EE55-2DC0E75C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3DCE3-83C8-DE37-DC9E-D866CBD02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7A02F-2DFF-42D1-BBD8-9132476A36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C8FE8-2EA1-0BE5-1CB9-34596FFF6A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328DDB-DDA7-44F9-8C33-B603E1BBAF6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AECF8A-31F5-12A2-F982-217BD1234AC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938139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75E3-C5E2-1B12-9288-76C5148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F2F3-F368-0192-087F-6C507B0E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0366-62B4-06D9-4716-52C8EB7A0A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ABABE-DB27-A35D-CA47-9B6EF7A52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7970A2D-E50D-419C-B949-5C6E4364917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7E4699-AD2D-0AE7-61A3-7C650D1156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179213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B8F1-3582-BA8E-410A-5A24D6DF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BE0-E077-EE2F-DD95-CF217325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4CCA0-504B-5A80-4EE0-5873C23AE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A7E13-E77E-2AEA-EA4E-3186A7CE76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59434FC-68D6-4CC1-A03D-C4D4907BAEB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2443E62-071B-3B16-AC8B-70787AFA3C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61105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A63-074B-826C-B064-E85C2660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7D53-086E-A6B2-9452-1D028B05B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C72F4-B06D-C2B5-4961-001E6C718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B825-D51B-8FE4-AC1F-F01EC04540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60D-38A6-361F-45FA-F187D9536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560987B-9AAA-4108-A3F1-F80CE929B3C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CEBE6-A8E8-05AD-DEA6-C03F3C6FB8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658038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67EC-7ACB-15EA-6F33-6C7803D7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D570D-F7BB-B7FB-CFA2-AA9327D7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AFFC-0175-21CC-867E-415ECADA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98DFB-CC22-EA4F-D9BE-8186A6B7D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76076-5DF0-540A-AE7D-41217DE1A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C69B3A-D6C1-E5E6-65BE-5529D8C104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1283C2-58C3-DFD7-9033-D2BEB4AFF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8911A3E-ECDA-4583-8AE7-F2DD515A6E9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10D37BF-5655-63D0-AFEA-711F378EB5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779724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BB67-96CD-3B41-C843-89C35886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633B9-50F3-FDCE-5DA2-3C2200024C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A479E-C2FB-F944-6024-B60C299CB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647104-81A2-48DD-B720-E22073B6A6A5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54D4-BA0C-4145-BDA5-B21FD43390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62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7AF6-0445-411A-D1A1-76067FB2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8A76-54F9-F7E9-8F49-0857ADB8D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3121E-E246-EC32-08F8-E0BAA8B3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1759-B86A-2352-92EF-99EEE9AC5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C41E-A5EF-0CBD-DA21-10DA5699E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BE9BEE0-D9C0-45CF-A2CC-4403DCB8FE92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29613-5F67-CA43-B9C6-7380BBDE03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54631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E129E-80AD-F935-DEC1-8E0A4B6FA8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BE38B-30AD-F2DD-913B-94C6A0A83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3128A55-DA07-4904-B57C-4028948DAE2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B5A7D-95AC-DE14-0180-DC913D77D5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442472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6983-073B-126F-C647-3A212A1D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09DA-7F33-469A-A9FF-E2720628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F261-FC7E-0053-6DCE-A5F4EC9B2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BB71-402B-8049-011D-CD72DC3AA6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D24A-E10D-AA01-EB22-A7C069ABC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92E0C9B-BEFA-4C67-887B-9779576F13A5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DF186-E754-8EA0-0EB5-B09226B80A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032199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E89C-A018-101B-96F0-B56AAA65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72B37-6741-1EB1-B441-3D9BFBC28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F7E72-97A6-3F53-31C1-7B878E0F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C3DB-3C12-912E-CC11-0138B41FD1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D9B4-A057-886D-F1FE-81D38BABC8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3D821C-1714-45D0-9D3F-F0478BD1891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0A09A-71D8-52E2-B49B-B1F2AA45AB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709209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A3D-4B3C-B25B-DAF9-6BF2754D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BD3C-547F-0EB1-235C-A33893DA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CBF79-8C9B-D9F2-C6AE-78E44A516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85BB1-C665-E70C-91D6-D7E3A4818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D07FE61-0AC6-48EA-8252-B9631BBF766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FE9258-8211-E0DC-C458-9A77BFB04E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469459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E1705-8880-6733-CD20-4FD10B8B3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FDEFC-748F-F1F6-3A42-EC390F8F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5A961-1DB4-E7FA-2D56-16DA2C763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55228-6303-618C-7747-1C034EE06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691BC36-FD39-4629-BF26-76F4086360E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A4730C-F87A-30E1-C7CF-D7B570F172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74022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51B5-EA96-C140-F7E9-6BA31009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1D00-DC8C-4296-1096-66F750A5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CEFDF-7A33-E9B6-9F96-E127AAF78B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21B37-1ED8-79D7-B9F8-39AC5BB32C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A68940E-9F38-4DDB-B089-58A1ACC6A94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461506-90E3-D54C-7ADF-B4FF8C44B7D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F5F6-936A-EF34-7487-A68EBF0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2FA8-2F03-50B1-48FD-4F59353C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ABA3-BAEB-AAD0-6251-45F2E9DAD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F73B-9335-883D-6E2A-5404F4477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5D94A3-1541-4760-BC67-B57FD722208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C8CD79-C603-5D09-C20A-1007063AE59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91017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3414-1DDE-08FD-0674-4275923F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2AB7-E136-FABC-14B5-F33741B3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58A7E-2B98-F94A-6E88-1348E3EF68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A89E7-DC04-EAC8-1A1E-237F06C7E3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7ACCA81-80B2-4464-97E1-ED515FF5D3C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E118A6-4F3B-4C63-8A3B-4CEA3313338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513606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91C0-CD33-9B12-7E96-006BC31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80D7-145D-80B0-FB46-A91F4DBB0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09B4A-C3DC-8D67-223C-6FE4EDC4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7D74-E5D0-FEED-FD34-D0E251D3FD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28CA-0EB2-56A9-D68C-34B0B60BCC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40A7ABA-29F8-4A52-A2FE-1692DDA5D02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2E7B9-5947-6DE8-689E-39AC1E9B948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829208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D60D-D189-3B03-63AB-0B30FDCA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4A07-F1E1-A58C-02D7-8BB1988B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79D5B-E86E-68FA-0349-916392FA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0CF0F-BD68-1D14-6390-649B7FD7D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CB476-9054-16D0-F437-2256696D9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856D9A-71DD-5DFE-E856-92524DAD15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CEEF70-7BF0-5D76-9753-1FA5AADBD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D9C5AD-2F51-4D3E-9048-9C0DFDD8AE2A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2EA476-5CB7-7B7C-80AA-E8C060AA99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155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BE36-7FBB-428D-246E-6453F8A5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B014-84F8-DE05-113F-53211AC3A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BCF9-CAB9-9ED3-329A-EE6F511E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A1D75-F378-5E40-CADE-0A2E5C0A8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A6F8D-B9B7-4B5F-C125-86F213BC3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DB4CFD-5D71-6F9A-9EFB-4F7509399C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86279C-9C1C-6D4B-E68B-B266DE3D8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54E794E-AF54-42BF-8F33-8E7595DFCA9D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F715EB3-D77F-8272-76D8-98EE4A6390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428839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9D49-EC08-712B-6838-FBC843B9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11032-B4FB-4897-FBC4-091B071504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AB12A-4D89-629D-0A15-BBA5814AE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B6CECB2-CF5F-4CFE-90AC-76C424D1AF2A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551E4-A20C-520E-1765-D6C060375D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270272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BD647E-CD64-66E1-F53C-79D510872A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1DF95-916B-5269-2154-DF3C0252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A4C3C6-B512-4D6A-9DA6-4F39E05559F0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42C1B-76AC-280E-4C12-9FD6839117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88697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B08F-FA8D-9CD6-5A25-183AD50C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93F3-5CD9-768F-45C7-B69D4799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B198C-79F0-A35E-C60C-5E1A3BCA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A18E-7458-7B35-E65F-ABE4589A2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2178-73E7-4E49-2458-285D74392B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4A15AC8-9E55-40E8-B542-F8183854CE1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37C0A-6D3C-DA7E-E6A4-7838F6E4B0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245394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E72-296B-B891-289C-F5477CE2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925CA-9A0B-435D-E629-1EC3660DC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1E50-7CC0-FD40-E50D-E5A05D91B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0AE2-C4A9-9A73-6CD2-A24E0703B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8889-70B3-ABF7-AC8B-AB2CF6B0D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F9025B9-7A87-4B64-B798-A1DEFD2F8EF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15356-39E5-40CD-1F60-D59EF3EE38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46715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4A14-BDE6-7FEB-D623-0E88E08A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F325-5C9F-C73A-F274-15CBF4B27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F295-5311-C50C-D462-1EDC06EBFE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71EF-B7FD-46E8-17EF-C99BFDB44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8B10E11-5468-497B-AAAF-1073CF4FAFD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899B65-5554-D622-C0B5-255F7F4980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619315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48B84-11A6-D020-6959-FFD56E946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923BE-C24D-8270-7536-FFEEE535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CFC6B-7CFD-CFB1-0D99-8920F54D4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F2783-460C-560C-CDC0-52BC57259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4F8E451-F4D5-4395-96DE-AA9EE1AC793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DD2527-3A35-D584-3593-315E91C338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73512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7F5F-1AC2-87E3-B8BE-EC1CB367C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DDAA-A0D6-C4E8-5A93-482B5CCD1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34356-37FD-5E4D-18AE-52EA7B971F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0DEA8-A80C-04AC-5860-5F8B484CD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2E9301D-C9B9-4537-B50B-7E89A8B9EE8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7A5D3C-278E-9B29-5547-8D574D6E25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990137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70A5-08C9-F423-FA95-D5E77033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808E-B674-DEF9-71DA-3E48B421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A90BC-6B61-AA84-22B1-6483E7FADC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98C66-C91B-095E-BEF5-570775FFD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5012C3C-5D8A-41E2-9E2D-A9F747B7A10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CD3696-917F-F8E4-C07D-8BA85206DE8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417098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238F-70A4-6490-4935-3915CE6A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D884-DAE7-F935-E8FD-C4530AAB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A520-0547-B379-D156-1BC80300E7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02A2-73BF-80F4-B866-8445A11E4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97CE5A-1E03-475D-8A10-6A5C1C15C11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DB02A8-C6A6-3982-0F11-51D1934D93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853908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3E23-149D-7C2A-1492-28CE6795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20F3-BD60-7601-20E8-07D47A9DA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FDE6-E19D-F1FD-86D5-B3DA8843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6675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31A3-86FA-CAC8-E748-EE6534BF75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4120-36E1-B7E3-37C6-95470FE88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D54C3A-890D-4D1F-B716-3492FB833D7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273F3-66A2-236E-C5A1-C94894FAFC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544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8D4C-24B6-E111-2283-528EB0D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19F4-A517-8798-14A2-D023004AB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BDE50-9C1D-844F-CA55-E2CE5EA94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F4B1C1C-EB45-4E70-AF36-9EA2C0F278A2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BCB15-EA2C-0A56-2DD3-6B708B729D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649602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E93E-25B7-2F29-EBFE-7B02012B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943F9-D0D7-E5BF-7CCC-967AD9B8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6AF07-6E16-3693-BB44-DB9F02ED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303C-2D74-5F29-38D3-D8B0D4B3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CF3E5-A1E3-61DA-5293-24C0D4AB8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59F1BF-744F-13BB-12C1-66F185E92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210C5F-F0DF-DE7A-6BE1-82FC3EC1A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6ADE4F-88B4-403B-8C5C-FB24756353E0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04D115-1F1C-DDED-B6C5-F995DA6E0A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187412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9FAC-7F89-302F-C299-A897A56C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3E51A-846F-04FC-70F7-5EC0A262F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12B1-804B-C57C-F419-07A1EE47D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8F2FB5-E59E-4779-BB80-CF09688B36A7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5BFB4-2D59-98D5-3EA9-62CE3A9907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480602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1455F-EBBF-A435-E887-D119F1AD3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50F68-A7EB-EF3F-71F0-15EC09CD1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88931A1-2EB5-43E2-A50A-BCE8D0900153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3C61-FDCD-5535-DF3D-92E29A19E0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077565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5C17-B1BB-382C-84CA-08BDC59A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8568-7631-388B-E3C6-9DFEDB07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29433-FAA5-1CA8-94A9-A391A126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1EA6-DF22-7CAA-0657-551305EE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F6F4-B203-9642-84F5-61DA0BBBC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52B13E-B0B1-401D-8E13-561DB1F2C5D1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92850-2CFF-A9F2-92D6-B3EFDCF1CDC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893768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154B-B8F2-E8EE-6CF3-8B576CF7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E0155-F922-9414-3257-8B411C01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C4275-4974-EE04-A4AF-966E7747C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00AC-0A48-429E-141A-B51C140EB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70DC-7BF7-A903-D6C6-C89549AA6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FD50EAC-88F3-4108-AD7F-0720DB39CB9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04FBA-1839-8020-2B39-5A05ED23CB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673411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11D7-1E36-4EE8-0B39-E0B019E0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688F7-F62B-ECD2-F270-AB970C6F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A5C5C-9745-A897-B31B-6955599A2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86357-12F0-346E-C960-28376519A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46E2510-91D8-4369-91EC-255E2A13534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D035E1-8005-57C3-7D37-6AC86A9D02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913092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00CAA-BE47-EE6B-4FF9-CD8A7A774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CE76-5548-6093-0804-546B852B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CB734-BD39-CA8D-4E10-73FA31836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06DFD-FD49-8464-EA24-F1560AA33F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FB1891D-3B72-4532-BEE9-8E9F4F74806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AC14FB-1BCA-BC1E-3BAB-F5EBE72DE7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863130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0154-3874-8217-CA25-01A422EA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FCB26-237D-890D-F346-668DB05D6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1C319-E6AC-94AB-6DF7-78F87A5B4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8F8B4-9EA7-6C6C-531C-6FC1A688E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441A9C7-7516-4E4F-B125-855D277550E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3CDB68-52D9-153F-214B-74B746553F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680110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0FAA-5B76-2A20-9B95-1A77908D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076C-5804-159E-5336-073C9C1F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8D15B-92B8-073F-788F-CFE4CBD86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B6A83-DC93-3C99-02E7-D2129576BD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887D2B-ADDF-468B-B802-8C60DEA3039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9BA2FD-2E35-6117-9F08-C9F92E07D3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37640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5E64-0421-D6ED-D9DF-93CE10F3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6A73-252B-6E74-0A5C-1E78F23D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4E4C7-8E3E-1944-E090-C7A78189E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ED4D-40FE-6EEA-1FAB-CD9CA3169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7AD8E6-C504-4351-9D31-C5FA6C96E48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6C4AED-F507-9A5E-B784-A5AD655150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94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F31BD-8E38-00DA-BA40-E4996673DA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E24B4-384F-3001-88C6-CF7DF1638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26E40E-969E-48E8-A9A2-9A804C689AFD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23AA-5AD7-49D7-0E27-DCCA14856B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068645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888A-6F77-4277-7179-DFD7FF8B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36DD-8DF0-DAB8-D842-A9EB6D95E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0460C-4FE5-0BCD-4801-D4FF69FA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0ACA-D59A-2544-FDD2-167D639D4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D4FF5-F220-4994-B304-8AC73671F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ECA39D-F199-4AA0-9964-5496FAC6E20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518CA-7194-19A7-F694-A5170B8D74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059634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4C7-AF2C-EB0E-04AC-B81B967A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123CB-3229-F5A2-2350-F56439BD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74F02-B8E2-9B1F-F57E-A82FD1F91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3CDD2-13DB-EF4C-E467-1AC01497C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5939B-3E84-32CC-5929-4BF6FAE02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9E9DEE-6A54-64DF-FC93-696C5F5E24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973713-3336-BD73-C30C-B12EF94E72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B406874-097B-4636-A4F6-4474EBE5E60B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7EB9135-2B46-C1FD-CB25-5A46012254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333861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A824-F923-4396-58B4-9CBFA2D9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645B7-4E91-6CA8-D88E-26EAC32B5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064DD-8E19-9AEE-3C7D-1804CA3CE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0097CEB-4C6A-43E0-A22E-0C03E9E876C9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281F-D8D3-05E6-6C7E-77EC9CB956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3700310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87D7D-A56E-74D2-616C-DDE81D6977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130FC-99C0-4C1F-1452-CC85857DB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F0E1F55-4A8C-4209-9CDA-0225B1B8A96D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02E9D-B113-080D-B6C9-63589DF3A5E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6743713"/>
      </p:ext>
    </p:extLst>
  </p:cSld>
  <p:clrMapOvr>
    <a:masterClrMapping/>
  </p:clrMapOvr>
  <p:hf sldNum="0"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BEB0-CE2B-6F5F-E674-D8C73E64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C327-9EC2-2AF4-D77E-35E12F21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27E8E-F726-FDC6-4B58-13B735BB8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D95D-74B3-B0B2-1231-003883294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CACB-BA65-42FA-3680-1761D41DB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2041E5-A8E7-4A2D-A23D-9EEA82852C9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0EB0F-8D1B-6178-F7E4-12E1F2540D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770833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211A-6169-903B-0FB0-0449FC88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3F6B9-9FBF-2FE6-B2B9-FEE976565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B3020-4718-0F3D-0A02-DA8E6C9B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E4EC-1C75-79DC-B04E-787363CF7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BCA1-A406-B17A-764F-7FCDC5DC4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6806F0B-52B3-46FB-9FA9-545D165DA25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94FE7-FCE2-D928-CDD9-C26E759A11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368890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381-88F3-21E3-F3FC-544C1C11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0DBCC-25DD-DDA3-D9E1-34DDB569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2B51-E2DD-0DB6-219A-BECFBFB20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DD797-DB14-1C7C-2BA0-3E7DB71A5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ABFE9DA-F370-47AC-AE04-561ACDB3FE2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69B736-6DFD-4BE2-8E6D-B483E4178B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4014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5D417-117E-60AD-F3E4-FFEEF3777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DC79-3515-7228-692E-A5E97DDD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DE288-0E84-5F42-6910-C2F76599D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2B569-C81E-2A37-503E-A917BBB41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B1EF79F-D379-4FA4-84E8-F2E72AAA49E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73D387-BDCA-3841-4A41-28C351050F5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860384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7BAD-8FB6-1835-A5F9-0C9DBDED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2266-BF9A-225C-98C0-3F7C0CBB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63540-B953-36F6-E0B6-6BF485834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CC758-DE19-5C79-2F43-A245A6C4F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3C603BE-B4E1-4AF7-B267-8C9FFC12B7B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209EC8-77B4-A2E8-081C-764CB46E00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10434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E349-E29D-AC68-24A3-9A632F2B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0411-26C6-6A88-A284-A6C2CEB4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59A5A-F221-2D2F-ADD9-225C7E5CA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7F4E3-76C2-7953-5036-FB8F0A394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E68778F-C7B1-4B2C-8220-B27547DD830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9262BA-524C-1224-DF59-5C27188E03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946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1EA4-11CD-FB5F-AC84-00396AD7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2C42-6B2D-677A-44D4-D7EC0FA7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49458-EBF4-7FBF-6186-9F48837C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79DF-558F-2E35-FEDA-E1400A9B0C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CA54-DFAF-A67E-54D2-D54C05532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AA0697-DD34-4EBD-997D-7EC1E853CA0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581E-2AF3-CB2E-80EF-96F1C30256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4370919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DD85-486A-5443-27CE-32EDDC4E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07901-4224-FE5D-8FC2-2013D726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0DC0-871B-D7A8-52EE-47D5CDBF5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B9C2-3BAD-9C9A-C564-F9F74B1B6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257B2CF-DF97-4C8D-A7AB-614B5381BBA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07173A-A4B3-5EA2-8886-5F16EB0869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42881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9BB9-6023-B2D2-2838-A0B55B9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9043-FF5D-0678-F80E-D084F4604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E36FA-5D54-3A95-91BF-AFEE5F59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418C-F458-A01C-2085-035C44D1E5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4311-2DF2-4C3A-0F6E-F3EF3AF486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5CA2C67-98A6-411C-9EDF-456D5FD32E7F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C78DC-0636-652D-D9D2-77E3EFBEF7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644080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7857-2CEB-6848-2AE8-8FF4B245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BB4-9104-C66B-E535-C4598E8C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D1B2-A37F-5A81-74E8-2700D14F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5DEF2-C298-B142-3778-AFFFB81B6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F1B76-9D19-A7B2-F744-EF049D71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3FA4AD-1BF7-F081-82F1-57980E49F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053416-C7A6-F811-9485-5D2BFA5E76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F51353-BB4A-469B-BA84-7FCFE32E30E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F81BBB5-69C6-CE30-D3BD-196FA461B4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694519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9366-DA54-6B1D-C88A-DEEC4052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46657-16E1-3075-FB9F-C31EC08CD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F8B6-206D-F4D1-2DB7-A31C4DF9D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62647E-B6B2-4CB3-8BBC-866BD70506FC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070C-FB94-037E-5055-12E16EF505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65225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072A6-CEA7-7DFE-D036-62ADB9EDA7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E428A-257F-B9B4-A2D4-C0676D89A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1CB0012-3C0A-4520-8E7A-5B12ACE90BA5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8F98-D34F-F8C8-5EBD-B7EDCD2CD7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413021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373A-AAA8-86AB-D70B-64E5ECF1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ED86-7679-3819-DCB2-063DD568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A00DF-7BD2-7EC0-1340-01DA70DA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DA5A-1FF9-EE73-C5D4-60B52DAA9A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CE66-18E7-CFC7-353E-F5C462FA9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0E60563-E9DB-47FA-8C3D-99E7DFEBFD8D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1C86D-E8CD-04B9-1E96-C269593919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956271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5979-26B9-7FAC-B9D2-4AAB1F60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0134A-7559-1BA1-A3E9-1154081CA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CFA20-AC6C-29DC-3962-EAA5EF87D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F0E0-415F-1522-435E-BAE361CC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E5CB-D918-B349-3AA0-2F8627F2C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B1E964B-6ED1-4F4F-80D0-FEC78AFA046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7635D-D7CA-C333-8680-157FC832B7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9665601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8368-6AC2-8C87-E8B4-E40B0EBD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7D213-85EF-328E-57C5-EB30D5AE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6FB74-9380-8436-0514-41F463B019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2C1AF-609E-8B6D-31B6-CA4D2FA3CA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1FBCD80-CCC8-44CE-B6E2-EF2E17F0115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04147B-6F26-2801-236D-3E3B8DA432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9547208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B946A-5EE8-6A3A-C076-632A789E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DA46F-2D1A-D66A-6335-8B13D33F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CC11-D716-A88A-C0A6-D6F38D69B4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05E80-726A-7A9A-0DFA-A56CEB1A9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3CA2540-79A6-48EB-A422-412F3950FFD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5CC18D-3551-73D7-D98A-A64E6A96EF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652805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1590-5C05-E161-DA22-4233C7D1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8CDB4-E6AA-FA1E-4344-0F9EECFF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724A7-FBF7-574C-98F5-C39F9AE53B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1DB2C-5DD9-9ECE-F431-5E1570680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6D9F2C4-5833-4979-90F5-43F2932E94D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F38B4F-CF54-CE9D-C120-254A06CE50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6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6748-AD3B-7D27-15C1-851B7BD0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35BC-659F-4E7A-6AD7-A70701C5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E04FA-764F-6EB0-59B5-E359F7613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EBB70-23EC-DD3B-4728-20CE04D30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DDAA1EC-8071-4333-9E74-47CE33876B7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1304D2-9F31-D0C9-89BB-183084250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105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C99A-65E5-F1CC-6122-9FA87499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24BF2-8F09-D10E-8FD7-D17D42E10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0F48C-2449-3E48-28E6-C151A9F6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9191-0B32-E9DC-B5F5-DBEBD6648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D223-EB68-10B5-0915-789AD1A19D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DAF0DBA-5D28-44F3-BE1F-CB31CD512AF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96BF9-505D-DBC4-CB5F-6CAE920942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95401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A13A-A19E-CACD-89CC-6AAACF6F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E3C-4A8E-2B5B-901C-0DDDC928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E102D-E7B0-F8A2-FA27-730B7C65AF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2A7CD-15D4-5CFD-C033-BA3E9F28C7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7060902-EA2D-4F8C-8724-01BFEA5C934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FE826E2-5CFD-3F45-9915-695F177973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038762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938D-E98C-4693-E0F7-8B65763B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9435-7855-FE5F-25BE-4A44503C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1F370-54F0-92CA-7401-DB344A24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DD806-1B2B-F0F0-4182-E4DB60B55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16CFF4-4224-43B7-B815-184654827DB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18FFF6-B4B0-5480-0CCB-97C047AEACE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087156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3517-B1A1-4257-86CB-F57FCA92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E04F-6110-5BC9-B966-9FA2A05F6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6CFA5-0EF2-2D1D-458A-4A7A400D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B9E4A-1C5B-4876-1185-4DF23E4291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80F8E-9917-494D-8497-036AAB8B4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73F7B60-BAEE-41BC-AA00-AADD3906C82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858E0-5FB5-4321-5CC4-FEE46A050B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537757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B092-4AA0-CE31-FB86-EDA9BE5B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C4A5-D18B-C697-3291-565A3D2B3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5ED69-B3BC-1F47-C4E5-A0946F10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2FED7-43F2-AFC5-F1EE-A6C8A8A36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1EF34-9866-1037-EA4B-6D4B0F30F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A859DE-A4A1-8B94-158D-64E39AC112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3D177-A601-164F-B39C-8A615E902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1072D8E-A8F2-441C-8CD2-EAEDAE8E2CC0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E8C29B-EB07-EF92-6B08-27CAC53DF7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392233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9B7-F4E8-EB8B-326C-F810C174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22FF-AC3C-7BA9-DF1B-F03BECAFAB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D20F-8DB9-7BF8-2457-9CF1ACB715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C25DFD-4707-44ED-B37B-92FF14172866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9327D-5C84-26A4-425E-D6D2D10D13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937940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099CC4-36E4-BDA9-086A-B652A6C73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1AAC2-24BF-8B80-93B1-D058ACA28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5E2D0EF-4CA2-4ED1-9FBD-DA244B88F548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19F3-D9E4-E061-E96F-BE5F7093AA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486178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1139-AEB4-FCEC-567E-905931F5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E6AD-ADD1-C6EA-EC10-9A8931F2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2E32-862C-3999-D70E-989680EC1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91CD-280D-2E90-CE36-05A25051DA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2FC2-8245-2308-74D6-BBF749BF8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07022BC-14E3-4F5A-9F22-F89CC72C400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7D4D9-DF7A-3239-EC3E-F4CFE5A4DD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600826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7396-4C6A-5C37-47E5-F8DDE9B3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8EA66-20E6-AC58-5CB7-0E4102C16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4DBE-C83F-10F5-79FE-081DA4B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D17C-CEF6-4BF9-E0BD-5CB533BEF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0AA8-E85E-F709-3E5D-2A668FD849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0E3596-A0D7-4B54-8785-84AC97A7D91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A8E0B-EEA9-41C9-47A7-CB367AFA3D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40434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8F98-2D95-425F-7A50-227C8A61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24E19-D319-DFBC-5924-0F51402C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20CAA-536C-5EF3-A0CE-CE33EB070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00E0-B906-5A71-70CB-906F180DE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4F9A57D-BE53-43D1-B7F4-AA2D4C364D7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79E6E5-6DB3-75A4-5E23-5222D02E01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368735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8B79E-9020-28AD-28AD-D380E0010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9567-9B31-D293-C0B7-1E94B487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818EB-FD74-C196-9B10-5FACF7AB8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18F0-B33E-365C-B7E8-0B6057F2B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BBF7F1-8F8D-4839-9B39-E2C510212BE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808568-9E7A-374B-EF69-D88638E156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8688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DFD8-A07D-DC44-3252-16EB9959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157A4-DADF-F71E-35CF-BB0C0F78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CD62C-B73A-41F0-ECED-D01C4561C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2EBE8-CECB-91B0-91C4-53BAEABAE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A10C1F-7575-4C71-9102-985D79208AD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8B0E6C-D140-B9DD-2E5B-5BBAD71B0E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16236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E90F-1D39-93B0-6FED-93DA7AB37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4864D-EABB-1742-57E7-C774CA40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600AD-05FE-7D7D-17F6-8C2B4F711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839D-68A8-E691-4879-64CDE7F24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226ADB-815C-4D35-B263-AD541B514B6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036B75-16FC-7D23-A15D-6B6140F4B4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47741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59D3-88FF-0CF4-6B46-4D68BE73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74ED-A05C-60AE-42B8-3D0DBA29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70722-6F4E-4F84-E25A-81FFAA46D4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C6798-6B02-57C1-B133-CE23FBE7BE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1E580A-2384-44AD-86CA-D5EC8EE3AFA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55A309-CC10-C711-58A2-441591A1CD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033522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0F4E-DF55-922F-E395-1EC90D58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8605-5642-6A38-E7BE-CF86F179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B0B42-2050-A4B2-9D01-4656811EDE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535B4-D813-9601-E684-FE4EBC74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6A813C8-B2EF-4432-AC78-77C87821551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27B420-63D8-4072-E757-55438E9247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272255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BD81-2A58-85DF-0759-B7BF6C29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A730-0391-5FD9-89D7-3B13C9D8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4A692-49B1-6C43-5149-80EB6275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309-4C66-BCC0-ECD3-4CBE0BE52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4490-B05A-A9EE-AE7D-AF4960653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7CE5BF-E0C3-44CA-A5A7-87B978B603B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FE850-DC2B-DA6D-8128-A34CD4EDDB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61037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77A0-F5AD-D6A9-52EC-672212ED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9555-DF8E-AB92-53F7-3AEC0FC7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A6FFC-F120-02EC-6BBA-42EC20FF7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5F5C7-377B-E0E1-3957-BF5F5E65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C026-3459-AF5F-546B-3679403D4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CFCF1-747B-913D-C6F1-02FC6CF7DB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FDC480-148C-6B77-4B53-553ED1963D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3D3BAC7-A5A0-47C0-867A-294E4E8C03C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9376F83-A6E7-402F-A5E1-272C30B273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750645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06F3-5105-257A-FE2C-10A1E0AE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3CFC9-DCC4-B989-D963-D52F840142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187C8-2BEE-A13C-FAFE-DFDD4583D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78F4860-7286-4BEE-BDFD-5FAFD22AEF7B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A35DB-204B-E7FF-1BF3-281F63E5D10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692911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7E7414-F419-55AB-C6A9-A300FDEBB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491BC1-4065-FE39-EAF0-A908E4D9C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4DDE5EF-3DE8-4E5A-A278-9CD68B461C3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DFD1-5162-827B-A75E-BD063516BB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821692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47FD-27BD-86E2-6635-9B5554DA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82A3-3D06-B1AE-CD00-35298102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F9297-615D-AABE-00CE-A38475C70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70B35-6A7D-6F9A-9F40-9B167CDE6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2D56-6A69-8361-1922-1B021E1AFC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FDBFF32-2C5E-44E6-84A0-17DE8422B96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8C263-CD01-5BFE-B4F1-4AADDEB71E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893332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D75A-83D8-49F4-74E3-4249B671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6CD49-C29B-B9BF-A414-4D08855FC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8AFFA-5D41-DE06-5051-D3B9A16A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1E20-35A2-65F7-6445-101364FAE7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EAA5-B810-A663-9223-AC77BF10D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64B81E-E910-492A-834E-5ED8CED8017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CB21D-9458-AA55-DB12-566F972050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34042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9BD1-EAF9-196A-3062-90B3BE21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05E9-2162-257A-CA3D-18F861FC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AA3A2-7FCC-799D-53F4-D2B39339F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B2180-024F-4BDB-CF41-D1BC86310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FE8A22F-59E7-452E-AC48-018EEDF5015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3229AC-A2F4-1006-6F0C-5A094823A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25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1744E-DCD7-7DA6-9BB2-44ABB01D2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BC5EF-6AE0-5484-E81C-72A0E611C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19F0F-019B-F501-8028-96830E857E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75BC8-443F-42A7-1EBE-1F888839B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1EF9E2D-6962-40A2-AF29-65E44A9A27E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526957-3069-CF09-4537-D8AE50E016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45131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6A242-DCAB-3DB9-3BF3-5D2C7A62E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6D94F-4883-196C-6F37-BCD077B41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EA59D-D172-C58B-AB32-E4AAB0089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3A83C-CB65-7F7B-6DE7-9411D45A5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73F1A8B-340C-4D33-955E-06E359166AB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62487C-153B-996B-8936-5F3516EEE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684579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FDAC-A78F-5AE8-88A5-18A8D000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307CA-3871-8C5C-CB91-7303C93AE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E4CA-6030-5882-6C72-C290409F22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86DE4-C27C-A0BD-94BA-28614E0D5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AC0721-BF74-42A4-95CD-20EED0B67FD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D4028C-9E57-0F61-A594-930DE53FCDC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38036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B5AB-2261-5653-EA9D-C0997FCA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7865-6821-1707-C5D7-86B9C6A1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2182B-066F-64FB-0AAF-2554D40ED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7B007-66B5-FAD1-034D-055C4DD07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D3E2D28-36A9-4780-B4C5-6F2CE65EFA8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D23AB8-6EF2-BEA2-A32C-83F32A0752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1059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AF00-9A11-CDFB-1468-2621BCC8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4057-D59F-8B22-1135-42C20961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D1435-633B-09C4-13A6-E5A641E427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E2CC-7A03-293C-C801-7E77C7490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64B52AC-E5B5-4AA5-BD7A-E30A105B6FC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7512D-B025-DAB6-5C79-31B300BFE2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190533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C387-F813-9F26-2833-19C9338A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3A39-6007-DC95-27B3-82CFE3BA3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F0BC4-F1E7-D57B-5504-2B62594E2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6E7-63B6-0472-B6B2-B2F33B7D59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CB00-6309-1E0B-CDC5-8A4E8E737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AD9833C-F51F-4272-9E11-003CCF93BE4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C3467-0F38-274C-B909-9FA23B3DF5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62A1-9AE4-387F-D483-AB71A83F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54D6-433B-D75E-4BC8-8A49DB0D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66465-59B3-2977-D000-14E0CDE13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4DE04-992A-0B35-267C-A82309EC1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88AC8-2F5E-48C3-5254-0B5EC18A8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60E7-ED56-9365-9F96-70603DA3C1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767C1-B812-C30F-29A5-DD3D9BE3E3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B36510F-34CA-4EE4-A370-0EB32ADAB707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CB6B10A-0E7E-55BB-C886-3C72F08557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50887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EA6-DD0F-9CC5-1F99-658C716F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CF001-3029-5C92-FCD6-2C2FA02A2C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6F1AE-7DC6-ABFD-37DB-16DB368E8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CB302FB-C37A-4DD0-8564-9B1D4F06F3C8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A142C-988C-F2F0-D91A-58C415BD0B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825831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DF1E5-2C73-4893-75FC-9AD6B8C22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3D5EA-04F5-ADBF-C15F-878C4F458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774DB22-3428-47BA-945D-63DA0FEC852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F5F7-953D-6F52-4373-2B7ED1065C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561368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3EE1-F87D-40F1-9442-2D191176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B27-CDA8-5424-5B02-E5C5C80E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9782-C113-987B-EB39-395168F79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957D-E899-95A9-38C5-E89700937D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EC56-B68E-2E94-4E37-B681964BAB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D0E993F-9E46-4392-A57E-4CF2B997C56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6AAE-6CDE-3FBD-DAEC-34A05F38BB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95145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8562-8013-A6CA-42F4-BB163DE5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E326E-403F-F571-6E01-C6EDD554B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3EB45-BEB5-7B8F-7EB2-AFF85E5D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A296-DA4B-728B-FB79-1349C6A4D0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F9E2-B0C8-5F51-92B9-CE2CD6AC8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E9EE9E2-EC64-4647-A3FE-4C1573BDA60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3042D-C21E-647B-328D-94B1DECC9D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433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4A2E-6091-E499-740C-F9E0DDD07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33668-080C-A7B9-A263-3F1E5006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3AB0C-DE97-53C1-4ED3-E87BE60CBD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C7705-864B-0AFA-BBCB-8917A0D52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4A157F1-6239-425C-A11A-9F5971EEDD4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A0DC06-F9AD-44B4-0494-F855925700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43136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634C-1827-6072-2C79-AE7D847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37EB-C025-D71B-44BB-ACC768942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B30E6-367C-0B27-F387-6E39368F5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6DFCB-EADF-B80D-4136-B02A64610E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5F8D686-A472-4EA7-89AD-B61533AD41A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F75D00-B012-54E0-744B-19A52204FD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990557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97E71-74BF-181E-5A02-E03A86A3E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9C6D-EA12-E0C1-3AB6-34DF9C75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9F04-9B38-25C7-875E-37F69FA304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2088D-8200-9642-2A6F-7A32CDF4D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5ACDCD4-C1B9-42AD-B3B1-00E212A93DF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0AD4E8-C385-FC8E-286E-604C1ED739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002185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5D8A-FDC4-02C3-B3E3-3EC96101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3EC82-D2C4-F058-C0AB-A8E2683E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AD5FA-DC20-4B5A-94EE-8F50D57CD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68F84-D920-D8AE-A85F-C37C090FD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48CBF11-C35A-4984-9858-B6AD6C8A330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42897B-3D8B-F639-5080-19EA4C0482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715636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2637-75AD-D5B6-9BB2-A0B2AA2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7299-6066-6BB9-EB00-D2E42A79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3F1BC-D424-F66D-45E0-605420AFEA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38D1C-B9BE-DCA4-AB8A-3001106B8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6C2EFE9-76C5-402C-BE07-D68CA7A2E64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16C44F-D054-3C91-1BD5-0C2F686C5C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667142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A1D3-B5B9-5E69-245F-BB2D70E5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F690-5100-8B98-CAAC-40091E10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C4F0D-CF37-A205-7270-F6828DFDD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209C5-BD59-67A0-0BE9-97541BA14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4436AD-F7EC-4A01-8337-78737F57A16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0D8F9D-06F8-36D4-FD95-D3EF34AB9C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085519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3C32-EE5D-54C6-CE04-FBB80C15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2092-4BD7-BCCA-4009-544F1965D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C725F-973C-0B94-A8E9-70E527A3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6A7D-8A62-2CC6-510C-8CFE0DCBD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FE28-8BA4-D3E0-5FB2-04FCBB732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68F6F7C-CB54-4C4E-BBBD-F51426F6DA0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077A9-1A82-C09C-747F-D58951B0C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05459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7D71-BD03-9115-5B35-C2CC9A41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B367-92B6-14C1-CDA1-ECFE7D85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FC89-F33A-A8E4-42DB-D008443A5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5C5F-ECB6-12DF-6203-ABB3C19A0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E9F1-698C-4EBF-9150-16B869A21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CD8BE-E74E-8227-333E-5BAA60B064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461115-A406-F25B-8F29-2CF87CA73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B67DB04-0D18-46BD-83BB-A0AA23BA009E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92F18F8-C98C-84C1-D034-FF91E4C1EE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45131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9598-E21C-FC7E-B4BC-51973EBB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6F93D-DA5A-57D1-295B-34ECADACB8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14BF-8422-234F-5363-A44749DF1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CC5E83B-9282-4A9E-ACE9-E80C20C6DC31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EBB72-753B-9A3F-52EC-D5AD417811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63615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CB28E-0D91-2D34-EFD4-27E6D2274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277056-4045-D535-FB77-20562A262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B8622D-9431-4D44-90E3-7EDB484D89A8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0A78-9B32-E210-928C-F26A529290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992083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128-0C51-0A95-5402-B20CE877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FA8E-EC0B-84E3-BD61-EBEE63189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A09DD-9874-603E-4325-83E503AB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6655-BD30-BEA3-7EA1-C78D74DF86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4FFE-26B5-6B5F-C1FB-20CDA21DA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B135714-6B90-49E6-A1C1-DAA9F4FEF87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FC9DF-B337-467C-7EF6-37FE599A1C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6192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C06-372D-8EEF-1696-382E62F9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DAF1-1983-BF25-4E09-762F8C49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6C84-BDD5-24A9-5F73-270DC7C017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9C6A6-C6EC-9661-E9C8-7A9967BB1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D372914-CDF0-4411-8850-19909037994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6A1081-A358-DE5F-DFE9-22F04CCE66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209370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5300-C001-CF6E-794B-68376043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94FB2-D5CB-E0FD-9132-FC0778465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658AA-C345-E7FF-46A4-35BCF0008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FF61-C2BA-BCC7-831F-9D3BFBA2C7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DB6A-599C-9997-19BC-077E847DC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7E1A00-5518-4E47-9353-AE57BCDBD4C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B6BDC-6040-DFF5-15E4-D34EAC32BE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766320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D811-BCC9-7B1A-07DA-3C08C108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7007-95BA-A2FF-D6D1-9FCB9D55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57614-C989-0EEE-80F3-440804B3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6F129-374B-EBBE-FE85-526C7E31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AB55FE-A4B8-4967-AC95-B6AFF43BBB9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E7A92C-E9C0-F816-9A49-F553242FA9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017435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D7191-B11A-3F3D-1C13-AAF3850BB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F45DB-DD14-DD5E-85A0-48595926C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3C857-D994-F7C4-DCF3-38CC18A1F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5E992-94CA-FF6D-DE8B-04D07D602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9270A2-BF54-41D6-BEFA-F1C5C8B2172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A6ED4B-8564-D892-7E6C-107DFD3E41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68020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D1B0-8209-1D36-5090-5E7D4197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5B780-BD53-7C19-2721-A6176FE0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D83BA-8E85-93FE-2BFB-D526536FA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9C9DF-E08A-4068-BD88-74A1E3445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494ACA6-B1BF-4B3F-ADEC-5B1DD0708E2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1AC3B6-D5B9-0C66-29CB-B69DBB3522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8616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0739-9BCC-0B18-73F0-58425C5F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F698-BEA0-31E4-516F-DD0CE701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3C575-B4C3-CA93-8B38-B3D7AD9C2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98746-1E41-03F9-5CA9-1E9F8D6E2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A6F31B6-C0DE-4660-B357-39262730379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F3EF8B-0E4D-1DEF-BCC1-6F298455E9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575722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C45C-1B2A-1C09-A104-71B7FC2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EF317-CE72-CDA4-CE90-C9A288F1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E9FB5-8EB3-8478-BBEB-A931B3D60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125FA-E0A5-B945-CDE1-92AECA453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84A7D4-57D3-4B7B-A449-626245FF289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66B54B-E620-54F7-9F4C-E74C6817CD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73178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7155-494D-6B7A-62A8-33842F3D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9E25-12CA-52B7-F90D-413964139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1929D-57AF-60BA-A2A6-EB368B4D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93EC-64BD-9EC2-8526-D0194327C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22CE-B235-0AD4-7FD3-6CD2795A75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64D7765-4D30-454F-8C94-CE8189BF117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E53B3-8093-8D42-CDD5-F435CA7493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15662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1041-C735-25ED-C8A3-79A1BB45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EBC4-912C-4FC7-D3CB-EF92C3E2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C6A75-C293-1412-7A51-E0B2685EA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F3482-CBE4-B7F6-E734-C4637A31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B399A-F652-F627-E9C0-6D4DC8FCF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2D6E12-CD42-E165-8482-4A43D3E3F3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1CDEAA-3D15-F13F-3862-B36303141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1E1049-B182-4C8B-8A68-B48CE0CE4711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F34144B-D535-0BDB-B2E5-64D034B4C8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852285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8BC3-E74D-9AE1-835E-9B00EA34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B9BE6-0674-DA0F-B73C-7751423BE6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878EC-7CD6-EC89-F44D-51806FBFB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74651D-E9DD-4723-9B16-5252A63DFFD8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F739-00C0-6F92-10CB-3A12C67D92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589705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9BBAA1-798A-3B8B-2466-5623718B53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781F9-4BD6-EE05-83FD-64150A8DF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2BE341D-D800-4496-80C1-D2C49B2118C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17760-E18C-606F-6BF8-4F4B1D956D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701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44D0-F46E-B843-FFDA-9784D376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EC3C-6342-EECE-7E23-A9808F3A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E882-1881-1D20-8924-F8D1054973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EA6C4-EEBE-BE83-E820-0DBEA9EB2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7F4C067-1FDA-47E8-BD3C-BE39E1C3D4C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5EE260-7078-ACFD-4132-42C6D618CC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04009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1675-65F4-02C2-580A-97B34F7A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3431-CD04-683D-3C15-946944D22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BFD87-3244-E173-7C64-8DDA3CE9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15A0-C2BC-3074-0781-4ED42E1A0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0F49-3E5C-F334-0B3E-DA5B38193B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2E84E76-66D9-4AF2-BF57-38005EF4057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D7DC0-7216-BEB0-B5EE-349BD24E55B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0636654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109D-B9AA-44FE-1536-A89F5418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F3C5F-93F3-5FE2-93B3-B01356F50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556DF-7C52-3C91-D8E9-CD9649E4D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EF42-92D6-EB1D-EC78-11344AE53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D58C-A3BB-DEC5-E23A-68DE3DFEB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A8DBFB1-AF36-498C-8EAD-02FAB3DE0CE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82892-6817-2B9A-E2A2-921C978DB0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29993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10B-D49C-D514-1173-B38E0530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C8C85-BDB2-9E41-BC17-349FC4C25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A72E-DF89-E4B0-F3EF-B4C0A125E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DD3ED-6CDC-B79F-2415-87DF3FD4D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94C0AE5-C4E5-4A6C-AD96-06C0CF54E19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CD4AE9-C1F9-3DA3-56DF-05223276FF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5432844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617E1-E721-D75B-F691-AF4512F6A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8C356-D2D7-E06D-F7F3-BD755B60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718EA-3777-1167-4BA3-C5ED907896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389A-0236-3271-8400-0EA9EC383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1DE9E-D767-47AD-BA3F-FF2AEE6C0E2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EC84B-FFC9-F844-66C4-B475E9ED49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33744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C154-832F-69F2-8D72-AFE00212B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83F7-0240-DB0A-24B9-3A018BE8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D6DA-3B89-C2C1-DEF1-DEE328283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8269-4642-4B83-A019-FCF8108F6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0039D08-A2F4-4803-ABD5-53F0233FE6A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42FB79-A6A3-6544-CD90-5D22F6313A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88098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E6-92A9-C358-5B19-72519374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6921-8CD8-6DEE-FB67-C6D709DB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952CC-FDF3-2ADA-907C-A90F4BA0A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468B-221E-FC0A-3435-B84C033CC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DCAFE93-ED6A-4C1C-BCB7-92D59DAA0A4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451A6B-7894-0DD1-9B24-DDD5AC54CF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171683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DC57-980B-72DA-0E8D-39D2A086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3E2C4-EFCD-FBFD-7A52-892CA0F94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24867-5328-5079-C069-3CF029AA7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D91D-95D0-6624-EB83-0F2D51190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28B9944-33FB-4D75-A1B5-52D14F85AF7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083318-2B9C-FAE7-BE9F-37680B30F9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85899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D6C-C33A-0A2E-9713-8E3AC280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5BB-FFE7-73B6-7AE3-83A9E4C19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4BDE8-EE5D-E15C-FD8A-9652E8362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460B0-7F11-9DD9-C3EC-A3AA30214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108C-DD52-D51A-2F4F-F6E49603E6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695E4F0-AD85-452D-BDD4-F8B7FC7A57F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87B6-3628-5088-6B5F-F11DB9C870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718867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97EB-F961-3905-670D-8809F7CC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03B-EF67-3FFA-3D0D-4E390E99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B59CD-5DEF-BCBB-1B18-C275CF36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17013-E268-2BC8-826F-394E2CA8E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B452-B652-145C-26DB-89F93B99C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C363D1-4F0B-2630-B9A9-E6253143B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F2B55-ED5B-2D18-2FA7-BABAF8A9D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7A875C9-165F-436E-9A3E-831529DEADF9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B8E7EBC-8264-5941-166B-6274A22EC3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747782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3CED-F748-D6D5-F286-752E717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7299-5A9B-B127-BEFB-68170F25B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5FD48-375C-7827-F16B-05A233C00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BC6E4D1-F334-4DCA-B2A0-3B62BD99F70C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D973-54B7-7AB2-480D-28FDCDDAE8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5216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A15C-E0EB-A438-901F-6299D1FB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51BA-1B1A-84A2-5742-B330DFED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3F121-6F71-691C-2CBD-8D73DBA5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158F-842D-3D72-7058-F6352DB7F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9FF9-CD6B-CE79-DE51-501CA80FC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AA93FE-5A90-4F4B-96DE-4767B82E8ADD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F7E8D-F35A-2ABA-3092-C9E00DCF47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368025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158BAF-7BA6-7B81-F808-BCC2FE619D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2DCAB-1121-DB9C-7F8B-1048CD26AD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FF288B3-A4DC-45C5-A370-9A58AB075E9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804D5-8130-4223-DA07-9561E17DF9F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69375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1A8E-2968-79D6-E2BF-4912FC1B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AB8A-14C8-D717-90BB-EFFAF772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D7C8D-D8AA-A19E-37D7-D0B3FA60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6EB7-5B89-3376-E53E-ACAC733678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4956-1B4E-1BCD-CA5C-5AF08492E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C07CEFB-7734-4B58-BFE6-3B7FADF091B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CDEA3-C520-B5FC-B547-DE306A4E38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266911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4A87-675A-036F-4781-11B640E9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93BA6-FA24-8029-411A-BBB7FC652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0138-4541-077D-3556-21F3369B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76A6-51AD-CF8D-D710-0D7162CE5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30F2-4E95-60A6-60D7-9EE4468A9A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6E8CE6D-6BBC-405C-9FEF-B6E3A352038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2E81-251A-6395-DF08-4D3B8E99F0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227886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A57-2B7A-6443-896D-E96A6E82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8EB5-F92C-6EC7-C43E-7D4876BA8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555D8-6EF1-C749-BA86-C26612D46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D5CC-6701-5A08-6348-DBD1C159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9F7A27-E76D-4DA5-B68C-5EC08E26A6F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741BA1-4ED5-3EE9-4DF5-D068B75C08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3589486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30942-3953-9EF7-D3CD-7456B8813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6267-7F9B-66D5-5DD9-34D7DADD4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D051-2764-F8B7-C853-9A319E3BA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3D80-B463-BBB3-CEF6-38246BDBF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5A20A73-687F-4B75-BEBC-D14338287A5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5D0808-BBCA-BC51-D518-0BC48CCEA1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03898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06C0-3AB0-58C1-C429-233269116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99AED-D840-FF6B-4B9F-682B9E30C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04289-D9A6-F487-A856-934CB722BC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054AD-B7E8-BBB7-2F78-43642C51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E9D16DF-D96E-4745-84B1-2A20EA0128E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1179E-4C5B-B061-33AF-0527B9EF7C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3592592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E360-9511-C187-F26F-C1FFA899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5815-1711-BA16-C77D-C529F02D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2F4B2-D0F3-6343-A29C-98F82A4615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74FB-F019-CBCB-411A-B7C0F7B5C2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10EF053-1D21-44C7-943A-48643A79F21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52E18-F7F3-A514-DD60-7F251B25D45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79675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3683-8466-6737-EF49-AD8E8715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332D-72FA-AA73-12CA-01356290B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EEED7-662C-229F-1997-50B257AA1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C3B83-89D2-1D95-55CC-BBD0572FE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80325B9-2ECB-4A87-A043-A0BACB369CC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828BC9-E25D-6650-25A7-17AC21E2A7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6306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49C7-DC72-8EF3-8DED-0877F02C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331DC-02F8-1775-81CA-9C2A5368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4F54E-7003-5B72-F650-29DAC27E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32F4-9292-8143-BF89-6A00C895A4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EEB1-D220-C425-7F15-F077569F4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2894F10-F1A3-4EAC-B7E6-3FE9DED85E31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A57F-9CF7-7AD1-E88C-3708C3FADC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74062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41B-34BA-025A-5209-DEE6A990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4651-EE60-6BA5-1A78-C3FC10ED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5D6BD-DFCC-D6F6-3433-1079F30E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90D61-35C7-5CB8-9DB4-846B8934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01E0D-9F10-8DA1-884C-E99E59FD6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BFC46D-A152-E501-5CC3-0530A9655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BFA98E-F71B-8829-F5B7-E91E92974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6B9C7EF-D717-4E22-A4C5-014C4F8ED00B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C50DE4-0FED-DBE6-87FC-8F7F7AFFC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1090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629-E5D1-6170-E6AB-946C32F5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F7509-EBE1-586A-E964-AC11F8BB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486-4118-F5BE-C79D-E3E5C763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F50C8-101D-74F3-9429-5FEC0DE2B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8A83A-FB87-6597-94B4-CB1A4B40E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F85D95-CCB8-D0E8-055F-1EDB32D25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A8FFC0-C183-C411-6694-FA05500AE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37B7C7C-52DB-4365-9FDC-49817D8D7AD2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85F81C-8E55-4994-C5B2-A367B19934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805055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6843-3EF4-03CB-3FED-94582CA7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292FD-1BEE-3535-8DAD-CE57A09D2A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C0B4-CCD2-42C5-FBC3-A1F8D9C4C7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599318A-290E-417B-B0E1-4330AD1DD879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E53CB-C57A-EB00-005A-601B74B4BE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362282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BE36AC-5AD7-7406-8D04-3C4DD0646A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9C231-31E2-44E8-1F0B-5900B2E6E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3CE19B6-DC42-4CEC-B687-D127D0D8F833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E24F-4549-7C38-7DD6-93B0405E36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673440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838-6E3F-1491-5A49-662DD7F3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9BEE-9A51-3171-E78F-BB03B139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5B165-C838-9A88-56F7-8CB64313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F2FE-C491-A7C5-BA38-57F220743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7ECB-BFBC-1148-FD47-2E6ED93BD9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447B448-07FF-41F7-A380-B4630E3C8E6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1597-B3DC-A1BE-9D1A-63750A51AD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4029924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1FD1-DB23-DFB3-5D07-3FAA6A31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5AED-9DEE-F079-F543-71D0492F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A479B-701E-AC78-C4B5-A5C2AEFEC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29B65-6D39-59C3-14A9-508DB0BDF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4318-1326-2099-9046-4BD03D18E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22DCF46-D48F-4617-9101-3CFCDEADC96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8FD11-FAA6-BEF8-9DEE-9273D817B5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280396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0F1B-3BD9-02FF-1135-66947BBF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2E64-1DDD-A69D-D9C8-D89E26472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7369-B669-1F48-8747-F8859A91A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A1A7-E33C-825C-EB74-06661CCB66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CEF94B-5490-40E8-91E9-83BB2F8D832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BE8EB-6DEE-84B8-3F2E-9C83D07F3F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479847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832EC-BED9-F4DC-F80D-1E501E065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F7509-F4B4-E6A6-668E-5000BE3A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D9B61-FC7C-707A-3F01-51DA21E68B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02FC-1A71-50E8-57D0-31544E1D0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45411-9963-4274-A62B-DFAD30B864E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5FBCCD-6D39-056A-3028-4610F9F48E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268626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79D9-781A-F522-8666-9972EF048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4E949-972E-A77A-45FC-4E8FAC689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71236-DF71-9276-0D95-61DBC4B50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005D4-87B6-8B88-DF9F-84C3AB5BA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091CCF2-15A5-4D1C-8835-80C6F8003CB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9EF634-B585-CE16-0C6F-2E880BACC7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1065285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6AF9-166D-EDA0-8C1B-F40162C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3294-A6A4-7C6A-E594-A53B32C3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F3F68-02BE-2639-FE96-551A3E582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0872B-57E2-C865-C6E7-87BF6B7D9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0BB4CC-1F1A-4897-ACAB-97FFFC0AE67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BB9DE-A89A-EB48-E304-8ED846CF11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439419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5388-0AE9-809C-B446-E37785D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8AC61-79B9-E113-82AA-C9589E41F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BE7CC-E255-BF10-9DBD-E4B3AD1135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DCC95-36E4-731F-4AE4-616A9DFEB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897C4FB-0079-4F18-82A0-B3869EF24FE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39BC37-AD33-173A-8FFA-3BA86F45397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05196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0BD4-068C-7D6E-382E-B45869B6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C3BA-2190-7D00-9FC3-C9F31001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7848-FB44-74FF-8B22-F8354A6C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E50A-71C3-4C45-2C33-B000F5B56D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11D2-B87A-33F6-8FA4-43B2B7AE0C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0DCD1AA-6A54-433F-B183-E07B14AC855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8EF68-38FF-DED2-9ADC-06D2A0D7E2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6640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22F0-B5BD-6734-9EF3-0B9CC86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7BEBE-9CB4-F6FB-F881-158C75C57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99E4D-6876-4D05-8CA7-6EFF5A5E5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7028F6-405E-4918-BA90-E3A872C449E6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D552E-6232-C16C-8FB7-560BDCB3C8C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9589912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BD06-811C-6BC2-62BF-54FBFD8E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0A0F-6AC8-1604-D221-9AAD42A3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87224-8D9A-B330-2D6E-AC1A645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A2C58-4D18-46E4-3F97-73DAFFDAE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15B8D-B458-679A-05C0-25629BCC4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DF14E9-093E-7954-217E-79B9490BF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CA3B9-8FF6-640C-1C7F-B8A50B934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8F049C-58C5-4B56-BAD3-780D400F8B3B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D579AC-F7FF-4985-87A1-CC56EFC992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78170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A42B-A278-9716-3919-6E0ECA0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0573C-68D3-75F9-7C9E-31248F1A0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EC42-84AB-0861-41F9-19772573D8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FF8A19B-E590-443E-B8EE-EF2854399813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BE9E-C694-F67D-C79F-577876B724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845008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C6F028-5539-716D-0A96-522EA4BAB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D009E-B7E9-3CA2-4389-F8FF58276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9394AC2-56D1-47DC-B375-801723FA6CFF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979B-53DC-F56C-6BC4-274565346A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049169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3743-8D32-5E21-2748-3605193A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9D7-4871-EB83-06CC-B5D92D7D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69900-FBD2-672A-437F-CB1CC18D9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FC03-E0C9-F3F0-5FFC-2CF85D4D8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D470-C632-D13F-4A1F-4CAFD4307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775D302-173B-43AA-8D0D-FE68F47DE9A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41A1-3844-FEF1-8B42-7479D6FE91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9431297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CB4A-E7AF-F334-C71D-42D79CE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CADFF-FE9B-8E43-9F6A-7607D70A5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C7214-E2C3-A534-9EE7-B6B49AD44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7211-632D-3A20-CF35-4982CB4BC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3805C-5036-E7E0-9680-C652B3056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EFFC852-42AB-4463-8CA8-D5F89792B44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E9565-509C-AF26-73E2-332B821463E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902052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C02B-0BE4-4919-F7BA-63B7046E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3C51B-0FD6-09D3-BABE-F2A1F50D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540E3-C8ED-38AA-DC8B-63F8EDE2D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1B146-606E-0688-1871-DCD0471AE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A11E86-C001-4250-BD6E-00C64EE3D99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ED5A62-F1BD-E182-27B9-851E15B1BD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581240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AFE05-9B22-4615-CC66-C36890573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A579-D2F1-E63B-45B3-5E8F74C1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47A07-63A1-59FA-F8E4-1B20B363C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833C-1238-C776-3BC1-F817356CA1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A6FE051-1FC3-4F12-AE69-B5D8C3BB7BB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AD5189-E2EA-63BF-C9BA-8EDC2F4F99F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6658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7D44-7DF1-5D94-529D-46F023E26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D7B63-C265-5402-3490-F5DBB9E61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07F98-5604-9342-DB29-9E752A702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D222D-3782-55C9-024F-5ED0AF028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CE5D83-91AD-472B-8ECE-4DB9025AFC7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5563FD-1C7E-BCFF-0564-99F3D4E6B7C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21995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D4E-E8CC-0417-3A65-46CE4CA2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3306-B4D3-A419-29A0-A59E24AA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43078-62E1-CB88-02AE-1E29A5BF3E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A24D1-0CDE-EC84-34DD-787BA7317B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230378C-DFF8-43CB-ADB9-A76B9646C93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5DD10-9E89-A729-1350-F7D1034C15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346151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CCB6-6DEE-9EA4-3457-16E322C9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F870-DB9A-4AAB-C399-6B3CCC71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034DA-EBE4-3A0F-3FA0-D161102A3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4357-703F-3B9C-1B4E-216C675EF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EA30C89-1C27-4224-8C53-306BFDCB13A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542F3B-5C38-8AC9-6582-33AF2EB403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304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2F524C-F560-8B59-B6C1-D1E072E49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C0F63-A291-CF24-0A19-797D4E43B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93CD9E-5B6C-4A78-98FF-75C7C238939F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37FA-3527-5FA3-79EC-26140609E9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95692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FC4F-F5CB-18F1-2AD0-09919E5A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3511-AB82-5653-A0B0-E8A05265E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B4D3B-F5D0-2AC0-8D28-F1198CAF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F514-7395-C872-2C9E-CCC9A7CA5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0E03-439D-BC85-EC8E-16CEA4EDE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4E95DC9-03B4-41A3-A315-E1F057C9A69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CEE78-0D9E-B300-FF4E-45A6FFB56F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744513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CCC4-375C-D7AE-E57F-089909D7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72D99-17E9-0311-791B-9CBF9CB9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4818D-A858-93F7-0403-42DFB79D2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BA0D2-0B76-CB54-9370-430D91C1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8CBF5-7BE8-EAEC-87F4-9A8C4943D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82CF04-107B-366C-160C-F8F433613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6ECD2B-4AC9-9375-37D5-B3EBAB8830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4F47925-424B-47D5-A7D1-01F3444A7868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E51B0EB-AC77-A93E-9809-9561F7DDC7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48211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CAF0-03B2-B066-EAC4-DB8C8ED4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E79E3-57B3-D7E6-9CC6-7EF9933FE0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24DF3-CDBD-38B4-0375-1F99A5012B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0568F11-9B37-49EB-88F3-46FCC6819815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FE03-3096-A336-BACE-F90C0A41C0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32692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4D60A-4044-7551-8C84-A36E0DE1A9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0D040-621D-9684-1B64-294262816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0F21CB1-C503-4A57-ACEA-E251FB094537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0A42-E8CD-3693-980B-A7E17B11EC2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219527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E043-D874-3F54-551E-A203B8E4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438B-2328-FE36-48DB-71D554A4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73C1-227E-CA37-7E9A-C550B821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4FE9-2621-D27A-F376-D246C6688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ADD4-CE04-2C34-4192-336AA97F2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3D681DE-457E-4960-B8BF-D993661CBC1D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BDA7-C645-2008-2D69-0BC2DC156F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130907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6C61-19D0-AFD1-F4CF-06C37142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F2FD9-8AC8-C394-140C-90FC47FD5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76A9-3E43-4317-8986-63A496D9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9869-B963-348E-2511-2816F54550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6D94-030E-04C8-7316-8F3ED50CD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23945B2-4779-4A5E-874E-55968CE7A90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1CB61-6FAF-A285-C3D6-BC982EB715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0298600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8B96-8E2B-3AB7-5904-9F621CC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856B-AF15-0F43-F7B1-C806EF27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E71DC-3EDE-9A33-ABA5-5270342FB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942E3-6B66-318A-8D98-CC486F1EA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6E3A0D0-B630-4C54-B576-638C29BE71E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C279433-1444-02D0-6DF6-9F93B7EAC0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973712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106B-8353-5542-C5CA-452C02D51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036D-3164-32B2-FCFA-49B819C9C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328E9-3C84-D2A1-CEF0-A9FA6B2DA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974D7-EF95-FF2F-926B-5714E0C00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C07518A-3AD2-447B-9CE0-BD6C438D314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62FB42-1D75-093D-03DF-92DE536273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311375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7F01-2242-285B-7AB5-4EAD493A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7D00E-5F75-D220-F89E-8FCF7B8B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AC373-4DAA-9C42-804E-D2D66FCB10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562EB-FA16-7FCE-B67E-75512B783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CBB57A-EDB0-4563-8F12-387267FB58E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2C94A3-89D9-6318-E534-B59F449E209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036702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A587-B170-0692-012F-727C34D3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3C16-0933-43C5-CDFB-DD442387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60E8-A673-CE19-6E23-59DA69617D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6EC3-06E5-7345-AAA5-95674F7CD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1046ABC-6995-4415-900D-194449797FF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9F9FE4-24BF-2829-FBB0-7B42D195F1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999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1C77-D2A6-190A-F65E-F29EB8E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A6C9-3E3F-655A-3187-B92B4317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945AC-544A-B4CC-16EE-7F81DA436E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F64F-21CA-3EAA-07BF-47BC1EBD6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61D588-7806-42E7-BE80-9357F0405B2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A7A0A1-A77D-68D1-6353-5DAD64E164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0276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DED2-6C0A-FAB5-F629-94AA9D5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BBE2-44CA-1C93-D7E7-675F21C5B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B150C-6F27-606B-740D-DE47C31CD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7EA6-3BCC-CFD3-ACAA-A28112550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707D-C38B-57BF-11AF-2B1182DDF7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2201815-EA73-443B-9BFE-9B227984B50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DC895-2C96-0343-CD27-AC90E9C38D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795189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CE22-B6A1-107B-9539-1130512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C82C-3F52-641A-6D9D-4A9AB8DA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4ABB4-0754-7B3A-DFE8-F0353B541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C4CAA-2003-D318-F095-69C80D059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A8E283-8FFA-4D28-8162-F3621A1A900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43FDF3-71AD-CBCF-95A6-0D7A416A16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6123723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BCE-9CEA-2FA1-0EDB-22B96055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15A0-F8C3-3B66-6307-DF8525EA1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652E8-712E-8EA5-8F11-6E0B11BF3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6675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F230-D2E5-FC55-DCB1-9D52E746F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C56E7-AA23-2583-89EA-926C7A7AEC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D7F6AA7-9218-49A1-9F47-96595031359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D5C97-63CF-1F97-1450-9B80AD985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166011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96E-657B-A641-A971-A3968100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0A92-1230-8BE2-1006-688444D6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6A11-9610-12F8-4495-2D744EED2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C328-97C2-71DA-A11F-5BBC118BE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FBEA9-24B7-2D36-0890-FF296063E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049837-BA65-2C5A-FC11-B46E27B1D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689EE4-1F93-4359-A6F6-70FA963D1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C73FE9A-6993-4029-9A95-84841EAD92D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3EF102-842B-FAAF-6B2F-3CD6BFEA79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4154454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537E-8675-0E12-B537-5933711E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894EC-7CE7-9431-6759-1C27D764F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E5E2B-18A9-BAE5-B386-BB62BE154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3321DA-2F73-488A-9CE9-BE9FA14DBFD9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83306-AA2E-B69D-961F-6C2E65493F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7297552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5690F9-45B8-2F83-6AA5-496C0E7268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9C0B0-0900-F97A-805C-1FFC0B65F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9A174F8-6E91-436A-AF0B-5ABB3A431A05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E3E-B7F7-0A86-056F-BF2E29C153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880842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DCB4-BACC-EB2D-A887-CA6066E0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D7AF-2426-51AE-2175-6B4AF5FB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C302-9435-0F22-FEB7-8ED43CF8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244FC-36DB-7865-4777-051F57E02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597D-E879-4CC8-33B8-5E8BC2F93A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D45BBC9-4096-4399-B50A-5ACCEE0BB35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CCB3-D864-2BEF-BB50-A58AC535D5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5138812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F051-4F93-839F-5D8F-3C172131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F267F-808D-23CF-6C06-820D5E605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35D71-7780-CBD9-3CF6-7222CD767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25D8-8F6C-49FA-8983-40B1BF012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F1F0A-5B3D-0DAE-41BD-6BCB50801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8799DAB-2E9B-4663-925A-0047E4129F3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E18D1-5D13-1E67-2B74-DF4D51FE84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8168898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F660-8CFC-2C2B-BD71-CEF211A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B87C5-2C7F-AD64-4B78-3779AA73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F68E-A009-5B03-7FBC-E70E6FE445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89A04-2E87-2701-6561-D8A3988D0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EBB6CBB-9E74-4683-8F34-EA7F143D1AA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225853-663B-724F-90D9-1D33FD4D95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0972085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F3DD4-8966-0761-EE28-689D58B05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9545B-6CBE-DD44-FB16-C6911D7D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93D6D-ED03-BF70-ABDC-4AD7ACA653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EBA8F-698C-C2BD-B883-71C5428FF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BABA4C-E682-4647-B707-245E6927243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D08A18-89D7-2778-03DA-6DEBD1AF11F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998210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EE7-6C2A-8429-21FD-3AB460CC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3499-1D08-04CF-69E1-2946F8BF9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954CD-3219-67D0-03C1-C1A9B69088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0A01-0F0B-F83C-F327-2E98B557E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33EB9F7-C809-4193-888A-93C73A8F870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13728E-03E8-7B02-500B-7945D6135D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860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A79A-AC30-E5C1-1FF3-0819A0A2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55F9A-6B80-449F-9ECD-EABCC4CBE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EF464-F404-45DD-C079-2D05E2A8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E09-EA81-2231-F19D-E7F670A55D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0FD63-CA15-43BB-3885-B80DB0370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869D690-EA07-47F3-808F-6DBD879EBF5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2AFBB-33EC-EF39-986D-CBD52E1183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100804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E8DC-FD6A-966F-2405-82BB15B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A58A-9377-FDB0-E313-B321E1C6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0DD42-05EB-9484-33A3-DBF9C2D22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3766E-CC1D-5700-33A6-AB92D819F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3242F36-4EB3-440E-A59B-C5529BAD36F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9F4E45-4C6E-9C4B-2A81-6217C894AF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456589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92B8-0CBB-55EF-B0D5-F6EA151F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CA69-BEE9-2B60-E686-046B10C2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CD44C-2BEA-E1EA-2B93-43587BE79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E9F6-8EFE-7C4C-1D41-E32BB955A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6E525D-B609-4A45-A114-4D94C69FE6A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A337CA-031E-0EF2-8611-5F0AD89C7F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21252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631E-B95C-4F4C-14EF-6B0353E0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6819-A6B7-FA24-DA73-66FB8FC0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7D717-886B-13FD-4FF5-2C784353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9228-74B0-ACAE-8687-1DF0C8DE9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EA64-0F9C-F200-53C4-EF842FA87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77EF654-2948-4C8C-AC78-B65B57431CE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17FCC-8254-91C5-4938-00E952FE5B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4299404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E53D-8FF7-0275-FFD0-5342F4D8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43F8-32E3-82DE-2D0B-F3D8EF99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E57B-0266-ED7E-D46C-47F45377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1DC0F-491C-4E42-1068-55CCF15D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3B2A5-0047-ECF6-33C9-05271D3D6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2DBEE5-8E07-8350-3612-EA7AF2F1AE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BEFCE8-4530-4009-9A1C-A535929E0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41127A8-D7B4-4373-B950-7A6945440F85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9E5544-E4D3-C633-C50F-4A4ABFC1C6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8790498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712-A48C-723D-74B9-6783C7FB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DAA5-4E30-1FB4-EB5B-52CFC805D5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3184-5F61-03FD-1B9D-ACB2A3606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14838E5-B6E7-4A3B-BD9E-1BAFD9620668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F8160-C680-0BD7-8456-9742197831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5695142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37E34D-6923-E4AA-9481-AC27924EB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44189-D54B-43DE-017C-6A5A5DAAD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E0A1E1-3EF5-4072-B37B-A285317354D8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FA40-8959-AED9-2018-0ED9BB1B2F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6304278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283-FD12-9E93-826B-D0470859B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930C-B5F6-5497-5C64-6030C8A1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8C09-59BC-E0F2-9490-8AB9BCEE0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AAAB-ED86-1471-3EB3-AA60A8E2A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ABF8-4251-C9EE-2EE5-4B6F6FF6CA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C615ADC-787A-4232-84A6-ABA3F9835732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18A40-0EAC-F27D-C4DD-FBB3520D0D4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289278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D2F0-F218-E83D-43B4-836BF17D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E962E-0E11-9FD2-9984-242B26CC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ED9C5-9D9C-9AD5-0B77-5D7C6A5F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8DC0B-AA02-2470-2EA3-7A52F2228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F10F-10C9-CAB3-32CA-49343B690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6F3BAC0-D9DA-4A22-9452-B55649A54C9D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99F1-DFCE-CE7D-36AB-ACC15C5539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7378175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5069-59BC-3A9C-9631-356A0786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D1729-4A44-EF43-6308-38A89BC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8DAF-7E2D-6EDD-747F-F3C8F68AE1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D0514-AED4-0759-CCBD-B171C77AA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661C7FD-EF0D-4CF3-94A5-83E53191EF8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BD16FD-4440-0642-6D03-933BF7B2E4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3725996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082FC-431D-7CC4-A029-9BF49BE58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03937-5B57-9073-B292-99D5482D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4B4B9-C4F0-9D2D-F9A0-AEFCE31FC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2CCD0-C8E2-79E5-A7A4-DE345EB9D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F0B003E-2D66-4C51-BAE9-6D305E9C284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A74BCF-1739-72AF-CA40-011581E3501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3689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99F0-1F8D-894B-62DB-AE731882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2F91F-F9C6-A5EC-E89E-CE1B4405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2C39-90FC-1EE8-B13F-C84FFB808D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4CE42-5667-EB24-A3B4-27A8C4C214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35030A6-57BD-4221-84F6-09B16807000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F82FDC-5CEB-EA0A-1EEC-B986553321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531211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4831-9DD0-BB46-16EF-289E0156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8269-8F24-DBE9-3E54-0391912C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296BF-D7B9-C4F4-0DD4-43EF6C0546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92B1-F073-4293-71E3-A2B7D0D29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1D564A8-B1FF-4587-A3EB-9568619D768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499112-0EA7-652D-164D-90ACEBDAC26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9662149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7E78-3B5F-911C-34E9-39CDED6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D367-0AE2-1F26-5CE9-95749105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61E26-78F0-C6CA-A793-0E33EA0B81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D25A-0742-A664-A4F0-AC84F0451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C2F37A-363F-4771-AE1F-EE304DF1D3A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3A2318-D326-A569-DED2-156F5A41A6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754735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4346-4E2C-CDB9-1430-66976DDE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3FFB-4DA6-00AA-B662-78D0AE171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AC42-C3B4-5550-EDF4-62F332C2A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A82E2-4493-37DA-290D-DFE5F6D55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55055D4-B1E5-4A72-8FB3-E340375BC49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92194E-DB86-110B-7F67-373937D068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759902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726F-E179-1579-548D-24EBFE7C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49B9-A4EA-68AA-F499-80D7EF483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6522A-70B1-F4FA-113C-447C0395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ABF3-3CD7-12EF-3A4E-2F6761D5C9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0FB6-3612-9CC0-B05C-2D6C68759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62258A-7AD4-488C-9079-F11C3E76821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60F17-7480-60FF-2744-23494C9584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810418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A3D9-FF76-439D-85F2-754356D0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489E4-26BE-41FA-8487-EAEF9F5E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0CA8-2235-17C1-E507-4B6765A09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857BC-8109-D327-46EB-8CCAE78DB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ECB36-9CD6-642D-77FB-6FE77073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FF0F48-016F-3AC4-46C0-20516FDF6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A139AF-312E-AC0B-0751-1F861B335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140EB5D-943D-490C-AB66-615A1FC36353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C2A3B4-74F5-9D4E-4FE8-2A8C25DAA8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219169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7C69-B570-5989-D168-F9E8AAE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2C8D6-D301-B2B3-9BA0-2BFD003E76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0416-4715-6233-1F6A-FBCF3B176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08BC9CA-4828-4CD4-A4B5-605FAE2F6731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719E-9675-079C-9EAB-9D9F8C54B2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8325411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3377AC-58CD-6B79-9DA6-82410AEBC8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390C0-17B6-D8DD-8DE4-C8C235E909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841213A-937E-4B08-BDAB-B5FC491C7263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2AAE-B7C3-2197-F0D9-34045C963F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087184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7480-0C3C-6F0E-338D-5FD2E3A2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DF84B-3810-7535-491E-5C74428C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7585-22CA-0615-E6E6-2FC6C022A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A12D-84C7-EE67-9B4E-EE311EE9AB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D462-681E-758A-BE82-3F6573532E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B710257-5189-4C0E-8561-C6F7E4D8F3E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E9DE3-79FD-4FF1-282D-59F7FE82A9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845511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B750-723B-735A-7593-92B72DCA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F0B5-948C-46CF-0EE1-CA4ABA7A0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5777-9E51-3AF2-67FB-8E70BC4B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65B8-5238-BE37-715F-A35F54E75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C999-8621-5E11-3CA2-917D8BFD2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FB0855E-D997-4120-A186-726BA831CFE8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8A7FD-ED7F-89B7-BA40-17B985569F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6296515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198-88F4-2B0E-107F-C9299613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4F782-9EA3-1D8E-A107-556C6B023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661A-8D2E-900C-362B-FB61B5C14C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0225D-39D3-46F2-9163-27CF14BC9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F37810C-9F6A-4045-AA70-14AA44AF03D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BF7FE5-E845-1B60-A256-D4F78BA158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1563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531BB-D9ED-263D-01F0-DB66F7B5E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10833-9191-0958-0659-3209E414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FEA9-F493-8031-A944-EE44540CC2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D97A8-FAEC-8731-93E0-8A4632394F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C28FA06-4885-4BE7-91C4-5BC4C0AE41F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A90F52-57EE-7B52-B77C-2E913689EF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21640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18FDD-E2C2-E523-0112-AA029DF0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1E91A-FAE9-C6E9-3E8A-54434F61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155C-724D-7049-FAD6-7BDAD66FE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AD392-E0A8-16B1-71A7-9D5AC74B6C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25BD4AF-B844-46FE-AB7C-AE84EADAEF8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DB5452-4824-9A05-D88D-7030EAE3E0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7382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5461-9A58-A589-E81A-49236419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AC98-F471-2FB3-0E51-9396C138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215B-357B-92A2-DC9E-8049C681F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8E1CB-000C-E44E-D369-E6B842818D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6CDA2C-355C-4749-85F5-9AEBBBFDE874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CAD106-3F1E-ADDD-BD4C-D11A840275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1063807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5C6-FC86-736C-B75E-1F5F31F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458F-7F85-9E4C-9ACF-C0EF1D28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5F93-B864-C407-3033-45539EF03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15EB-272D-D4E8-3C40-B782C9C03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1E3E0BF-02BF-492E-B5B3-89E26D14254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E826AB-6761-A47E-46E8-EE066319B9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869387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9695-AE3F-9195-313F-6376E2A2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CBEB-12C9-BED5-A8AD-6E9686767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7DF34-8217-BDBB-113D-B1F2C81EB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B59CF-ABAB-04B1-3AAA-6F9DD8345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F0D7D9C-96EF-44B5-8F9D-9E2351EB903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EE3F55-02EA-E946-4EE5-2CD8BD3B61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6723031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26D-10A8-9213-0DFE-FBA4997B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B4AF-5AB2-1109-EACA-782B9E9E5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22D4-BACD-0798-76CD-6B6CA48A0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0B96-F7A3-F8F7-F3D8-FD683DE84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ED46-1601-5DD6-218D-344AC0B1F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DB606B1-CFF3-4E8B-922A-FFFB3668ACE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2F422-B5DD-9E93-9CBC-7B220CE678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223089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D76F-811E-700A-1B06-4987F1F9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32E8-B6D2-6D96-69EE-FD62CA0D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7AE8B-38BF-93B5-9BD7-BDB7958E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AE467-BC01-4FC1-A03A-A6B1BE9F6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AA4F-4607-EF32-C595-853EB72F3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0CF730-4692-871A-2846-82BDB981FB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214F91-DC88-E75C-53E3-9444DE290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0D4F6F-8819-4002-B75A-51C3D60E687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92DB2E1-9187-B636-8709-BCE69A65F0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19505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1AF8-4687-AFFF-B805-C089F0E8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4402D-4F59-3E01-5376-9364167D0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EB69-BD6D-DD28-D371-D0DA95B5A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B35D7A3-68CD-47A1-A9F5-F3A06329FB1E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ECA3-1CF7-E4FE-FD9A-5EAD36CE28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948034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50FC8F-62FA-0BF6-A616-52D911325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79A13-5054-A96E-DEBF-525835165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0670CFD-08C5-4203-AE96-E6D7CA856575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C6C7-66AC-8EF2-CE0E-3BD28A0DF5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6127382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224A-BFD0-D854-3CC9-F934A48B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0ACD-D3C5-4ED0-03E0-5D20C46B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47AD-33F1-2F0B-F465-310C4C62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D8D1-36E9-827B-53C1-C1A51AA98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428C-C507-A3F8-2968-5D6355E68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5A73121-A879-41CB-995E-E7E62B1831C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D7CE7-BA20-F6FB-B72A-DB4E0EBB73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6726490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31CB-B5FD-DB23-A9D2-F78F19CA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F71D6-6D89-973A-7CFA-9A983A912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74D3-4258-2B5D-D57E-63058EBC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0300-2272-C647-26DD-A3C06B759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FF06-D2A9-121A-EFBF-F2E535E2F4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C7706F7-F271-4BA0-AFE7-BDF94697E62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84163-87DF-364F-7E8E-6F1A2524EA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5953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5578-5DC3-8793-F056-C325D80A9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71F8E-BBB1-704B-BF1B-7F571A19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102B7-4018-DFBB-6615-67255E815A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1D5A9-B081-4837-8D42-4987436D9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CCE75EA-3CF4-4322-9593-D1470EFB72E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DFB651-ED62-8922-5D88-565915E612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5627734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6EAE-D1AD-20DE-EDEE-0AD4D590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60233-C06E-900E-6D75-761B5BD26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F06C-AF4E-8A9B-C090-33F33A5675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BAC4B-74A3-A05F-4306-66A2D75D3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AEB7097-5BA5-4766-8984-9F181DEE7A5B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FBC8F1-4AA9-596B-DECB-845ADB44DF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673732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AA3E1-715B-AEE8-E8BA-548D2048E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B90E4-44FB-B39E-0531-E38BA60F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73BC-35B7-4F18-1F0B-988FCD092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EC613-46EB-5B5B-0F97-87E90D4AD8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E8D59EA-39E9-426F-B162-A2E8D0B4DDC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082BCF-3B33-178B-28B4-19E877DA99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682301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8E01-54CF-C32D-869D-1DAEFA5F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384EB-F73C-E83B-88C7-CB5F0408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54F26-6847-775C-BE0C-932ADCB1F6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71FEF-9ED5-42A9-8C11-659253910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71A0232-FE36-471B-9760-228886E25B0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3D4D10-33E1-82BC-6092-D3AB7E3249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015677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221-AE46-209C-2E10-DF24840F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6FA1-DE86-4C7C-A479-B75B135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61FB5-395A-6947-4E3A-CC635AD1C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2AE8-D6F9-6E23-51BC-2237002BF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FD2F06E-F919-4CEB-BB59-149DBDAB3F6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E8B844-9F4D-D877-11E3-C3B1511CB8C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650238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058D-0C24-0559-D7E1-61EBC17E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D8A0-AD83-521F-70E2-3AB92B36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A2FDC-C964-17EA-576B-7C91BEFBDE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75F61-0320-1BF1-9FBF-C3B725ACF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789B05-2362-42FC-8E6A-7FC2A781E9C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246E74-8FE3-0F47-8EB3-330BEC1257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2124435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417-FBEC-F329-E28F-4414013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9378-BEC6-737F-3648-C9F5CB70F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47AE6-2C01-38B8-25F7-16001C127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2E4A-DFE8-79BD-5E58-F232F58D6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E896-2342-9909-4A35-979234573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D925747-6DF0-4FD2-87B3-CCB5C3357F8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111A0-A3E7-5A2E-EB8D-D4D2BFBECE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521718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ECE3-F9F3-8925-0908-EA88FB366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CECB-B7B9-72DE-3CFC-1E0C6AC0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FC8B6-5BF0-CB9C-B1D8-C11A6A86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7DAA7-0D6B-C69A-461A-A56AF65B4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25EF7-3D76-B7FF-C653-1BB7E247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6DC6C8-3AA1-0C38-678C-9AB0B7741A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7A364-14C6-DB9D-8C13-01FB317AEB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236C30E-0E7E-4C46-B171-49752B997A77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3B85D91-FBEB-ABFE-3AAB-5A3AC185DC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9678617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8CF-66A4-F8F9-5E4A-AC2CD625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CD7AC-99C8-C3AD-1315-910B22994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4AA5-3A17-40FE-28EE-BB98A865FE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050850B-2348-40A5-ABC5-7F1A074F6774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0CCC5-DA45-1536-0847-4B9BE1E1A8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9490676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8C057-9A9F-9EE4-F567-B3DD325E6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E68E3-E423-E0F5-C33B-690714E1A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F62652C-E9F6-419C-9701-A05370C4BC89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8A40-CE5A-07BF-F87B-27DB87C3D7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590935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127C-4045-3AAA-CDC1-1CCCF700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8214-877E-1A5F-6887-B5BD135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47BB-4F86-A773-1A4C-D2F7F529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9700-1E91-0D3B-6B4F-FEA9066AF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01D2-4B54-1A6E-AA20-4DC01E685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A97186-98DF-43F6-835D-C9BFEA108A8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0CA0C-5BA6-F59E-8358-956873A64A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6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E74-119E-B76E-584B-0008474D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2DCE-7C97-3EAA-8395-66EA68B8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05341-C873-8C10-F3A0-E71738039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B491E-2FEE-67C1-9CF5-8E54FD67BB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5C23757-C6CC-493A-A89A-E85B7B885CE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901E2-C3EA-87E2-6409-B03D493CB1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69794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9468-1C5D-A51F-2E91-571102DF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90A72-23D4-6EDD-89B5-FEA0C7C9D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09E6E-FEDB-E292-B9F6-D2791BD67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94AB-FD58-7A8E-99FE-EFD4C0B88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76F5-430A-C44E-1C09-B253C7904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2C23B1C-5300-420C-B405-7A01F09A9A6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6075-23A4-38A5-81FD-DB49CF38B0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807661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9143-2A7A-E1AA-8B36-CEB8835E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BB072-9331-73A3-BFEB-C0D326E0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FE998-F90C-43A8-E43A-A67280EA35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E2863-F4F6-9171-4E91-B8AAB889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0250FC5-5D46-451E-B4D2-47A32ACBE1E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250A61-AA63-A930-656E-0DB5435FA7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420785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84A02-0A65-05C9-0927-1DBE82AD7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2CD42-60F1-5848-C2A7-E90141B9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07194-3903-0E0C-EE8C-ACF46D8DA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A7F4-E234-9C77-B7FF-FC82C569E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41C449-2999-48EA-B3C7-2F9CBC5712F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73F490-8342-4130-82B0-66DFAA307F1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1280138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BC70-79FA-3976-C7C2-EAC4F4038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1961-8A19-E9DF-BA3A-D63835333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F77FE-8393-C5D3-5FB6-1FC0CF53B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C0F0-35BE-D568-B7DB-BF8D6DEE2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1343DC6-DAFE-41B4-99D1-DFEE26754FC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BDCEA0-29E3-C76D-8741-B7355D06B30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062417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748-A4E5-30DB-A9C7-0EB5093A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D19B-06D1-95E1-1C55-EAE2FE58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2D512-D4F3-A290-08B9-B733DB54BA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E2E8-5A15-CAD4-28AF-61CDE2D37E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236246F-2E5C-4F26-A04F-253108E805D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607FF1-B5F3-BBBE-F6AC-7BAA533BBE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9353133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9D9-0C39-C5C3-F59A-AA38DC5F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4794-A0D0-1589-A844-B32D7068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85B60-0BD7-6C6C-354A-04CD013236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BB5A9-E10C-641E-CE51-4BECD334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F170F-B5F1-4DE0-9736-442FA8DE878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43142A-76A2-315A-3167-F58E3744C2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746009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351B-BFC5-E405-EE87-C36F0D38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1F73-0061-877D-BB44-C87378DFE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F6798-0E6A-2B0C-0895-55B28A21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D325-AE4D-4CC9-011A-B9CE232274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0BD9-BE23-32FD-28B5-C1AEA2538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1CB2128-23B2-4E8D-8AF4-965247877D6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4E586-B21D-0B6C-F139-3F6D8706EC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3247951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361E-76C1-9387-5796-2B4F9205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40E20-7CDC-1289-2537-01EA56D5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7FA19-B4A9-5B28-10DF-A5806457F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65A4F-0DC0-4EAD-BE5D-A1458B9FA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D043E-E497-A320-BCEB-ACEE40779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BB434E-9432-1393-10D6-7CF0B849C3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EFDB75-0F74-CF69-EE32-571B77A63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FC2D416-2EA4-4107-8BEC-CDDE88E4D95C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187851C-C8F3-42A8-F8AD-B03AAA8F67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0630018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1981-589C-E97C-BFA5-4E30EEFE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F9D87-98CE-D303-329A-DB8D75AA0A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7F7FA-CE8C-0B83-9CC8-8D512F866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B59EA15-C6BF-49A8-890F-DD34A92CE248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4AE1-28AF-E39D-606F-162782EAE6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1778937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70BFE6-5839-9F1F-91B8-CD379EBCD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7FBDD-2B6D-E417-3F41-BE34D0E35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CDF4892-A86A-420F-9B84-508E485D9E30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F805-BF8A-F109-161D-AB55CDA800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94542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A08D-1587-7591-87B4-9CEF1E38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3857-EBE8-EBAC-02ED-D45ED5C4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FBBE6-A6F6-AB94-3151-5E52F4844A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A98F5-001A-564B-3D49-B384033F5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9069B99-2A59-48D4-860B-26065EF5CCA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0DFC7C-D489-227B-45E6-4AA822C4C1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94656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B007-BDB4-77A1-F2DC-C7757815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B719-F46B-8A41-13FB-FCB3349E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D7EB-891C-EA45-1E7C-7AD4E79AA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E4D7-A917-669F-87E4-8BF084630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19C0-D46E-ED96-BCEE-B169EEE34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B90F111-06B2-4BC5-BDA8-71B92B7E7B3F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D20E2-8A2B-B079-CA04-B3B88E5516A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9621429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BF15-44B4-ED7A-EBA7-7E5E34D8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30218-E2FA-296A-D5A7-E1CF13548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F22CA-65B6-5ACD-9022-914B16E1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2C94-50B1-96A5-B898-0ABB9D638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D5AD-2B2E-E8FF-3981-33151F5E8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FFC6356-7494-46D4-8120-E51032432D1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14F67-FFE8-2BE4-33E9-A280E223CB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831308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EA0-6DB4-2710-C066-9A2FFE33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C71B3-971A-624F-6A35-58B24D77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953D2-9D78-9AD0-A3CC-499190E2A7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32423-B23E-BF9A-8B19-8E9043B49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7EC9F2D-40A9-4C77-9951-D5639A6B9A0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35501A-8F3D-5961-7A6E-D87B447A92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453350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342F2-4BF1-132B-FC71-1BB3F526E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D8E6-5901-A310-B66F-DC368917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EBCAB-2534-54E8-5E53-29C9BF48D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4CB39-59C5-74A0-B578-FF1DC657D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EB48AA-FCC0-4BAE-A12E-5D6DDDE494D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524682-24D7-D670-2A38-F1255EC1DF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18181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0486-5226-23A1-023D-72CDE7A16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7A67-3DA0-CB6C-6177-19081248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3A8BE-4832-A45E-B658-027331EA9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27109-707B-31E5-DB5D-AB228288D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DBF8EED-6888-4781-B32C-D0C287DB07AF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458B09-08F8-51C5-F399-3CA9EA80F5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1190477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B769-3FEC-4192-7C16-F4298CFD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4B76-F8AD-6376-AAB3-B857F13C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19379-3031-9744-585A-0F1CBFFDC6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BA637-E51D-5BA5-8222-C58578B84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2BE11F4-1991-4264-8716-EEE3731138F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680DE9-6DFD-487F-A1CF-ED9BC820F8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263121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41A2-484B-AE1D-5F2D-BBE32E77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3447-9F68-4B02-7B8E-65046F72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22545-8B29-D4A7-CE62-E2F7A997C1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BB10D-5D19-78FC-857A-37A9963B97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6A63416-E79D-4C58-BC75-CFEE4A96991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D18588-0501-FE3D-9AA6-94B12609AE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504261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F940-A0A1-55A4-F4DD-68875095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8C8A-204A-A1BE-F240-6613A8793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43741-70EA-C9B4-94FB-B0D47872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0BC-8C8F-0550-1B48-48DEA2832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E2954-2BFA-455B-F3D6-7F30E826C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69DC40-E972-429D-A12A-E26718D49B8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7C2D7-4806-FDF1-EC30-5EC49AB6A08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4907228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6546-D460-6F75-0ECD-034012A7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BFE77-18A2-FD4D-3BA6-1330C9F38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5C6AD-2A0E-58F6-FA50-ADAF4CDD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B53E4-5AB3-295B-2BE2-CE12E4B5B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BDB44-26BB-ED9A-334F-A1534E3B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FE8539-434F-86A6-DB13-7E381D090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C5285-ECC6-91DB-0A08-DE30186E5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0CC6314-98D6-43EF-94BC-EC7649AE46E6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D37BD70-ABB2-3721-20C3-19BCD631BFF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1659344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9D1A-10FD-90F4-7F06-D3BB465A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4F7C-9EEA-BE68-7D01-B17C842E0C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AF0E-A596-17EA-BA61-2A38ABD88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62AAE47-4117-416A-BEEC-618A6E55AEDB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4FC8-A339-AFB7-5929-07EA68661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5567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97A-5718-F1A7-213A-F10E12C1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2D1B-3AC2-DD44-58D1-49AB374AC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AF6F-4E50-E5CA-6061-6CA8763D6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6675" y="1825625"/>
            <a:ext cx="1616075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4E14-AD40-EF5A-B453-9995F25BC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07D-F33A-371F-FA0E-F93911F58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34F4BE5-E4C9-4C2A-936C-9E4A18E8643C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26C92-C2C7-797A-2083-143F432927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6333030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1946C-AA5B-B952-1B03-D523DD1B89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A6B26-ECBB-7392-6540-3E8B006CC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8B3ABD-9F4E-44C5-82E2-0094D733F820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ECC1-0DF3-B7C0-07EC-128ACCC00F7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8861176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8E5-7A46-A3D0-4E11-90E2F071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6254-FBE9-6C6C-E5F0-C14FD900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F9446-B8E6-A605-E000-302AF15C1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E9C5-4BDC-3559-E336-AFC7992D4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77A5-B5E7-50BC-AC4A-86EB705BA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BFD6D61-2F8E-4096-BEDD-BE6B1C4483AF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BBF62-1521-0650-8B08-86E15FB590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066300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F41C-BA5D-4DA8-7C37-843E56B9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7651C-68FB-3628-EB5A-DE7363972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E19AF-D703-5E90-5134-D816FBDF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D30F-2BF0-BE75-B808-5E77F8E59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1CDB-DEB8-E298-9875-FDDEC2BB2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BBEFD7C-741D-45DD-9D3F-B05E869533A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528CF-825A-6913-D410-7F2D49A788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91165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F351-FAFF-8904-3E55-69A0E743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6CF34-F614-E5B2-2C2A-55574D5FF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3038-E621-EAF7-06B8-F59D5F2A4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94B9-AB95-1B37-4DA1-A73026334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E1BAEE4-D87F-429F-A471-00082D7D621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5877EF-2C58-4B19-B559-1C82B76898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0691492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3A70B-2ED5-19A3-6BDD-B92599673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4F2A-DE32-7C6A-FD3B-B4BDFFBA3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F9BC-027E-43C7-07AB-BF979ED23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2EACB-032E-7924-E75D-19AAA5F9AA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091F31F-1B47-45BF-8FF8-5865C0CEBFFA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E12108-FA10-DA71-5CBF-8665468DA8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26460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5543-3D30-0D48-D9B0-F0F1C00F8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55A41-80F9-493D-3A53-4D5953477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6505B-92EC-B6CE-6213-B1E7D7EB1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0FF71-D679-3F2D-A28B-359455947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ADFBF6-1592-4FF3-B7A6-EC9BF54AD39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5F5A1-2151-B4B9-1DF4-B8352FD1D9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2868680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9F57-2013-698F-076B-F4ACD2C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1D0-D139-2701-DAFD-3E64D824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4396A-48FB-9996-9A0D-ED24780FA7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B7FC-01B0-8CDC-AA8F-BBFAF757F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2DC52A3-1934-49B9-9BA4-83068EC02D9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E2E451-9974-D6FF-8B99-79E40798B1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610647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22FD-174B-C012-B98D-2A96AA02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4EDF-16EB-9AAA-E7ED-3216CB1F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AE263-CE55-08DA-1E40-2E9A841F1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D618F-9756-0F38-9C83-C5FBC406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8DF71A3-0BC8-4C05-A226-361ACA416D5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716915-B95A-22C1-3B08-F9CD34B710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6146604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5750-D62B-0DD0-0DF4-FFD8EEA1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4FE9-E12D-3B22-8E59-A76105B54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29114-3B95-9242-346B-5D4E34FDC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B819-023A-0D09-033A-02368F10C1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0B97-26EE-2EEB-0AF8-DB00549F3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625FA91-D729-46D2-8820-8FD07729C0E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96EC2-600D-C895-6E73-74660B85C9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27672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2C7C-F090-2F40-0EBD-CF1B50B1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0DEF2-E156-7591-4BAB-4B551A67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25B2-C462-DA87-7702-199DD3F1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34538-66E7-F34D-FC8E-5AB51C345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DA5E6-CDAA-0C23-7AE9-EDDCCD581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FC6770-20E7-CF27-457C-851B1F3120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E78CB-782F-1D8F-F5A1-1D7843E2D1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97E4286-B3AD-4A4A-8A54-89D2BC2C10FE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1090A7D-6CBA-0451-069B-804C35A99A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5361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984B-3ACE-5E25-1575-3C16D1E6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6544-EEBA-AE1A-D563-9A86F8B8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C7B2-57BA-7D85-2982-38676B0E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B690B-3C0A-FB1D-CE1D-D228B3412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A2C4F-35D6-BAFF-41EB-B83687F54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51E1FE-4167-6450-92AD-27F177D73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5C98C6-D786-9339-C52F-1469AFAC9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01CEE6E-8196-4433-99DB-7E57A5852E85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0F19A2-2846-EEA0-7537-5D5574734B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8774985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DB02-D41A-2C7D-74FD-C08D7024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F9E5E-51F7-3E35-9171-4EFF8B1EA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BBC41-652D-4045-0A67-66C7A2A6A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894147-9844-45AA-BC73-A021ADABBA9C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43A9-F7DC-14A1-2B61-72E250C2FE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6561170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2B346-EA90-B830-4411-0DC7BE89C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E7701-9202-684B-0988-819630E921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C80B49F-5FF9-457B-B2EF-6DA01093F07D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D58C-94DF-9FF8-3508-974B7D386E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9348318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D23A-DA09-8E59-99AC-F2BA553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95B1-C792-9695-B023-55BE58EE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EEB3-780F-5EB6-BC60-CF4BA6CC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13CC-6887-30DA-C49C-F3A2D3778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2D0B-3197-2BB4-AC2D-16EBDB870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D2DDBBA-BE1F-4DAF-8B00-A7717186C6F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C1BB7-A3FB-4C4D-81BB-0716990340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046672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6FA1-9CCE-D50F-B386-27744DEE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13B7-8B7F-50C4-A3CC-877F5EBCB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178C-6978-20FE-446F-2994AC5A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D787F-F86A-A766-85D2-0C2FAFFB72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5E5C-06A2-ED92-75FE-9911EE12F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0A4123-F732-45EF-9EE7-BB865A40B32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57DAE-57FF-D5C0-71CC-DB3E13AB3A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6479390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C673-1D88-9B1F-001D-67C2B961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5444-88F4-8B6F-3928-C847A6FB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C27D7-FDE7-D98B-E40B-1E068B8BD1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6AA98-6C8C-8548-E405-36ACE0756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170EC70-E4BB-4943-8149-2A166EB295C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F6229E-79DF-F6CD-44CF-0C6AEA9F0A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6299667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23D4D-760B-0132-52E3-EF4B5A310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78C31-C014-229E-7E7D-0BDDB4EA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E2598-A1D3-DD0E-9811-A77B24C112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C571-7270-0990-49F1-07B188155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333E08-DE00-4A58-956F-9D22C70A038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7C889-8C5F-64ED-8F45-68524FB625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53440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7D6D-74D7-1306-7C97-EB55CEC8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FDC4-D0D2-1086-DD11-7808DD281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5027E-4D38-17F1-59FB-C58CED467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A166-3ABE-FF52-BB31-94EEC0DDE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1DAA8E3-7973-408B-BFBB-7209CB84B88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8EE461-5DF6-90B6-5F3E-B44E65A7C0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0879751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B5C-EB1D-1F7F-64AB-0EC62A5A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B354A-9762-2C65-8304-B70DDFDB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B5538-107F-297C-7C09-B7AFC49B7C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5A547-EB68-E5A8-BDC7-7FF6F69DA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8A3173C-8758-4DCF-B03E-D9382801FA3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40389D-80F7-89A3-C069-AE495A4B5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5007861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67EE-DEC2-C06F-7787-45B5D1C7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2F3E6-2B27-F93E-F7C8-13AA0EF4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9CD93-7421-B620-79B3-8ABA1A801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EF88-BE2E-51BD-7EE1-82BD5C6FE9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6469A09-0692-4A07-9637-19293D5FF1E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35DE05-9033-1FFA-ADDB-056AF088E2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666253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A2CF-813F-F054-D7CC-18EF7EE3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E89-7996-8031-06E3-CC6706C79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E65D7-E2C4-3BB4-D87E-E59733EEC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2AAB-2255-2752-B5E5-802F53C433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AAF1-FA97-9B80-24FB-82BD92CBE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707DCA2-F469-408E-A133-AE0482BF003F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34B7B-0E06-D75D-CF66-419C4CCA30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3783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66C-29B7-014C-64EB-7F5E893A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A3DAA-6371-766D-7EE4-ABD29B8D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AA355-87A3-A7F4-2F37-E5ACF7AB76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EE9DBA0-173C-464D-A6B0-875F1B02A46A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5F13-4909-49D8-C593-D86A6F0F3D0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7652429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5A3-89F5-D659-94B1-8765599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F095-C196-52DE-C424-82FCFCCC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479B7-A9FD-7B42-AA1D-D728CC7A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74E0-00BD-CC4D-A0F0-16FB5D699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2677-68E3-B73B-9AD3-CC41F6F04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79B10F-24D3-C03A-B59E-58FB0A54E0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85A581-38D4-12F6-3370-F30F83AA7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1179B79-A442-4D31-9209-7C1451652F5C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7A4519-A371-674E-44D2-455C09747D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3694153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4916-44A6-B4C9-BE27-1D62E28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0EDD5-0827-6B14-E90B-43ACC0509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465E5-622D-C4CA-0156-A7063CA4D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E9D78E0-0262-4675-BD94-C9B834CDC7AC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AC95-B9E0-6FF7-ECCD-17EA8A5482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4333168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03232-578E-6B1F-46F6-988DE9432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DA1F16-08C3-9345-DF1B-1F2B783EEA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016E3AA-EE54-4815-A62B-06DF2D20C19F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AAA0-81BD-F11E-A80A-4012C91391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9835429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6E76-1022-DCE6-7A05-7CDF9DC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02021-0D00-4474-9563-681F35A2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07786-6D1E-2DF1-0C46-02CFBA00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6DAA-7AF0-8BA8-D654-430F0594F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6AFE-330D-218F-0BCC-F480E8FE0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9741882-0720-4087-A0E0-F2BA9D98EB70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613625-6FA4-9D57-5CDB-125ABA861C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6121565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A5BD-1DD5-97B4-52ED-9E7E8B75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C6C1C-6196-A0C3-1629-A3805F77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85910-5EE5-0BB6-04D1-5A13D1DA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DE92-4D79-F03F-12A8-2170E612D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BF4D-4A43-2465-0BDC-5C478E5FF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5622908-8514-4114-BFFB-3FEF7310910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7ACA8-A76E-3D24-35F5-378D277E06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4192179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F67-2325-E260-5838-F6905613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B29FE-F6C6-358F-74B9-854D6B62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DEBEA-B32E-AC18-4B8C-77AE82CC9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3D3A6-A089-E38D-27E3-BAF6884DE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93B3584-80C4-4D91-97DA-940BD20E659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52B0F1-63E1-6FAB-B8A0-07136BB9A0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1125569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414EA-F7B9-3B2D-51CF-2407C2666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91D50-64AC-6B51-E419-6D0591A8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661B9-7B44-4D73-4DB1-57C7F55FC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DD530-EE5A-9F4D-F5EB-5BD5DD0A6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59BA48A-544E-4657-AE45-3FC223CAFD0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774760-49B2-56AA-E2BB-031BD0C1F8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24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C632-2D8C-8FF6-55BC-85F47EF3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C9A2-5F28-F7B4-EBAB-C6C2B996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6292-677F-0808-CBCC-6BF33C948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B2F3-7C24-C1C3-24B8-6C95625A7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3075-B5D6-2723-D369-B4AD5C8C1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7379393-8B05-4B06-8A29-547881AEA4C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F29F5-E148-BED2-53A0-DBCD9B8264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17261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6D89FD-770B-126B-564F-25C9992ED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EC5B4F-64A7-7B64-A868-5BFA569CC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C13422A-41B9-478D-A6BB-AF4A88FE52CF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C14C-5EB1-EA82-0723-AEDD03D437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6651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51E2-0249-1D9A-19C1-944B8AFA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6AB8-A073-0DC2-31EA-37DDFAE8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D6A24-1D4D-FF7A-53D9-C7685CD1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7DF1-4181-7B30-5D45-00A84A9CB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C927C-80CE-A429-785F-047CA98BE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38A5B74-E4D1-452F-9290-85283F6EF354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E7985-D0E5-99FF-BDAA-9AB12DF399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60891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4238-DEA0-688D-A8B0-3F56B45D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AA016-4C06-F68B-44A9-B10C95484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FD66-A24B-640E-E18F-03E9D08E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5B70-5EB8-D3CF-A453-824D896F5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EA9F-91C2-5CCB-853A-1A2A61F65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E7469CA-7560-4A7D-8199-17D0A5EE648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F7D2D-04A0-D0BA-39D8-4B808B432EE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9884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1041-D88F-151A-3B97-7483CCFF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5497E-E4A8-1125-8054-CB8436AD0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DFE3-F7E3-2ECD-3B61-552735EFED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DE95-CF83-DE2D-6EA9-D0521FC14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E404C81-F2F4-4FC1-9991-8D70E8ECFF0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D9CD55-DF8B-F603-F168-D3D1AA4FEC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74290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37278-0FFC-803F-B243-17A57DA84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353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F3134-3B86-ACF4-3B98-7AA24BD2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3535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80EFD-EA87-5F3F-74E2-C80867F28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56AB-5F65-9CEF-1C83-F3EB23F8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5A61A7B-200B-451E-A491-9E1EB50A25F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2E9706-C545-AD8D-43D0-D8CF8C671F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3217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42AE-E5C2-9F16-E1C2-0E84D54F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64404-55A3-8E32-7BD1-BBE05526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5D70-4811-F3EF-BC24-119DFC8481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43D25-0B5C-7815-5F09-A65B7B142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57DC541-E15F-4F30-9797-362A42EC580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5B7D22-D16C-7046-EC71-B083686CC6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66290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28F8-5829-C65C-9823-EEAE17A8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5191-CFC9-5D7E-45F9-84CEB359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7FAAB-C314-1813-0BF5-EF8BD7F0A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2BE20-1204-2859-C2EA-2D7DB7218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6A7F18C-A5EE-4FD6-8E25-D72BD5785BF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E25D80-DC7C-4042-C701-87210C39ED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216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9401-D4E4-9093-E1D0-E9F3E4A4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9A1E-228F-B0DC-916F-6DC7DB7F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01874-F79D-AC88-1EE3-90B3F955C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09393-2985-E003-F3F5-A2FC10364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C29B0DB-BC88-4DB7-A704-90940D132CE5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B05244-8761-50F4-0C7B-286DB511F7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1871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E71A-2BA8-D4B0-A8F3-7BCB6DC3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54EF-6F7F-E2B7-2F2D-93CD8838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BAF65-84D5-CB73-11CC-BB2AB8CE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B6E2-1E66-DD22-534F-1B9288030F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9C48-5F5C-ADA5-28C0-24263D6A06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5FFC303-CAF4-4DD0-A3F5-8D3C342B9087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0DBF0-9D4B-6483-9940-75F9353FB1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7393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03C-17C7-7F94-DA3D-192DCD53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B7DA-1C65-A0D3-6EC4-17B719BC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8A896-0730-917C-1257-E621DF522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895C1-EF6A-3F4D-02FE-C5916CA7B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FC21-3E85-F59E-1F43-31190EF8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F7D0F3-3BC2-EC81-140E-64B17606F3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D3177-4973-FA2C-350F-70EBFFD0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D4869D-9DD3-4795-96B9-705CDD2E57C8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434E663-6517-0971-AD3B-FD970A668D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6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56F3-A770-3549-8937-A719BBB3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99E2E-9D35-E7A2-071A-45816D77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06D8-39FD-444F-6A60-58D402DC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76F00-9DBC-7468-68FE-45CE9EB0E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00D6-5FAC-5A7E-8990-A8C4902C2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D282B8-8157-A169-FEC4-35799723D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1C4058-0D2A-0D7E-5A25-F1A43CB6A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D9BF03B-BD47-4159-9CDD-5A8D9FFB200F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799AC2-B104-15C7-840A-C4FA8A6A59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22048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C1D9-BEFB-0016-F7DE-DCF8C735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05FEC-969D-C5F4-A43C-18AEE01F06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765E-D488-192B-C5E3-D031FAAD1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0EDCF17-7D75-427C-9EB6-99BABB4B8148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1A3C6-862C-CDE4-4421-7EB7E47ECF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6487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7076C-F15B-BFAC-D305-FEC53AA2F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4B9B5-7ABC-CE3E-C352-3C04C8F84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43BCA6A-F276-4B6D-9E03-DEF0821A48E5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1F78-E315-F4DB-13EF-B859846EFA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769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E1F6-0D8E-81A0-B00A-19F2E573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4CA7-90C4-948E-AE8A-41541AD1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D262-01F2-6E74-2F16-07D6BAE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2F9A-E5E4-5381-8BBE-7040067F7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9D45-B828-0277-E81C-FFEACAB34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0582EA1-1DF0-434E-A08A-36831752F8B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EBB01-41FB-C2E2-0392-B282D2F876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2755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6AB5-2479-7849-0C30-0498425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811B2-83A0-F9CD-07D4-A56B889AB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A788E-9DD2-5A8E-8C17-217434BA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A736-21CE-FC17-EFCC-6ACDCBBF9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DDD0-C562-2F88-E76E-89576A078B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2D985FB-01FF-425C-88B5-2D584785B75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19C60-94F6-C3A0-84B7-5248BF6FEB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0688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727-2A7C-6CED-39BD-A972B252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EDABA-42ED-D39B-DA54-1E29F605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BBE5C-4575-1F4F-7C8C-9D3F6F5C7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2EDC-A69F-CC4D-E11F-631B85229C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E5E22CF-1F9F-47B4-9E03-8B9A99A6311D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928319-B652-2CD4-69B7-DE957DE7C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5504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57ED7-EFA3-C5FC-013A-169244226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9880F-CF14-E3A0-A6F7-3B7DEF3C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787C7-1F30-8756-E7B4-38139A3E2A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56647-6266-F08C-D84E-9DDE168DB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74DF449-7E46-4219-8D6C-877FCBB0C30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7D30C-0CDD-24B9-C01B-CB76D6DDB2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6434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EF67-5711-058B-9840-962B7B0F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FC08A-4730-099F-B83E-7EDFF723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8564C-911B-A7C3-E5E5-CAEE1876E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1AFB-42FB-3BC1-0693-FB3F7D03D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5F16709-22EE-4906-A50E-B9A8E3C69F6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0F4944-3A8A-3D7A-4A2D-4C0EAC9E1F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55542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64C5-6268-DAD2-C8C7-3F42586C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66AA-BC23-8F44-C0A6-C5F07633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ED21-3F42-CB4E-F26D-4612BE915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B908-56D2-95E1-356D-7E3F9D120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943C141-3FDA-40B2-AF05-5869E23D90D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F22803-11E0-D86E-5ED9-6826FAB0C8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32882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4BDF-30CB-7A7D-3662-A2239933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F55C2-7C31-15FF-752F-25C17DE35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2F4D-F5E7-42A6-FBCC-9043B3CCD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38951-0F91-4CF2-FBBF-2EF8B89B4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B179AD4-CA53-4CAD-8027-B19460CC645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10F71F-EDD5-0A2A-556F-51C8CB23742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3355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59A8-0D63-8204-5F5D-45E2FE4E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CB3A-B744-9ED2-9EA4-20557CE59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4CE70-82F2-3C12-6DA4-D749AE8C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8B3B-1C88-72A2-0189-27366A90D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50FC-6A2E-41B7-BC6C-E8F70C6EBA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05AB43E-C679-42AF-ABEC-C268394E64E2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10E54-B6C3-B6F6-05AD-DB4684EE9E1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836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357C-816F-66DD-1B5A-372570A0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1D127-FA2B-4F23-D402-19EF6F3A45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9A7D-38BC-9A53-B46C-0F0BFCC46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23CAE95-85AD-4C6A-9FBD-C48F6F54153B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B7DD-23D0-BDB2-5FB9-9AD5A410EC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29454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88C9-A7C2-F15E-0395-05FDD2E0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20DA1-6F48-DA4B-7005-7BE8C886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F5F6-A55B-0E71-1847-4BCE1F67B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0A4C5-339E-B854-EE57-9E599AD30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7B5AC-D3DA-008C-9E97-E80C71AA2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9D865-FDAD-9818-FAC2-3FB4173A1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6CC7D6-9489-87D1-EAE5-3239C750E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180FCD4-0D87-46C5-98F9-D1D58D8932C8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D2B0B0C-1CF6-B2AA-7D1D-6CDD997F8E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61848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2338-9CB5-F3A6-7A29-6C9E4BFE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95A6F-C96B-9BB5-9B96-E8B7E063B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49702-567A-E9A7-41EA-C2D05E0F0C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1898515-6E1A-47D4-9260-54DE19FA4957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DA57-9F0D-C683-F72A-F5508C6FFD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92395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068BE2-1F88-1C89-C33C-531C9D488C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C989A-B425-A006-ECD4-EE9C3B5A7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621D5E6-36E3-4888-B64A-65721758816C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6B8A-E51A-0119-2604-8527377F9D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652110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C89-15A4-0E2C-CD5F-DA3B51C5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5728-9E87-57B8-EDFE-6E45DE8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461EC-237C-0313-79E8-E96F4C0A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0CB5D-419C-FAB4-4A24-7022D59EC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4100F-70F7-FDF4-411C-85A5665DB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1A5BCC2-6043-4885-8769-C172987D982E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04EAD-BF66-F14E-C959-6C3D28B365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9970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DDDA-0354-6612-23F1-EE5F9C36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78D6C-C16C-17A3-3EF1-224CBF5B4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0278D-0B70-7957-469F-1A2411C5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7236-D174-0D43-5C2B-0CC6AAD8C9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53B6-C41A-419C-6AF7-4DF870B6A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AE73F5A-C236-44C3-9D6B-6FE13DECB7C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FDBA3-326D-F757-A9BF-353F3A9930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7418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0ADF-054A-2CB3-3E86-96A2F300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DC098-C396-0607-00E6-77BE4F78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2FB21-5F5E-0577-7080-851CB63E60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E9013-AD0F-1001-E10A-FCA32BA6B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6FCB533-6A87-4B36-9530-9D2B5E01199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D9F151-CFFC-7B83-65F8-EC79CAA3C8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4356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21CF4-34DD-D69B-B864-1C56CAEA7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2743200" cy="521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A2441-0E60-ED5E-53C0-D9263D18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8077200" cy="521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C70A1-0739-B4FB-22F6-36EECEA85E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A8F72-17DC-48E2-30E4-6159F5C7B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4976E19-9F92-4140-8D59-A0BCD86B2D1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FCB966-C7BF-6681-788A-ABC21221F7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7075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5A10-E764-3029-0999-36761072C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F8B2-6D61-9AB3-439F-3226EFD9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CA42-14B0-8B92-D4EC-2B3870F640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DF5A5-AA98-5903-C8C9-B4795D83F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B065729-8C2F-4C64-8E77-C25EBE3AA927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AF5D38-86A5-CD5D-49A1-905BB55A5D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1596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624-0E25-EF6D-2DC3-A30C2CFE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3230-1AF1-4098-45EB-254AF7C4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586A9-CF27-038D-5554-C4FE77FE7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25D58-4F39-D9F1-68DE-F5D70FCC6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6F1C7E-0ABE-447D-9B6E-214E6CF8718C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6FC0A6-6446-9ACA-ED41-01FFA01DAC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88167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5E54-9E8B-CD35-C528-94B46F6A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AC87F-E2B1-5B00-587A-78DAFC09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399AC-167B-D8D5-4F8E-5BB947A54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BC366-7DF2-ED4E-5387-1EA622D60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B4CFDDA-E78F-4DDE-B1A4-BD66ECC7F4D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B2F29C-A998-0353-325D-EB392ED9E1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66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4B075-149D-C3F9-EA14-9DC712989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D4576-C5E2-369B-BBCF-A88F21AC8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9557EA9-92E8-4FC3-A403-DF65808D61B1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06D6-81F1-66BA-7883-E632C011AB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97277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5B4B-5DEE-A132-ACAF-72EBA5E5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38E8-D549-1E5C-56FE-A6C901AE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361B7-D1BA-8C9D-D96E-C2F551E0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8BD9-7935-B3EE-9F71-EC01272B3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C40D-6108-7B33-C1BA-4F1CE49D1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A7732DD-5087-437D-8DB9-3C68B17FCE95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9EECD-1545-D069-3DF6-ECF730FA6E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44247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8C02-21BF-6DA7-1C66-8AC809BE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20DB0-A236-9CF7-C8FA-7D31DC9C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25B4F-8AAB-688C-00D2-3CEF69D8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48BA5-C5D9-74F4-1921-9E6CFD18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71A0-9CA9-9DCD-E7AD-1F9CC5D4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E54A6D-DFD2-EF81-3892-D13A218FB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C1FA07-A1AD-DE28-EFFD-EEDBBC38F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2931456-694A-435A-8770-0F4F5690210B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1EA6E9F-0B87-B313-5C95-383C9CA0D6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86006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A8B4-DBE0-E2A8-66BB-79F2271A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35854-9F42-204A-41D7-6B01C4F75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2828-624C-0236-8190-1CDD61829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648AC314-B34E-4E22-9DD7-06DF94F0D629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F6B7B-8D7A-0DFE-553B-C18A26100A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03221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BCEB50-1A44-2F0F-D2D3-1431F33409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6EBA3-8615-2A81-6B85-095C4BAE47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266C8E2-FEA2-4E8A-93DF-3D864CC7943C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3477C-1280-F2D4-1041-68A9D723126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3361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CE9-3403-6CBE-7ED9-4CD8AB9F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334E-A244-CB89-A38B-D251596C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D778-8EAE-AB1C-9079-976140A4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69BD-A1D6-E708-43A1-7FFB02452B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618E-9D0B-826E-7C99-713A6BB6D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955877C-AE16-4168-AA11-C3080409E3B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4629D-031F-C5DC-E714-415E81E0FD9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5226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6D3B-C375-B296-79F9-D8E05A8A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51D7C-513C-5530-6B2E-D1ADB9733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DB408-BB1E-7780-3EDE-0AE2A7CC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5E45-CB3F-3072-D168-7DE1216357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69DC-7856-59E6-1FBE-13813940B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EA82AD3-0B05-4409-A766-B5F92E5BAEC1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730-4FEC-A65E-00E8-715E7BD820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49882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BD0B-0436-E641-A291-861CFBA8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4BA68-C5AA-06F3-82F2-A2D1F127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58114-652B-3B7F-2031-A3F935EA6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84C1-86D1-1D36-8A13-549274BEC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C891811-EB2D-424B-ACEA-FABAF0E72B2E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E82174-30D9-0790-A51A-04DC605BAD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21862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9F79-CDD4-2A3F-D115-4DFE2012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F8F45-2DF0-08CF-3163-FAAA6B76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3A40C-98CB-B439-4190-B562BBC5C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29735-C81A-12D2-996E-391FAB057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F26ED2F-D9D2-41B7-BA93-7077474CF04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F15EC6-0827-5B00-9245-841F389FD8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351451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E66-45AB-3B6C-A22E-0B874DE44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218A8-F817-9F03-5245-AA277065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CC5C-43F2-B9C1-80C7-AA04FFB262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4AC49-D1FA-8B5E-9ED0-10F9D3F39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D46EF05C-6F07-4462-BC3D-E459CAB46B39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C407C5-9439-D5A7-3C04-37D35E68028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823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C86D-2E47-55F8-9DAE-C02BC0A9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134E-DEA5-9F90-9374-85FB9CC7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1AB6C-0F0F-71C6-C7DD-DF119DCCB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520CF-EE68-52A6-CFB3-9F5D68234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351A8D5-BBF3-418F-AF4A-0B35B5736EC8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3C153-552A-49CE-DA83-6433D1C4F7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96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1B2F-5BBF-25F1-C559-BB9F4182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4203-B2C1-457B-8612-C60F0E0B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A809F-890B-0592-FDFE-4E944D42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52EA-9575-5ED8-ED16-21EB4ABF1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4228-7871-4FE2-2E56-6DF8F5215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82E49F1-8149-4745-B911-C6B936DCB5E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E45CB-77F9-928E-016E-45DF74ED7E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3456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E437-D7A3-E52E-9BB4-F10296E6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FE02A-BD80-833E-1B45-173C33EE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3B577-D4C0-BD03-2F33-43B219A51B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8B679-7600-C6C8-13AA-AA05CB65E9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1FAFE3C-1849-450D-A074-83904E066D00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1F0C09-AD18-1B77-586F-23BC6039E7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7365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79DF-ACC5-D3A0-2D7D-FE594B80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9E80-145B-874C-CDB9-2CE2CAD2D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FC7A3-9716-5241-AB7F-2FA730647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00" y="1825625"/>
            <a:ext cx="2489200" cy="4349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8AC7-CDF5-DF09-BC18-2EB0E6FF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2885-BE08-634B-B060-0987D67C5A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D2DD047-68EB-4A02-8148-3C90D3E29779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9B5CB-85B5-7DCC-64EF-667A7E26CB7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41214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C34F-726D-A7BE-BFB7-FFEEE3C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C4F6-E684-4560-33D8-B30EA1A0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09BD-5FC7-745F-1568-8159980D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473ED-2AA7-78D5-4602-DC79B563C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9C77A-60BE-4E27-0DF5-88BECB8A1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EAC9D4-9AE1-5EFF-7CB4-DB58CC1200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15C94B-C73E-8E06-8709-18AB3758A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BF7A5DEF-A898-4441-892A-2CC4DB6305A6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8FB065C-876E-7DA8-6917-9390B71D1A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05089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37EF-535D-F4B3-044E-6C5C6188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5980D-2270-25A1-29C8-BDCEC5E33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E843-31E9-6879-A883-3BE10470D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4F4576F-E82D-41DE-8DCE-5B56B0A8FBC2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D8E92-092B-9211-9818-EBD3411FA3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955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CB8C2F-6BF9-7A82-6630-5BE527256F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0A150-35ED-203F-B975-66D6E5016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AE91E75-77B2-4AB5-86DB-75BF29A9F33E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125AC-63F7-7418-86C8-BAD2839F57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24402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AB66-42E0-4E74-B68C-9A24F676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6706-A0CE-A5F7-9F74-1B0FA7A8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68DC-26EC-0D1F-47B6-3F306C61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193A-BD35-1588-7A4F-E906F66C78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393B-F7AD-E07C-FC21-6914E790E5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A4A44F3-6819-4196-A304-9BB6D823564D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47B56-B203-310B-3DDC-BE9D244764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859646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8BDC-4525-16DB-96DF-2D51CB13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22C16-94F4-E817-A5E9-EC53BDC87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595B6-CB7F-ADBA-E16E-69D969B7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61A5-E902-7FC3-9382-B7C287071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1D26-DD87-096A-D342-04125FF2D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C1C83C2-07C9-4470-B4E0-A3A3C0A7D6BA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94EC8-CC11-DC4A-3871-85DD8559E3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099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D82F-733B-D794-A6D2-45F83FEB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BD001-6A5B-B47D-21EC-92FD2885D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FBB2F-9364-F463-CA4C-B1AE0C0982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38B2A-89B6-0CA2-45FC-E3679160E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37503A7A-EBAB-41B1-A411-6F888FAD06E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A528A9-7F4A-BC45-F720-3B705A17EE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66997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506F5-2B98-62C0-5333-9052D252F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038C-E308-2E1F-8CBD-74BB5521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08D3-1408-3A11-64FE-A4342958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731D-1099-78F0-134E-396224C30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7E6BF1D-4FDF-424C-AF31-D13FEDC3A45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3243A4-4678-C057-A2EB-DE38B95FBC9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47673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C75-556C-8660-DBB5-C09F8897C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9F8F8-6002-7738-3FFA-56AC4B76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9B05B-E578-6E93-F789-1B3FA1DF60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0BD5-FC81-61F8-3D68-7D3D979249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35D8642-E8F5-463B-8652-E4364E336CC1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A189FD-4305-03ED-C7DB-610550D331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68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37AA-980E-06F3-D8A0-20191D42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F98BD-A02B-1B46-A838-3374E328F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60B40-6536-52A4-6CF3-DC3057B3F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CFB9-A5F7-AE1E-ECDA-EFF56B2BB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58C6-FCCB-0C3A-4D8C-E4D25063F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79851CB-3F3A-4ACD-85C3-23441367726F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12B60-5B77-761E-85F9-84932C8046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69521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1E6F-BFDD-62B0-F148-84FA1B0F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6034-1F14-7D5C-B44E-3DCCBB7C6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D1779-157F-7262-D548-2AFCC07F8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BF1B0-ADBA-D4CE-32BE-0105D7C54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9A0E60-BBB0-48BF-A9BB-E25B665F939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CFAC3C-A85D-593C-EFBD-B472DCCBC6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546831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C9FD-2E70-45AB-E9C3-2A815A4A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C07A-8121-31AE-FE8F-161907C5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DE496-E601-5A58-164E-3175D2679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2F59E-2A34-ED4B-7E59-0C1F920CC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0760D41-9765-4909-BE4B-C00E256E9A53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FA78FD-FA34-145D-2728-8FEC996925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6008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6310-27FD-6720-7E0E-AE5934C5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439A-04A6-DDFC-0362-82476C3B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81FA-A8CD-FFA9-C719-CEEED082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3D4-1D0E-4DB6-2DE8-25545C763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EDAB-5225-31C8-38BC-011461C41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9467D40-4D6F-400F-84CE-3E5811F230D3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F13AD-E10C-A5DB-2798-472CB1F85A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78721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4D24-6517-CADB-7347-946B7094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F655-E500-E15D-1DF5-0363BC52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4B8F4-3F19-3556-12F9-0D90F953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C6DC9-D0AF-CCBE-5E21-2584659FB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240AF-DA95-2CA8-B33B-CD2E60D3E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1E536C-2BD3-8139-1A54-3432B3A654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1C8152-D394-BBC5-E349-E2C916B4F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E9DB8E0-86EA-4E14-A59F-2A0C6FB55B5D}" type="slidenum"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568207-D01A-78D3-6C2F-69FC458958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323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FC4C-9019-1263-89D0-ED4BA215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03494-B41C-B4B5-3384-EC50B258E4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B531-A33A-9772-409A-46AA28F43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B131A10-4261-4753-A8A7-8CC5F41C1B0D}" type="slidenum"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9A202-F184-2430-4921-1BA15EECACD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61869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2EBC4-143D-BDCA-1A86-C9D0E78FB8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19FE8-981C-30C1-BC6D-5A119661E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7050588F-AC60-4318-A631-CCD3B3CDAD14}" type="slidenum"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173A-D06F-7640-F447-9AC78DB32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47690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924-2EED-1600-FEF8-DFC57C7F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A5D6-5F30-5931-7154-AFA35FC4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74E1-8918-49D0-4277-5C632792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5976-AD28-1FD4-0522-52618CF15D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B79B-CDE4-1BD3-F1D0-60B3022779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D7A54E0-09C6-4BEB-ACFE-67CA46653476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943A0-77DF-F03A-4724-E2A2567394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14909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160-7764-4689-DA63-4B0CD101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A89FF-0DD9-6CE1-CEAF-AC041259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E49B-0217-5621-25EB-43F129D3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B8C2-E076-DBA0-80AA-C5275E353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CA3E4-0049-E470-DB26-2A267D4FA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81BDD5A-A871-4588-861C-D13950358E2B}" type="slidenum"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A4973-8248-BECC-CD50-4E9DEAE853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18701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64DE-8BBC-AF64-A845-03B868D2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5C071-DCAF-EBBA-777D-F4CFB24A5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DC36D-A0AE-5C35-1C04-8B45D5D38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3D60-7093-96A3-B914-9149B99D6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B312B8C-754D-4D10-BD38-9E2005A53B72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8BB846-01EE-182D-3B19-B21DC2A304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7163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B0926-D8E6-C4F3-9740-23AA8BB54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7ACC-65B7-13F3-D672-B0EBEBF4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8BB82-4D2F-6A21-B528-29DDF725C0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8B342-216C-2469-1749-7F62F4C2F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D9A0F24-865C-425E-9AE4-3EBB4DE69956}" type="slidenum"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F7616-AF8F-7627-73A1-92201174D9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435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2C316C6-4373-3EBB-B447-C08F7BCA0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BB8A7E-C155-16C6-6879-9CE0A3D657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D47CBBF-5AC9-E94F-8F63-1ECB1E1E56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DEAFE67-7B4B-402F-E542-6DBC5FA878A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28ED208-5F9E-4881-A6DB-87FFDDFEE78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06061C33-7D25-D534-3320-3900A6490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63C8A5CD-AB7D-4330-9C1A-77233271EE32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DF693316-9DED-222D-B79A-4243562FFE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A2C1F546-9240-1984-0009-27BD51EFF9F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4660428C-05EC-62DE-4192-222A4043B4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38F0CBB9-58AD-4C95-B9BA-6904446C57FC}" type="slidenum">
              <a:t>‹#›</a:t>
            </a:fld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56B33395-4AE3-7A59-65E8-505487FBCFE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89C39B7-8558-70E1-1409-A9CAEC228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EBDDE2F-87CC-5EAB-95B1-206E10FE7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FDF16A2-747C-B3B6-DFE3-C82C6780214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3414462-CD76-E260-0802-141792984B4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2BD1BAF-85DF-D512-C6BB-94B913043E1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A2D0446-7C42-F044-BC78-DAFE606127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DD5D6540-390D-4454-8E5D-81B5593B463C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D894F4F-625F-7785-21CD-AA5388EE3E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086E2B0-5F04-24E0-FFEA-5B35009BE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AF54DAC-E0BA-BBDC-C5E5-ED6B4768A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D8A0AB3-BEA5-1A9D-B8B0-CE1DF5E0D2B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FF5DDBA-3CDA-4B33-7C4B-61B33638067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8D26EF2-AD94-6F92-A3B5-EBB4865205F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27A87A0-8C95-41D7-196F-4CD4F01BB59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44A6A885-6F46-427F-B12A-89F5B6B9994B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F92E074-28EA-B289-B07D-E3544FB9851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F6C79D3-3409-DAF0-002D-6944DC5B4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CE8E381-F78C-8DE7-FD2D-C05C71590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2E04C1E-3CF2-29EE-A644-36C558DC81B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C498B44-124A-11B1-0CA6-0AEDFE9AF6E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42FDD80C-1B6E-E25D-BAA2-AE99135D825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A5AE0AB-AAAE-FA06-98C3-C7BBFDED6E0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77D44970-AAFD-4993-B40F-3DFF0B55E1D5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08D58D58-5C41-F8E0-91C0-40562DBF538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5035E6-25A4-C1EA-C98D-6115220CB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1092EB0-03AB-8DBA-1D61-C4407796E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609FBDD-89CF-7B7E-8426-57845EC6D0F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E8B3C4A-AF57-BBD4-DC10-BE659EEDBE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705F22C-2E23-6930-B88C-BC6B8D26B7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D3F169DA-F68C-4BBA-8495-7FE8770EF78F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DD7B154-EBDD-CB72-4CFE-7D0DDB4A70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1F72995-E6E3-6DFD-B79A-013879927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19F6D04-A6C7-8453-85AE-65494A288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0E818F7-CF26-F8EF-6062-C005FC50F1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578A1A5-D4BD-C026-E1FA-7E58A302CA9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14F6B8B-AD76-1271-7DAD-A83B9168252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A1F9A7E-3B87-F017-1940-14DE7AAEF3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D3DD390-C998-7415-CBB6-A325D6C2D00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0C0327A8-B1CC-45CD-ADD9-20B648D4EAAB}" type="slidenum">
              <a:t>‹#›</a:t>
            </a:fld>
            <a:endParaRPr lang="en-US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1C548615-2E04-1DAD-5C0B-3A4EB41881A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954BA16-D04B-ABFE-757E-6C2091F6CE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35CBC98-E7F8-28EF-5930-31092C34F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F5C3F39-9C7B-642C-1D2D-3A78ED717B8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A705305-A96D-5CE8-6932-D46AFA12373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771F5429-80BA-E08D-E08D-16336AFE04C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1E706484-7065-C256-C339-C2B074DA024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E500EFBB-A5B8-A971-FF31-1288A5A37AC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44BDB111-57A4-5567-749F-4656CC1D05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PlaceHolder 9">
            <a:extLst>
              <a:ext uri="{FF2B5EF4-FFF2-40B4-BE49-F238E27FC236}">
                <a16:creationId xmlns:a16="http://schemas.microsoft.com/office/drawing/2014/main" id="{45FBBCB1-08FB-6BCA-A22C-7BA461818B0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1147B4A8-F6BD-4CB1-A2D2-E7CC7AA3F510}" type="slidenum">
              <a:t>‹#›</a:t>
            </a:fld>
            <a:endParaRPr lang="en-US"/>
          </a:p>
        </p:txBody>
      </p:sp>
      <p:sp>
        <p:nvSpPr>
          <p:cNvPr id="11" name="PlaceHolder 10">
            <a:extLst>
              <a:ext uri="{FF2B5EF4-FFF2-40B4-BE49-F238E27FC236}">
                <a16:creationId xmlns:a16="http://schemas.microsoft.com/office/drawing/2014/main" id="{634C6A53-F04C-6090-EA70-3DEAE559005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95FC8F-C341-3A3C-0696-E1AC300E491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6211069-494B-F4CF-F40B-FF644326BA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EE97B75F-9686-46D7-ABD5-78AAD7F362C1}" type="slidenum">
              <a:t>‹#›</a:t>
            </a:fld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B6C5D42-3E37-2ECD-6E4E-725D137CB59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EA0031ED-2308-2D71-7A84-46B793106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A390D2-44AC-2581-4CE3-8777DCF954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647E503-093E-6603-775E-376D4F5E5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1C4CFA6-DC27-3A50-118F-A5F8221FA53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05E89949-530B-F059-5868-51A8DCADFDC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99391577-DFB4-4A14-A487-2745CE3BB42A}" type="slidenum">
              <a:t>‹#›</a:t>
            </a:fld>
            <a:endParaRPr lang="en-US"/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45A28BFF-6666-16AD-5CD7-3C2BA6682ED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8D0F59E-6512-2C41-EA89-AE53FA0CA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9C764DB-861A-801D-F1BF-9A5856D3C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40A6293-BC3B-4199-7F58-B5AF3440A04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108711D-402A-5ECA-E325-259B57AAE83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A9E6316F-2EF2-4459-867B-0210C95453DA}" type="slidenum">
              <a:t>‹#›</a:t>
            </a:fld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4B50C923-9790-20F5-0448-D3C040057BE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164E127-20CF-8639-FA0A-03F71F02A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D7F72F-EAC9-ED98-3E08-6C6417EBAD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9B2E742-F8D8-F4A5-D2BB-6DDE0D4B41C6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3A28A0E-5B75-E28B-8676-DB402A0BCF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ADEADD7-F7E9-8574-A9D2-C264A02EF2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CC79B1E5-0BF3-4065-86ED-DA0F0FDD059F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1BE96FB-72AD-26F9-4F9B-DD507C7DC9B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21218D2-FC4D-E722-E073-AA7607A90A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CE9E9E9-70DA-7DD4-0803-F1B4A89BD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95BB337-FD09-1A87-AFCA-FD15B11BF3D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FA3E12B-0FEE-AF1A-CE5F-382F720DCF1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28A8528-5E51-9A0B-46BC-692642152E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F4F292F1-6168-4D96-A26A-15F125F304A4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59A9D241-44ED-EB70-C3CA-7968326F47B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B54E95D-7B33-720F-1C2B-24FACA7F1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B3E4EAB-9C00-C41B-AF72-1DA204B4CF3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6945DFC-291E-ADC0-4037-870C871BF3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A54771CB-426F-4439-9DF8-5D9416B27F72}" type="slidenum">
              <a:t>‹#›</a:t>
            </a:fld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B1FF10C-CDB5-2DF4-C651-B95CA79F13D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7C8C6B43-7B60-1F6F-9D09-514CA69BC3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8D7E8A9-A325-3B83-B852-A9F648A5CAD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D9B65B6E-6B84-46B9-92BC-97D9B25A7A26}" type="slidenum">
              <a:t>‹#›</a:t>
            </a:fld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62F4D5CB-E242-94A7-42C1-E22E9645542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A440CEC-F7DD-0853-4E05-0A72B64A1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44EC27D-95D6-CDD0-58F3-06C3226CD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0DE8101-D21F-A4E9-4D40-580AF2F7965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B032670-B097-B493-C5D3-A959BB061F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8CECEEA-5D3E-15DE-C7B0-9CD150E5509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B6EFF19-ECE8-B35C-96A7-FA2AF1BF97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6BAE4775-FEE0-4EC9-964F-A95C92ABE7B8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0E0D6ECE-03A8-7E41-DD51-F1BD8E4198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5EE31FA-9F4F-A9BA-4E22-B793E2332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A8763B1-8313-76ED-4B24-EA3796E6C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19D9416-F80F-CFCA-665E-2684AE4038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E271FD6-AE3A-1A51-01F9-065D3655B28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5134F917-8A72-8F4F-F934-38A9A5C44C4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C8E3C994-6C61-C9C9-1B54-8E3691078A3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97F290A2-F670-401E-B109-B6379743D41B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C77555D8-9630-860C-4950-DA31DE89235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D21178-2D61-1885-FE87-6711AC46C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425CA63-808B-81DC-A434-D0C45821C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F3EBDE1-B5CF-1937-EB5D-658F3EF298A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5FBA91-8A36-0163-AC8C-B389885D9B9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2B1E3BC-45E5-25B6-255F-717FC39CD26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EC6846F0-5F19-F8F9-C0A7-D27798DA4C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180D97E5-1F75-4385-A2F2-49AA0568E09B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1965F681-04F3-F310-0D1F-BAF79EB5DF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B72BBAE-1221-B369-9F16-C42A6635B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00D8B79-9753-5731-940C-43E55E4BA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F8D11FF-8CE5-489D-01EE-7AA32532785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1051488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312BE9A-90EF-C6CC-0A4F-7C17BC001EF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409A656-A47C-45A2-FB6E-9F414B5F50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776E1C8D-BD82-4120-8FB9-5FD695899E17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970E52E-2A4C-D0B9-85D5-ED4EB51AD5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8C1280D-352F-D507-217E-2D39C74A6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B08A502-BED8-9256-1F82-FE5C62C81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A63ED8F-6F91-8B82-84DD-7C95FBD1B46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905BD68-BF94-665F-6EF0-212639A0723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790161C-7625-CE8C-EF09-AB63038CC69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6E7DC355-6509-AC18-7039-1A88851602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523EE53A-4D18-A9E1-867D-EFC51CBD2BC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EB0AD02B-1C77-49F4-88F1-D62530919E59}" type="slidenum">
              <a:t>‹#›</a:t>
            </a:fld>
            <a:endParaRPr lang="en-US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203F7DD7-C24D-5FFA-E733-98A29004D9A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B9CC3F8-FA77-E0A1-E533-038D82F6F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0BF398D-C99E-BED3-0CBF-C17311755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899C6E9-F272-0A22-1D6D-6DFF0E1573E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1F99812-C6C1-C41C-8254-8664CAACC9D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C20BA433-6CE5-0E31-9354-35E343DC368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387FA429-2AAF-1742-6768-710B44CD5D9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075B32B-E827-4A25-3885-EDF5F72553B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94ADB7B9-0119-0A72-27C6-6A0B2C0BA2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PlaceHolder 9">
            <a:extLst>
              <a:ext uri="{FF2B5EF4-FFF2-40B4-BE49-F238E27FC236}">
                <a16:creationId xmlns:a16="http://schemas.microsoft.com/office/drawing/2014/main" id="{ED3753FC-33C4-CB5C-5F46-1EEFD143FB7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093835B8-B83D-41F7-BEF5-9A9E420A538E}" type="slidenum">
              <a:t>‹#›</a:t>
            </a:fld>
            <a:endParaRPr lang="en-US"/>
          </a:p>
        </p:txBody>
      </p:sp>
      <p:sp>
        <p:nvSpPr>
          <p:cNvPr id="11" name="PlaceHolder 10">
            <a:extLst>
              <a:ext uri="{FF2B5EF4-FFF2-40B4-BE49-F238E27FC236}">
                <a16:creationId xmlns:a16="http://schemas.microsoft.com/office/drawing/2014/main" id="{587EBADE-E136-1478-3248-414945B3445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8BD1674-A659-7A55-1D78-CAC004FDE70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C4FEE17-C6BF-CBA7-3443-9D146399C25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B0CE5A6D-7006-49B3-A389-3306E0F90E41}" type="slidenum">
              <a:t>‹#›</a:t>
            </a:fld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D21CCAD-FAC0-1865-17C6-8E54EB7A177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2E3161F-7173-0534-6F69-C8D7AAC1E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98A936-82BD-8431-F4F7-CFC16DF8D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4BD7E97-4231-BD83-058C-73DEF3263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37D1DDD-19A2-AD04-43EF-EED791EB8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177DE59-3E70-4ADB-97DF-0E5FF8864A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689EAA8-8B54-1D48-35BA-047CE59020A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42FF503-B575-C19C-0D21-1CCE887A85D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96BFD7F3-9E87-8B06-8114-F98E9DE0405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34BBDD1C-41C7-D26B-9F29-3456A90E59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C80A0033-6808-405A-B6D1-577BB4043795}" type="slidenum">
              <a:t>‹#›</a:t>
            </a:fld>
            <a:endParaRPr lang="en-US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B605A5BA-FEC4-8B06-D245-B29B05A2B7F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C4CEFDA-A0C2-F5E8-E9BC-A7CA449B3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000922C0-E54C-C3A0-55DA-AA38561E22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FA2E3D78-0BDB-9C21-9D38-02138C98E1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DCBBACE2-BD95-499A-B0E8-728840EBE44A}" type="slidenum">
              <a:t>‹#›</a:t>
            </a:fld>
            <a:endParaRPr lang="en-US"/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E4ADFCDE-DEBD-2A6A-32A7-67C68F8171F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7C0285-F1E3-7C30-CE5C-023353752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BA0E1ED-5731-CAB5-D5B8-2D96D361E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B41B9A9-98F6-0E7A-D169-8E1046F9CCC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0BFBA7F-A674-BF02-C4F4-84A9FC1AD7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96554DE3-E4D4-4B3F-A4A9-1FAA86D29D76}" type="slidenum">
              <a:t>‹#›</a:t>
            </a:fld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84F92A10-FDF7-2F05-F4DE-5D97B26A8C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99D27B1-6CE4-F7AB-70A0-91B0F2156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DBA3356-ECB4-81CA-C5A9-5474F8A3D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BE32AF-E9A3-E3CB-2F85-A78CFF2419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E5C7E12-BC6B-0FF3-928C-40A9CA40567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E46C357-F1B5-DF98-8F6B-CE1FC15CCA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8D125688-9848-4DBE-BA2F-9BC9FB809A96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5EB76F83-3326-F6F6-E71D-632DF95BA8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25F7D9B-3E77-00A8-4C38-ABADC6CA8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52D426C-6999-AB7D-3AF7-BD8002F3E59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97A38E1-A762-C204-BF28-8E4CE47D44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48653E39-5840-4C12-B3A4-D99D4CB56A94}" type="slidenum">
              <a:t>‹#›</a:t>
            </a:fld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F7F6430-6312-7E58-68D1-05852E7FFF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CB9446C6-4353-F5D7-8DB0-5D8119FA58F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E7EAD0E2-3509-F4D2-FA67-94C9972B63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36D7AE4F-556C-4FDF-8280-38C76AF2E144}" type="slidenum">
              <a:t>‹#›</a:t>
            </a:fld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1EC15236-E993-A848-E09B-F44DD75A79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76E1A88-456C-A9C8-18E1-ED2ED7BF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5126D2-A17E-C52B-1A15-C45D0943A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7E28327-BA39-4319-42AF-0F112485B00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52E1B51-FC93-4BB8-3409-E410A61524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A3680F7F-6F9F-0EAF-A351-269BB957F26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608E3BC-DC13-6686-0825-0FBB4FAC4E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E856376D-E4FE-4E5A-9DA2-C7A0201B80FC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2A692506-458D-3172-FFDC-E538085B9D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D55EFF4-C2D9-4FED-A071-F700D9DDE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B7F1585-73DD-0614-E6B1-25DF9E73A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829CC7C-25A0-60FA-A51C-CF1CD5B3652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8B455CF-C997-7E26-B42E-57051C88286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4098240"/>
            <a:ext cx="513072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BDC1AFE-ECCF-7A30-50AE-8B5646AC76A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014CBF7F-4C93-0424-9C2A-3DE374F639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41A3F6D8-7C35-49AC-AA21-A4B0A5B330D6}" type="slidenum">
              <a:t>‹#›</a:t>
            </a:fld>
            <a:endParaRPr lang="en-US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BFB77A75-DCD5-BA78-6F5F-C8A089116F5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3AB0A5A-B3CD-AB5F-912A-5E10633B6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AF30AD2-C698-0543-BE8F-319F78FB3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FDEAC81-AE90-6470-CBD4-FEF19B5640C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3F36DED-46E4-6839-6123-58908A7A0FF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49600158-24AC-8527-8797-4115C3D33920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204CB83A-6ED6-BD23-1BAD-1B24FCBF775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22006E18-EF82-93B6-C599-5C42387F41E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9" name="PlaceHolder 8">
            <a:extLst>
              <a:ext uri="{FF2B5EF4-FFF2-40B4-BE49-F238E27FC236}">
                <a16:creationId xmlns:a16="http://schemas.microsoft.com/office/drawing/2014/main" id="{1E53177A-A270-E714-4996-6CFB85F3DA1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PlaceHolder 9">
            <a:extLst>
              <a:ext uri="{FF2B5EF4-FFF2-40B4-BE49-F238E27FC236}">
                <a16:creationId xmlns:a16="http://schemas.microsoft.com/office/drawing/2014/main" id="{EE56FB8D-AEC9-7725-D1E4-D0A9E6006A2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200BDD61-9CB5-4636-8B1F-D2A14EB49EDE}" type="slidenum">
              <a:t>‹#›</a:t>
            </a:fld>
            <a:endParaRPr lang="en-US"/>
          </a:p>
        </p:txBody>
      </p:sp>
      <p:sp>
        <p:nvSpPr>
          <p:cNvPr id="11" name="PlaceHolder 10">
            <a:extLst>
              <a:ext uri="{FF2B5EF4-FFF2-40B4-BE49-F238E27FC236}">
                <a16:creationId xmlns:a16="http://schemas.microsoft.com/office/drawing/2014/main" id="{E23CF2A1-E542-5CE8-99F3-876736E70E2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21F102-E61A-2073-D85F-ED62365CF56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13ABCA-DC92-97E8-8343-C3B908EB69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5CA4E50D-C974-4364-AD30-91E11915DCDD}" type="slidenum">
              <a:t>‹#›</a:t>
            </a:fld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771C13D-737F-A4BD-CE0C-BAFE7932DD3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ABBC9A9-D74A-F4DE-0E19-C7931FF4E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3">
            <a:extLst>
              <a:ext uri="{FF2B5EF4-FFF2-40B4-BE49-F238E27FC236}">
                <a16:creationId xmlns:a16="http://schemas.microsoft.com/office/drawing/2014/main" id="{BAE39A8E-AC91-3351-173D-745CD981DA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283B7F74-EE2D-EC76-B216-B8B3BED534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83AEEDDC-5105-46B6-9A4F-0C3E4CC1B5FE}" type="slidenum">
              <a:t>‹#›</a:t>
            </a:fld>
            <a:endParaRPr lang="en-US"/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FAB05CDB-40A5-EBA9-0327-94C4D2D3F9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8F02B1-04FD-A64A-4C56-10BFE0F83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3021A8-D284-3913-0006-47DDF2889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74BE81B-C2DB-6173-8F0A-B7A7342F6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260432B-BB09-DB6C-7845-CBFDD23BEF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ED6C94A-8796-7B03-D28C-BED4DC83AF4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0C2B71C1-CC5B-4CC1-AC31-1F1E8F2A41A5}" type="slidenum">
              <a:t>‹#›</a:t>
            </a:fld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1C5F5DDB-FB13-2D90-78EC-74BC4CD7003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3B27B59-3E22-3B37-A999-5AA12707C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6FB88D6-F0F5-36C2-3E0D-FD1BC067D2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830B6F8-2CF1-058C-6D2E-35E1C120436D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6226199" y="1825560"/>
            <a:ext cx="513072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IL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D901EC9-C13D-5195-C1F3-C387F4FF3FC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B0F7384-DFC5-011C-B6C1-BDA3B98AD9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91D2D042-CE6F-408C-AF41-62494A6ACDBB}" type="slidenum">
              <a:t>‹#›</a:t>
            </a:fld>
            <a:endParaRPr lang="en-US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84036946-BCF9-8BFD-4A72-A89C1E7526F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IL" sz="32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33080E7-40E5-6305-0E8A-FE2EC07F6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L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0046051-ADB9-D73C-5403-B0A68E04375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479" y="6356520"/>
            <a:ext cx="4114079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/>
                <a:ea typeface="Tahoma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1BF8F21-7F58-D994-AE64-2FD1E30347D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  <a:defRPr lang="en-US" sz="12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Calibri"/>
                <a:ea typeface="Tahoma" pitchFamily="2"/>
                <a:cs typeface="Tahoma" pitchFamily="2"/>
              </a:defRPr>
            </a:lvl1pPr>
          </a:lstStyle>
          <a:p>
            <a:pPr lvl="0"/>
            <a:fld id="{00A69F5E-0255-4749-9F47-4431826F7186}" type="slidenum">
              <a:t>‹#›</a:t>
            </a:fld>
            <a:endParaRPr lang="en-U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2F87E46-4F61-A573-EFF3-F0F832743C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ctr" anchorCtr="0">
            <a:noAutofit/>
          </a:bodyPr>
          <a:lstStyle>
            <a:lvl1pPr lvl="0" algn="l" rtl="0" hangingPunct="0">
              <a:buNone/>
              <a:tabLst/>
              <a:defRPr lang="en-IL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hangingPunct="0">
        <a:tabLst/>
        <a:defRPr lang="en-IL" sz="4400" b="0" i="0" u="none" strike="noStrike" kern="1200" cap="none" spc="0" baseline="0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3.xml"/><Relationship Id="rId5" Type="http://schemas.openxmlformats.org/officeDocument/2006/relationships/hyperlink" Target="https://dev.azure.com/FundGuard/FundGuard/_git/fgrepo/pullrequest/95362" TargetMode="External"/><Relationship Id="rId4" Type="http://schemas.openxmlformats.org/officeDocument/2006/relationships/hyperlink" Target="https://dev.azure.com/FundGuard/FundGuard/_git/fgrepo/pullrequest/9505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n Anatomy of Inheri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3F0D774-C778-9958-B1E8-50BE9965EE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3880" y="1122480"/>
            <a:ext cx="9143280" cy="2386800"/>
          </a:xfrm>
        </p:spPr>
        <p:txBody>
          <a:bodyPr vert="horz" wrap="square" anchor="b" anchorCtr="0">
            <a:noAutofit/>
          </a:bodyPr>
          <a:lstStyle/>
          <a:p>
            <a:pPr lvl="0" rtl="0">
              <a:lnSpc>
                <a:spcPct val="115000"/>
              </a:lnSpc>
              <a:tabLst>
                <a:tab pos="0" algn="l"/>
              </a:tabLst>
            </a:pPr>
            <a:r>
              <a:rPr lang="en-US">
                <a:solidFill>
                  <a:srgbClr val="000000"/>
                </a:solidFill>
                <a:latin typeface="Calibri Light" pitchFamily="18"/>
              </a:rPr>
              <a:t>Reducing File Size </a:t>
            </a:r>
            <a:br>
              <a:rPr lang="en-US">
                <a:solidFill>
                  <a:srgbClr val="000000"/>
                </a:solidFill>
                <a:latin typeface="Calibri Light" pitchFamily="18"/>
              </a:rPr>
            </a:br>
            <a:r>
              <a:rPr lang="en-US">
                <a:solidFill>
                  <a:srgbClr val="000000"/>
                </a:solidFill>
                <a:latin typeface="Calibri Light" pitchFamily="18"/>
              </a:rPr>
              <a:t>and </a:t>
            </a:r>
            <a:br>
              <a:rPr lang="en-US">
                <a:solidFill>
                  <a:srgbClr val="000000"/>
                </a:solidFill>
                <a:latin typeface="Calibri Light" pitchFamily="18"/>
              </a:rPr>
            </a:br>
            <a:r>
              <a:rPr lang="en-US">
                <a:solidFill>
                  <a:srgbClr val="000000"/>
                </a:solidFill>
                <a:latin typeface="Calibri Light" pitchFamily="18"/>
              </a:rPr>
              <a:t>The Single Responsibility Principle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4DB0FAB-B6EC-AD7D-F0D6-FC2EFDCD926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9880" y="4383360"/>
            <a:ext cx="9143280" cy="465480"/>
          </a:xfrm>
        </p:spPr>
        <p:txBody>
          <a:bodyPr vert="horz" wrap="square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>
                <a:solidFill>
                  <a:srgbClr val="000000"/>
                </a:solidFill>
                <a:latin typeface="Calibri" pitchFamily="18"/>
              </a:rPr>
              <a:t>David Sackstein</a:t>
            </a:r>
          </a:p>
          <a:p>
            <a:pPr lvl="0" algn="ctr" rtl="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>
              <a:solidFill>
                <a:srgbClr val="000000"/>
              </a:solidFill>
              <a:latin typeface="Calibri" pitchFamily="18"/>
            </a:endParaRPr>
          </a:p>
          <a:p>
            <a:pPr lvl="0" algn="ctr" rtl="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>
                <a:solidFill>
                  <a:srgbClr val="000000"/>
                </a:solidFill>
                <a:latin typeface="Calibri" pitchFamily="18"/>
              </a:rPr>
              <a:t>29/5/2025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3">
            <a:extLst>
              <a:ext uri="{FF2B5EF4-FFF2-40B4-BE49-F238E27FC236}">
                <a16:creationId xmlns:a16="http://schemas.microsoft.com/office/drawing/2014/main" id="{F64F12C2-E680-8E11-7DA9-2C1E4AD692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Logic becomes difficult to follow and debug</a:t>
            </a:r>
          </a:p>
        </p:txBody>
      </p:sp>
      <p:sp>
        <p:nvSpPr>
          <p:cNvPr id="3" name="PlaceHolder 24">
            <a:extLst>
              <a:ext uri="{FF2B5EF4-FFF2-40B4-BE49-F238E27FC236}">
                <a16:creationId xmlns:a16="http://schemas.microsoft.com/office/drawing/2014/main" id="{3FED0846-C981-B24F-0B02-5839ED29A4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On the contrary, layering allows the reader to focus on: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One level (vertical extraction)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One functionality (horizontal extraction)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at a time.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Would it be easier to understand why a REST operation returns 404 (Not Found) if you could follow the code into the DNS server? How about analysis of  TCP packet fragmentation?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5">
            <a:extLst>
              <a:ext uri="{FF2B5EF4-FFF2-40B4-BE49-F238E27FC236}">
                <a16:creationId xmlns:a16="http://schemas.microsoft.com/office/drawing/2014/main" id="{73CA4604-9FBD-7349-FBA5-647588380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It takes too long to implement – not a priority</a:t>
            </a:r>
          </a:p>
        </p:txBody>
      </p:sp>
      <p:sp>
        <p:nvSpPr>
          <p:cNvPr id="3" name="PlaceHolder 26">
            <a:extLst>
              <a:ext uri="{FF2B5EF4-FFF2-40B4-BE49-F238E27FC236}">
                <a16:creationId xmlns:a16="http://schemas.microsoft.com/office/drawing/2014/main" id="{421C75D7-DE3E-7541-80E4-C260C3EA43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The key is not to fix the world. Rather: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Don’t make things worse. Add new code in a separate class rather than increase the size of an existing large one.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possible make local improvements while you are at it.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Tomorrows big classes and technical debt are our responsibility today.</a:t>
            </a:r>
          </a:p>
          <a:p>
            <a:pPr lvl="0" rtl="0">
              <a:buSzPct val="45000"/>
              <a:buFont typeface="OpenSymbol"/>
              <a:buChar char="●"/>
            </a:pPr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7">
            <a:extLst>
              <a:ext uri="{FF2B5EF4-FFF2-40B4-BE49-F238E27FC236}">
                <a16:creationId xmlns:a16="http://schemas.microsoft.com/office/drawing/2014/main" id="{51308710-6471-DAC9-AA84-EB1797BB6E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Extracting code makes reviews more difficult</a:t>
            </a:r>
          </a:p>
        </p:txBody>
      </p:sp>
      <p:sp>
        <p:nvSpPr>
          <p:cNvPr id="3" name="PlaceHolder 28">
            <a:extLst>
              <a:ext uri="{FF2B5EF4-FFF2-40B4-BE49-F238E27FC236}">
                <a16:creationId xmlns:a16="http://schemas.microsoft.com/office/drawing/2014/main" id="{51949A43-28D3-84C7-E8B5-90AD448795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When adding new code, this is not a problem.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On the contrary, adding a new class minimizes changes to existing code.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When changing existing code: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Separate refactoring commits and functional commits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Reviewers can safely ignore refactoring commits</a:t>
            </a:r>
          </a:p>
          <a:p>
            <a:pPr lvl="0" rtl="0">
              <a:buSzPct val="45000"/>
              <a:buFont typeface="OpenSymbol"/>
              <a:buChar char="●"/>
            </a:pPr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7">
            <a:extLst>
              <a:ext uri="{FF2B5EF4-FFF2-40B4-BE49-F238E27FC236}">
                <a16:creationId xmlns:a16="http://schemas.microsoft.com/office/drawing/2014/main" id="{3829799C-774D-A033-92D1-03E0A90738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The "Not in this PR" consideration</a:t>
            </a:r>
          </a:p>
        </p:txBody>
      </p:sp>
      <p:sp>
        <p:nvSpPr>
          <p:cNvPr id="3" name="PlaceHolder 18">
            <a:extLst>
              <a:ext uri="{FF2B5EF4-FFF2-40B4-BE49-F238E27FC236}">
                <a16:creationId xmlns:a16="http://schemas.microsoft.com/office/drawing/2014/main" id="{D9BE54D5-4857-981E-C151-EEE67ACE30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Maybe not in this PR but certainly in this ticket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Refactoring around a functional change is imperative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to prevent code rot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to reverse entropy increase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If both the refactoring change and the functional change are large, create two PRs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Your reviewer can approve refactoring PRs with little effort.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9">
            <a:extLst>
              <a:ext uri="{FF2B5EF4-FFF2-40B4-BE49-F238E27FC236}">
                <a16:creationId xmlns:a16="http://schemas.microsoft.com/office/drawing/2014/main" id="{D4B6B184-B903-967C-AF28-93BF7E9EFB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Proposed guidelines</a:t>
            </a:r>
          </a:p>
        </p:txBody>
      </p:sp>
      <p:sp>
        <p:nvSpPr>
          <p:cNvPr id="3" name="PlaceHolder 10">
            <a:extLst>
              <a:ext uri="{FF2B5EF4-FFF2-40B4-BE49-F238E27FC236}">
                <a16:creationId xmlns:a16="http://schemas.microsoft.com/office/drawing/2014/main" id="{999CD1AA-490A-A3EC-9F6A-A60B0E13A6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Hard values are not popular, but I think they are useful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When you understand the benefits of the SRP you realize they are feasible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Hard values encourage developers to think about responsibilities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They help keep new classes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59D-58AD-2FD2-FCE1-237CFABA9F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IL" sz="3600"/>
              <a:t>Hard Numbers (putting my helmet on)</a:t>
            </a:r>
          </a:p>
        </p:txBody>
      </p:sp>
      <p:graphicFrame>
        <p:nvGraphicFramePr>
          <p:cNvPr id="3" name="">
            <a:extLst>
              <a:ext uri="{FF2B5EF4-FFF2-40B4-BE49-F238E27FC236}">
                <a16:creationId xmlns:a16="http://schemas.microsoft.com/office/drawing/2014/main" id="{46BC9864-02CA-8BB4-FD58-3AAA085E23E4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609480" y="1604520"/>
          <a:ext cx="10730160" cy="3953160"/>
        </p:xfrm>
        <a:graphic>
          <a:graphicData uri="http://schemas.openxmlformats.org/drawingml/2006/table">
            <a:tbl>
              <a:tblPr firstRow="1" bandRow="1">
                <a:tableStyleId>{375EE0AD-8388-4F17-8768-7200F800E0EC}</a:tableStyleId>
              </a:tblPr>
              <a:tblGrid>
                <a:gridCol w="3782520">
                  <a:extLst>
                    <a:ext uri="{9D8B030D-6E8A-4147-A177-3AD203B41FA5}">
                      <a16:colId xmlns:a16="http://schemas.microsoft.com/office/drawing/2014/main" val="3530330313"/>
                    </a:ext>
                  </a:extLst>
                </a:gridCol>
                <a:gridCol w="1418039">
                  <a:extLst>
                    <a:ext uri="{9D8B030D-6E8A-4147-A177-3AD203B41FA5}">
                      <a16:colId xmlns:a16="http://schemas.microsoft.com/office/drawing/2014/main" val="2650669488"/>
                    </a:ext>
                  </a:extLst>
                </a:gridCol>
                <a:gridCol w="1365480">
                  <a:extLst>
                    <a:ext uri="{9D8B030D-6E8A-4147-A177-3AD203B41FA5}">
                      <a16:colId xmlns:a16="http://schemas.microsoft.com/office/drawing/2014/main" val="801045220"/>
                    </a:ext>
                  </a:extLst>
                </a:gridCol>
                <a:gridCol w="4164480">
                  <a:extLst>
                    <a:ext uri="{9D8B030D-6E8A-4147-A177-3AD203B41FA5}">
                      <a16:colId xmlns:a16="http://schemas.microsoft.com/office/drawing/2014/main" val="2345332881"/>
                    </a:ext>
                  </a:extLst>
                </a:gridCol>
              </a:tblGrid>
              <a:tr h="628920"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L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3FAF46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3FAF46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3FAF46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3FAF46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Practical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3FAF46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3FAF46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Reasons to relax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57581"/>
                  </a:ext>
                </a:extLst>
              </a:tr>
              <a:tr h="43451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Class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Inline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18608"/>
                  </a:ext>
                </a:extLst>
              </a:tr>
              <a:tr h="43451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Method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Comments, logs, formatting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65112"/>
                  </a:ext>
                </a:extLst>
              </a:tr>
              <a:tr h="43451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Number of public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Controllers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78041"/>
                  </a:ext>
                </a:extLst>
              </a:tr>
              <a:tr h="434519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Number of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Constants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906"/>
                  </a:ext>
                </a:extLst>
              </a:tr>
              <a:tr h="79272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Number of function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An interface you don’t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81088"/>
                  </a:ext>
                </a:extLst>
              </a:tr>
              <a:tr h="793800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>
                          <a:solidFill>
                            <a:srgbClr val="55308D"/>
                          </a:solidFill>
                        </a:defRPr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solidFill>
                            <a:srgbClr val="55308D"/>
                          </a:solidFill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Number of levels of indentation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400"/>
                      </a:pPr>
                      <a:r>
                        <a:rPr lang="en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PingFang SC" pitchFamily="2"/>
                          <a:cs typeface="Arial Unicode MS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IL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460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7">
            <a:extLst>
              <a:ext uri="{FF2B5EF4-FFF2-40B4-BE49-F238E27FC236}">
                <a16:creationId xmlns:a16="http://schemas.microsoft.com/office/drawing/2014/main" id="{7ACF0F66-33C9-961B-636E-CC438D9252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</a:p>
        </p:txBody>
      </p:sp>
      <p:sp>
        <p:nvSpPr>
          <p:cNvPr id="3" name="PlaceHolder 8">
            <a:extLst>
              <a:ext uri="{FF2B5EF4-FFF2-40B4-BE49-F238E27FC236}">
                <a16:creationId xmlns:a16="http://schemas.microsoft.com/office/drawing/2014/main" id="{8D21A4F3-FA2D-7468-C3B3-1987CE2648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Extract class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Extract methods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Extract parameter objects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1">
            <a:extLst>
              <a:ext uri="{FF2B5EF4-FFF2-40B4-BE49-F238E27FC236}">
                <a16:creationId xmlns:a16="http://schemas.microsoft.com/office/drawing/2014/main" id="{EA8308A6-948E-A050-0A00-B040160740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TestCenterService as an example</a:t>
            </a:r>
          </a:p>
        </p:txBody>
      </p:sp>
      <p:sp>
        <p:nvSpPr>
          <p:cNvPr id="3" name="PlaceHolder 12">
            <a:extLst>
              <a:ext uri="{FF2B5EF4-FFF2-40B4-BE49-F238E27FC236}">
                <a16:creationId xmlns:a16="http://schemas.microsoft.com/office/drawing/2014/main" id="{42E2D03E-2FFB-7E71-E849-2C71A350B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Reasons it was chosen: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It is big (was almost 2000 lines)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It is well tested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 don’t understand what it does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Two first steps</a:t>
            </a:r>
          </a:p>
          <a:p>
            <a:pPr lvl="1" hangingPunct="0">
              <a:spcBef>
                <a:spcPts val="1134"/>
              </a:spcBef>
              <a:buSzPct val="75000"/>
              <a:buFont typeface="OpenSymbol"/>
              <a:buChar char="–"/>
            </a:pPr>
            <a:r>
              <a:rPr lang="en-IL" sz="2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Extract classes (</a:t>
            </a:r>
            <a:r>
              <a:rPr lang="en-IL" sz="2800">
                <a:highlight>
                  <a:scrgbClr r="0" g="0" b="0">
                    <a:alpha val="0"/>
                  </a:scrgbClr>
                </a:highlight>
                <a:latin typeface="Liberation Sans" pitchFamily="18"/>
                <a:hlinkClick r:id="rId4"/>
              </a:rPr>
              <a:t>Pull Request 95053</a:t>
            </a:r>
            <a:r>
              <a:rPr lang="en-IL" sz="2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)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Extract methods (</a:t>
            </a:r>
            <a:r>
              <a:rPr lang="en-IL" sz="2800">
                <a:highlight>
                  <a:scrgbClr r="0" g="0" b="0">
                    <a:alpha val="0"/>
                  </a:scrgbClr>
                </a:highlight>
                <a:latin typeface="Liberation Sans" pitchFamily="18"/>
                <a:hlinkClick r:id="rId5"/>
              </a:rPr>
              <a:t>Pull Request 95362</a:t>
            </a:r>
            <a:r>
              <a:rPr lang="en-IL" sz="2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90DF4-74E6-3CC9-6B37-5429561CE5BD}"/>
              </a:ext>
            </a:extLst>
          </p:cNvPr>
          <p:cNvSpPr txBox="1"/>
          <p:nvPr/>
        </p:nvSpPr>
        <p:spPr>
          <a:xfrm>
            <a:off x="6037200" y="282528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L" sz="1800" b="0" i="0" u="none" strike="noStrike" kern="1200" cap="none">
              <a:ln>
                <a:noFill/>
              </a:ln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0A83F7C-8FB6-78C4-C404-C28AFC1EA9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0000"/>
            <a:ext cx="12022920" cy="62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3">
            <a:extLst>
              <a:ext uri="{FF2B5EF4-FFF2-40B4-BE49-F238E27FC236}">
                <a16:creationId xmlns:a16="http://schemas.microsoft.com/office/drawing/2014/main" id="{696723ED-55A7-1D55-461A-243159C7B7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Let’s look at the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5CD4EE8-A0EE-66B3-8F07-FD7CE48762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Agenda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ACACA22-32F6-B60A-D2B7-97E35E0BBD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Single Responsibility Principle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Horizontal</a:t>
            </a:r>
            <a:r>
              <a:rPr lang="en-US" sz="2800">
                <a:solidFill>
                  <a:srgbClr val="2A6099"/>
                </a:solidFill>
                <a:latin typeface="Calibri" pitchFamily="18"/>
              </a:rPr>
              <a:t> and </a:t>
            </a: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Vertical Violations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Benefits of the SRP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Addressing problems with the SRP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Proposed guidelines</a:t>
            </a:r>
            <a:r>
              <a:rPr lang="en-US" sz="2800">
                <a:solidFill>
                  <a:srgbClr val="2A6099"/>
                </a:solidFill>
                <a:latin typeface="Calibri" pitchFamily="18"/>
              </a:rPr>
              <a:t> and </a:t>
            </a: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techniques</a:t>
            </a:r>
          </a:p>
          <a:p>
            <a:pPr lvl="0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TestCenterService as an example</a:t>
            </a:r>
          </a:p>
          <a:p>
            <a:pPr lvl="0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2A6099"/>
                </a:solidFill>
                <a:latin typeface="Calibri" pitchFamily="18"/>
              </a:rPr>
              <a:t>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88BFAA0-20CE-8FD0-FEC0-B3909D37A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2651039"/>
            <a:ext cx="4190759" cy="123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>
                <a:solidFill>
                  <a:srgbClr val="2A6099"/>
                </a:solidFill>
                <a:latin typeface="Calibri Light" pitchFamily="18"/>
              </a:rPr>
              <a:t>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5">
            <a:extLst>
              <a:ext uri="{FF2B5EF4-FFF2-40B4-BE49-F238E27FC236}">
                <a16:creationId xmlns:a16="http://schemas.microsoft.com/office/drawing/2014/main" id="{9F01E5EC-07EF-E2A3-E173-0EC66989B1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Single Responsibility Principle</a:t>
            </a:r>
          </a:p>
        </p:txBody>
      </p:sp>
      <p:sp>
        <p:nvSpPr>
          <p:cNvPr id="3" name="PlaceHolder 16">
            <a:extLst>
              <a:ext uri="{FF2B5EF4-FFF2-40B4-BE49-F238E27FC236}">
                <a16:creationId xmlns:a16="http://schemas.microsoft.com/office/drawing/2014/main" id="{390B5B08-48AB-A8B9-580E-E92D8EA1DC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Classes, functions, components should do only one thing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This applies horizontally and vertically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Horizontally: A class (or function) should not do A and B and C</a:t>
            </a: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Vertically: A class (or function) should have one level of abstraction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So it should not do A, A.1, A.1.1 and A.1.2</a:t>
            </a:r>
          </a:p>
          <a:p>
            <a:pPr lvl="0" algn="l" rtl="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 pitchFamily="18"/>
            </a:endParaRP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800">
              <a:solidFill>
                <a:srgbClr val="000000"/>
              </a:solidFill>
              <a:latin typeface="Calibri" pitchFamily="18"/>
            </a:endParaRPr>
          </a:p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en-US" sz="2800">
              <a:solidFill>
                <a:srgbClr val="000000"/>
              </a:solidFill>
              <a:latin typeface="Calibri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4">
            <a:extLst>
              <a:ext uri="{FF2B5EF4-FFF2-40B4-BE49-F238E27FC236}">
                <a16:creationId xmlns:a16="http://schemas.microsoft.com/office/drawing/2014/main" id="{4481C3F3-6ADA-0C72-09CE-FE253FEB2B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– Horizontal violation</a:t>
            </a:r>
          </a:p>
        </p:txBody>
      </p:sp>
      <p:sp>
        <p:nvSpPr>
          <p:cNvPr id="3" name="PlaceHolder 5">
            <a:extLst>
              <a:ext uri="{FF2B5EF4-FFF2-40B4-BE49-F238E27FC236}">
                <a16:creationId xmlns:a16="http://schemas.microsoft.com/office/drawing/2014/main" id="{E086B97F-7A86-1E02-1756-A249112BDD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Make Coffee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Check if cup is clean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If not wash it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Prepare coffee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Take some cheese cake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Drink the coffee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Enjoy the cake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endParaRPr lang="en-US" sz="28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>
            <a:extLst>
              <a:ext uri="{FF2B5EF4-FFF2-40B4-BE49-F238E27FC236}">
                <a16:creationId xmlns:a16="http://schemas.microsoft.com/office/drawing/2014/main" id="{178928A9-F7FA-AF4D-028E-765ED9E14D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Examples – Vertical violation</a:t>
            </a:r>
          </a:p>
        </p:txBody>
      </p:sp>
      <p:sp>
        <p:nvSpPr>
          <p:cNvPr id="3" name="PlaceHolder 6">
            <a:extLst>
              <a:ext uri="{FF2B5EF4-FFF2-40B4-BE49-F238E27FC236}">
                <a16:creationId xmlns:a16="http://schemas.microsoft.com/office/drawing/2014/main" id="{59DB16FC-65FE-F01C-863B-324E46D42C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Make Coffee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Open coffee lid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Find teaspoon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Add teaspoon of coffee 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Add teaspoon of sugar 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Press red button on kettle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While button did not click back off, wait 5 seconds with 2 minute timeout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Open the fridge  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Select preferred milk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Pour water and milk into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endParaRPr lang="en-US" sz="280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67B95FA-8EBF-EFCC-D871-0F306E5331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Examples - Good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E3C8D07-646A-7AC1-B68A-D303912684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41759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algn="l" rtl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 pitchFamily="18"/>
              </a:rPr>
              <a:t>Make Coffee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Add coffee 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Add sugar 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Boil water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Pour water into cup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US" sz="280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 pitchFamily="18"/>
              </a:rPr>
              <a:t>Add milk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94DE018-ED9B-75EA-0928-D24CC6CFE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Benefits of the SRP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63F0833-A76D-7DE9-F906-17FDAA8749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Easier to comprehend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Easier to maintain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Possible to test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Offers opportunities for reuse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Fewer conflicts between commits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9">
            <a:extLst>
              <a:ext uri="{FF2B5EF4-FFF2-40B4-BE49-F238E27FC236}">
                <a16:creationId xmlns:a16="http://schemas.microsoft.com/office/drawing/2014/main" id="{29347B31-28A2-593F-B434-B28774FBE2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tabLst>
                <a:tab pos="0" algn="l"/>
              </a:tabLst>
            </a:pPr>
            <a:r>
              <a:rPr lang="en-US" sz="3600">
                <a:solidFill>
                  <a:srgbClr val="2A6099"/>
                </a:solidFill>
                <a:latin typeface="Calibri Light" pitchFamily="18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Problems with the SRP?</a:t>
            </a:r>
          </a:p>
        </p:txBody>
      </p:sp>
      <p:sp>
        <p:nvSpPr>
          <p:cNvPr id="3" name="PlaceHolder 20">
            <a:extLst>
              <a:ext uri="{FF2B5EF4-FFF2-40B4-BE49-F238E27FC236}">
                <a16:creationId xmlns:a16="http://schemas.microsoft.com/office/drawing/2014/main" id="{97E8E3E9-0B4F-D0E7-BA76-D9929815A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Creates too many files and classes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Logic becomes difficult to follow and debug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It takes too long to implement – not a priority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Extracting code makes reviews more difficult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The "Not in this PR" consideration</a:t>
            </a:r>
          </a:p>
          <a:p>
            <a:pPr lvl="0" rtl="0">
              <a:buSzPct val="45000"/>
              <a:buFont typeface="OpenSymbol"/>
              <a:buChar char="●"/>
            </a:pPr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1">
            <a:extLst>
              <a:ext uri="{FF2B5EF4-FFF2-40B4-BE49-F238E27FC236}">
                <a16:creationId xmlns:a16="http://schemas.microsoft.com/office/drawing/2014/main" id="{BFD5ABE4-F547-3168-A25F-AE108758ED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080" y="365040"/>
            <a:ext cx="10514880" cy="1324800"/>
          </a:xfrm>
        </p:spPr>
        <p:txBody>
          <a:bodyPr vert="horz" wrap="square" lIns="90000" tIns="45000" rIns="90000" bIns="45000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US" sz="3600">
                <a:solidFill>
                  <a:srgbClr val="000000"/>
                </a:solidFill>
                <a:latin typeface="Calibri Light" pitchFamily="18"/>
              </a:rPr>
              <a:t>Creates too many files and classes</a:t>
            </a:r>
          </a:p>
        </p:txBody>
      </p:sp>
      <p:sp>
        <p:nvSpPr>
          <p:cNvPr id="3" name="PlaceHolder 22">
            <a:extLst>
              <a:ext uri="{FF2B5EF4-FFF2-40B4-BE49-F238E27FC236}">
                <a16:creationId xmlns:a16="http://schemas.microsoft.com/office/drawing/2014/main" id="{A867B123-DDAE-7AD0-A27D-7429227DE3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10514880" cy="4350600"/>
          </a:xfrm>
        </p:spPr>
        <p:txBody>
          <a:bodyPr vert="horz" wrap="square" lIns="90000" tIns="45000" rIns="90000" bIns="45000" anchor="t" anchorCtr="0"/>
          <a:lstStyle/>
          <a:p>
            <a:pPr lvl="0" rtl="0">
              <a:buSzPct val="45000"/>
              <a:buFont typeface="OpenSymbol"/>
              <a:buChar char="●"/>
            </a:pPr>
            <a:r>
              <a:rPr lang="en-IL"/>
              <a:t>Too many is only relative to your current perspective:</a:t>
            </a:r>
          </a:p>
          <a:p>
            <a:pPr lvl="1" hangingPunct="0">
              <a:spcBef>
                <a:spcPts val="1417"/>
              </a:spcBef>
              <a:buSzPct val="75000"/>
              <a:buFont typeface="OpenSymbol"/>
              <a:buChar char="–"/>
            </a:pPr>
            <a:r>
              <a:rPr lang="en-IL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Ask yourself – have you ever encountered a group of classes and proposed that they should all be merged into one to make them easier to understand?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Creating classes with responsibilities is how we manage complexity. We create teams and delegate responsibilities.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You can place related classes in their own package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en-IL"/>
              <a:t>Often class extraction justifies a managing class just like teams need managers. (Just don’t call it Manager, please :)</a:t>
            </a:r>
          </a:p>
          <a:p>
            <a:pPr lvl="0" rtl="0">
              <a:buSzPct val="45000"/>
              <a:buFont typeface="OpenSymbol"/>
              <a:buChar char="●"/>
            </a:pPr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, 2 Content over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Centered Tex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Title, 2 Content and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Title Content and 2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4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5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6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7.xml><?xml version="1.0" encoding="utf-8"?>
<a:theme xmlns:a="http://schemas.openxmlformats.org/drawingml/2006/main" name="Default 4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8.xml><?xml version="1.0" encoding="utf-8"?>
<a:theme xmlns:a="http://schemas.openxmlformats.org/drawingml/2006/main" name="Default 5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9.xml><?xml version="1.0" encoding="utf-8"?>
<a:theme xmlns:a="http://schemas.openxmlformats.org/drawingml/2006/main" name="Default 6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, Content over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0.xml><?xml version="1.0" encoding="utf-8"?>
<a:theme xmlns:a="http://schemas.openxmlformats.org/drawingml/2006/main" name="Default 7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1.xml><?xml version="1.0" encoding="utf-8"?>
<a:theme xmlns:a="http://schemas.openxmlformats.org/drawingml/2006/main" name="Default 8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2.xml><?xml version="1.0" encoding="utf-8"?>
<a:theme xmlns:a="http://schemas.openxmlformats.org/drawingml/2006/main" name="Default 9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3.xml><?xml version="1.0" encoding="utf-8"?>
<a:theme xmlns:a="http://schemas.openxmlformats.org/drawingml/2006/main" name="Default 10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4.xml><?xml version="1.0" encoding="utf-8"?>
<a:theme xmlns:a="http://schemas.openxmlformats.org/drawingml/2006/main" name="Default 1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5.xml><?xml version="1.0" encoding="utf-8"?>
<a:theme xmlns:a="http://schemas.openxmlformats.org/drawingml/2006/main" name="Default 1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6.xml><?xml version="1.0" encoding="utf-8"?>
<a:theme xmlns:a="http://schemas.openxmlformats.org/drawingml/2006/main" name="Default 1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7.xml><?xml version="1.0" encoding="utf-8"?>
<a:theme xmlns:a="http://schemas.openxmlformats.org/drawingml/2006/main" name="Default 14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8.xml><?xml version="1.0" encoding="utf-8"?>
<a:theme xmlns:a="http://schemas.openxmlformats.org/drawingml/2006/main" name="Default 15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9.xml><?xml version="1.0" encoding="utf-8"?>
<a:theme xmlns:a="http://schemas.openxmlformats.org/drawingml/2006/main" name="Default 16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itle, 4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0.xml><?xml version="1.0" encoding="utf-8"?>
<a:theme xmlns:a="http://schemas.openxmlformats.org/drawingml/2006/main" name="Default 17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1.xml><?xml version="1.0" encoding="utf-8"?>
<a:theme xmlns:a="http://schemas.openxmlformats.org/drawingml/2006/main" name="Default 18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2.xml><?xml version="1.0" encoding="utf-8"?>
<a:theme xmlns:a="http://schemas.openxmlformats.org/drawingml/2006/main" name="Default 19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3.xml><?xml version="1.0" encoding="utf-8"?>
<a:theme xmlns:a="http://schemas.openxmlformats.org/drawingml/2006/main" name="Default 20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4.xml><?xml version="1.0" encoding="utf-8"?>
<a:theme xmlns:a="http://schemas.openxmlformats.org/drawingml/2006/main" name="Default 2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5.xml><?xml version="1.0" encoding="utf-8"?>
<a:theme xmlns:a="http://schemas.openxmlformats.org/drawingml/2006/main" name="Default 2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6.xml><?xml version="1.0" encoding="utf-8"?>
<a:theme xmlns:a="http://schemas.openxmlformats.org/drawingml/2006/main" name="Default 2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itle, 6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Blank Sli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itle,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Title, 2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itle Onl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5078</TotalTime>
  <Words>787</Words>
  <Application>Microsoft Office PowerPoint</Application>
  <PresentationFormat>Widescreen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20</vt:i4>
      </vt:variant>
    </vt:vector>
  </HeadingPairs>
  <TitlesOfParts>
    <vt:vector size="64" baseType="lpstr">
      <vt:lpstr>Aptos</vt:lpstr>
      <vt:lpstr>Arial</vt:lpstr>
      <vt:lpstr>Calibri</vt:lpstr>
      <vt:lpstr>Calibri Light</vt:lpstr>
      <vt:lpstr>Liberation Sans</vt:lpstr>
      <vt:lpstr>Liberation Serif</vt:lpstr>
      <vt:lpstr>OpenSymbol</vt:lpstr>
      <vt:lpstr>Times New Roman</vt:lpstr>
      <vt:lpstr>Title, 2 Content over Content</vt:lpstr>
      <vt:lpstr>Title, Content over Content</vt:lpstr>
      <vt:lpstr>Title, 4 Content</vt:lpstr>
      <vt:lpstr>Title, 6 Content</vt:lpstr>
      <vt:lpstr>Blank Slide</vt:lpstr>
      <vt:lpstr>Title Slide</vt:lpstr>
      <vt:lpstr>Title, Content</vt:lpstr>
      <vt:lpstr>Title, 2 Content</vt:lpstr>
      <vt:lpstr>Title Only</vt:lpstr>
      <vt:lpstr>Centered Text</vt:lpstr>
      <vt:lpstr>Title, 2 Content and Content</vt:lpstr>
      <vt:lpstr>Title Content and 2 Content</vt:lpstr>
      <vt:lpstr>Default</vt:lpstr>
      <vt:lpstr>Default 1</vt:lpstr>
      <vt:lpstr>Default 2</vt:lpstr>
      <vt:lpstr>Default 3</vt:lpstr>
      <vt:lpstr>Default 4</vt:lpstr>
      <vt:lpstr>Default 5</vt:lpstr>
      <vt:lpstr>Default 6</vt:lpstr>
      <vt:lpstr>Default 7</vt:lpstr>
      <vt:lpstr>Default 8</vt:lpstr>
      <vt:lpstr>Default 9</vt:lpstr>
      <vt:lpstr>Default 10</vt:lpstr>
      <vt:lpstr>Default 11</vt:lpstr>
      <vt:lpstr>Default 12</vt:lpstr>
      <vt:lpstr>Default 13</vt:lpstr>
      <vt:lpstr>Default 14</vt:lpstr>
      <vt:lpstr>Default 15</vt:lpstr>
      <vt:lpstr>Default 16</vt:lpstr>
      <vt:lpstr>Default 17</vt:lpstr>
      <vt:lpstr>Default 18</vt:lpstr>
      <vt:lpstr>Default 19</vt:lpstr>
      <vt:lpstr>Default 20</vt:lpstr>
      <vt:lpstr>Default 21</vt:lpstr>
      <vt:lpstr>Default 22</vt:lpstr>
      <vt:lpstr>Default 23</vt:lpstr>
      <vt:lpstr>Reducing File Size  and  The Single Responsibility Principle</vt:lpstr>
      <vt:lpstr>Agenda</vt:lpstr>
      <vt:lpstr>The Single Responsibility Principle</vt:lpstr>
      <vt:lpstr>Examples – Horizontal violation</vt:lpstr>
      <vt:lpstr>Examples – Vertical violation</vt:lpstr>
      <vt:lpstr>Examples - Good</vt:lpstr>
      <vt:lpstr>Benefits of the SRP</vt:lpstr>
      <vt:lpstr>Problems with the SRP?</vt:lpstr>
      <vt:lpstr>Creates too many files and classes</vt:lpstr>
      <vt:lpstr>Logic becomes difficult to follow and debug</vt:lpstr>
      <vt:lpstr>It takes too long to implement – not a priority</vt:lpstr>
      <vt:lpstr>Extracting code makes reviews more difficult</vt:lpstr>
      <vt:lpstr>The "Not in this PR" consideration</vt:lpstr>
      <vt:lpstr>Proposed guidelines</vt:lpstr>
      <vt:lpstr>Hard Numbers (putting my helmet on)</vt:lpstr>
      <vt:lpstr>Techniques</vt:lpstr>
      <vt:lpstr>TestCenterService as an example</vt:lpstr>
      <vt:lpstr>PowerPoint Presentation</vt:lpstr>
      <vt:lpstr>Let’s look at the 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File Size and the Single Responsibility Principle</dc:title>
  <dc:creator>David Sackstein</dc:creator>
  <cp:lastModifiedBy>David Sackstein</cp:lastModifiedBy>
  <cp:revision>537</cp:revision>
  <dcterms:created xsi:type="dcterms:W3CDTF">2023-09-03T19:55:00Z</dcterms:created>
  <dcterms:modified xsi:type="dcterms:W3CDTF">2025-07-06T20:36:14Z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Widescreen</vt:lpwstr>
  </property>
  <property fmtid="{D5CDD505-2E9C-101B-9397-08002B2CF9AE}" pid="4" name="Slides">
    <vt:r8>20</vt:r8>
  </property>
</Properties>
</file>