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d28a804ca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d28a804ca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28a804c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d28a804c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28a804ca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28a804ca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de4691bd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de4691bd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28a804ca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28a804ca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28a804c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28a804c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de4691bd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de4691bd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28a804c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28a804c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de4691bd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de4691bd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e4691bd9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e4691bd9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de4691bd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de4691bd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de4691bd9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de4691bd9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28a804ca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28a804c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28a804ca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28a804ca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david-scudo/CSEC-Nexu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A7A7A"/>
            </a:gs>
            <a:gs pos="100000">
              <a:srgbClr val="39393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7149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CSEC NEXUS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78400" y="20721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Gamification of Cyber Security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78125" y="3661175"/>
            <a:ext cx="844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David Scudo, MS Student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Daryl Johnson, </a:t>
            </a:r>
            <a:r>
              <a:rPr lang="en">
                <a:solidFill>
                  <a:schemeClr val="lt1"/>
                </a:solidFill>
              </a:rPr>
              <a:t>Committee</a:t>
            </a:r>
            <a:r>
              <a:rPr lang="en">
                <a:solidFill>
                  <a:schemeClr val="lt1"/>
                </a:solidFill>
              </a:rPr>
              <a:t> Chair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Bill Stackpole Committee Member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ctrTitle"/>
          </p:nvPr>
        </p:nvSpPr>
        <p:spPr>
          <a:xfrm>
            <a:off x="282078" y="270225"/>
            <a:ext cx="5091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Considerations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533625" y="2089975"/>
            <a:ext cx="569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Initial Development: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Hours (upon hours) of tutorial videos on framework design.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Build a basic framework from a selected tutorial.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Modify the framework to satisfy the design.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Github for version control.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533625" y="3161450"/>
            <a:ext cx="6625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Development: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Fix the many incompatible / incomplete designs.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Refactor for days on end.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Gut the biggest offenders and redesign from scratch.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Lament the lack of foresight / better development planning.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Implement new recommendations.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Repeat until finished (How not to code).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ctrTitle"/>
          </p:nvPr>
        </p:nvSpPr>
        <p:spPr>
          <a:xfrm>
            <a:off x="252404" y="159075"/>
            <a:ext cx="4691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41;p23"/>
          <p:cNvSpPr txBox="1"/>
          <p:nvPr>
            <p:ph idx="4294967295" type="body"/>
          </p:nvPr>
        </p:nvSpPr>
        <p:spPr>
          <a:xfrm>
            <a:off x="347800" y="2015900"/>
            <a:ext cx="5448000" cy="28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Always assume the scale / scope of a project will change.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Dependencies can quickly become a nightmare.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Tutorials can be as limiting as they are helpful.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Clearly understand design specs before coding.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If you’re winging it you are doing something wrong.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lt1"/>
                </a:solidFill>
              </a:rPr>
              <a:t>Coding for portability is your best friend!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idx="4294967295" type="ctrTitle"/>
          </p:nvPr>
        </p:nvSpPr>
        <p:spPr>
          <a:xfrm>
            <a:off x="1024100" y="516963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Testing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347" name="Google Shape;347;p24"/>
          <p:cNvSpPr txBox="1"/>
          <p:nvPr>
            <p:ph idx="4294967295" type="subTitle"/>
          </p:nvPr>
        </p:nvSpPr>
        <p:spPr>
          <a:xfrm>
            <a:off x="1024100" y="2490250"/>
            <a:ext cx="7980600" cy="1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Lessons Learned (So Far):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Test every new feature on its own and again after implementation.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Create unit tests as you develop not after.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There is always a scenario you did not consider.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Tutorials are basic guides not complete solutions (there is often a better way).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1024100" y="1741725"/>
            <a:ext cx="66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All feedback is read and appreciated!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ctrTitle"/>
          </p:nvPr>
        </p:nvSpPr>
        <p:spPr>
          <a:xfrm>
            <a:off x="564600" y="3686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Work</a:t>
            </a:r>
            <a:endParaRPr/>
          </a:p>
        </p:txBody>
      </p:sp>
      <p:sp>
        <p:nvSpPr>
          <p:cNvPr id="354" name="Google Shape;354;p25"/>
          <p:cNvSpPr txBox="1"/>
          <p:nvPr/>
        </p:nvSpPr>
        <p:spPr>
          <a:xfrm>
            <a:off x="622550" y="1860250"/>
            <a:ext cx="425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is only a proof of concept and I am sincerely interested in what you would like to see.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755950" y="2749625"/>
            <a:ext cx="425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Under consideration: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Expanded CSEC content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Mini games / puzzles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Plot Development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Character Development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idx="4294967295" type="ctrTitle"/>
          </p:nvPr>
        </p:nvSpPr>
        <p:spPr>
          <a:xfrm>
            <a:off x="564600" y="509488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Continued Work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637375" y="1852825"/>
            <a:ext cx="425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is only a proof of concept and I am sincerely interested in what you would like to see.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755950" y="2890425"/>
            <a:ext cx="4255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Under consideration: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Expanded CSEC content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Mini games / puzzles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Plot Development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Character Development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idx="4294967295" type="ctrTitle"/>
          </p:nvPr>
        </p:nvSpPr>
        <p:spPr>
          <a:xfrm>
            <a:off x="824000" y="1569338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Project Link: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368" name="Google Shape;368;p27"/>
          <p:cNvSpPr txBox="1"/>
          <p:nvPr>
            <p:ph idx="4294967295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Click Here to Play CSEC NEXUS!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88550" y="2408700"/>
            <a:ext cx="6366900" cy="20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we’re going: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Motivation for CSEC NEXUS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and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Continued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Link (Play the Proof of Concept!)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4294967295" type="ctrTitle"/>
          </p:nvPr>
        </p:nvSpPr>
        <p:spPr>
          <a:xfrm>
            <a:off x="1295030" y="613300"/>
            <a:ext cx="58866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Motivations for </a:t>
            </a:r>
            <a:endParaRPr sz="3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CSEC NEXUS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4294967295" type="subTitle"/>
          </p:nvPr>
        </p:nvSpPr>
        <p:spPr>
          <a:xfrm>
            <a:off x="1454188" y="2684725"/>
            <a:ext cx="6394800" cy="31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Passion for teaching and learning.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Helping others to achieve the unexpected.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Video gaming as a life-long love.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>
                <a:solidFill>
                  <a:schemeClr val="lt1"/>
                </a:solidFill>
              </a:rPr>
              <a:t>The problem with cyber security.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689250" y="290975"/>
            <a:ext cx="76296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Nunito"/>
                <a:ea typeface="Nunito"/>
                <a:cs typeface="Nunito"/>
                <a:sym typeface="Nunito"/>
              </a:rPr>
              <a:t>Passion for Teaching and Learning.</a:t>
            </a:r>
            <a:endParaRPr sz="101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420450" y="1942300"/>
            <a:ext cx="55908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My Bachelor’s degree in English and Philosophy taught me to love the pursuit of knowledge for both instructor and student.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2271625" y="3053500"/>
            <a:ext cx="41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Teaching is the best way to learn something new.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503975" y="279775"/>
            <a:ext cx="493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Nunito"/>
                <a:ea typeface="Nunito"/>
                <a:cs typeface="Nunito"/>
                <a:sym typeface="Nunito"/>
              </a:rPr>
              <a:t>Helping Others to Achieve the Unexpected.</a:t>
            </a:r>
            <a:endParaRPr sz="5700"/>
          </a:p>
        </p:txBody>
      </p:sp>
      <p:sp>
        <p:nvSpPr>
          <p:cNvPr id="304" name="Google Shape;304;p17"/>
          <p:cNvSpPr txBox="1"/>
          <p:nvPr>
            <p:ph idx="4294967295" type="body"/>
          </p:nvPr>
        </p:nvSpPr>
        <p:spPr>
          <a:xfrm>
            <a:off x="303300" y="2375525"/>
            <a:ext cx="7182300" cy="24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12 years of Management taught me: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People can only achieve what they believe is possible.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 leader’s primary job is to remove obstacles.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No task is too small, no job is too difficult.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Anything is possible.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118575" y="116725"/>
            <a:ext cx="5388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Nunito"/>
                <a:ea typeface="Nunito"/>
                <a:cs typeface="Nunito"/>
                <a:sym typeface="Nunito"/>
              </a:rPr>
              <a:t>Video Gaming as a Life-Long Love.</a:t>
            </a:r>
            <a:endParaRPr sz="7800"/>
          </a:p>
        </p:txBody>
      </p:sp>
      <p:sp>
        <p:nvSpPr>
          <p:cNvPr id="310" name="Google Shape;310;p18"/>
          <p:cNvSpPr txBox="1"/>
          <p:nvPr>
            <p:ph idx="4294967295" type="body"/>
          </p:nvPr>
        </p:nvSpPr>
        <p:spPr>
          <a:xfrm>
            <a:off x="303300" y="2375525"/>
            <a:ext cx="71823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lifetime of gaming has shown that it provides: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Access to new worlds and ideas to explore.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Active engagement with difficult concepts.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 potentially customizable experience.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ctrTitle"/>
          </p:nvPr>
        </p:nvSpPr>
        <p:spPr>
          <a:xfrm>
            <a:off x="118575" y="116725"/>
            <a:ext cx="4817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Nunito"/>
                <a:ea typeface="Nunito"/>
                <a:cs typeface="Nunito"/>
                <a:sym typeface="Nunito"/>
              </a:rPr>
              <a:t>The Problem With Cyber Security</a:t>
            </a:r>
            <a:endParaRPr sz="7800"/>
          </a:p>
        </p:txBody>
      </p:sp>
      <p:sp>
        <p:nvSpPr>
          <p:cNvPr id="316" name="Google Shape;316;p19"/>
          <p:cNvSpPr txBox="1"/>
          <p:nvPr>
            <p:ph idx="4294967295" type="body"/>
          </p:nvPr>
        </p:nvSpPr>
        <p:spPr>
          <a:xfrm>
            <a:off x="303300" y="2375525"/>
            <a:ext cx="7182300" cy="19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According to the New York Times: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There are 3.2 million unfilled cyber security jobs.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Most jobs in Cyber Security are highly technical.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Current recruitment methods are not meeting the need.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idx="4294967295" type="ctrTitle"/>
          </p:nvPr>
        </p:nvSpPr>
        <p:spPr>
          <a:xfrm>
            <a:off x="815250" y="709650"/>
            <a:ext cx="53880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and Development</a:t>
            </a:r>
            <a:endParaRPr sz="7800">
              <a:solidFill>
                <a:schemeClr val="lt1"/>
              </a:solidFill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1341450" y="3023850"/>
            <a:ext cx="359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Design Considerations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Development Considerations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Lessons Learned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ctrTitle"/>
          </p:nvPr>
        </p:nvSpPr>
        <p:spPr>
          <a:xfrm>
            <a:off x="311704" y="203550"/>
            <a:ext cx="4327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8" name="Google Shape;328;p21"/>
          <p:cNvSpPr txBox="1"/>
          <p:nvPr/>
        </p:nvSpPr>
        <p:spPr>
          <a:xfrm>
            <a:off x="474300" y="2386475"/>
            <a:ext cx="712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Considerations: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Game Design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Keep it simple and easy to play.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Minimize abstraction and provide visual and audio examples. 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Focus more on CSEC concepts and less on technical specifics.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 network security lab as content guide.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Framework Design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Game Maker Studio 2 for development.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laptop so I can work from anywhere.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Tutorials for anything I didn’t know.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