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94" r:id="rId2"/>
    <p:sldId id="316" r:id="rId3"/>
    <p:sldId id="317" r:id="rId4"/>
    <p:sldId id="313" r:id="rId5"/>
    <p:sldId id="318" r:id="rId6"/>
    <p:sldId id="315" r:id="rId7"/>
    <p:sldId id="319" r:id="rId8"/>
    <p:sldId id="314" r:id="rId9"/>
  </p:sldIdLst>
  <p:sldSz cx="9144000" cy="6858000" type="screen4x3"/>
  <p:notesSz cx="6851650" cy="92265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8C"/>
    <a:srgbClr val="FFB379"/>
    <a:srgbClr val="F7990D"/>
    <a:srgbClr val="FC442B"/>
    <a:srgbClr val="8B3D9A"/>
    <a:srgbClr val="FF640A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6371" autoAdjust="0"/>
    <p:restoredTop sz="79568" autoAdjust="0"/>
  </p:normalViewPr>
  <p:slideViewPr>
    <p:cSldViewPr>
      <p:cViewPr varScale="1">
        <p:scale>
          <a:sx n="110" d="100"/>
          <a:sy n="110" d="100"/>
        </p:scale>
        <p:origin x="-1040" y="-104"/>
      </p:cViewPr>
      <p:guideLst>
        <p:guide orient="horz" pos="2160"/>
        <p:guide orient="horz" pos="4128"/>
        <p:guide orient="horz" pos="707"/>
        <p:guide orient="horz" pos="816"/>
        <p:guide pos="660"/>
        <p:guide pos="5506"/>
        <p:guide pos="2880"/>
        <p:guide pos="252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774" y="2916"/>
      </p:cViewPr>
      <p:guideLst>
        <p:guide orient="horz" pos="2906"/>
        <p:guide orient="horz" pos="5763"/>
        <p:guide pos="21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876300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solidFill>
                  <a:schemeClr val="tx1"/>
                </a:solidFill>
              </a:defRPr>
            </a:lvl1pPr>
          </a:lstStyle>
          <a:p>
            <a:fld id="{3F1BE0BE-CAFD-4D84-AEF4-50892B7052D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5064" name="Picture 8" descr="vmware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8870950"/>
            <a:ext cx="1117600" cy="26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7605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16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3088"/>
            <a:ext cx="5480050" cy="415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6300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000" i="1">
                <a:solidFill>
                  <a:schemeClr val="tx1"/>
                </a:solidFill>
              </a:defRPr>
            </a:lvl1pPr>
          </a:lstStyle>
          <a:p>
            <a:fld id="{C0DBE54A-858A-437A-A9C0-FB7CCAECFC7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6" name="Picture 10" descr="vmware-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8870950"/>
            <a:ext cx="1117600" cy="26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1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0"/>
      </a:spcBef>
      <a:spcAft>
        <a:spcPct val="25000"/>
      </a:spcAft>
      <a:buBlip>
        <a:blip r:embed="rId3"/>
      </a:buBlip>
      <a:defRPr sz="1000" b="1" kern="1200">
        <a:solidFill>
          <a:schemeClr val="tx2"/>
        </a:solidFill>
        <a:latin typeface="Arial" charset="0"/>
        <a:ea typeface="+mn-ea"/>
        <a:cs typeface="Arial" charset="0"/>
      </a:defRPr>
    </a:lvl1pPr>
    <a:lvl2pPr marL="333375" indent="-160338" algn="l" rtl="0" fontAlgn="base">
      <a:spcBef>
        <a:spcPct val="0"/>
      </a:spcBef>
      <a:spcAft>
        <a:spcPct val="25000"/>
      </a:spcAft>
      <a:buClr>
        <a:schemeClr val="accent1"/>
      </a:buClr>
      <a:buSzPct val="70000"/>
      <a:buFont typeface="Wingdings" pitchFamily="2" charset="2"/>
      <a:buChar char="n"/>
      <a:defRPr sz="10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514350" indent="-179388" algn="l" rtl="0" fontAlgn="base">
      <a:spcBef>
        <a:spcPct val="0"/>
      </a:spcBef>
      <a:spcAft>
        <a:spcPct val="25000"/>
      </a:spcAft>
      <a:buClr>
        <a:schemeClr val="accent1"/>
      </a:buClr>
      <a:buSzPct val="70000"/>
      <a:buFont typeface="Wingdings" pitchFamily="2" charset="2"/>
      <a:buChar char="n"/>
      <a:defRPr sz="10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676275" indent="-160338" algn="l" rtl="0" fontAlgn="base">
      <a:spcBef>
        <a:spcPct val="0"/>
      </a:spcBef>
      <a:spcAft>
        <a:spcPct val="25000"/>
      </a:spcAft>
      <a:buClr>
        <a:schemeClr val="accent1"/>
      </a:buClr>
      <a:buSzPct val="70000"/>
      <a:buFont typeface="Wingdings" pitchFamily="2" charset="2"/>
      <a:buChar char="n"/>
      <a:defRPr sz="10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847725" indent="-169863" algn="l" rtl="0" fontAlgn="base">
      <a:spcBef>
        <a:spcPct val="0"/>
      </a:spcBef>
      <a:spcAft>
        <a:spcPct val="25000"/>
      </a:spcAft>
      <a:buClr>
        <a:schemeClr val="accent1"/>
      </a:buClr>
      <a:buSzPct val="70000"/>
      <a:buFont typeface="Wingdings" pitchFamily="2" charset="2"/>
      <a:buChar char="n"/>
      <a:defRPr sz="10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A79A5-01E2-496B-8FB9-97C8F06FBC7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328613"/>
            <a:ext cx="8382000" cy="53022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095375"/>
            <a:ext cx="8382000" cy="1298575"/>
          </a:xfrm>
        </p:spPr>
        <p:txBody>
          <a:bodyPr/>
          <a:lstStyle>
            <a:lvl1pPr marL="0" indent="0">
              <a:buFont typeface="Arial" charset="0"/>
              <a:buNone/>
              <a:defRPr sz="1800" b="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390525" y="6337300"/>
            <a:ext cx="3200400" cy="365125"/>
          </a:xfrm>
          <a:prstGeom prst="rect">
            <a:avLst/>
          </a:prstGeom>
        </p:spPr>
        <p:txBody>
          <a:bodyPr anchor="ctr"/>
          <a:lstStyle/>
          <a:p>
            <a:r>
              <a:rPr lang="en-US" sz="1200" b="1">
                <a:solidFill>
                  <a:srgbClr val="FFFFFF"/>
                </a:solidFill>
              </a:rPr>
              <a:t>Confidential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71450"/>
            <a:ext cx="2124075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171450"/>
            <a:ext cx="6219825" cy="561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784225"/>
            <a:ext cx="4114800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784225"/>
            <a:ext cx="4114800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8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B79779-A56B-4039-8275-8D393A00DD9F}" type="slidenum">
              <a:rPr lang="en-US" smtClean="0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charset="0"/>
        <a:buChar char=" 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5pPr>
      <a:lvl6pPr marL="16573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1145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30289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jpg"/><Relationship Id="rId6" Type="http://schemas.openxmlformats.org/officeDocument/2006/relationships/image" Target="../media/image13.tiff"/><Relationship Id="rId7" Type="http://schemas.openxmlformats.org/officeDocument/2006/relationships/image" Target="../media/image14.tiff"/><Relationship Id="rId8" Type="http://schemas.openxmlformats.org/officeDocument/2006/relationships/image" Target="../media/image15.tiff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328613"/>
            <a:ext cx="8382000" cy="19573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Support Bundle </a:t>
            </a:r>
            <a:r>
              <a:rPr lang="en-US" dirty="0" smtClean="0"/>
              <a:t>Insight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29000"/>
            <a:ext cx="5638800" cy="2362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27 Jun 2014</a:t>
            </a:r>
          </a:p>
          <a:p>
            <a:pPr algn="ctr" eaLnBrk="1" hangingPunct="1"/>
            <a:r>
              <a:rPr lang="en-US" dirty="0" smtClean="0"/>
              <a:t>Tao XIE</a:t>
            </a:r>
            <a:endParaRPr lang="en-US" dirty="0"/>
          </a:p>
          <a:p>
            <a:pPr algn="ctr" eaLnBrk="1" hangingPunct="1"/>
            <a:r>
              <a:rPr lang="en-US" dirty="0" smtClean="0"/>
              <a:t>Lei ZHOU</a:t>
            </a:r>
          </a:p>
          <a:p>
            <a:pPr algn="ctr" eaLnBrk="1" hangingPunct="1"/>
            <a:r>
              <a:rPr lang="en-US" dirty="0" smtClean="0"/>
              <a:t>Sean ZHAO</a:t>
            </a:r>
          </a:p>
          <a:p>
            <a:pPr algn="ctr" eaLnBrk="1" hangingPunct="1"/>
            <a:r>
              <a:rPr lang="en-US" dirty="0" smtClean="0"/>
              <a:t>Chen LI</a:t>
            </a:r>
          </a:p>
          <a:p>
            <a:pPr algn="ctr" eaLnBrk="1" hangingPunct="1"/>
            <a:r>
              <a:rPr lang="en-US" dirty="0" smtClean="0"/>
              <a:t>David SHI</a:t>
            </a:r>
          </a:p>
          <a:p>
            <a:pPr eaLnBrk="1" hangingPunct="1"/>
            <a:endParaRPr lang="en-US" dirty="0" smtClean="0"/>
          </a:p>
          <a:p>
            <a:pPr algn="r" eaLnBrk="1" hangingPunct="1"/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 dirty="0" smtClean="0"/>
              <a:t>Before we have it…</a:t>
            </a:r>
            <a:endParaRPr lang="en-US" dirty="0"/>
          </a:p>
        </p:txBody>
      </p:sp>
      <p:pic>
        <p:nvPicPr>
          <p:cNvPr id="44" name="Picture 43" descr="Screenshot_6_27_14_11_15_AM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343400"/>
            <a:ext cx="1901575" cy="1873508"/>
          </a:xfrm>
          <a:prstGeom prst="rect">
            <a:avLst/>
          </a:prstGeom>
        </p:spPr>
      </p:pic>
      <p:pic>
        <p:nvPicPr>
          <p:cNvPr id="39" name="Picture 38" descr="Screenshot_6_27_14_11_01_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5347289" cy="3657600"/>
          </a:xfrm>
          <a:prstGeom prst="rect">
            <a:avLst/>
          </a:prstGeom>
        </p:spPr>
      </p:pic>
      <p:pic>
        <p:nvPicPr>
          <p:cNvPr id="47" name="Picture 46" descr="Screenshot_6_27_14_11_56_A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19200"/>
            <a:ext cx="5334000" cy="3684449"/>
          </a:xfrm>
          <a:prstGeom prst="rect">
            <a:avLst/>
          </a:prstGeom>
        </p:spPr>
      </p:pic>
      <p:pic>
        <p:nvPicPr>
          <p:cNvPr id="40" name="Picture 39" descr="Screenshot_6_27_14_11_01_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62200"/>
            <a:ext cx="5347289" cy="3657600"/>
          </a:xfrm>
          <a:prstGeom prst="rect">
            <a:avLst/>
          </a:prstGeom>
        </p:spPr>
      </p:pic>
      <p:pic>
        <p:nvPicPr>
          <p:cNvPr id="48" name="Picture 47" descr="Screenshot_6_27_14_11_56_A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5334000" cy="36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10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600" dirty="0" smtClean="0"/>
              <a:t>Support </a:t>
            </a:r>
            <a:r>
              <a:rPr lang="en-US" sz="3600" dirty="0"/>
              <a:t>Bundle </a:t>
            </a:r>
            <a:r>
              <a:rPr lang="en-US" sz="3600" dirty="0" err="1" smtClean="0"/>
              <a:t>Instight</a:t>
            </a:r>
            <a:endParaRPr lang="en-US" sz="36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Support Bundle insight doesn’t hurt!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224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tzikgur-My-Seven-Backup-IBM-Server-2 (dragged)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590800"/>
            <a:ext cx="1305603" cy="1305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15" descr="Franksouza183-Fs-Mimetypes-application-x-compressed-tar-2 (dragged)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1209700" cy="1209700"/>
          </a:xfrm>
          <a:prstGeom prst="rect">
            <a:avLst/>
          </a:prstGeom>
        </p:spPr>
      </p:pic>
      <p:pic>
        <p:nvPicPr>
          <p:cNvPr id="15" name="Picture 14" descr="Franksouza183-Fs-Mimetypes-application-x-compressed-tar-2 (dragged)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4500"/>
            <a:ext cx="1209700" cy="1209700"/>
          </a:xfrm>
          <a:prstGeom prst="rect">
            <a:avLst/>
          </a:prstGeom>
        </p:spPr>
      </p:pic>
      <p:pic>
        <p:nvPicPr>
          <p:cNvPr id="17" name="Picture 16" descr="Chaninja-Chaninja-File-Configuration-2 (dragged)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143000"/>
            <a:ext cx="990600" cy="990600"/>
          </a:xfrm>
          <a:prstGeom prst="rect">
            <a:avLst/>
          </a:prstGeom>
        </p:spPr>
      </p:pic>
      <p:pic>
        <p:nvPicPr>
          <p:cNvPr id="24" name="Picture 23" descr="Screenshot_6_26_14_10_14_P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67000"/>
            <a:ext cx="4254499" cy="1340057"/>
          </a:xfrm>
          <a:prstGeom prst="rect">
            <a:avLst/>
          </a:prstGeom>
        </p:spPr>
      </p:pic>
      <p:pic>
        <p:nvPicPr>
          <p:cNvPr id="20" name="Picture 19" descr="Oxygen-Icons.org-Oxygen-Mimetypes-text-x-log-2 (dragged)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743200"/>
            <a:ext cx="1293109" cy="1293109"/>
          </a:xfrm>
          <a:prstGeom prst="rect">
            <a:avLst/>
          </a:prstGeom>
        </p:spPr>
      </p:pic>
      <p:pic>
        <p:nvPicPr>
          <p:cNvPr id="21" name="Picture 20" descr="Zerode-Plump-Search-2 (dragged)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029200"/>
            <a:ext cx="457200" cy="457200"/>
          </a:xfrm>
          <a:prstGeom prst="rect">
            <a:avLst/>
          </a:prstGeom>
        </p:spPr>
      </p:pic>
      <p:pic>
        <p:nvPicPr>
          <p:cNvPr id="22" name="Picture 21" descr="Carlosjj-Google-Jfk-Forms-2 (dragged)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895600"/>
            <a:ext cx="859970" cy="8599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5720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076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784E-6 -1.76675E-6 L 0.30907 0.210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5" y="105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666E-7 6.03747E-6 L 0.30855 0.32201 " pathEditMode="relative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8659E-6 -1.70021E-6 L -0.3002 0.33311 " pathEditMode="relative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6901E-6 -3.02105E-6 C 0.00243 0.0007 0.00521 0.00023 0.0073 0.00231 C 0.00869 0.0037 0.00816 0.00717 0.00903 0.00949 C 0.01129 0.01596 0.01268 0.01689 0.01633 0.02151 C 0.01025 0.01897 0.00591 0.0118 1.36901E-6 0.00949 C -0.00191 0.00856 -0.00539 0.00949 -0.00539 0.00717 C -0.00539 0.0037 -0.00191 0.00231 1.36901E-6 -3.02105E-6 Z " pathEditMode="relative" ptsTypes="fffffff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403 0.2675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1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C 0.00677 4.44444E-6 0.0125 0.00972 0.0125 0.02199 C 0.0125 0.03425 0.00677 0.04421 0 0.04421 C -0.00712 0.04421 -0.0125 0.03425 -0.0125 0.02199 C -0.0125 0.00972 -0.00712 4.44444E-6 0 4.44444E-6 Z " pathEditMode="relative" rAng="0" ptsTypes="fffff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31302 0.3048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  <a:p>
            <a:pPr marL="228600" lvl="1" indent="0" algn="ctr">
              <a:buNone/>
            </a:pPr>
            <a:endParaRPr lang="en-US" sz="4000" dirty="0" smtClean="0">
              <a:latin typeface="+mj-lt"/>
            </a:endParaRPr>
          </a:p>
          <a:p>
            <a:pPr marL="228600" lvl="1" indent="0" algn="ctr">
              <a:buNone/>
            </a:pPr>
            <a:endParaRPr lang="en-US" sz="4000" dirty="0">
              <a:latin typeface="+mj-lt"/>
            </a:endParaRPr>
          </a:p>
          <a:p>
            <a:pPr marL="228600" lvl="1" indent="0" algn="ctr">
              <a:buNone/>
            </a:pPr>
            <a:endParaRPr lang="en-US" sz="4000" dirty="0" smtClean="0">
              <a:latin typeface="+mj-lt"/>
            </a:endParaRPr>
          </a:p>
          <a:p>
            <a:pPr marL="228600" lvl="1" indent="0" algn="ctr">
              <a:buNone/>
            </a:pPr>
            <a:r>
              <a:rPr lang="en-US" sz="4000" dirty="0" smtClean="0">
                <a:latin typeface="+mj-lt"/>
              </a:rPr>
              <a:t>Demo</a:t>
            </a:r>
            <a:r>
              <a:rPr lang="en-US" sz="4000" dirty="0" smtClean="0">
                <a:latin typeface="+mj-lt"/>
              </a:rPr>
              <a:t> </a:t>
            </a:r>
            <a:endParaRPr lang="en-US" sz="4000" dirty="0" smtClean="0">
              <a:latin typeface="+mj-lt"/>
            </a:endParaRPr>
          </a:p>
          <a:p>
            <a:pPr marL="228600" lvl="1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98111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429000" y="3048000"/>
            <a:ext cx="2590800" cy="1143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5000"/>
              <a:lumOff val="3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2000" dirty="0" smtClean="0">
                <a:solidFill>
                  <a:schemeClr val="bg1"/>
                </a:solidFill>
              </a:rPr>
              <a:t>Server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3429000" y="1143000"/>
            <a:ext cx="2590800" cy="1219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2000" dirty="0" smtClean="0">
                <a:solidFill>
                  <a:schemeClr val="bg1"/>
                </a:solidFill>
              </a:rPr>
              <a:t>UI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4876800" y="3048000"/>
            <a:ext cx="1143000" cy="381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1600" dirty="0" err="1" smtClean="0">
                <a:solidFill>
                  <a:schemeClr val="bg1"/>
                </a:solidFill>
              </a:rPr>
              <a:t>Codesearch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429000" y="3048000"/>
            <a:ext cx="1143000" cy="381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1600" dirty="0" smtClean="0">
                <a:solidFill>
                  <a:schemeClr val="bg1"/>
                </a:solidFill>
              </a:rPr>
              <a:t>Flask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3810000" y="4876800"/>
            <a:ext cx="17526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2000" dirty="0" err="1" smtClean="0">
                <a:solidFill>
                  <a:schemeClr val="bg1"/>
                </a:solidFill>
              </a:rPr>
              <a:t>Engweb</a:t>
            </a:r>
            <a:endParaRPr lang="en-US" sz="20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2000" dirty="0" err="1" smtClean="0">
                <a:solidFill>
                  <a:schemeClr val="bg1"/>
                </a:solidFill>
              </a:rPr>
              <a:t>Bugzilla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4876800" y="1981200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1600" dirty="0" smtClean="0">
                <a:solidFill>
                  <a:schemeClr val="bg1"/>
                </a:solidFill>
              </a:rPr>
              <a:t>Bootstrap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429000" y="1981200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lnSpc>
                <a:spcPct val="87000"/>
              </a:lnSpc>
              <a:buClr>
                <a:schemeClr val="tx2"/>
              </a:buClr>
              <a:buSzPct val="80000"/>
            </a:pPr>
            <a:r>
              <a:rPr lang="en-US" sz="1600" dirty="0" smtClean="0">
                <a:solidFill>
                  <a:schemeClr val="bg1"/>
                </a:solidFill>
              </a:rPr>
              <a:t>Timeline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24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60425"/>
            <a:ext cx="8382000" cy="5006975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For QE/DEV engineers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smtClean="0"/>
              <a:t>For customer support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722762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 algn="ctr">
              <a:buNone/>
            </a:pPr>
            <a:endParaRPr lang="en-US" sz="2800" dirty="0">
              <a:latin typeface="+mj-lt"/>
            </a:endParaRPr>
          </a:p>
          <a:p>
            <a:pPr marL="228600" lvl="1" indent="0" algn="ctr">
              <a:buNone/>
            </a:pPr>
            <a:endParaRPr lang="en-US" sz="2800" dirty="0">
              <a:latin typeface="+mj-lt"/>
            </a:endParaRPr>
          </a:p>
          <a:p>
            <a:pPr marL="228600" lvl="1" indent="0" algn="ctr">
              <a:buNone/>
            </a:pPr>
            <a:endParaRPr lang="en-US" sz="2800" dirty="0">
              <a:latin typeface="+mj-lt"/>
            </a:endParaRPr>
          </a:p>
          <a:p>
            <a:pPr marL="228600" lvl="1" indent="0" algn="ctr">
              <a:buNone/>
            </a:pPr>
            <a:endParaRPr lang="en-US" sz="2800" dirty="0">
              <a:latin typeface="+mj-lt"/>
            </a:endParaRPr>
          </a:p>
          <a:p>
            <a:pPr marL="228600" lvl="1" indent="0" algn="ctr">
              <a:buNone/>
            </a:pPr>
            <a:endParaRPr lang="en-US" sz="2800" dirty="0">
              <a:latin typeface="+mj-lt"/>
            </a:endParaRPr>
          </a:p>
          <a:p>
            <a:pPr marL="228600" lvl="1" indent="0" algn="ctr">
              <a:buNone/>
            </a:pPr>
            <a:r>
              <a:rPr lang="en-US" sz="4000" dirty="0" smtClean="0">
                <a:latin typeface="+mj-lt"/>
              </a:rPr>
              <a:t>Q&amp;A</a:t>
            </a:r>
            <a:endParaRPr lang="en-US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3799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Confidential">
  <a:themeElements>
    <a:clrScheme name="VMware Confidential 3">
      <a:dk1>
        <a:srgbClr val="000000"/>
      </a:dk1>
      <a:lt1>
        <a:srgbClr val="FFFFFF"/>
      </a:lt1>
      <a:dk2>
        <a:srgbClr val="4D4D4D"/>
      </a:dk2>
      <a:lt2>
        <a:srgbClr val="C0C0C0"/>
      </a:lt2>
      <a:accent1>
        <a:srgbClr val="6DB33F"/>
      </a:accent1>
      <a:accent2>
        <a:srgbClr val="003D79"/>
      </a:accent2>
      <a:accent3>
        <a:srgbClr val="FFFFFF"/>
      </a:accent3>
      <a:accent4>
        <a:srgbClr val="000000"/>
      </a:accent4>
      <a:accent5>
        <a:srgbClr val="BAD6AF"/>
      </a:accent5>
      <a:accent6>
        <a:srgbClr val="00366D"/>
      </a:accent6>
      <a:hlink>
        <a:srgbClr val="0095D3"/>
      </a:hlink>
      <a:folHlink>
        <a:srgbClr val="F8981D"/>
      </a:folHlink>
    </a:clrScheme>
    <a:fontScheme name="VMware Confidentia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</a:objectDefaults>
  <a:extraClrSchemeLst>
    <a:extraClrScheme>
      <a:clrScheme name="VMware 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Mware Confidential 2">
        <a:dk1>
          <a:srgbClr val="000000"/>
        </a:dk1>
        <a:lt1>
          <a:srgbClr val="FFFFFF"/>
        </a:lt1>
        <a:dk2>
          <a:srgbClr val="4D4D4D"/>
        </a:dk2>
        <a:lt2>
          <a:srgbClr val="C0C0C0"/>
        </a:lt2>
        <a:accent1>
          <a:srgbClr val="0095D3"/>
        </a:accent1>
        <a:accent2>
          <a:srgbClr val="89CBDF"/>
        </a:accent2>
        <a:accent3>
          <a:srgbClr val="FFFFFF"/>
        </a:accent3>
        <a:accent4>
          <a:srgbClr val="000000"/>
        </a:accent4>
        <a:accent5>
          <a:srgbClr val="AAC8E6"/>
        </a:accent5>
        <a:accent6>
          <a:srgbClr val="7CB8CA"/>
        </a:accent6>
        <a:hlink>
          <a:srgbClr val="0095D3"/>
        </a:hlink>
        <a:folHlink>
          <a:srgbClr val="89CB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Mware Confidential 3">
        <a:dk1>
          <a:srgbClr val="000000"/>
        </a:dk1>
        <a:lt1>
          <a:srgbClr val="FFFFFF"/>
        </a:lt1>
        <a:dk2>
          <a:srgbClr val="4D4D4D"/>
        </a:dk2>
        <a:lt2>
          <a:srgbClr val="C0C0C0"/>
        </a:lt2>
        <a:accent1>
          <a:srgbClr val="6DB33F"/>
        </a:accent1>
        <a:accent2>
          <a:srgbClr val="003D79"/>
        </a:accent2>
        <a:accent3>
          <a:srgbClr val="FFFFFF"/>
        </a:accent3>
        <a:accent4>
          <a:srgbClr val="000000"/>
        </a:accent4>
        <a:accent5>
          <a:srgbClr val="BAD6AF"/>
        </a:accent5>
        <a:accent6>
          <a:srgbClr val="00366D"/>
        </a:accent6>
        <a:hlink>
          <a:srgbClr val="0095D3"/>
        </a:hlink>
        <a:folHlink>
          <a:srgbClr val="F8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666666"/>
      </a:dk1>
      <a:lt1>
        <a:srgbClr val="FFFFFF"/>
      </a:lt1>
      <a:dk2>
        <a:srgbClr val="333333"/>
      </a:dk2>
      <a:lt2>
        <a:srgbClr val="999999"/>
      </a:lt2>
      <a:accent1>
        <a:srgbClr val="666666"/>
      </a:accent1>
      <a:accent2>
        <a:srgbClr val="669900"/>
      </a:accent2>
      <a:accent3>
        <a:srgbClr val="FFFFFF"/>
      </a:accent3>
      <a:accent4>
        <a:srgbClr val="565656"/>
      </a:accent4>
      <a:accent5>
        <a:srgbClr val="B8B8B8"/>
      </a:accent5>
      <a:accent6>
        <a:srgbClr val="5C8A00"/>
      </a:accent6>
      <a:hlink>
        <a:srgbClr val="006699"/>
      </a:hlink>
      <a:folHlink>
        <a:srgbClr val="F0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7258</TotalTime>
  <Words>56</Words>
  <Application>Microsoft Macintosh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VMware Confidential</vt:lpstr>
      <vt:lpstr>Support Bundle Insight</vt:lpstr>
      <vt:lpstr>Before we have it…</vt:lpstr>
      <vt:lpstr>PowerPoint Presentation</vt:lpstr>
      <vt:lpstr> </vt:lpstr>
      <vt:lpstr>PowerPoint Presentation</vt:lpstr>
      <vt:lpstr>Architecture</vt:lpstr>
      <vt:lpstr>Future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VMworld 2007 Disaster Recovery Technical Presentation</dc:title>
  <dc:subject/>
  <dc:creator>VMware</dc:creator>
  <dc:description/>
  <cp:lastModifiedBy>Sean Zhao</cp:lastModifiedBy>
  <cp:revision>249</cp:revision>
  <dcterms:created xsi:type="dcterms:W3CDTF">2005-09-11T21:40:23Z</dcterms:created>
  <dcterms:modified xsi:type="dcterms:W3CDTF">2014-06-27T04:08:57Z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Author0">
    <vt:lpwstr>Alvin Wen</vt:lpwstr>
  </property>
  <property fmtid="{D5CDD505-2E9C-101B-9397-08002B2CF9AE}" pid="3" name="Project">
    <vt:lpwstr>2.6</vt:lpwstr>
  </property>
  <property fmtid="{D5CDD505-2E9C-101B-9397-08002B2CF9AE}" pid="4" name="Status Notes">
    <vt:lpwstr/>
  </property>
  <property fmtid="{D5CDD505-2E9C-101B-9397-08002B2CF9AE}" pid="5" name="ContentType">
    <vt:lpwstr>Document</vt:lpwstr>
  </property>
  <property fmtid="{D5CDD505-2E9C-101B-9397-08002B2CF9AE}" pid="6" name="Author0">
    <vt:lpwstr>20</vt:lpwstr>
  </property>
  <property fmtid="{D5CDD505-2E9C-101B-9397-08002B2CF9AE}" pid="7" name="Status">
    <vt:lpwstr>Initial Version</vt:lpwstr>
  </property>
  <property fmtid="{D5CDD505-2E9C-101B-9397-08002B2CF9AE}" pid="8" name="Subject">
    <vt:lpwstr/>
  </property>
  <property fmtid="{D5CDD505-2E9C-101B-9397-08002B2CF9AE}" pid="9" name="Keywords">
    <vt:lpwstr/>
  </property>
  <property fmtid="{D5CDD505-2E9C-101B-9397-08002B2CF9AE}" pid="10" name="_Author">
    <vt:lpwstr>VMware</vt:lpwstr>
  </property>
  <property fmtid="{D5CDD505-2E9C-101B-9397-08002B2CF9AE}" pid="11" name="_Category">
    <vt:lpwstr/>
  </property>
  <property fmtid="{D5CDD505-2E9C-101B-9397-08002B2CF9AE}" pid="12" name="Slides">
    <vt:lpwstr>61</vt:lpwstr>
  </property>
  <property fmtid="{D5CDD505-2E9C-101B-9397-08002B2CF9AE}" pid="13" name="Categories">
    <vt:lpwstr/>
  </property>
  <property fmtid="{D5CDD505-2E9C-101B-9397-08002B2CF9AE}" pid="14" name="Approval Level">
    <vt:lpwstr/>
  </property>
  <property fmtid="{D5CDD505-2E9C-101B-9397-08002B2CF9AE}" pid="15" name="_Comments">
    <vt:lpwstr/>
  </property>
  <property fmtid="{D5CDD505-2E9C-101B-9397-08002B2CF9AE}" pid="16" name="Assigned To">
    <vt:lpwstr/>
  </property>
</Properties>
</file>