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74628208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 bwMode="auto"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 bwMode="auto">
            <a:xfrm>
              <a:off x="-1901322" y="1923003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 bwMode="auto"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 bwMode="auto"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 bwMode="auto">
            <a:xfrm>
              <a:off x="-484613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 bwMode="auto">
          <a:xfrm>
            <a:off x="5634700" y="-1073869"/>
            <a:ext cx="7542166" cy="7636641"/>
            <a:chOff x="5482299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 bwMode="auto">
            <a:xfrm rot="10800000" flipH="1">
              <a:off x="6369827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 bwMode="auto"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 bwMode="auto">
            <a:xfrm flipH="1">
              <a:off x="5482299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 bwMode="auto">
            <a:xfrm rot="10800000" flipH="1">
              <a:off x="7424539" y="4645063"/>
              <a:ext cx="727772" cy="72777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 bwMode="auto"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"/>
          <p:cNvSpPr txBox="1"/>
          <p:nvPr>
            <p:ph type="subTitle" idx="1"/>
          </p:nvPr>
        </p:nvSpPr>
        <p:spPr bwMode="auto"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 bwMode="auto">
          <a:xfrm>
            <a:off x="-2489365" y="-3322835"/>
            <a:ext cx="14122731" cy="9293154"/>
            <a:chOff x="-2489365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 bwMode="auto"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 bwMode="auto"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fill="norm" stroke="1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 bwMode="auto"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 bwMode="auto"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 bwMode="auto"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 bwMode="auto">
              <a:xfrm>
                <a:off x="8029895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 bwMode="auto"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 bwMode="auto">
                <a:xfrm>
                  <a:off x="8389396" y="1055350"/>
                  <a:ext cx="95651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 bwMode="auto">
            <a:xfrm rot="10800000" flipH="1">
              <a:off x="-2489365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 bwMode="auto"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fill="norm" stroke="1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 bwMode="auto"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 bwMode="auto"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 bwMode="auto"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fill="norm" stroke="1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 bwMode="auto"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fill="norm" stroke="1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 bwMode="auto"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 bwMode="auto"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fill="norm" stroke="1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 bwMode="auto"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fill="norm" stroke="1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 bwMode="auto">
              <a:xfrm>
                <a:off x="441078" y="-960635"/>
                <a:ext cx="1029648" cy="1806572"/>
                <a:chOff x="455034" y="-121632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 bwMode="auto">
                <a:xfrm>
                  <a:off x="1007192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fill="norm" stroke="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 bwMode="auto">
                <a:xfrm>
                  <a:off x="455034" y="-121632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 bwMode="auto"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 bwMode="auto"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fill="norm" stroke="1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 bwMode="auto"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fill="norm" stroke="1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 bwMode="auto"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fill="norm" stroke="1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 bwMode="auto"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 bwMode="auto"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fill="norm" stroke="1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 bwMode="auto"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fill="norm" stroke="1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 bwMode="auto"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fill="norm" stroke="1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 bwMode="auto"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fill="norm" stroke="1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 bwMode="auto"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fill="norm" stroke="1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 bwMode="auto"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 bwMode="auto"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 bwMode="auto"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 bwMode="auto"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 bwMode="auto"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fill="norm" stroke="1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 bwMode="auto"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fill="norm" stroke="1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 bwMode="auto"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fill="norm" stroke="1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 bwMode="auto"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fill="norm" stroke="1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 bwMode="auto"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 bwMode="auto"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fill="norm" stroke="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 bwMode="auto"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fill="norm" stroke="1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 bwMode="auto"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fill="norm" stroke="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 bwMode="auto"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fill="norm" stroke="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 bwMode="auto"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fill="norm" stroke="1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 bwMode="auto"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fill="norm" stroke="1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 bwMode="auto"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 bwMode="auto"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fill="norm" stroke="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 bwMode="auto"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fill="norm" stroke="1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type="title" hasCustomPrompt="1"/>
          </p:nvPr>
        </p:nvSpPr>
        <p:spPr bwMode="auto"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4" name="Google Shape;354;p11"/>
          <p:cNvSpPr txBox="1"/>
          <p:nvPr>
            <p:ph type="subTitle" idx="1"/>
          </p:nvPr>
        </p:nvSpPr>
        <p:spPr bwMode="auto">
          <a:xfrm flipH="1">
            <a:off x="822299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27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type="title" hasCustomPrompt="1"/>
          </p:nvPr>
        </p:nvSpPr>
        <p:spPr bwMode="auto"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8" name="Google Shape;358;p13"/>
          <p:cNvSpPr txBox="1"/>
          <p:nvPr>
            <p:ph type="subTitle" idx="1"/>
          </p:nvPr>
        </p:nvSpPr>
        <p:spPr bwMode="auto">
          <a:xfrm>
            <a:off x="123402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p13"/>
          <p:cNvSpPr txBox="1"/>
          <p:nvPr>
            <p:ph type="subTitle" idx="2"/>
          </p:nvPr>
        </p:nvSpPr>
        <p:spPr bwMode="auto"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3"/>
          <p:cNvSpPr txBox="1"/>
          <p:nvPr>
            <p:ph type="title" idx="3" hasCustomPrompt="1"/>
          </p:nvPr>
        </p:nvSpPr>
        <p:spPr bwMode="auto"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1" name="Google Shape;361;p13"/>
          <p:cNvSpPr txBox="1"/>
          <p:nvPr>
            <p:ph type="subTitle" idx="4"/>
          </p:nvPr>
        </p:nvSpPr>
        <p:spPr bwMode="auto">
          <a:xfrm>
            <a:off x="509147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2" name="Google Shape;362;p13"/>
          <p:cNvSpPr txBox="1"/>
          <p:nvPr>
            <p:ph type="subTitle" idx="5"/>
          </p:nvPr>
        </p:nvSpPr>
        <p:spPr bwMode="auto"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3" name="Google Shape;363;p13"/>
          <p:cNvSpPr txBox="1"/>
          <p:nvPr>
            <p:ph type="title" idx="6" hasCustomPrompt="1"/>
          </p:nvPr>
        </p:nvSpPr>
        <p:spPr bwMode="auto"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4" name="Google Shape;364;p13"/>
          <p:cNvSpPr txBox="1"/>
          <p:nvPr>
            <p:ph type="subTitle" idx="7"/>
          </p:nvPr>
        </p:nvSpPr>
        <p:spPr bwMode="auto"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5" name="Google Shape;365;p13"/>
          <p:cNvSpPr txBox="1"/>
          <p:nvPr>
            <p:ph type="subTitle" idx="8"/>
          </p:nvPr>
        </p:nvSpPr>
        <p:spPr bwMode="auto"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3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13"/>
          <p:cNvSpPr txBox="1"/>
          <p:nvPr>
            <p:ph type="title" idx="13" hasCustomPrompt="1"/>
          </p:nvPr>
        </p:nvSpPr>
        <p:spPr bwMode="auto"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8" name="Google Shape;368;p13"/>
          <p:cNvSpPr txBox="1"/>
          <p:nvPr>
            <p:ph type="subTitle" idx="14"/>
          </p:nvPr>
        </p:nvSpPr>
        <p:spPr bwMode="auto"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13"/>
          <p:cNvSpPr txBox="1"/>
          <p:nvPr>
            <p:ph type="subTitle" idx="15"/>
          </p:nvPr>
        </p:nvSpPr>
        <p:spPr bwMode="auto"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70" name="Google Shape;370;p13"/>
          <p:cNvGrpSpPr/>
          <p:nvPr/>
        </p:nvGrpSpPr>
        <p:grpSpPr bwMode="auto"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 bwMode="auto"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 bwMode="auto">
            <a:xfrm>
              <a:off x="-1419599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 bwMode="auto"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fill="norm" stroke="1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 bwMode="auto"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fill="norm" stroke="1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 bwMode="auto"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 bwMode="auto"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fill="norm" stroke="1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 bwMode="auto"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fill="norm" stroke="1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 bwMode="auto">
            <a:xfrm>
              <a:off x="-201897" y="42827"/>
              <a:ext cx="1029648" cy="1806572"/>
              <a:chOff x="455034" y="-121632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 bwMode="auto"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 bwMode="auto"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 bwMode="auto"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 bwMode="auto"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 bwMode="auto"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18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 bwMode="auto"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p14"/>
          <p:cNvSpPr txBox="1"/>
          <p:nvPr>
            <p:ph type="subTitle" idx="1"/>
          </p:nvPr>
        </p:nvSpPr>
        <p:spPr bwMode="auto"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2" name="Google Shape;402;p14"/>
          <p:cNvSpPr/>
          <p:nvPr/>
        </p:nvSpPr>
        <p:spPr bwMode="auto"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fill="norm" stroke="1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 bwMode="auto"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 bwMode="auto"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 bwMode="auto"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 bwMode="auto"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 bwMode="auto"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 bwMode="auto"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2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 bwMode="auto"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 bwMode="auto"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 bwMode="auto">
            <a:xfrm flipH="1">
              <a:off x="1320304" y="4461358"/>
              <a:ext cx="647436" cy="321825"/>
              <a:chOff x="7990043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 bwMode="auto">
            <a:xfrm rot="5400000">
              <a:off x="813121" y="3277732"/>
              <a:ext cx="2698431" cy="3818605"/>
              <a:chOff x="7726148" y="777977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 bwMode="auto"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 bwMode="auto"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 bwMode="auto"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 bwMode="auto"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type="title" hasCustomPrompt="1"/>
          </p:nvPr>
        </p:nvSpPr>
        <p:spPr bwMode="auto"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0" name="Google Shape;450;p15"/>
          <p:cNvSpPr txBox="1"/>
          <p:nvPr>
            <p:ph type="subTitle" idx="1"/>
          </p:nvPr>
        </p:nvSpPr>
        <p:spPr bwMode="auto"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1" name="Google Shape;451;p15"/>
          <p:cNvSpPr txBox="1"/>
          <p:nvPr>
            <p:ph type="subTitle" idx="2"/>
          </p:nvPr>
        </p:nvSpPr>
        <p:spPr bwMode="auto"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2" name="Google Shape;452;p15"/>
          <p:cNvSpPr txBox="1"/>
          <p:nvPr>
            <p:ph type="title" idx="3" hasCustomPrompt="1"/>
          </p:nvPr>
        </p:nvSpPr>
        <p:spPr bwMode="auto"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3" name="Google Shape;453;p15"/>
          <p:cNvSpPr txBox="1"/>
          <p:nvPr>
            <p:ph type="subTitle" idx="4"/>
          </p:nvPr>
        </p:nvSpPr>
        <p:spPr bwMode="auto"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4" name="Google Shape;454;p15"/>
          <p:cNvSpPr txBox="1"/>
          <p:nvPr>
            <p:ph type="subTitle" idx="5"/>
          </p:nvPr>
        </p:nvSpPr>
        <p:spPr bwMode="auto"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5" name="Google Shape;455;p15"/>
          <p:cNvSpPr txBox="1"/>
          <p:nvPr>
            <p:ph type="title" idx="6" hasCustomPrompt="1"/>
          </p:nvPr>
        </p:nvSpPr>
        <p:spPr bwMode="auto"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6" name="Google Shape;456;p15"/>
          <p:cNvSpPr txBox="1"/>
          <p:nvPr>
            <p:ph type="subTitle" idx="7"/>
          </p:nvPr>
        </p:nvSpPr>
        <p:spPr bwMode="auto"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7" name="Google Shape;457;p15"/>
          <p:cNvSpPr txBox="1"/>
          <p:nvPr>
            <p:ph type="subTitle" idx="8"/>
          </p:nvPr>
        </p:nvSpPr>
        <p:spPr bwMode="auto"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8" name="Google Shape;458;p15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3_1_4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 bwMode="auto"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 bwMode="auto"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 bwMode="auto"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 bwMode="auto"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 bwMode="auto"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 bwMode="auto"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 bwMode="auto"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 bwMode="auto"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p16"/>
          <p:cNvSpPr txBox="1"/>
          <p:nvPr>
            <p:ph type="subTitle" idx="1"/>
          </p:nvPr>
        </p:nvSpPr>
        <p:spPr bwMode="auto"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16"/>
          <p:cNvSpPr txBox="1"/>
          <p:nvPr>
            <p:ph type="subTitle" idx="2"/>
          </p:nvPr>
        </p:nvSpPr>
        <p:spPr bwMode="auto"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4" name="Google Shape;484;p16"/>
          <p:cNvSpPr txBox="1"/>
          <p:nvPr>
            <p:ph type="subTitle" idx="3"/>
          </p:nvPr>
        </p:nvSpPr>
        <p:spPr bwMode="auto"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5" name="Google Shape;485;p16"/>
          <p:cNvSpPr txBox="1"/>
          <p:nvPr>
            <p:ph type="subTitle" idx="4"/>
          </p:nvPr>
        </p:nvSpPr>
        <p:spPr bwMode="auto"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6" name="Google Shape;486;p16"/>
          <p:cNvSpPr txBox="1"/>
          <p:nvPr>
            <p:ph type="subTitle" idx="5"/>
          </p:nvPr>
        </p:nvSpPr>
        <p:spPr bwMode="auto">
          <a:xfrm>
            <a:off x="5741399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7" name="Google Shape;487;p16"/>
          <p:cNvSpPr txBox="1"/>
          <p:nvPr>
            <p:ph type="subTitle" idx="6"/>
          </p:nvPr>
        </p:nvSpPr>
        <p:spPr bwMode="auto">
          <a:xfrm>
            <a:off x="5741399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8" name="Google Shape;488;p16"/>
          <p:cNvSpPr txBox="1"/>
          <p:nvPr>
            <p:ph type="subTitle" idx="7"/>
          </p:nvPr>
        </p:nvSpPr>
        <p:spPr bwMode="auto">
          <a:xfrm>
            <a:off x="5741399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9" name="Google Shape;489;p16"/>
          <p:cNvSpPr txBox="1"/>
          <p:nvPr>
            <p:ph type="subTitle" idx="8"/>
          </p:nvPr>
        </p:nvSpPr>
        <p:spPr bwMode="auto">
          <a:xfrm>
            <a:off x="5741399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type="subTitle" idx="1"/>
          </p:nvPr>
        </p:nvSpPr>
        <p:spPr bwMode="auto">
          <a:xfrm>
            <a:off x="885175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2" name="Google Shape;492;p17"/>
          <p:cNvSpPr txBox="1"/>
          <p:nvPr>
            <p:ph type="subTitle" idx="2"/>
          </p:nvPr>
        </p:nvSpPr>
        <p:spPr bwMode="auto">
          <a:xfrm>
            <a:off x="88517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3" name="Google Shape;493;p17"/>
          <p:cNvSpPr txBox="1"/>
          <p:nvPr>
            <p:ph type="subTitle" idx="3"/>
          </p:nvPr>
        </p:nvSpPr>
        <p:spPr bwMode="auto">
          <a:xfrm>
            <a:off x="3536543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4" name="Google Shape;494;p17"/>
          <p:cNvSpPr txBox="1"/>
          <p:nvPr>
            <p:ph type="subTitle" idx="4"/>
          </p:nvPr>
        </p:nvSpPr>
        <p:spPr bwMode="auto">
          <a:xfrm>
            <a:off x="3536557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5" name="Google Shape;495;p17"/>
          <p:cNvSpPr txBox="1"/>
          <p:nvPr>
            <p:ph type="subTitle" idx="5"/>
          </p:nvPr>
        </p:nvSpPr>
        <p:spPr bwMode="auto"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6" name="Google Shape;496;p17"/>
          <p:cNvSpPr txBox="1"/>
          <p:nvPr>
            <p:ph type="subTitle" idx="6"/>
          </p:nvPr>
        </p:nvSpPr>
        <p:spPr bwMode="auto">
          <a:xfrm>
            <a:off x="618792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7" name="Google Shape;497;p17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8" name="Google Shape;498;p17"/>
          <p:cNvSpPr txBox="1"/>
          <p:nvPr>
            <p:ph type="subTitle" idx="7"/>
          </p:nvPr>
        </p:nvSpPr>
        <p:spPr bwMode="auto">
          <a:xfrm>
            <a:off x="885175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9" name="Google Shape;499;p17"/>
          <p:cNvSpPr txBox="1"/>
          <p:nvPr>
            <p:ph type="subTitle" idx="8"/>
          </p:nvPr>
        </p:nvSpPr>
        <p:spPr bwMode="auto">
          <a:xfrm>
            <a:off x="88517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0" name="Google Shape;500;p17"/>
          <p:cNvSpPr txBox="1"/>
          <p:nvPr>
            <p:ph type="subTitle" idx="9"/>
          </p:nvPr>
        </p:nvSpPr>
        <p:spPr bwMode="auto">
          <a:xfrm>
            <a:off x="3536543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1" name="Google Shape;501;p17"/>
          <p:cNvSpPr txBox="1"/>
          <p:nvPr>
            <p:ph type="subTitle" idx="13"/>
          </p:nvPr>
        </p:nvSpPr>
        <p:spPr bwMode="auto">
          <a:xfrm>
            <a:off x="3536557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2" name="Google Shape;502;p17"/>
          <p:cNvSpPr txBox="1"/>
          <p:nvPr>
            <p:ph type="subTitle" idx="14"/>
          </p:nvPr>
        </p:nvSpPr>
        <p:spPr bwMode="auto">
          <a:xfrm>
            <a:off x="6187925" y="184939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p17"/>
          <p:cNvSpPr txBox="1"/>
          <p:nvPr>
            <p:ph type="subTitle" idx="15"/>
          </p:nvPr>
        </p:nvSpPr>
        <p:spPr bwMode="auto">
          <a:xfrm>
            <a:off x="618792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p17"/>
          <p:cNvSpPr txBox="1"/>
          <p:nvPr>
            <p:ph type="title" idx="16" hasCustomPrompt="1"/>
          </p:nvPr>
        </p:nvSpPr>
        <p:spPr bwMode="auto">
          <a:xfrm>
            <a:off x="147767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5" name="Google Shape;505;p17"/>
          <p:cNvSpPr txBox="1"/>
          <p:nvPr>
            <p:ph type="title" idx="17" hasCustomPrompt="1"/>
          </p:nvPr>
        </p:nvSpPr>
        <p:spPr bwMode="auto">
          <a:xfrm>
            <a:off x="4129043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6" name="Google Shape;506;p17"/>
          <p:cNvSpPr txBox="1"/>
          <p:nvPr>
            <p:ph type="title" idx="18" hasCustomPrompt="1"/>
          </p:nvPr>
        </p:nvSpPr>
        <p:spPr bwMode="auto">
          <a:xfrm>
            <a:off x="147767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7" name="Google Shape;507;p17"/>
          <p:cNvSpPr txBox="1"/>
          <p:nvPr>
            <p:ph type="title" idx="19" hasCustomPrompt="1"/>
          </p:nvPr>
        </p:nvSpPr>
        <p:spPr bwMode="auto">
          <a:xfrm>
            <a:off x="4129043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8" name="Google Shape;508;p17"/>
          <p:cNvSpPr txBox="1"/>
          <p:nvPr>
            <p:ph type="title" idx="20" hasCustomPrompt="1"/>
          </p:nvPr>
        </p:nvSpPr>
        <p:spPr bwMode="auto">
          <a:xfrm>
            <a:off x="678042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9" name="Google Shape;509;p17"/>
          <p:cNvSpPr txBox="1"/>
          <p:nvPr>
            <p:ph type="title" idx="21" hasCustomPrompt="1"/>
          </p:nvPr>
        </p:nvSpPr>
        <p:spPr bwMode="auto">
          <a:xfrm>
            <a:off x="678042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510" name="Google Shape;510;p17"/>
          <p:cNvGrpSpPr/>
          <p:nvPr/>
        </p:nvGrpSpPr>
        <p:grpSpPr bwMode="auto"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 bwMode="auto"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 bwMode="auto"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 bwMode="auto"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 bwMode="auto"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 bwMode="auto"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 bwMode="auto"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 bwMode="auto"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 bwMode="auto"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 bwMode="auto"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 bwMode="auto">
            <a:xfrm rot="5400000" flipH="1">
              <a:off x="-1140839" y="92304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 bwMode="auto"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 bwMode="auto"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 bwMode="auto"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fill="norm" stroke="1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 bwMode="auto"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5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 bwMode="auto"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 bwMode="auto">
            <a:xfrm flipH="1">
              <a:off x="-1205398" y="3848406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 bwMode="auto"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 bwMode="auto"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 bwMode="auto"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 bwMode="auto"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 bwMode="auto"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 bwMode="auto"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 bwMode="auto"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 bwMode="auto"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 bwMode="auto">
            <a:xfrm>
              <a:off x="7796400" y="3848406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 bwMode="auto"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 bwMode="auto"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 bwMode="auto"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fill="norm" stroke="1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 bwMode="auto"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fill="norm" stroke="1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 bwMode="auto"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 bwMode="auto"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fill="norm" stroke="1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 bwMode="auto"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 bwMode="auto"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 bwMode="auto">
              <a:xfrm>
                <a:off x="7950928" y="767548"/>
                <a:ext cx="1738267" cy="513070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fill="norm" stroke="1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 bwMode="auto"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type="title" hasCustomPrompt="1"/>
          </p:nvPr>
        </p:nvSpPr>
        <p:spPr bwMode="auto">
          <a:xfrm>
            <a:off x="775849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79" name="Google Shape;579;p18"/>
          <p:cNvSpPr txBox="1"/>
          <p:nvPr>
            <p:ph type="title" idx="2" hasCustomPrompt="1"/>
          </p:nvPr>
        </p:nvSpPr>
        <p:spPr bwMode="auto">
          <a:xfrm>
            <a:off x="6074049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0" name="Google Shape;580;p18"/>
          <p:cNvSpPr txBox="1"/>
          <p:nvPr>
            <p:ph type="title" idx="3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1" name="Google Shape;581;p18"/>
          <p:cNvSpPr txBox="1"/>
          <p:nvPr>
            <p:ph type="subTitle" idx="1"/>
          </p:nvPr>
        </p:nvSpPr>
        <p:spPr bwMode="auto">
          <a:xfrm flipH="1">
            <a:off x="775849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2" name="Google Shape;582;p18"/>
          <p:cNvSpPr txBox="1"/>
          <p:nvPr>
            <p:ph type="subTitle" idx="4"/>
          </p:nvPr>
        </p:nvSpPr>
        <p:spPr bwMode="auto">
          <a:xfrm flipH="1">
            <a:off x="775849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3" name="Google Shape;583;p18"/>
          <p:cNvSpPr txBox="1"/>
          <p:nvPr>
            <p:ph type="subTitle" idx="5"/>
          </p:nvPr>
        </p:nvSpPr>
        <p:spPr bwMode="auto">
          <a:xfrm flipH="1">
            <a:off x="6074049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4" name="Google Shape;584;p18"/>
          <p:cNvSpPr txBox="1"/>
          <p:nvPr>
            <p:ph type="subTitle" idx="6"/>
          </p:nvPr>
        </p:nvSpPr>
        <p:spPr bwMode="auto">
          <a:xfrm flipH="1">
            <a:off x="6074049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5" name="Google Shape;585;p18"/>
          <p:cNvSpPr txBox="1"/>
          <p:nvPr>
            <p:ph type="title" idx="7" hasCustomPrompt="1"/>
          </p:nvPr>
        </p:nvSpPr>
        <p:spPr bwMode="auto"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6" name="Google Shape;586;p18"/>
          <p:cNvSpPr txBox="1"/>
          <p:nvPr>
            <p:ph type="subTitle" idx="8"/>
          </p:nvPr>
        </p:nvSpPr>
        <p:spPr bwMode="auto"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7" name="Google Shape;587;p18"/>
          <p:cNvSpPr txBox="1"/>
          <p:nvPr>
            <p:ph type="subTitle" idx="9"/>
          </p:nvPr>
        </p:nvSpPr>
        <p:spPr bwMode="auto"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17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 bwMode="auto"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 bwMode="auto"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 bwMode="auto"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 bwMode="auto"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fill="norm" stroke="1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 bwMode="auto"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fill="norm" stroke="1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 bwMode="auto"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 bwMode="auto"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fill="norm" stroke="1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 bwMode="auto"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fill="norm" stroke="1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 bwMode="auto">
            <a:xfrm flipH="1">
              <a:off x="8235374" y="641977"/>
              <a:ext cx="1029648" cy="1806572"/>
              <a:chOff x="455034" y="-121632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 bwMode="auto"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 bwMode="auto"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 bwMode="auto"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 bwMode="auto"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 bwMode="auto"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type="body" idx="1"/>
          </p:nvPr>
        </p:nvSpPr>
        <p:spPr bwMode="auto"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19" name="Google Shape;619;p19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0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 bwMode="auto"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 bwMode="auto"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 bwMode="auto"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 bwMode="auto"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 bwMode="auto">
          <a:xfrm>
            <a:off x="7628079" y="-156345"/>
            <a:ext cx="3031826" cy="2586940"/>
            <a:chOff x="7628091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 bwMode="auto">
            <a:xfrm flipH="1">
              <a:off x="7628091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 bwMode="auto"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 bwMode="auto"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46" name="Google Shape;646;p20"/>
          <p:cNvSpPr txBox="1"/>
          <p:nvPr>
            <p:ph type="subTitle" idx="1"/>
          </p:nvPr>
        </p:nvSpPr>
        <p:spPr bwMode="auto"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0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 bwMode="auto"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 bwMode="auto"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 bwMode="auto"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 bwMode="auto"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fill="norm" stroke="1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 bwMode="auto"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 bwMode="auto"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fill="norm" stroke="1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 bwMode="auto">
                <a:xfrm>
                  <a:off x="6907160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fill="norm" stroke="1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 bwMode="auto"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fill="norm" stroke="1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 bwMode="auto"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fill="norm" stroke="1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 bwMode="auto">
                <a:xfrm>
                  <a:off x="4922981" y="4878621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fill="norm" stroke="1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 bwMode="auto"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 bwMode="auto">
            <a:xfrm>
              <a:off x="-1311941" y="-578757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fill="norm" stroke="1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 bwMode="auto">
            <a:xfrm flipH="1">
              <a:off x="1274215" y="4295411"/>
              <a:ext cx="647436" cy="321825"/>
              <a:chOff x="7990043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 bwMode="auto"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 bwMode="auto"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fill="norm" stroke="1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fill="norm" stroke="1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 bwMode="auto"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 bwMode="auto"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fill="norm" stroke="1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fill="norm" stroke="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fill="norm" stroke="1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 bwMode="auto">
            <a:xfrm>
              <a:off x="562194" y="410024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 bwMode="auto"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 bwMode="auto"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fill="norm" stroke="1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 bwMode="auto"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 bwMode="auto"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 bwMode="auto"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 bwMode="auto"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fill="norm" stroke="1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 bwMode="auto"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fill="norm" stroke="1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 bwMode="auto"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fill="norm" stroke="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 bwMode="auto"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3"/>
          <p:cNvSpPr txBox="1"/>
          <p:nvPr>
            <p:ph type="title" idx="2" hasCustomPrompt="1"/>
          </p:nvPr>
        </p:nvSpPr>
        <p:spPr bwMode="auto"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0" name="Google Shape;100;p3"/>
          <p:cNvSpPr txBox="1"/>
          <p:nvPr>
            <p:ph type="subTitle" idx="1"/>
          </p:nvPr>
        </p:nvSpPr>
        <p:spPr bwMode="auto"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0_1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type="body" idx="1"/>
          </p:nvPr>
        </p:nvSpPr>
        <p:spPr bwMode="auto"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0" name="Google Shape;650;p21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651" name="Google Shape;651;p21"/>
          <p:cNvGrpSpPr/>
          <p:nvPr/>
        </p:nvGrpSpPr>
        <p:grpSpPr bwMode="auto"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 bwMode="auto"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 bwMode="auto">
            <a:xfrm flipH="1">
              <a:off x="1320304" y="4461358"/>
              <a:ext cx="647436" cy="321825"/>
              <a:chOff x="7990043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 bwMode="auto"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 bwMode="auto"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 bwMode="auto">
              <a:xfrm>
                <a:off x="7990043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fill="norm" stroke="1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 bwMode="auto">
              <a:xfrm>
                <a:off x="7990043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fill="norm" stroke="1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 bwMode="auto"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 bwMode="auto"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 bwMode="auto"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fill="norm" stroke="1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 bwMode="auto"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fill="norm" stroke="1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 bwMode="auto">
            <a:xfrm rot="5400000">
              <a:off x="813121" y="3277732"/>
              <a:ext cx="2698431" cy="3818605"/>
              <a:chOff x="7726148" y="777977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 bwMode="auto">
              <a:xfrm>
                <a:off x="7726148" y="4468667"/>
                <a:ext cx="148998" cy="1279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fill="norm" stroke="1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 bwMode="auto"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fill="norm" stroke="1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 bwMode="auto">
              <a:xfrm>
                <a:off x="7813245" y="777977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fill="norm" stroke="1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 bwMode="auto"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 bwMode="auto"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fill="norm" stroke="1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 bwMode="auto"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 bwMode="auto"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fill="norm" stroke="1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 bwMode="auto"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fill="norm" stroke="1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 bwMode="auto"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fill="norm" stroke="1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 bwMode="auto"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fill="norm" stroke="1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 bwMode="auto"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 bwMode="auto"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fill="norm" stroke="1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 bwMode="auto"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fill="norm" stroke="1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 bwMode="auto"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 bwMode="auto"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 bwMode="auto"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 bwMode="auto"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 bwMode="auto"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 bwMode="auto"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 bwMode="auto"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 bwMode="auto"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 bwMode="auto"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fill="norm" stroke="1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 bwMode="auto"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 bwMode="auto"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fill="norm" stroke="1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 bwMode="auto"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fill="norm" stroke="1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 bwMode="auto"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fill="norm" stroke="1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0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702" name="Google Shape;702;p23"/>
          <p:cNvGrpSpPr/>
          <p:nvPr/>
        </p:nvGrpSpPr>
        <p:grpSpPr bwMode="auto"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 bwMode="auto"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fill="norm" stroke="1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 bwMode="auto"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 bwMode="auto">
          <a:xfrm>
            <a:off x="-2361718" y="1128115"/>
            <a:ext cx="6322114" cy="7255046"/>
            <a:chOff x="-2361718" y="747114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 bwMode="auto">
            <a:xfrm rot="10800000">
              <a:off x="-2361718" y="747114"/>
              <a:ext cx="6322114" cy="7255046"/>
              <a:chOff x="-2504899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 bwMode="auto">
              <a:xfrm>
                <a:off x="-2504899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 bwMode="auto"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 bwMode="auto"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 bwMode="auto"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 bwMode="auto"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 bwMode="auto"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 bwMode="auto"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 bwMode="auto"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 bwMode="auto"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 bwMode="auto">
          <a:xfrm>
            <a:off x="-2749105" y="-2045479"/>
            <a:ext cx="6654696" cy="9234460"/>
            <a:chOff x="-2596705" y="-2045479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 bwMode="auto"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 bwMode="auto"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 bwMode="auto">
            <a:xfrm rot="10800000">
              <a:off x="-1185762" y="-2045479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 bwMode="auto"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 bwMode="auto"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 bwMode="auto"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 bwMode="auto"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5" name="Google Shape;775;p24"/>
          <p:cNvSpPr txBox="1"/>
          <p:nvPr>
            <p:ph type="subTitle" idx="1"/>
          </p:nvPr>
        </p:nvSpPr>
        <p:spPr bwMode="auto"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6" name="Google Shape;776;p24"/>
          <p:cNvSpPr txBox="1"/>
          <p:nvPr/>
        </p:nvSpPr>
        <p:spPr bwMode="auto"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2" tooltip="http://bit.ly/2Tynxth"/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, including icons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Roboto"/>
                <a:ea typeface="Roboto"/>
                <a:cs typeface="Roboto"/>
                <a:hlinkClick r:id="rId4" tooltip="http://bit.ly/2TtBDfr"/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2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 bwMode="auto"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 bwMode="auto"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 bwMode="auto"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 bwMode="auto"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 bwMode="auto"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fill="norm" stroke="1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 bwMode="auto"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 bwMode="auto"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fill="norm" stroke="1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 bwMode="auto"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stroke="1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2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 bwMode="auto"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 bwMode="auto"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fill="norm" stroke="1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 bwMode="auto"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 bwMode="auto">
          <a:xfrm>
            <a:off x="-2361718" y="1128115"/>
            <a:ext cx="6322114" cy="7255046"/>
            <a:chOff x="-2361718" y="747114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 bwMode="auto">
            <a:xfrm rot="10800000">
              <a:off x="-2361718" y="747114"/>
              <a:ext cx="6322114" cy="7255046"/>
              <a:chOff x="-2504899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 bwMode="auto">
              <a:xfrm>
                <a:off x="-2504899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fill="norm" stroke="1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 bwMode="auto"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 bwMode="auto"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 bwMode="auto"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 bwMode="auto"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 bwMode="auto">
            <a:xfrm>
              <a:off x="-107627" y="-466741"/>
              <a:ext cx="1226140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fill="norm" stroke="1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 bwMode="auto"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 bwMode="auto"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 bwMode="auto"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 bwMode="auto"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type="body" idx="1"/>
          </p:nvPr>
        </p:nvSpPr>
        <p:spPr bwMode="auto">
          <a:xfrm>
            <a:off x="720000" y="1098950"/>
            <a:ext cx="7704000" cy="3509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 bwMode="auto"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 bwMode="auto"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 bwMode="auto"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 bwMode="auto"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 bwMode="auto">
          <a:xfrm>
            <a:off x="-2504899" y="387590"/>
            <a:ext cx="6322114" cy="7873283"/>
            <a:chOff x="-2504899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 bwMode="auto"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 bwMode="auto">
            <a:xfrm>
              <a:off x="-2504899" y="387590"/>
              <a:ext cx="6322114" cy="7873283"/>
              <a:chOff x="-2504899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 bwMode="auto"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 bwMode="auto"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fill="norm" stroke="1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 bwMode="auto"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fill="norm" stroke="1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 bwMode="auto"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fill="norm" stroke="1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 bwMode="auto"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fill="norm" stroke="1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 bwMode="auto"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fill="norm" stroke="1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 bwMode="auto">
              <a:xfrm>
                <a:off x="-2504899" y="1005827"/>
                <a:ext cx="6322114" cy="7255046"/>
                <a:chOff x="-2504899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 bwMode="auto">
                <a:xfrm>
                  <a:off x="-2504899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fill="norm" stroke="1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 bwMode="auto">
                <a:xfrm>
                  <a:off x="-118933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fill="norm" stroke="1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type="subTitle" idx="1"/>
          </p:nvPr>
        </p:nvSpPr>
        <p:spPr bwMode="auto"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5"/>
          <p:cNvSpPr txBox="1"/>
          <p:nvPr>
            <p:ph type="subTitle" idx="2"/>
          </p:nvPr>
        </p:nvSpPr>
        <p:spPr bwMode="auto"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5"/>
          <p:cNvSpPr txBox="1"/>
          <p:nvPr>
            <p:ph type="subTitle" idx="3"/>
          </p:nvPr>
        </p:nvSpPr>
        <p:spPr bwMode="auto"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5"/>
          <p:cNvSpPr txBox="1"/>
          <p:nvPr>
            <p:ph type="subTitle" idx="4"/>
          </p:nvPr>
        </p:nvSpPr>
        <p:spPr bwMode="auto"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5"/>
          <p:cNvSpPr txBox="1"/>
          <p:nvPr>
            <p:ph type="title" idx="5" hasCustomPrompt="1"/>
          </p:nvPr>
        </p:nvSpPr>
        <p:spPr bwMode="auto"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0" name="Google Shape;150;p5"/>
          <p:cNvSpPr txBox="1"/>
          <p:nvPr>
            <p:ph type="title" idx="6" hasCustomPrompt="1"/>
          </p:nvPr>
        </p:nvSpPr>
        <p:spPr bwMode="auto"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 bwMode="auto"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 bwMode="auto"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 bwMode="auto">
            <a:xfrm>
              <a:off x="-107627" y="-466741"/>
              <a:ext cx="1226140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fill="norm" stroke="1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 bwMode="auto"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 bwMode="auto"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 bwMode="auto"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 bwMode="auto"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 bwMode="auto"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 bwMode="auto"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 bwMode="auto"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 bwMode="auto">
              <a:xfrm>
                <a:off x="1491599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fill="norm" stroke="1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 bwMode="auto"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fill="norm" stroke="1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 bwMode="auto"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 bwMode="auto"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 bwMode="auto"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fill="norm" stroke="1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 bwMode="auto"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fill="norm" stroke="1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 bwMode="auto"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fill="norm" stroke="1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 bwMode="auto"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fill="norm" stroke="1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 bwMode="auto"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fill="norm" stroke="1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 bwMode="auto"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fill="norm" stroke="1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 bwMode="auto"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 bwMode="auto"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 bwMode="auto"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fill="norm" stroke="1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 bwMode="auto"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 bwMode="auto"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 bwMode="auto"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fill="norm" stroke="1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 bwMode="auto"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 bwMode="auto"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fill="norm" stroke="1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 bwMode="auto"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 bwMode="auto"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fill="norm" stroke="1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 bwMode="auto"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 bwMode="auto"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fill="norm" stroke="1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 bwMode="auto">
              <a:xfrm>
                <a:off x="6811985" y="339214"/>
                <a:ext cx="1266148" cy="1811764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fill="norm" stroke="1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 bwMode="auto">
              <a:xfrm>
                <a:off x="7397589" y="777575"/>
                <a:ext cx="512975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fill="norm" stroke="1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 bwMode="auto"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fill="norm" stroke="1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 bwMode="auto"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7"/>
          <p:cNvSpPr txBox="1"/>
          <p:nvPr>
            <p:ph type="subTitle" idx="1"/>
          </p:nvPr>
        </p:nvSpPr>
        <p:spPr bwMode="auto"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 bwMode="auto"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 bwMode="auto"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 bwMode="auto"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fill="norm" stroke="1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 bwMode="auto"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 bwMode="auto"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fill="norm" stroke="1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 bwMode="auto"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 bwMode="auto"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fill="norm" stroke="1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 bwMode="auto"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fill="norm" stroke="1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 bwMode="auto"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fill="norm" stroke="1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 bwMode="auto"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 bwMode="auto"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 bwMode="auto">
              <a:xfrm>
                <a:off x="8389396" y="1055350"/>
                <a:ext cx="95651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fill="norm" stroke="1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 bwMode="auto"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fill="norm" stroke="1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 bwMode="auto">
            <a:xfrm rot="5400000" flipH="1">
              <a:off x="8547291" y="741426"/>
              <a:ext cx="1228900" cy="2156171"/>
              <a:chOff x="455034" y="-121632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 bwMode="auto">
              <a:xfrm>
                <a:off x="1007192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fill="norm" stroke="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 bwMode="auto">
              <a:xfrm>
                <a:off x="455034" y="-121632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fill="norm" stroke="1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 bwMode="auto">
            <a:xfrm rot="5400000" flipH="1">
              <a:off x="8103897" y="2323327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 bwMode="auto"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 bwMode="auto"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fill="norm" stroke="1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 bwMode="auto"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fill="norm" stroke="1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 bwMode="auto"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 bwMode="auto"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 bwMode="auto"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 bwMode="auto"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 bwMode="auto"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fill="norm" stroke="1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 bwMode="auto"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fill="norm" stroke="1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 bwMode="auto"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fill="norm" stroke="1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 bwMode="auto"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fill="norm" stroke="1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 bwMode="auto">
            <a:xfrm flipH="1">
              <a:off x="465000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 bwMode="auto"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fill="norm" stroke="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 bwMode="auto"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fill="norm" stroke="1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 bwMode="auto"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fill="norm" stroke="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 bwMode="auto"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fill="norm" stroke="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 bwMode="auto"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fill="norm" stroke="1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 bwMode="auto"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fill="norm" stroke="1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 bwMode="auto">
            <a:xfrm rot="5400000" flipH="1">
              <a:off x="7897808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 bwMode="auto"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fill="norm" stroke="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 bwMode="auto"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fill="norm" stroke="1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 bwMode="auto"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 bwMode="auto"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fill="norm" stroke="1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 bwMode="auto"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fill="norm" stroke="1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 bwMode="auto"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fill="norm" stroke="1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 bwMode="auto"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fill="norm" stroke="1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 bwMode="auto"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fill="norm" stroke="1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 bwMode="auto"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subTitle" idx="1"/>
          </p:nvPr>
        </p:nvSpPr>
        <p:spPr bwMode="auto"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52" name="Google Shape;252;p9"/>
          <p:cNvSpPr txBox="1"/>
          <p:nvPr>
            <p:ph type="title"/>
          </p:nvPr>
        </p:nvSpPr>
        <p:spPr bwMode="auto"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 bwMode="auto"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 bwMode="auto"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fill="norm" stroke="1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 bwMode="auto"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fill="norm" stroke="1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 bwMode="auto"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 bwMode="auto"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 bwMode="auto"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 bwMode="auto"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 bwMode="auto"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 bwMode="auto"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 bwMode="auto">
              <a:xfrm>
                <a:off x="7075202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fill="norm" stroke="1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 bwMode="auto"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 bwMode="auto"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fill="norm" stroke="1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 bwMode="auto">
            <a:xfrm>
              <a:off x="5052941" y="-1007875"/>
              <a:ext cx="3372034" cy="3579622"/>
              <a:chOff x="6474042" y="-61910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 bwMode="auto"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fill="norm" stroke="1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 bwMode="auto"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fill="norm" stroke="1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 bwMode="auto">
              <a:xfrm>
                <a:off x="6474042" y="-61910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fill="norm" stroke="1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 bwMode="auto"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 bwMode="auto"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fill="norm" stroke="1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 bwMode="auto"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fill="norm" stroke="1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 bwMode="auto"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 bwMode="auto"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fill="norm" stroke="1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 bwMode="auto"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fill="norm" stroke="1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 bwMode="auto"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 bwMode="auto"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fill="norm" stroke="1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 bwMode="auto"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fill="norm" stroke="1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 bwMode="auto"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fill="norm" stroke="1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 bwMode="auto">
            <a:xfrm>
              <a:off x="7031838" y="1257845"/>
              <a:ext cx="287456" cy="287456"/>
              <a:chOff x="9708823" y="3047298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 bwMode="auto">
              <a:xfrm>
                <a:off x="9789572" y="3047298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fill="norm" stroke="1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 bwMode="auto"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fill="norm" stroke="1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 bwMode="auto">
            <a:xfrm>
              <a:off x="8049231" y="4543486"/>
              <a:ext cx="744777" cy="130183"/>
              <a:chOff x="8829494" y="3047298"/>
              <a:chExt cx="744777" cy="130183"/>
            </a:xfrm>
          </p:grpSpPr>
          <p:sp>
            <p:nvSpPr>
              <p:cNvPr id="283" name="Google Shape;283;p9"/>
              <p:cNvSpPr/>
              <p:nvPr/>
            </p:nvSpPr>
            <p:spPr bwMode="auto">
              <a:xfrm>
                <a:off x="9390281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 bwMode="auto">
              <a:xfrm>
                <a:off x="9246746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 bwMode="auto">
              <a:xfrm>
                <a:off x="9107662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 bwMode="auto">
              <a:xfrm>
                <a:off x="8968578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 bwMode="auto">
              <a:xfrm>
                <a:off x="8829494" y="3047298"/>
                <a:ext cx="183989" cy="130183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fill="norm" stroke="1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 bwMode="auto"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 bwMode="auto"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 bwMode="auto"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 bwMode="auto"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fill="norm" stroke="1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 bwMode="auto"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 bwMode="auto"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fill="norm" stroke="1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 bwMode="auto"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fill="norm" stroke="1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 bwMode="auto"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 bwMode="auto"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fill="norm" stroke="1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30"/>
          <p:cNvSpPr/>
          <p:nvPr/>
        </p:nvSpPr>
        <p:spPr bwMode="auto"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fill="norm" stroke="1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30"/>
          <p:cNvSpPr/>
          <p:nvPr/>
        </p:nvSpPr>
        <p:spPr bwMode="auto"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stroke="1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30"/>
          <p:cNvSpPr txBox="1"/>
          <p:nvPr>
            <p:ph type="ctrTitle"/>
          </p:nvPr>
        </p:nvSpPr>
        <p:spPr bwMode="auto"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Projekt nyx</a:t>
            </a:r>
            <a:endParaRPr/>
          </a:p>
        </p:txBody>
      </p:sp>
      <p:sp>
        <p:nvSpPr>
          <p:cNvPr id="832" name="Google Shape;832;p30"/>
          <p:cNvSpPr txBox="1"/>
          <p:nvPr>
            <p:ph type="subTitle" idx="1"/>
          </p:nvPr>
        </p:nvSpPr>
        <p:spPr bwMode="auto"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David Slatinek</a:t>
            </a:r>
            <a:endParaRPr/>
          </a:p>
        </p:txBody>
      </p:sp>
      <p:grpSp>
        <p:nvGrpSpPr>
          <p:cNvPr id="833" name="Google Shape;833;p30"/>
          <p:cNvGrpSpPr/>
          <p:nvPr/>
        </p:nvGrpSpPr>
        <p:grpSpPr bwMode="auto"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 bwMode="auto">
            <a:xfrm>
              <a:off x="1491599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fill="norm" stroke="1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 bwMode="auto"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fill="norm" stroke="1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475296" name="Google Shape;162;p6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7511112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785" y="1297880"/>
            <a:ext cx="8954428" cy="2885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/>
          <p:nvPr>
            <p:ph type="title" idx="9"/>
          </p:nvPr>
        </p:nvSpPr>
        <p:spPr bwMode="auto"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Vsebina</a:t>
            </a:r>
            <a:endParaRPr/>
          </a:p>
        </p:txBody>
      </p:sp>
      <p:sp>
        <p:nvSpPr>
          <p:cNvPr id="847" name="Google Shape;847;p32"/>
          <p:cNvSpPr txBox="1"/>
          <p:nvPr>
            <p:ph type="title"/>
          </p:nvPr>
        </p:nvSpPr>
        <p:spPr bwMode="auto"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</a:t>
            </a:r>
            <a:endParaRPr/>
          </a:p>
        </p:txBody>
      </p:sp>
      <p:sp>
        <p:nvSpPr>
          <p:cNvPr id="848" name="Google Shape;848;p32"/>
          <p:cNvSpPr txBox="1"/>
          <p:nvPr>
            <p:ph type="subTitle" idx="1"/>
          </p:nvPr>
        </p:nvSpPr>
        <p:spPr bwMode="auto">
          <a:xfrm>
            <a:off x="123402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Področje</a:t>
            </a:r>
            <a:endParaRPr/>
          </a:p>
        </p:txBody>
      </p:sp>
      <p:sp>
        <p:nvSpPr>
          <p:cNvPr id="850" name="Google Shape;850;p32"/>
          <p:cNvSpPr txBox="1"/>
          <p:nvPr>
            <p:ph type="title" idx="3"/>
          </p:nvPr>
        </p:nvSpPr>
        <p:spPr bwMode="auto"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2</a:t>
            </a:r>
            <a:endParaRPr/>
          </a:p>
        </p:txBody>
      </p:sp>
      <p:sp>
        <p:nvSpPr>
          <p:cNvPr id="851" name="Google Shape;851;p32"/>
          <p:cNvSpPr txBox="1"/>
          <p:nvPr>
            <p:ph type="subTitle" idx="4"/>
          </p:nvPr>
        </p:nvSpPr>
        <p:spPr bwMode="auto">
          <a:xfrm>
            <a:off x="5091475" y="1849390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Rešitev</a:t>
            </a:r>
            <a:endParaRPr/>
          </a:p>
        </p:txBody>
      </p:sp>
      <p:sp>
        <p:nvSpPr>
          <p:cNvPr id="853" name="Google Shape;853;p32"/>
          <p:cNvSpPr txBox="1"/>
          <p:nvPr>
            <p:ph type="title" idx="6"/>
          </p:nvPr>
        </p:nvSpPr>
        <p:spPr bwMode="auto"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3</a:t>
            </a:r>
            <a:endParaRPr/>
          </a:p>
        </p:txBody>
      </p:sp>
      <p:sp>
        <p:nvSpPr>
          <p:cNvPr id="854" name="Google Shape;854;p32"/>
          <p:cNvSpPr txBox="1"/>
          <p:nvPr>
            <p:ph type="subTitle" idx="7"/>
          </p:nvPr>
        </p:nvSpPr>
        <p:spPr bwMode="auto"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Delovanje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/>
          <p:nvPr>
            <p:ph type="title"/>
          </p:nvPr>
        </p:nvSpPr>
        <p:spPr bwMode="auto"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Področje</a:t>
            </a:r>
            <a:endParaRPr lang="sl-SI"/>
          </a:p>
        </p:txBody>
      </p:sp>
      <p:sp>
        <p:nvSpPr>
          <p:cNvPr id="886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281714" name="Google Shape;112;p4"/>
          <p:cNvSpPr txBox="1"/>
          <p:nvPr>
            <p:ph type="body" idx="1"/>
          </p:nvPr>
        </p:nvSpPr>
        <p:spPr bwMode="auto">
          <a:xfrm>
            <a:off x="720000" y="1098949"/>
            <a:ext cx="7704000" cy="3509698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Autofit/>
          </a:bodyPr>
          <a:lstStyle>
            <a:lvl1pPr marL="457200" lvl="0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7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pPr marL="370193" indent="-217793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Priporočilni sistem</a:t>
            </a:r>
            <a:endParaRPr lang="sl-SI" sz="1600"/>
          </a:p>
          <a:p>
            <a:pPr marL="370192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Uporaba na poljubnem področju</a:t>
            </a:r>
            <a:endParaRPr lang="sl-SI" sz="1600"/>
          </a:p>
          <a:p>
            <a:pPr marL="770242" lvl="1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Izbrano področje e-trgovine</a:t>
            </a:r>
            <a:endParaRPr lang="sl-SI" sz="1600"/>
          </a:p>
          <a:p>
            <a:pPr marL="370192" lvl="0" indent="-217792">
              <a:lnSpc>
                <a:spcPct val="150000"/>
              </a:lnSpc>
              <a:buClr>
                <a:schemeClr val="dk2"/>
              </a:buClr>
              <a:buSzPts val="1200"/>
              <a:buFont typeface="Arial"/>
              <a:buChar char="•"/>
              <a:defRPr/>
            </a:pPr>
            <a:r>
              <a:rPr lang="sl-SI" sz="1600"/>
              <a:t>Zadovoljstvo uporabnikov in ponudnika storitve</a:t>
            </a:r>
            <a:endParaRPr lang="sl-SI" sz="1600"/>
          </a:p>
        </p:txBody>
      </p:sp>
      <p:sp>
        <p:nvSpPr>
          <p:cNvPr id="1630309052" name="Google Shape;113;p4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Področje</a:t>
            </a:r>
            <a:endParaRPr lang="sl-SI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594899" name="Google Shape;885;p35"/>
          <p:cNvSpPr txBox="1"/>
          <p:nvPr>
            <p:ph type="title"/>
          </p:nvPr>
        </p:nvSpPr>
        <p:spPr bwMode="auto">
          <a:xfrm>
            <a:off x="1320299" y="2096632"/>
            <a:ext cx="6503400" cy="1049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Rešitev</a:t>
            </a:r>
            <a:endParaRPr lang="sl-SI"/>
          </a:p>
        </p:txBody>
      </p:sp>
      <p:sp>
        <p:nvSpPr>
          <p:cNvPr id="936171542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0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492066" name="Google Shape;194;p7"/>
          <p:cNvSpPr txBox="1"/>
          <p:nvPr>
            <p:ph type="title"/>
          </p:nvPr>
        </p:nvSpPr>
        <p:spPr bwMode="auto">
          <a:xfrm>
            <a:off x="945450" y="608227"/>
            <a:ext cx="3442500" cy="14312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r>
              <a:rPr lang="sl-SI"/>
              <a:t>Rešitev</a:t>
            </a:r>
            <a:endParaRPr lang="sl-SI"/>
          </a:p>
        </p:txBody>
      </p:sp>
      <p:sp>
        <p:nvSpPr>
          <p:cNvPr id="1200336939" name="Google Shape;195;p7"/>
          <p:cNvSpPr txBox="1"/>
          <p:nvPr>
            <p:ph type="subTitle" idx="1"/>
          </p:nvPr>
        </p:nvSpPr>
        <p:spPr bwMode="auto">
          <a:xfrm flipH="0" flipV="0">
            <a:off x="945450" y="2039527"/>
            <a:ext cx="3442500" cy="224762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Github</a:t>
            </a:r>
            <a:endParaRPr/>
          </a:p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DagsHub, dvc</a:t>
            </a:r>
            <a:endParaRPr/>
          </a:p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Golang, Python</a:t>
            </a:r>
            <a:endParaRPr/>
          </a:p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CouchDB, MySQL</a:t>
            </a:r>
            <a:endParaRPr/>
          </a:p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AWS SQS, EC2, Lambda, ECR, DockerHub</a:t>
            </a:r>
            <a:endParaRPr/>
          </a:p>
          <a:p>
            <a:pPr marL="384186" indent="-250836">
              <a:buClr>
                <a:schemeClr val="dk2"/>
              </a:buClr>
              <a:buSzPts val="1500"/>
              <a:buFont typeface="Arial"/>
              <a:buChar char="•"/>
              <a:defRPr/>
            </a:pPr>
            <a:r>
              <a:rPr/>
              <a:t>Grafana</a:t>
            </a:r>
            <a:endParaRPr/>
          </a:p>
        </p:txBody>
      </p:sp>
      <p:pic>
        <p:nvPicPr>
          <p:cNvPr id="10647698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98825" y="176149"/>
            <a:ext cx="4864459" cy="479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107474" name="Google Shape;885;p35"/>
          <p:cNvSpPr txBox="1"/>
          <p:nvPr>
            <p:ph type="title"/>
          </p:nvPr>
        </p:nvSpPr>
        <p:spPr bwMode="auto">
          <a:xfrm>
            <a:off x="1320299" y="2096632"/>
            <a:ext cx="6503400" cy="1049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l-SI"/>
              <a:t>Delovanje</a:t>
            </a:r>
            <a:endParaRPr lang="sl-SI"/>
          </a:p>
        </p:txBody>
      </p:sp>
      <p:sp>
        <p:nvSpPr>
          <p:cNvPr id="1166653564" name="Google Shape;886;p35"/>
          <p:cNvSpPr txBox="1"/>
          <p:nvPr>
            <p:ph type="title" idx="2"/>
          </p:nvPr>
        </p:nvSpPr>
        <p:spPr bwMode="auto">
          <a:xfrm>
            <a:off x="3915450" y="1163052"/>
            <a:ext cx="1313100" cy="770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406538" name="Google Shape;162;p6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3004771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107202"/>
            <a:ext cx="9144000" cy="3219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236021" name="Google Shape;162;p6"/>
          <p:cNvSpPr txBox="1"/>
          <p:nvPr>
            <p:ph type="title"/>
          </p:nvPr>
        </p:nvSpPr>
        <p:spPr bwMode="auto">
          <a:xfrm>
            <a:off x="720000" y="387599"/>
            <a:ext cx="7704000" cy="592200"/>
          </a:xfrm>
          <a:prstGeom prst="rect">
            <a:avLst/>
          </a:prstGeom>
          <a:noFill/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</a:defRPr>
            </a:lvl9pPr>
          </a:lstStyle>
          <a:p>
            <a:pPr>
              <a:defRPr/>
            </a:pPr>
            <a:r>
              <a:rPr lang="sl-SI"/>
              <a:t>Delovanje</a:t>
            </a:r>
            <a:endParaRPr lang="sl-SI"/>
          </a:p>
        </p:txBody>
      </p:sp>
      <p:pic>
        <p:nvPicPr>
          <p:cNvPr id="213017972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68106" y="1233799"/>
            <a:ext cx="7607785" cy="3461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2023-05-30T08:20:55Z</dcterms:modified>
  <cp:category/>
  <cp:contentStatus/>
  <cp:version/>
</cp:coreProperties>
</file>