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" d="100"/>
          <a:sy n="22" d="100"/>
        </p:scale>
        <p:origin x="-1818" y="-16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5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8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3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6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EA35-FCBC-421F-9666-7966C562B153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F347-1EF2-48D9-9536-9BB6C187D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4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30356181" y="26342338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5132708" y="18429136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33323" y="27321600"/>
            <a:ext cx="976930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82058" y="17981050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9839450" y="2819400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132707" y="2848060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507887" y="2819400"/>
            <a:ext cx="13146811" cy="89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"/>
            <a:ext cx="43891200" cy="2438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744200" y="590407"/>
            <a:ext cx="219456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sz="8800" dirty="0" smtClean="0"/>
              <a:t>QR Code Detection Algorithm using </a:t>
            </a:r>
            <a:r>
              <a:rPr lang="en-US" sz="8800" dirty="0" err="1" smtClean="0"/>
              <a:t>OpenCV</a:t>
            </a:r>
            <a:endParaRPr lang="en-US" sz="8800" dirty="0"/>
          </a:p>
        </p:txBody>
      </p:sp>
      <p:sp>
        <p:nvSpPr>
          <p:cNvPr id="5" name="Rectangle 4"/>
          <p:cNvSpPr/>
          <p:nvPr/>
        </p:nvSpPr>
        <p:spPr>
          <a:xfrm>
            <a:off x="507887" y="2092375"/>
            <a:ext cx="13182600" cy="960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It is often an imperative in industrial production and processes, to keep track of production components, current state of process, as well as timely ordering of new components.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A modern way of handling this problem is mapping components to appropriate Bar and QR codes.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This algorithm directly addresses the need of detecting QR codes in a production environment</a:t>
            </a:r>
            <a:r>
              <a:rPr lang="en-US" sz="6600" dirty="0" smtClean="0"/>
              <a:t>.</a:t>
            </a:r>
            <a:endParaRPr lang="en-US" sz="6600" dirty="0"/>
          </a:p>
        </p:txBody>
      </p:sp>
      <p:sp>
        <p:nvSpPr>
          <p:cNvPr id="6" name="Rectangle 5"/>
          <p:cNvSpPr/>
          <p:nvPr/>
        </p:nvSpPr>
        <p:spPr>
          <a:xfrm>
            <a:off x="472097" y="17585379"/>
            <a:ext cx="13182601" cy="94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Method</a:t>
            </a:r>
            <a:endParaRPr lang="en-US" sz="6600" dirty="0" smtClean="0">
              <a:latin typeface="Arial" pitchFamily="34" charset="0"/>
              <a:cs typeface="Arial" pitchFamily="34" charset="0"/>
            </a:endParaRP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Adaptive </a:t>
            </a:r>
            <a:r>
              <a:rPr lang="en-US" sz="4800" dirty="0" err="1" smtClean="0"/>
              <a:t>thresholding</a:t>
            </a:r>
            <a:r>
              <a:rPr lang="en-US" sz="4800" dirty="0" smtClean="0"/>
              <a:t> for contour detection on a individual frame.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Detecting  “Identification marker”  contours using contour hierarchy.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Determining orientation of the QR code based on previously found Pattern contours, as well as rearranging them appropriately.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US" sz="4800" dirty="0" smtClean="0"/>
              <a:t>Isolating the QR code from the rest of the frame and applying “Geometric Image </a:t>
            </a:r>
            <a:r>
              <a:rPr lang="en-US" sz="4800" dirty="0" err="1" smtClean="0"/>
              <a:t>Transfromation</a:t>
            </a:r>
            <a:r>
              <a:rPr lang="en-US" sz="4800" dirty="0" smtClean="0"/>
              <a:t>” on the isolated region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99" y="11695004"/>
            <a:ext cx="10058400" cy="50525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7013" y="16937040"/>
            <a:ext cx="965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Usage of Barcode detection in textile industry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14325600" y="2502217"/>
            <a:ext cx="1576993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Identification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Markers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QR detection algorithm depends on finding Identification Markers and determining their orientation.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Every QR code contains exactly three markers: Top, Right and Bottom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883" y="6629400"/>
            <a:ext cx="14576233" cy="107690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43635" y="16535400"/>
            <a:ext cx="14221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Top marker(green), right marker(red), bottom marker(purple) and intersection point(green dot)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14047744" y="18356282"/>
            <a:ext cx="161266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Determining</a:t>
            </a:r>
            <a:r>
              <a:rPr lang="en-US" sz="6000" dirty="0" smtClean="0"/>
              <a:t>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orientation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Finding orientation comes down to simple calculus and analytical geometry.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Imperative is finding a slope of longest side of markers BOTTOM and RIGHT.</a:t>
            </a:r>
            <a:endParaRPr lang="en-US" sz="4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801" y="22309748"/>
            <a:ext cx="7569313" cy="6384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206" y="21445321"/>
            <a:ext cx="8406244" cy="92821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159908" y="2819400"/>
            <a:ext cx="1353935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Results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Algorithm efficiency, especially the decoding aspect, while testing proved to be very subjective to camera quality and lighting when using decoding library like </a:t>
            </a:r>
            <a:r>
              <a:rPr lang="en-US" sz="4800" dirty="0" err="1" smtClean="0"/>
              <a:t>Zbar</a:t>
            </a:r>
            <a:r>
              <a:rPr lang="en-US" sz="4800" dirty="0" smtClean="0"/>
              <a:t>.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Besides that, QR code detection rate was quite satisfactory, no matter the angle and orientation.</a:t>
            </a:r>
            <a:endParaRPr lang="en-US" sz="48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0925" y="9024512"/>
            <a:ext cx="7659169" cy="6087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012" y="9469802"/>
            <a:ext cx="4678854" cy="51967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726149" y="15643087"/>
            <a:ext cx="13765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Found markers on individual frame(left) and isolated region after transformation(right), regular orientation(NORTH)</a:t>
            </a:r>
            <a:endParaRPr lang="en-US" sz="4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986" y="17585379"/>
            <a:ext cx="7678222" cy="6087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012" y="17981050"/>
            <a:ext cx="4712749" cy="535806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839450" y="24155400"/>
            <a:ext cx="13734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Found markers on individual frame while QR code is turned(left) and isolated region after transformation(right), non-regular orientation(SOUTH)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2097" y="27034119"/>
            <a:ext cx="960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Author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David </a:t>
            </a:r>
            <a:r>
              <a:rPr lang="en-US" sz="4800" dirty="0" err="1" smtClean="0"/>
              <a:t>Stanojević</a:t>
            </a:r>
            <a:r>
              <a:rPr lang="en-US" sz="4800" dirty="0" smtClean="0"/>
              <a:t>, Student of Faculty of Technical Sciences in Novi Sad</a:t>
            </a:r>
            <a:endParaRPr lang="en-US" sz="4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90" y="28217773"/>
            <a:ext cx="3293008" cy="36107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666365" y="28888730"/>
            <a:ext cx="6766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Calculated slope on point A(Bottom) and B(Right)</a:t>
            </a:r>
            <a:endParaRPr lang="en-US" sz="4000" dirty="0"/>
          </a:p>
        </p:txBody>
      </p:sp>
      <p:sp>
        <p:nvSpPr>
          <p:cNvPr id="27" name="Rectangle 26"/>
          <p:cNvSpPr/>
          <p:nvPr/>
        </p:nvSpPr>
        <p:spPr>
          <a:xfrm>
            <a:off x="29839450" y="26318795"/>
            <a:ext cx="135393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Markers - http://qrcode.meetheed.com/question14.php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 smtClean="0"/>
              <a:t>Transformation - https://docs.opencv.org/2.4/modules/imgproc/doc/geometric_transformations.html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2025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324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david_stan</dc:creator>
  <cp:lastModifiedBy>david_stan</cp:lastModifiedBy>
  <cp:revision>11</cp:revision>
  <dcterms:created xsi:type="dcterms:W3CDTF">2020-02-20T15:30:46Z</dcterms:created>
  <dcterms:modified xsi:type="dcterms:W3CDTF">2020-02-20T20:44:14Z</dcterms:modified>
</cp:coreProperties>
</file>