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B998-0937-4D0D-88C2-BCA14BD7F960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34DC-AE23-4262-AF7B-19C75B7B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B998-0937-4D0D-88C2-BCA14BD7F960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34DC-AE23-4262-AF7B-19C75B7B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B998-0937-4D0D-88C2-BCA14BD7F960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34DC-AE23-4262-AF7B-19C75B7B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8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B998-0937-4D0D-88C2-BCA14BD7F960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34DC-AE23-4262-AF7B-19C75B7B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3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B998-0937-4D0D-88C2-BCA14BD7F960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34DC-AE23-4262-AF7B-19C75B7B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6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B998-0937-4D0D-88C2-BCA14BD7F960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34DC-AE23-4262-AF7B-19C75B7B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0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B998-0937-4D0D-88C2-BCA14BD7F960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34DC-AE23-4262-AF7B-19C75B7B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3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B998-0937-4D0D-88C2-BCA14BD7F960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34DC-AE23-4262-AF7B-19C75B7B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B998-0937-4D0D-88C2-BCA14BD7F960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34DC-AE23-4262-AF7B-19C75B7B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3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B998-0937-4D0D-88C2-BCA14BD7F960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34DC-AE23-4262-AF7B-19C75B7B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2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B998-0937-4D0D-88C2-BCA14BD7F960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34DC-AE23-4262-AF7B-19C75B7B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EB998-0937-4D0D-88C2-BCA14BD7F960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934DC-AE23-4262-AF7B-19C75B7B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8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Just go see the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https://github.com/david-steinberg-codes/capital-one-hackathon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57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Just go see the github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go see the github</dc:title>
  <dc:creator>David Steinberg</dc:creator>
  <cp:lastModifiedBy>David Steinberg</cp:lastModifiedBy>
  <cp:revision>1</cp:revision>
  <dcterms:created xsi:type="dcterms:W3CDTF">2017-11-05T17:35:12Z</dcterms:created>
  <dcterms:modified xsi:type="dcterms:W3CDTF">2017-11-05T17:35:28Z</dcterms:modified>
</cp:coreProperties>
</file>