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5" r:id="rId11"/>
    <p:sldId id="277" r:id="rId12"/>
    <p:sldId id="278" r:id="rId13"/>
    <p:sldId id="266" r:id="rId14"/>
    <p:sldId id="267" r:id="rId15"/>
    <p:sldId id="268" r:id="rId16"/>
    <p:sldId id="274" r:id="rId17"/>
  </p:sldIdLst>
  <p:sldSz cx="9144000" cy="6858000" type="screen4x3"/>
  <p:notesSz cx="6858000" cy="9144000"/>
  <p:defaultTextStyle>
    <a:defPPr>
      <a:defRPr lang="en-AU"/>
    </a:defPPr>
    <a:lvl1pPr algn="l" rtl="0" fontAlgn="b">
      <a:spcBef>
        <a:spcPct val="0"/>
      </a:spcBef>
      <a:spcAft>
        <a:spcPct val="0"/>
      </a:spcAft>
      <a:defRPr sz="100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">
      <a:spcBef>
        <a:spcPct val="0"/>
      </a:spcBef>
      <a:spcAft>
        <a:spcPct val="0"/>
      </a:spcAft>
      <a:defRPr sz="100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">
      <a:spcBef>
        <a:spcPct val="0"/>
      </a:spcBef>
      <a:spcAft>
        <a:spcPct val="0"/>
      </a:spcAft>
      <a:defRPr sz="100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">
      <a:spcBef>
        <a:spcPct val="0"/>
      </a:spcBef>
      <a:spcAft>
        <a:spcPct val="0"/>
      </a:spcAft>
      <a:defRPr sz="100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">
      <a:spcBef>
        <a:spcPct val="0"/>
      </a:spcBef>
      <a:spcAft>
        <a:spcPct val="0"/>
      </a:spcAft>
      <a:defRPr sz="100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00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00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00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00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3224"/>
    <a:srgbClr val="FFFFFF"/>
    <a:srgbClr val="887E6E"/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31A505-F4A9-4D47-B164-5688C676F49D}" v="354" dt="2022-06-16T08:54:46.292"/>
    <p1510:client id="{869C2D80-2628-3412-D51B-3815CCD09CE3}" v="31" dt="2022-06-17T13:09:01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1" autoAdjust="0"/>
    <p:restoredTop sz="75709" autoAdjust="0"/>
  </p:normalViewPr>
  <p:slideViewPr>
    <p:cSldViewPr>
      <p:cViewPr>
        <p:scale>
          <a:sx n="50" d="100"/>
          <a:sy n="50" d="100"/>
        </p:scale>
        <p:origin x="1266" y="-2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217"/>
    </p:cViewPr>
  </p:outlin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Tedjopurnomo" userId="beccc8dc-7e54-43c3-90d5-8a1d72e53163" providerId="ADAL" clId="{2531A505-F4A9-4D47-B164-5688C676F49D}"/>
    <pc:docChg chg="undo custSel delSld modSld">
      <pc:chgData name="David Tedjopurnomo" userId="beccc8dc-7e54-43c3-90d5-8a1d72e53163" providerId="ADAL" clId="{2531A505-F4A9-4D47-B164-5688C676F49D}" dt="2022-06-16T08:55:24.471" v="1588" actId="20577"/>
      <pc:docMkLst>
        <pc:docMk/>
      </pc:docMkLst>
      <pc:sldChg chg="delSp modTransition modAnim">
        <pc:chgData name="David Tedjopurnomo" userId="beccc8dc-7e54-43c3-90d5-8a1d72e53163" providerId="ADAL" clId="{2531A505-F4A9-4D47-B164-5688C676F49D}" dt="2022-06-15T08:24:40.138" v="0"/>
        <pc:sldMkLst>
          <pc:docMk/>
          <pc:sldMk cId="0" sldId="256"/>
        </pc:sldMkLst>
        <pc:picChg chg="del">
          <ac:chgData name="David Tedjopurnomo" userId="beccc8dc-7e54-43c3-90d5-8a1d72e53163" providerId="ADAL" clId="{2531A505-F4A9-4D47-B164-5688C676F49D}" dt="2022-06-15T08:24:40.138" v="0"/>
          <ac:picMkLst>
            <pc:docMk/>
            <pc:sldMk cId="0" sldId="256"/>
            <ac:picMk id="4" creationId="{16DFE26A-8A80-4264-84F8-C0212AC85124}"/>
          </ac:picMkLst>
        </pc:picChg>
      </pc:sldChg>
      <pc:sldChg chg="delSp modSp modTransition modAnim modNotesTx">
        <pc:chgData name="David Tedjopurnomo" userId="beccc8dc-7e54-43c3-90d5-8a1d72e53163" providerId="ADAL" clId="{2531A505-F4A9-4D47-B164-5688C676F49D}" dt="2022-06-16T08:55:24.471" v="1588" actId="20577"/>
        <pc:sldMkLst>
          <pc:docMk/>
          <pc:sldMk cId="3979367586" sldId="258"/>
        </pc:sldMkLst>
        <pc:spChg chg="mod">
          <ac:chgData name="David Tedjopurnomo" userId="beccc8dc-7e54-43c3-90d5-8a1d72e53163" providerId="ADAL" clId="{2531A505-F4A9-4D47-B164-5688C676F49D}" dt="2022-06-16T07:36:34.970" v="1151" actId="20577"/>
          <ac:spMkLst>
            <pc:docMk/>
            <pc:sldMk cId="3979367586" sldId="258"/>
            <ac:spMk id="3" creationId="{8B666456-604E-49BB-B324-C98036687AFE}"/>
          </ac:spMkLst>
        </pc:spChg>
        <pc:picChg chg="del">
          <ac:chgData name="David Tedjopurnomo" userId="beccc8dc-7e54-43c3-90d5-8a1d72e53163" providerId="ADAL" clId="{2531A505-F4A9-4D47-B164-5688C676F49D}" dt="2022-06-15T08:24:40.138" v="0"/>
          <ac:picMkLst>
            <pc:docMk/>
            <pc:sldMk cId="3979367586" sldId="258"/>
            <ac:picMk id="7" creationId="{6264D06F-BBA0-4B2E-A1F8-6030CAC3F38C}"/>
          </ac:picMkLst>
        </pc:picChg>
      </pc:sldChg>
      <pc:sldChg chg="delSp modTransition modAnim">
        <pc:chgData name="David Tedjopurnomo" userId="beccc8dc-7e54-43c3-90d5-8a1d72e53163" providerId="ADAL" clId="{2531A505-F4A9-4D47-B164-5688C676F49D}" dt="2022-06-15T08:24:40.138" v="0"/>
        <pc:sldMkLst>
          <pc:docMk/>
          <pc:sldMk cId="1225025073" sldId="259"/>
        </pc:sldMkLst>
        <pc:picChg chg="del">
          <ac:chgData name="David Tedjopurnomo" userId="beccc8dc-7e54-43c3-90d5-8a1d72e53163" providerId="ADAL" clId="{2531A505-F4A9-4D47-B164-5688C676F49D}" dt="2022-06-15T08:24:40.138" v="0"/>
          <ac:picMkLst>
            <pc:docMk/>
            <pc:sldMk cId="1225025073" sldId="259"/>
            <ac:picMk id="5" creationId="{24F9B055-65CA-499F-A5B8-7704F9702B61}"/>
          </ac:picMkLst>
        </pc:picChg>
      </pc:sldChg>
      <pc:sldChg chg="addSp delSp modSp mod modTransition modAnim modNotesTx">
        <pc:chgData name="David Tedjopurnomo" userId="beccc8dc-7e54-43c3-90d5-8a1d72e53163" providerId="ADAL" clId="{2531A505-F4A9-4D47-B164-5688C676F49D}" dt="2022-06-16T07:32:25.899" v="1093" actId="14100"/>
        <pc:sldMkLst>
          <pc:docMk/>
          <pc:sldMk cId="868343352" sldId="260"/>
        </pc:sldMkLst>
        <pc:spChg chg="mod">
          <ac:chgData name="David Tedjopurnomo" userId="beccc8dc-7e54-43c3-90d5-8a1d72e53163" providerId="ADAL" clId="{2531A505-F4A9-4D47-B164-5688C676F49D}" dt="2022-06-16T07:32:25.899" v="1093" actId="14100"/>
          <ac:spMkLst>
            <pc:docMk/>
            <pc:sldMk cId="868343352" sldId="260"/>
            <ac:spMk id="3" creationId="{8B666456-604E-49BB-B324-C98036687AFE}"/>
          </ac:spMkLst>
        </pc:spChg>
        <pc:spChg chg="add del mod">
          <ac:chgData name="David Tedjopurnomo" userId="beccc8dc-7e54-43c3-90d5-8a1d72e53163" providerId="ADAL" clId="{2531A505-F4A9-4D47-B164-5688C676F49D}" dt="2022-06-16T07:32:07.300" v="1090" actId="1038"/>
          <ac:spMkLst>
            <pc:docMk/>
            <pc:sldMk cId="868343352" sldId="260"/>
            <ac:spMk id="5" creationId="{69632564-4B08-0C10-D3BE-D53494AACFFC}"/>
          </ac:spMkLst>
        </pc:spChg>
        <pc:picChg chg="del">
          <ac:chgData name="David Tedjopurnomo" userId="beccc8dc-7e54-43c3-90d5-8a1d72e53163" providerId="ADAL" clId="{2531A505-F4A9-4D47-B164-5688C676F49D}" dt="2022-06-15T08:24:40.138" v="0"/>
          <ac:picMkLst>
            <pc:docMk/>
            <pc:sldMk cId="868343352" sldId="260"/>
            <ac:picMk id="5" creationId="{FA546304-7360-4F48-AC0A-F95D81B8E4CC}"/>
          </ac:picMkLst>
        </pc:picChg>
        <pc:picChg chg="add mod ord">
          <ac:chgData name="David Tedjopurnomo" userId="beccc8dc-7e54-43c3-90d5-8a1d72e53163" providerId="ADAL" clId="{2531A505-F4A9-4D47-B164-5688C676F49D}" dt="2022-06-16T07:32:18.886" v="1092" actId="1076"/>
          <ac:picMkLst>
            <pc:docMk/>
            <pc:sldMk cId="868343352" sldId="260"/>
            <ac:picMk id="8" creationId="{CDCD8096-DE39-C2E3-F0D6-0487543016B6}"/>
          </ac:picMkLst>
        </pc:picChg>
      </pc:sldChg>
      <pc:sldChg chg="delSp modSp modTransition modAnim modNotesTx">
        <pc:chgData name="David Tedjopurnomo" userId="beccc8dc-7e54-43c3-90d5-8a1d72e53163" providerId="ADAL" clId="{2531A505-F4A9-4D47-B164-5688C676F49D}" dt="2022-06-16T08:27:10.207" v="1291" actId="20577"/>
        <pc:sldMkLst>
          <pc:docMk/>
          <pc:sldMk cId="3959463164" sldId="261"/>
        </pc:sldMkLst>
        <pc:spChg chg="mod">
          <ac:chgData name="David Tedjopurnomo" userId="beccc8dc-7e54-43c3-90d5-8a1d72e53163" providerId="ADAL" clId="{2531A505-F4A9-4D47-B164-5688C676F49D}" dt="2022-06-16T07:38:44.954" v="1162" actId="20577"/>
          <ac:spMkLst>
            <pc:docMk/>
            <pc:sldMk cId="3959463164" sldId="261"/>
            <ac:spMk id="3" creationId="{8B666456-604E-49BB-B324-C98036687AFE}"/>
          </ac:spMkLst>
        </pc:spChg>
        <pc:picChg chg="del">
          <ac:chgData name="David Tedjopurnomo" userId="beccc8dc-7e54-43c3-90d5-8a1d72e53163" providerId="ADAL" clId="{2531A505-F4A9-4D47-B164-5688C676F49D}" dt="2022-06-15T08:24:40.138" v="0"/>
          <ac:picMkLst>
            <pc:docMk/>
            <pc:sldMk cId="3959463164" sldId="261"/>
            <ac:picMk id="5" creationId="{AD531572-52BB-481B-92C8-9AA04566E335}"/>
          </ac:picMkLst>
        </pc:picChg>
      </pc:sldChg>
      <pc:sldChg chg="delSp modTransition modAnim">
        <pc:chgData name="David Tedjopurnomo" userId="beccc8dc-7e54-43c3-90d5-8a1d72e53163" providerId="ADAL" clId="{2531A505-F4A9-4D47-B164-5688C676F49D}" dt="2022-06-15T08:24:40.138" v="0"/>
        <pc:sldMkLst>
          <pc:docMk/>
          <pc:sldMk cId="2787905992" sldId="262"/>
        </pc:sldMkLst>
        <pc:picChg chg="del">
          <ac:chgData name="David Tedjopurnomo" userId="beccc8dc-7e54-43c3-90d5-8a1d72e53163" providerId="ADAL" clId="{2531A505-F4A9-4D47-B164-5688C676F49D}" dt="2022-06-15T08:24:40.138" v="0"/>
          <ac:picMkLst>
            <pc:docMk/>
            <pc:sldMk cId="2787905992" sldId="262"/>
            <ac:picMk id="5" creationId="{5EBB8009-1F1D-4865-965C-74711209249A}"/>
          </ac:picMkLst>
        </pc:picChg>
      </pc:sldChg>
      <pc:sldChg chg="delSp modTransition modAnim">
        <pc:chgData name="David Tedjopurnomo" userId="beccc8dc-7e54-43c3-90d5-8a1d72e53163" providerId="ADAL" clId="{2531A505-F4A9-4D47-B164-5688C676F49D}" dt="2022-06-15T08:24:40.138" v="0"/>
        <pc:sldMkLst>
          <pc:docMk/>
          <pc:sldMk cId="1639469" sldId="263"/>
        </pc:sldMkLst>
        <pc:picChg chg="del">
          <ac:chgData name="David Tedjopurnomo" userId="beccc8dc-7e54-43c3-90d5-8a1d72e53163" providerId="ADAL" clId="{2531A505-F4A9-4D47-B164-5688C676F49D}" dt="2022-06-15T08:24:40.138" v="0"/>
          <ac:picMkLst>
            <pc:docMk/>
            <pc:sldMk cId="1639469" sldId="263"/>
            <ac:picMk id="8" creationId="{B460B6BA-BB79-483A-B861-430ED8C19931}"/>
          </ac:picMkLst>
        </pc:picChg>
      </pc:sldChg>
      <pc:sldChg chg="delSp modTransition modAnim">
        <pc:chgData name="David Tedjopurnomo" userId="beccc8dc-7e54-43c3-90d5-8a1d72e53163" providerId="ADAL" clId="{2531A505-F4A9-4D47-B164-5688C676F49D}" dt="2022-06-15T08:24:40.138" v="0"/>
        <pc:sldMkLst>
          <pc:docMk/>
          <pc:sldMk cId="2901015878" sldId="264"/>
        </pc:sldMkLst>
        <pc:picChg chg="del">
          <ac:chgData name="David Tedjopurnomo" userId="beccc8dc-7e54-43c3-90d5-8a1d72e53163" providerId="ADAL" clId="{2531A505-F4A9-4D47-B164-5688C676F49D}" dt="2022-06-15T08:24:40.138" v="0"/>
          <ac:picMkLst>
            <pc:docMk/>
            <pc:sldMk cId="2901015878" sldId="264"/>
            <ac:picMk id="5" creationId="{9EDCC8F8-491C-49BC-BCB2-9FDB06AF6705}"/>
          </ac:picMkLst>
        </pc:picChg>
      </pc:sldChg>
      <pc:sldChg chg="delSp modSp mod modTransition delAnim modAnim modNotesTx">
        <pc:chgData name="David Tedjopurnomo" userId="beccc8dc-7e54-43c3-90d5-8a1d72e53163" providerId="ADAL" clId="{2531A505-F4A9-4D47-B164-5688C676F49D}" dt="2022-06-16T08:27:43.634" v="1303" actId="20577"/>
        <pc:sldMkLst>
          <pc:docMk/>
          <pc:sldMk cId="638325025" sldId="265"/>
        </pc:sldMkLst>
        <pc:spChg chg="mod">
          <ac:chgData name="David Tedjopurnomo" userId="beccc8dc-7e54-43c3-90d5-8a1d72e53163" providerId="ADAL" clId="{2531A505-F4A9-4D47-B164-5688C676F49D}" dt="2022-06-16T08:27:43.634" v="1303" actId="20577"/>
          <ac:spMkLst>
            <pc:docMk/>
            <pc:sldMk cId="638325025" sldId="265"/>
            <ac:spMk id="3" creationId="{8B666456-604E-49BB-B324-C98036687AFE}"/>
          </ac:spMkLst>
        </pc:spChg>
        <pc:picChg chg="del">
          <ac:chgData name="David Tedjopurnomo" userId="beccc8dc-7e54-43c3-90d5-8a1d72e53163" providerId="ADAL" clId="{2531A505-F4A9-4D47-B164-5688C676F49D}" dt="2022-06-15T08:24:40.138" v="0"/>
          <ac:picMkLst>
            <pc:docMk/>
            <pc:sldMk cId="638325025" sldId="265"/>
            <ac:picMk id="5" creationId="{06677FA5-9026-4837-827E-0B2112E2A69A}"/>
          </ac:picMkLst>
        </pc:picChg>
        <pc:picChg chg="del">
          <ac:chgData name="David Tedjopurnomo" userId="beccc8dc-7e54-43c3-90d5-8a1d72e53163" providerId="ADAL" clId="{2531A505-F4A9-4D47-B164-5688C676F49D}" dt="2022-06-16T07:41:04.388" v="1275" actId="478"/>
          <ac:picMkLst>
            <pc:docMk/>
            <pc:sldMk cId="638325025" sldId="265"/>
            <ac:picMk id="7" creationId="{220D4B75-C33F-4171-9FF4-CB7A63843134}"/>
          </ac:picMkLst>
        </pc:picChg>
        <pc:picChg chg="del">
          <ac:chgData name="David Tedjopurnomo" userId="beccc8dc-7e54-43c3-90d5-8a1d72e53163" providerId="ADAL" clId="{2531A505-F4A9-4D47-B164-5688C676F49D}" dt="2022-06-16T07:41:04.751" v="1276" actId="478"/>
          <ac:picMkLst>
            <pc:docMk/>
            <pc:sldMk cId="638325025" sldId="265"/>
            <ac:picMk id="9" creationId="{1B7D510B-A994-41DA-847F-E7BB59A4B6A2}"/>
          </ac:picMkLst>
        </pc:picChg>
        <pc:picChg chg="del">
          <ac:chgData name="David Tedjopurnomo" userId="beccc8dc-7e54-43c3-90d5-8a1d72e53163" providerId="ADAL" clId="{2531A505-F4A9-4D47-B164-5688C676F49D}" dt="2022-06-16T07:41:04.117" v="1274" actId="478"/>
          <ac:picMkLst>
            <pc:docMk/>
            <pc:sldMk cId="638325025" sldId="265"/>
            <ac:picMk id="11" creationId="{21671500-B355-46B4-BAB5-5AD978C5D343}"/>
          </ac:picMkLst>
        </pc:picChg>
        <pc:picChg chg="del">
          <ac:chgData name="David Tedjopurnomo" userId="beccc8dc-7e54-43c3-90d5-8a1d72e53163" providerId="ADAL" clId="{2531A505-F4A9-4D47-B164-5688C676F49D}" dt="2022-06-16T07:41:05.397" v="1278" actId="478"/>
          <ac:picMkLst>
            <pc:docMk/>
            <pc:sldMk cId="638325025" sldId="265"/>
            <ac:picMk id="13" creationId="{16396446-5B06-4C7A-ADA0-03105BDDD0AD}"/>
          </ac:picMkLst>
        </pc:picChg>
        <pc:picChg chg="del">
          <ac:chgData name="David Tedjopurnomo" userId="beccc8dc-7e54-43c3-90d5-8a1d72e53163" providerId="ADAL" clId="{2531A505-F4A9-4D47-B164-5688C676F49D}" dt="2022-06-16T07:41:05.099" v="1277" actId="478"/>
          <ac:picMkLst>
            <pc:docMk/>
            <pc:sldMk cId="638325025" sldId="265"/>
            <ac:picMk id="15" creationId="{9802FA37-A5BC-47F9-B921-FDFE44DF08B2}"/>
          </ac:picMkLst>
        </pc:picChg>
      </pc:sldChg>
      <pc:sldChg chg="delSp modSp modTransition modAnim">
        <pc:chgData name="David Tedjopurnomo" userId="beccc8dc-7e54-43c3-90d5-8a1d72e53163" providerId="ADAL" clId="{2531A505-F4A9-4D47-B164-5688C676F49D}" dt="2022-06-15T08:44:54.775" v="23" actId="20577"/>
        <pc:sldMkLst>
          <pc:docMk/>
          <pc:sldMk cId="1989158834" sldId="266"/>
        </pc:sldMkLst>
        <pc:spChg chg="mod">
          <ac:chgData name="David Tedjopurnomo" userId="beccc8dc-7e54-43c3-90d5-8a1d72e53163" providerId="ADAL" clId="{2531A505-F4A9-4D47-B164-5688C676F49D}" dt="2022-06-15T08:44:54.775" v="23" actId="20577"/>
          <ac:spMkLst>
            <pc:docMk/>
            <pc:sldMk cId="1989158834" sldId="266"/>
            <ac:spMk id="3" creationId="{8B666456-604E-49BB-B324-C98036687AFE}"/>
          </ac:spMkLst>
        </pc:spChg>
        <pc:picChg chg="del">
          <ac:chgData name="David Tedjopurnomo" userId="beccc8dc-7e54-43c3-90d5-8a1d72e53163" providerId="ADAL" clId="{2531A505-F4A9-4D47-B164-5688C676F49D}" dt="2022-06-15T08:24:40.138" v="0"/>
          <ac:picMkLst>
            <pc:docMk/>
            <pc:sldMk cId="1989158834" sldId="266"/>
            <ac:picMk id="5" creationId="{9A6B1563-5A60-4FE4-B152-D705257879EF}"/>
          </ac:picMkLst>
        </pc:picChg>
      </pc:sldChg>
      <pc:sldChg chg="addSp delSp modSp mod modTransition modAnim modNotesTx">
        <pc:chgData name="David Tedjopurnomo" userId="beccc8dc-7e54-43c3-90d5-8a1d72e53163" providerId="ADAL" clId="{2531A505-F4A9-4D47-B164-5688C676F49D}" dt="2022-06-16T08:54:59.284" v="1586" actId="20577"/>
        <pc:sldMkLst>
          <pc:docMk/>
          <pc:sldMk cId="2187292371" sldId="267"/>
        </pc:sldMkLst>
        <pc:spChg chg="add mod">
          <ac:chgData name="David Tedjopurnomo" userId="beccc8dc-7e54-43c3-90d5-8a1d72e53163" providerId="ADAL" clId="{2531A505-F4A9-4D47-B164-5688C676F49D}" dt="2022-06-16T08:47:09.021" v="1537" actId="1076"/>
          <ac:spMkLst>
            <pc:docMk/>
            <pc:sldMk cId="2187292371" sldId="267"/>
            <ac:spMk id="3" creationId="{4BD23C65-BF26-FDB0-725D-5760D5646563}"/>
          </ac:spMkLst>
        </pc:spChg>
        <pc:spChg chg="add mod">
          <ac:chgData name="David Tedjopurnomo" userId="beccc8dc-7e54-43c3-90d5-8a1d72e53163" providerId="ADAL" clId="{2531A505-F4A9-4D47-B164-5688C676F49D}" dt="2022-06-16T08:45:36.042" v="1515" actId="113"/>
          <ac:spMkLst>
            <pc:docMk/>
            <pc:sldMk cId="2187292371" sldId="267"/>
            <ac:spMk id="8" creationId="{25A700F5-C539-290F-6190-58C8B64C6380}"/>
          </ac:spMkLst>
        </pc:spChg>
        <pc:spChg chg="add mod">
          <ac:chgData name="David Tedjopurnomo" userId="beccc8dc-7e54-43c3-90d5-8a1d72e53163" providerId="ADAL" clId="{2531A505-F4A9-4D47-B164-5688C676F49D}" dt="2022-06-16T08:47:35.237" v="1558" actId="1038"/>
          <ac:spMkLst>
            <pc:docMk/>
            <pc:sldMk cId="2187292371" sldId="267"/>
            <ac:spMk id="9" creationId="{76B0E358-3E50-7C57-1EC9-CC05FD7C2876}"/>
          </ac:spMkLst>
        </pc:spChg>
        <pc:spChg chg="add mod">
          <ac:chgData name="David Tedjopurnomo" userId="beccc8dc-7e54-43c3-90d5-8a1d72e53163" providerId="ADAL" clId="{2531A505-F4A9-4D47-B164-5688C676F49D}" dt="2022-06-16T08:47:31.538" v="1551" actId="1037"/>
          <ac:spMkLst>
            <pc:docMk/>
            <pc:sldMk cId="2187292371" sldId="267"/>
            <ac:spMk id="10" creationId="{31E0EBE6-79D3-7110-4F42-9D2F1B767387}"/>
          </ac:spMkLst>
        </pc:spChg>
        <pc:picChg chg="del">
          <ac:chgData name="David Tedjopurnomo" userId="beccc8dc-7e54-43c3-90d5-8a1d72e53163" providerId="ADAL" clId="{2531A505-F4A9-4D47-B164-5688C676F49D}" dt="2022-06-15T08:24:40.138" v="0"/>
          <ac:picMkLst>
            <pc:docMk/>
            <pc:sldMk cId="2187292371" sldId="267"/>
            <ac:picMk id="3" creationId="{59E14A54-0274-415C-9FC9-0E3CC1B4E13F}"/>
          </ac:picMkLst>
        </pc:picChg>
        <pc:picChg chg="mod">
          <ac:chgData name="David Tedjopurnomo" userId="beccc8dc-7e54-43c3-90d5-8a1d72e53163" providerId="ADAL" clId="{2531A505-F4A9-4D47-B164-5688C676F49D}" dt="2022-06-16T08:52:15.499" v="1559" actId="167"/>
          <ac:picMkLst>
            <pc:docMk/>
            <pc:sldMk cId="2187292371" sldId="267"/>
            <ac:picMk id="7" creationId="{3AB28982-9DB6-4178-A758-7CE94923D762}"/>
          </ac:picMkLst>
        </pc:picChg>
      </pc:sldChg>
      <pc:sldChg chg="delSp modTransition modAnim modNotesTx">
        <pc:chgData name="David Tedjopurnomo" userId="beccc8dc-7e54-43c3-90d5-8a1d72e53163" providerId="ADAL" clId="{2531A505-F4A9-4D47-B164-5688C676F49D}" dt="2022-06-16T08:55:06.002" v="1587" actId="20577"/>
        <pc:sldMkLst>
          <pc:docMk/>
          <pc:sldMk cId="1726125728" sldId="268"/>
        </pc:sldMkLst>
        <pc:picChg chg="del">
          <ac:chgData name="David Tedjopurnomo" userId="beccc8dc-7e54-43c3-90d5-8a1d72e53163" providerId="ADAL" clId="{2531A505-F4A9-4D47-B164-5688C676F49D}" dt="2022-06-15T08:24:40.138" v="0"/>
          <ac:picMkLst>
            <pc:docMk/>
            <pc:sldMk cId="1726125728" sldId="268"/>
            <ac:picMk id="3" creationId="{C56E71B9-4E98-4637-B3E8-B57F7FFFBA98}"/>
          </ac:picMkLst>
        </pc:picChg>
      </pc:sldChg>
      <pc:sldChg chg="addSp delSp modSp mod modTransition modAnim">
        <pc:chgData name="David Tedjopurnomo" userId="beccc8dc-7e54-43c3-90d5-8a1d72e53163" providerId="ADAL" clId="{2531A505-F4A9-4D47-B164-5688C676F49D}" dt="2022-06-16T07:32:58.180" v="1108" actId="1076"/>
        <pc:sldMkLst>
          <pc:docMk/>
          <pc:sldMk cId="2719177380" sldId="274"/>
        </pc:sldMkLst>
        <pc:spChg chg="mod">
          <ac:chgData name="David Tedjopurnomo" userId="beccc8dc-7e54-43c3-90d5-8a1d72e53163" providerId="ADAL" clId="{2531A505-F4A9-4D47-B164-5688C676F49D}" dt="2022-06-16T07:32:41.142" v="1101" actId="404"/>
          <ac:spMkLst>
            <pc:docMk/>
            <pc:sldMk cId="2719177380" sldId="274"/>
            <ac:spMk id="3" creationId="{8B666456-604E-49BB-B324-C98036687AFE}"/>
          </ac:spMkLst>
        </pc:spChg>
        <pc:spChg chg="add del mod">
          <ac:chgData name="David Tedjopurnomo" userId="beccc8dc-7e54-43c3-90d5-8a1d72e53163" providerId="ADAL" clId="{2531A505-F4A9-4D47-B164-5688C676F49D}" dt="2022-06-16T07:32:32.105" v="1094" actId="478"/>
          <ac:spMkLst>
            <pc:docMk/>
            <pc:sldMk cId="2719177380" sldId="274"/>
            <ac:spMk id="7" creationId="{4F56B624-7D5A-D1FC-A808-4B27504546BD}"/>
          </ac:spMkLst>
        </pc:spChg>
        <pc:spChg chg="add mod">
          <ac:chgData name="David Tedjopurnomo" userId="beccc8dc-7e54-43c3-90d5-8a1d72e53163" providerId="ADAL" clId="{2531A505-F4A9-4D47-B164-5688C676F49D}" dt="2022-06-16T07:32:58.180" v="1108" actId="1076"/>
          <ac:spMkLst>
            <pc:docMk/>
            <pc:sldMk cId="2719177380" sldId="274"/>
            <ac:spMk id="10" creationId="{A78D4796-D220-AF42-B7B8-84B94106B69B}"/>
          </ac:spMkLst>
        </pc:spChg>
        <pc:picChg chg="del">
          <ac:chgData name="David Tedjopurnomo" userId="beccc8dc-7e54-43c3-90d5-8a1d72e53163" providerId="ADAL" clId="{2531A505-F4A9-4D47-B164-5688C676F49D}" dt="2022-06-15T08:24:40.138" v="0"/>
          <ac:picMkLst>
            <pc:docMk/>
            <pc:sldMk cId="2719177380" sldId="274"/>
            <ac:picMk id="5" creationId="{8250CFCC-0894-4D28-8312-1B9BEBBBBD73}"/>
          </ac:picMkLst>
        </pc:picChg>
        <pc:picChg chg="add del mod">
          <ac:chgData name="David Tedjopurnomo" userId="beccc8dc-7e54-43c3-90d5-8a1d72e53163" providerId="ADAL" clId="{2531A505-F4A9-4D47-B164-5688C676F49D}" dt="2022-06-16T07:32:32.105" v="1094" actId="478"/>
          <ac:picMkLst>
            <pc:docMk/>
            <pc:sldMk cId="2719177380" sldId="274"/>
            <ac:picMk id="8" creationId="{F22483FB-552C-D132-951D-3363B7B3708B}"/>
          </ac:picMkLst>
        </pc:picChg>
        <pc:picChg chg="add mod">
          <ac:chgData name="David Tedjopurnomo" userId="beccc8dc-7e54-43c3-90d5-8a1d72e53163" providerId="ADAL" clId="{2531A505-F4A9-4D47-B164-5688C676F49D}" dt="2022-06-16T07:32:58.180" v="1108" actId="1076"/>
          <ac:picMkLst>
            <pc:docMk/>
            <pc:sldMk cId="2719177380" sldId="274"/>
            <ac:picMk id="9" creationId="{2CBEADC8-170D-F451-8C9D-A24EB58B8147}"/>
          </ac:picMkLst>
        </pc:picChg>
      </pc:sldChg>
      <pc:sldChg chg="delSp modTransition modAnim">
        <pc:chgData name="David Tedjopurnomo" userId="beccc8dc-7e54-43c3-90d5-8a1d72e53163" providerId="ADAL" clId="{2531A505-F4A9-4D47-B164-5688C676F49D}" dt="2022-06-15T08:24:40.138" v="0"/>
        <pc:sldMkLst>
          <pc:docMk/>
          <pc:sldMk cId="10727914" sldId="275"/>
        </pc:sldMkLst>
        <pc:picChg chg="del">
          <ac:chgData name="David Tedjopurnomo" userId="beccc8dc-7e54-43c3-90d5-8a1d72e53163" providerId="ADAL" clId="{2531A505-F4A9-4D47-B164-5688C676F49D}" dt="2022-06-15T08:24:40.138" v="0"/>
          <ac:picMkLst>
            <pc:docMk/>
            <pc:sldMk cId="10727914" sldId="275"/>
            <ac:picMk id="5" creationId="{0D2B236D-83F5-4D34-8ADB-346F7C6738A6}"/>
          </ac:picMkLst>
        </pc:picChg>
      </pc:sldChg>
      <pc:sldChg chg="delSp modSp modTransition modAnim">
        <pc:chgData name="David Tedjopurnomo" userId="beccc8dc-7e54-43c3-90d5-8a1d72e53163" providerId="ADAL" clId="{2531A505-F4A9-4D47-B164-5688C676F49D}" dt="2022-06-15T08:42:51.603" v="5" actId="20577"/>
        <pc:sldMkLst>
          <pc:docMk/>
          <pc:sldMk cId="1494911876" sldId="277"/>
        </pc:sldMkLst>
        <pc:spChg chg="mod">
          <ac:chgData name="David Tedjopurnomo" userId="beccc8dc-7e54-43c3-90d5-8a1d72e53163" providerId="ADAL" clId="{2531A505-F4A9-4D47-B164-5688C676F49D}" dt="2022-06-15T08:42:51.603" v="5" actId="20577"/>
          <ac:spMkLst>
            <pc:docMk/>
            <pc:sldMk cId="1494911876" sldId="277"/>
            <ac:spMk id="3" creationId="{8B666456-604E-49BB-B324-C98036687AFE}"/>
          </ac:spMkLst>
        </pc:spChg>
        <pc:picChg chg="del">
          <ac:chgData name="David Tedjopurnomo" userId="beccc8dc-7e54-43c3-90d5-8a1d72e53163" providerId="ADAL" clId="{2531A505-F4A9-4D47-B164-5688C676F49D}" dt="2022-06-15T08:24:40.138" v="0"/>
          <ac:picMkLst>
            <pc:docMk/>
            <pc:sldMk cId="1494911876" sldId="277"/>
            <ac:picMk id="5" creationId="{A3B81CCF-B8D7-49E4-9D0B-9FD3569EABA5}"/>
          </ac:picMkLst>
        </pc:picChg>
      </pc:sldChg>
      <pc:sldChg chg="delSp modTransition modAnim">
        <pc:chgData name="David Tedjopurnomo" userId="beccc8dc-7e54-43c3-90d5-8a1d72e53163" providerId="ADAL" clId="{2531A505-F4A9-4D47-B164-5688C676F49D}" dt="2022-06-15T08:24:40.138" v="0"/>
        <pc:sldMkLst>
          <pc:docMk/>
          <pc:sldMk cId="1119201631" sldId="278"/>
        </pc:sldMkLst>
        <pc:picChg chg="del">
          <ac:chgData name="David Tedjopurnomo" userId="beccc8dc-7e54-43c3-90d5-8a1d72e53163" providerId="ADAL" clId="{2531A505-F4A9-4D47-B164-5688C676F49D}" dt="2022-06-15T08:24:40.138" v="0"/>
          <ac:picMkLst>
            <pc:docMk/>
            <pc:sldMk cId="1119201631" sldId="278"/>
            <ac:picMk id="3" creationId="{3023AE62-A83D-4A9C-BA94-B201502415D8}"/>
          </ac:picMkLst>
        </pc:picChg>
      </pc:sldChg>
      <pc:sldChg chg="delSp modSp del mod modTransition modAnim modNotesTx">
        <pc:chgData name="David Tedjopurnomo" userId="beccc8dc-7e54-43c3-90d5-8a1d72e53163" providerId="ADAL" clId="{2531A505-F4A9-4D47-B164-5688C676F49D}" dt="2022-06-16T07:41:16.146" v="1288" actId="47"/>
        <pc:sldMkLst>
          <pc:docMk/>
          <pc:sldMk cId="1919071488" sldId="279"/>
        </pc:sldMkLst>
        <pc:spChg chg="mod">
          <ac:chgData name="David Tedjopurnomo" userId="beccc8dc-7e54-43c3-90d5-8a1d72e53163" providerId="ADAL" clId="{2531A505-F4A9-4D47-B164-5688C676F49D}" dt="2022-06-16T07:40:57.864" v="1273" actId="21"/>
          <ac:spMkLst>
            <pc:docMk/>
            <pc:sldMk cId="1919071488" sldId="279"/>
            <ac:spMk id="10" creationId="{0D88284B-5EF8-498E-98C2-DBAAAA1F2490}"/>
          </ac:spMkLst>
        </pc:spChg>
        <pc:picChg chg="del">
          <ac:chgData name="David Tedjopurnomo" userId="beccc8dc-7e54-43c3-90d5-8a1d72e53163" providerId="ADAL" clId="{2531A505-F4A9-4D47-B164-5688C676F49D}" dt="2022-06-15T08:24:40.138" v="0"/>
          <ac:picMkLst>
            <pc:docMk/>
            <pc:sldMk cId="1919071488" sldId="279"/>
            <ac:picMk id="3" creationId="{CACC6AE4-FCD0-440B-83D8-4EA59DEAA99A}"/>
          </ac:picMkLst>
        </pc:picChg>
      </pc:sldChg>
    </pc:docChg>
  </pc:docChgLst>
  <pc:docChgLst>
    <pc:chgData name="David Tedjopurnomo" userId="beccc8dc-7e54-43c3-90d5-8a1d72e53163" providerId="ADAL" clId="{38EE1AD2-2076-4F6B-8C06-668EF51BD234}"/>
    <pc:docChg chg="undo custSel delSld modSld">
      <pc:chgData name="David Tedjopurnomo" userId="beccc8dc-7e54-43c3-90d5-8a1d72e53163" providerId="ADAL" clId="{38EE1AD2-2076-4F6B-8C06-668EF51BD234}" dt="2022-05-01T09:59:50.487" v="806" actId="20577"/>
      <pc:docMkLst>
        <pc:docMk/>
      </pc:docMkLst>
      <pc:sldChg chg="modSp mod">
        <pc:chgData name="David Tedjopurnomo" userId="beccc8dc-7e54-43c3-90d5-8a1d72e53163" providerId="ADAL" clId="{38EE1AD2-2076-4F6B-8C06-668EF51BD234}" dt="2022-05-01T09:17:38.810" v="374" actId="20577"/>
        <pc:sldMkLst>
          <pc:docMk/>
          <pc:sldMk cId="0" sldId="256"/>
        </pc:sldMkLst>
        <pc:spChg chg="mod">
          <ac:chgData name="David Tedjopurnomo" userId="beccc8dc-7e54-43c3-90d5-8a1d72e53163" providerId="ADAL" clId="{38EE1AD2-2076-4F6B-8C06-668EF51BD234}" dt="2022-05-01T09:17:38.810" v="374" actId="20577"/>
          <ac:spMkLst>
            <pc:docMk/>
            <pc:sldMk cId="0" sldId="256"/>
            <ac:spMk id="55299" creationId="{26C3B58B-CE7F-400F-B8D3-297C12985B1A}"/>
          </ac:spMkLst>
        </pc:spChg>
      </pc:sldChg>
      <pc:sldChg chg="modSp modAnim">
        <pc:chgData name="David Tedjopurnomo" userId="beccc8dc-7e54-43c3-90d5-8a1d72e53163" providerId="ADAL" clId="{38EE1AD2-2076-4F6B-8C06-668EF51BD234}" dt="2022-05-01T09:23:26.995" v="440" actId="20577"/>
        <pc:sldMkLst>
          <pc:docMk/>
          <pc:sldMk cId="3979367586" sldId="258"/>
        </pc:sldMkLst>
        <pc:spChg chg="mod">
          <ac:chgData name="David Tedjopurnomo" userId="beccc8dc-7e54-43c3-90d5-8a1d72e53163" providerId="ADAL" clId="{38EE1AD2-2076-4F6B-8C06-668EF51BD234}" dt="2022-05-01T09:23:26.995" v="440" actId="20577"/>
          <ac:spMkLst>
            <pc:docMk/>
            <pc:sldMk cId="3979367586" sldId="258"/>
            <ac:spMk id="3" creationId="{8B666456-604E-49BB-B324-C98036687AFE}"/>
          </ac:spMkLst>
        </pc:spChg>
      </pc:sldChg>
      <pc:sldChg chg="modSp mod modAnim">
        <pc:chgData name="David Tedjopurnomo" userId="beccc8dc-7e54-43c3-90d5-8a1d72e53163" providerId="ADAL" clId="{38EE1AD2-2076-4F6B-8C06-668EF51BD234}" dt="2022-05-01T09:23:33.126" v="442"/>
        <pc:sldMkLst>
          <pc:docMk/>
          <pc:sldMk cId="1225025073" sldId="259"/>
        </pc:sldMkLst>
        <pc:spChg chg="mod">
          <ac:chgData name="David Tedjopurnomo" userId="beccc8dc-7e54-43c3-90d5-8a1d72e53163" providerId="ADAL" clId="{38EE1AD2-2076-4F6B-8C06-668EF51BD234}" dt="2022-05-01T08:45:22.217" v="371" actId="20577"/>
          <ac:spMkLst>
            <pc:docMk/>
            <pc:sldMk cId="1225025073" sldId="259"/>
            <ac:spMk id="3" creationId="{8B666456-604E-49BB-B324-C98036687AFE}"/>
          </ac:spMkLst>
        </pc:spChg>
      </pc:sldChg>
      <pc:sldChg chg="modAnim">
        <pc:chgData name="David Tedjopurnomo" userId="beccc8dc-7e54-43c3-90d5-8a1d72e53163" providerId="ADAL" clId="{38EE1AD2-2076-4F6B-8C06-668EF51BD234}" dt="2022-05-01T09:24:51.861" v="445"/>
        <pc:sldMkLst>
          <pc:docMk/>
          <pc:sldMk cId="868343352" sldId="260"/>
        </pc:sldMkLst>
      </pc:sldChg>
      <pc:sldChg chg="modAnim">
        <pc:chgData name="David Tedjopurnomo" userId="beccc8dc-7e54-43c3-90d5-8a1d72e53163" providerId="ADAL" clId="{38EE1AD2-2076-4F6B-8C06-668EF51BD234}" dt="2022-05-01T09:27:08.211" v="447"/>
        <pc:sldMkLst>
          <pc:docMk/>
          <pc:sldMk cId="3959463164" sldId="261"/>
        </pc:sldMkLst>
      </pc:sldChg>
      <pc:sldChg chg="modAnim">
        <pc:chgData name="David Tedjopurnomo" userId="beccc8dc-7e54-43c3-90d5-8a1d72e53163" providerId="ADAL" clId="{38EE1AD2-2076-4F6B-8C06-668EF51BD234}" dt="2022-05-01T09:30:10.792" v="450"/>
        <pc:sldMkLst>
          <pc:docMk/>
          <pc:sldMk cId="2787905992" sldId="262"/>
        </pc:sldMkLst>
      </pc:sldChg>
      <pc:sldChg chg="modAnim">
        <pc:chgData name="David Tedjopurnomo" userId="beccc8dc-7e54-43c3-90d5-8a1d72e53163" providerId="ADAL" clId="{38EE1AD2-2076-4F6B-8C06-668EF51BD234}" dt="2022-05-01T09:34:02.600" v="454"/>
        <pc:sldMkLst>
          <pc:docMk/>
          <pc:sldMk cId="1639469" sldId="263"/>
        </pc:sldMkLst>
      </pc:sldChg>
      <pc:sldChg chg="modSp modAnim">
        <pc:chgData name="David Tedjopurnomo" userId="beccc8dc-7e54-43c3-90d5-8a1d72e53163" providerId="ADAL" clId="{38EE1AD2-2076-4F6B-8C06-668EF51BD234}" dt="2022-05-01T09:36:09.473" v="592" actId="20577"/>
        <pc:sldMkLst>
          <pc:docMk/>
          <pc:sldMk cId="2901015878" sldId="264"/>
        </pc:sldMkLst>
        <pc:spChg chg="mod">
          <ac:chgData name="David Tedjopurnomo" userId="beccc8dc-7e54-43c3-90d5-8a1d72e53163" providerId="ADAL" clId="{38EE1AD2-2076-4F6B-8C06-668EF51BD234}" dt="2022-05-01T09:36:09.473" v="592" actId="20577"/>
          <ac:spMkLst>
            <pc:docMk/>
            <pc:sldMk cId="2901015878" sldId="264"/>
            <ac:spMk id="3" creationId="{8B666456-604E-49BB-B324-C98036687AFE}"/>
          </ac:spMkLst>
        </pc:spChg>
      </pc:sldChg>
      <pc:sldChg chg="modSp mod modAnim">
        <pc:chgData name="David Tedjopurnomo" userId="beccc8dc-7e54-43c3-90d5-8a1d72e53163" providerId="ADAL" clId="{38EE1AD2-2076-4F6B-8C06-668EF51BD234}" dt="2022-05-01T09:50:23.783" v="793" actId="20577"/>
        <pc:sldMkLst>
          <pc:docMk/>
          <pc:sldMk cId="638325025" sldId="265"/>
        </pc:sldMkLst>
        <pc:spChg chg="mod">
          <ac:chgData name="David Tedjopurnomo" userId="beccc8dc-7e54-43c3-90d5-8a1d72e53163" providerId="ADAL" clId="{38EE1AD2-2076-4F6B-8C06-668EF51BD234}" dt="2022-05-01T09:50:23.783" v="793" actId="20577"/>
          <ac:spMkLst>
            <pc:docMk/>
            <pc:sldMk cId="638325025" sldId="265"/>
            <ac:spMk id="3" creationId="{8B666456-604E-49BB-B324-C98036687AFE}"/>
          </ac:spMkLst>
        </pc:spChg>
        <pc:picChg chg="mod">
          <ac:chgData name="David Tedjopurnomo" userId="beccc8dc-7e54-43c3-90d5-8a1d72e53163" providerId="ADAL" clId="{38EE1AD2-2076-4F6B-8C06-668EF51BD234}" dt="2022-05-01T09:50:09.077" v="791" actId="1036"/>
          <ac:picMkLst>
            <pc:docMk/>
            <pc:sldMk cId="638325025" sldId="265"/>
            <ac:picMk id="7" creationId="{220D4B75-C33F-4171-9FF4-CB7A63843134}"/>
          </ac:picMkLst>
        </pc:picChg>
        <pc:picChg chg="mod">
          <ac:chgData name="David Tedjopurnomo" userId="beccc8dc-7e54-43c3-90d5-8a1d72e53163" providerId="ADAL" clId="{38EE1AD2-2076-4F6B-8C06-668EF51BD234}" dt="2022-05-01T09:50:09.077" v="791" actId="1036"/>
          <ac:picMkLst>
            <pc:docMk/>
            <pc:sldMk cId="638325025" sldId="265"/>
            <ac:picMk id="9" creationId="{1B7D510B-A994-41DA-847F-E7BB59A4B6A2}"/>
          </ac:picMkLst>
        </pc:picChg>
        <pc:picChg chg="mod">
          <ac:chgData name="David Tedjopurnomo" userId="beccc8dc-7e54-43c3-90d5-8a1d72e53163" providerId="ADAL" clId="{38EE1AD2-2076-4F6B-8C06-668EF51BD234}" dt="2022-05-01T09:50:09.077" v="791" actId="1036"/>
          <ac:picMkLst>
            <pc:docMk/>
            <pc:sldMk cId="638325025" sldId="265"/>
            <ac:picMk id="11" creationId="{21671500-B355-46B4-BAB5-5AD978C5D343}"/>
          </ac:picMkLst>
        </pc:picChg>
        <pc:picChg chg="mod">
          <ac:chgData name="David Tedjopurnomo" userId="beccc8dc-7e54-43c3-90d5-8a1d72e53163" providerId="ADAL" clId="{38EE1AD2-2076-4F6B-8C06-668EF51BD234}" dt="2022-05-01T09:50:09.077" v="791" actId="1036"/>
          <ac:picMkLst>
            <pc:docMk/>
            <pc:sldMk cId="638325025" sldId="265"/>
            <ac:picMk id="13" creationId="{16396446-5B06-4C7A-ADA0-03105BDDD0AD}"/>
          </ac:picMkLst>
        </pc:picChg>
        <pc:picChg chg="mod">
          <ac:chgData name="David Tedjopurnomo" userId="beccc8dc-7e54-43c3-90d5-8a1d72e53163" providerId="ADAL" clId="{38EE1AD2-2076-4F6B-8C06-668EF51BD234}" dt="2022-05-01T09:50:09.077" v="791" actId="1036"/>
          <ac:picMkLst>
            <pc:docMk/>
            <pc:sldMk cId="638325025" sldId="265"/>
            <ac:picMk id="15" creationId="{9802FA37-A5BC-47F9-B921-FDFE44DF08B2}"/>
          </ac:picMkLst>
        </pc:picChg>
      </pc:sldChg>
      <pc:sldChg chg="modSp modAnim">
        <pc:chgData name="David Tedjopurnomo" userId="beccc8dc-7e54-43c3-90d5-8a1d72e53163" providerId="ADAL" clId="{38EE1AD2-2076-4F6B-8C06-668EF51BD234}" dt="2022-05-01T09:59:50.487" v="806" actId="20577"/>
        <pc:sldMkLst>
          <pc:docMk/>
          <pc:sldMk cId="1989158834" sldId="266"/>
        </pc:sldMkLst>
        <pc:spChg chg="mod">
          <ac:chgData name="David Tedjopurnomo" userId="beccc8dc-7e54-43c3-90d5-8a1d72e53163" providerId="ADAL" clId="{38EE1AD2-2076-4F6B-8C06-668EF51BD234}" dt="2022-05-01T09:59:50.487" v="806" actId="20577"/>
          <ac:spMkLst>
            <pc:docMk/>
            <pc:sldMk cId="1989158834" sldId="266"/>
            <ac:spMk id="3" creationId="{8B666456-604E-49BB-B324-C98036687AFE}"/>
          </ac:spMkLst>
        </pc:spChg>
      </pc:sldChg>
      <pc:sldChg chg="addSp delSp modSp mod">
        <pc:chgData name="David Tedjopurnomo" userId="beccc8dc-7e54-43c3-90d5-8a1d72e53163" providerId="ADAL" clId="{38EE1AD2-2076-4F6B-8C06-668EF51BD234}" dt="2022-05-01T08:22:43.620" v="366" actId="20577"/>
        <pc:sldMkLst>
          <pc:docMk/>
          <pc:sldMk cId="1726125728" sldId="268"/>
        </pc:sldMkLst>
        <pc:spChg chg="mod">
          <ac:chgData name="David Tedjopurnomo" userId="beccc8dc-7e54-43c3-90d5-8a1d72e53163" providerId="ADAL" clId="{38EE1AD2-2076-4F6B-8C06-668EF51BD234}" dt="2022-05-01T08:22:43.620" v="366" actId="20577"/>
          <ac:spMkLst>
            <pc:docMk/>
            <pc:sldMk cId="1726125728" sldId="268"/>
            <ac:spMk id="2" creationId="{7343C692-2EDF-4742-8B72-6ED15BF270AE}"/>
          </ac:spMkLst>
        </pc:spChg>
        <pc:spChg chg="del mod">
          <ac:chgData name="David Tedjopurnomo" userId="beccc8dc-7e54-43c3-90d5-8a1d72e53163" providerId="ADAL" clId="{38EE1AD2-2076-4F6B-8C06-668EF51BD234}" dt="2022-05-01T08:20:01.586" v="58" actId="478"/>
          <ac:spMkLst>
            <pc:docMk/>
            <pc:sldMk cId="1726125728" sldId="268"/>
            <ac:spMk id="3" creationId="{8B666456-604E-49BB-B324-C98036687AFE}"/>
          </ac:spMkLst>
        </pc:spChg>
        <pc:spChg chg="add del mod">
          <ac:chgData name="David Tedjopurnomo" userId="beccc8dc-7e54-43c3-90d5-8a1d72e53163" providerId="ADAL" clId="{38EE1AD2-2076-4F6B-8C06-668EF51BD234}" dt="2022-05-01T08:20:03.421" v="59" actId="478"/>
          <ac:spMkLst>
            <pc:docMk/>
            <pc:sldMk cId="1726125728" sldId="268"/>
            <ac:spMk id="5" creationId="{99E9BA53-895B-4E23-82AB-D88C3E71CEF4}"/>
          </ac:spMkLst>
        </pc:spChg>
      </pc:sldChg>
      <pc:sldChg chg="del">
        <pc:chgData name="David Tedjopurnomo" userId="beccc8dc-7e54-43c3-90d5-8a1d72e53163" providerId="ADAL" clId="{38EE1AD2-2076-4F6B-8C06-668EF51BD234}" dt="2022-05-01T08:20:22.535" v="107" actId="47"/>
        <pc:sldMkLst>
          <pc:docMk/>
          <pc:sldMk cId="572339005" sldId="269"/>
        </pc:sldMkLst>
      </pc:sldChg>
      <pc:sldChg chg="del">
        <pc:chgData name="David Tedjopurnomo" userId="beccc8dc-7e54-43c3-90d5-8a1d72e53163" providerId="ADAL" clId="{38EE1AD2-2076-4F6B-8C06-668EF51BD234}" dt="2022-05-01T08:20:22.535" v="107" actId="47"/>
        <pc:sldMkLst>
          <pc:docMk/>
          <pc:sldMk cId="703207657" sldId="270"/>
        </pc:sldMkLst>
      </pc:sldChg>
      <pc:sldChg chg="del">
        <pc:chgData name="David Tedjopurnomo" userId="beccc8dc-7e54-43c3-90d5-8a1d72e53163" providerId="ADAL" clId="{38EE1AD2-2076-4F6B-8C06-668EF51BD234}" dt="2022-05-01T08:20:22.535" v="107" actId="47"/>
        <pc:sldMkLst>
          <pc:docMk/>
          <pc:sldMk cId="3370909377" sldId="271"/>
        </pc:sldMkLst>
      </pc:sldChg>
      <pc:sldChg chg="del">
        <pc:chgData name="David Tedjopurnomo" userId="beccc8dc-7e54-43c3-90d5-8a1d72e53163" providerId="ADAL" clId="{38EE1AD2-2076-4F6B-8C06-668EF51BD234}" dt="2022-05-01T08:20:22.535" v="107" actId="47"/>
        <pc:sldMkLst>
          <pc:docMk/>
          <pc:sldMk cId="1320676934" sldId="272"/>
        </pc:sldMkLst>
      </pc:sldChg>
      <pc:sldChg chg="del">
        <pc:chgData name="David Tedjopurnomo" userId="beccc8dc-7e54-43c3-90d5-8a1d72e53163" providerId="ADAL" clId="{38EE1AD2-2076-4F6B-8C06-668EF51BD234}" dt="2022-05-01T08:20:22.535" v="107" actId="47"/>
        <pc:sldMkLst>
          <pc:docMk/>
          <pc:sldMk cId="1798831087" sldId="273"/>
        </pc:sldMkLst>
      </pc:sldChg>
    </pc:docChg>
  </pc:docChgLst>
  <pc:docChgLst>
    <pc:chgData name="David Tedjopurnomo" userId="beccc8dc-7e54-43c3-90d5-8a1d72e53163" providerId="ADAL" clId="{10C1A21C-983A-481F-8A09-1F76CBE97C0C}"/>
    <pc:docChg chg="undo custSel addSld delSld modSld">
      <pc:chgData name="David Tedjopurnomo" userId="beccc8dc-7e54-43c3-90d5-8a1d72e53163" providerId="ADAL" clId="{10C1A21C-983A-481F-8A09-1F76CBE97C0C}" dt="2022-05-01T07:49:35.395" v="5410" actId="20577"/>
      <pc:docMkLst>
        <pc:docMk/>
      </pc:docMkLst>
      <pc:sldChg chg="modSp mod">
        <pc:chgData name="David Tedjopurnomo" userId="beccc8dc-7e54-43c3-90d5-8a1d72e53163" providerId="ADAL" clId="{10C1A21C-983A-481F-8A09-1F76CBE97C0C}" dt="2022-05-01T02:23:17.830" v="405" actId="1035"/>
        <pc:sldMkLst>
          <pc:docMk/>
          <pc:sldMk cId="0" sldId="256"/>
        </pc:sldMkLst>
        <pc:spChg chg="mod">
          <ac:chgData name="David Tedjopurnomo" userId="beccc8dc-7e54-43c3-90d5-8a1d72e53163" providerId="ADAL" clId="{10C1A21C-983A-481F-8A09-1F76CBE97C0C}" dt="2022-05-01T02:23:17.830" v="405" actId="1035"/>
          <ac:spMkLst>
            <pc:docMk/>
            <pc:sldMk cId="0" sldId="256"/>
            <ac:spMk id="55298" creationId="{319F0B01-5C9B-4E70-B014-B23EC8425428}"/>
          </ac:spMkLst>
        </pc:spChg>
        <pc:spChg chg="mod">
          <ac:chgData name="David Tedjopurnomo" userId="beccc8dc-7e54-43c3-90d5-8a1d72e53163" providerId="ADAL" clId="{10C1A21C-983A-481F-8A09-1F76CBE97C0C}" dt="2022-05-01T02:23:17.830" v="405" actId="1035"/>
          <ac:spMkLst>
            <pc:docMk/>
            <pc:sldMk cId="0" sldId="256"/>
            <ac:spMk id="55299" creationId="{26C3B58B-CE7F-400F-B8D3-297C12985B1A}"/>
          </ac:spMkLst>
        </pc:spChg>
      </pc:sldChg>
      <pc:sldChg chg="del">
        <pc:chgData name="David Tedjopurnomo" userId="beccc8dc-7e54-43c3-90d5-8a1d72e53163" providerId="ADAL" clId="{10C1A21C-983A-481F-8A09-1F76CBE97C0C}" dt="2022-05-01T02:21:52.180" v="1" actId="47"/>
        <pc:sldMkLst>
          <pc:docMk/>
          <pc:sldMk cId="0" sldId="257"/>
        </pc:sldMkLst>
      </pc:sldChg>
      <pc:sldChg chg="addSp delSp modSp new mod">
        <pc:chgData name="David Tedjopurnomo" userId="beccc8dc-7e54-43c3-90d5-8a1d72e53163" providerId="ADAL" clId="{10C1A21C-983A-481F-8A09-1F76CBE97C0C}" dt="2022-05-01T02:33:46.689" v="936" actId="1076"/>
        <pc:sldMkLst>
          <pc:docMk/>
          <pc:sldMk cId="3979367586" sldId="258"/>
        </pc:sldMkLst>
        <pc:spChg chg="mod">
          <ac:chgData name="David Tedjopurnomo" userId="beccc8dc-7e54-43c3-90d5-8a1d72e53163" providerId="ADAL" clId="{10C1A21C-983A-481F-8A09-1F76CBE97C0C}" dt="2022-05-01T02:23:31.600" v="419" actId="20577"/>
          <ac:spMkLst>
            <pc:docMk/>
            <pc:sldMk cId="3979367586" sldId="258"/>
            <ac:spMk id="2" creationId="{7343C692-2EDF-4742-8B72-6ED15BF270AE}"/>
          </ac:spMkLst>
        </pc:spChg>
        <pc:spChg chg="mod">
          <ac:chgData name="David Tedjopurnomo" userId="beccc8dc-7e54-43c3-90d5-8a1d72e53163" providerId="ADAL" clId="{10C1A21C-983A-481F-8A09-1F76CBE97C0C}" dt="2022-05-01T02:32:50.123" v="893" actId="57"/>
          <ac:spMkLst>
            <pc:docMk/>
            <pc:sldMk cId="3979367586" sldId="258"/>
            <ac:spMk id="3" creationId="{8B666456-604E-49BB-B324-C98036687AFE}"/>
          </ac:spMkLst>
        </pc:spChg>
        <pc:spChg chg="mod">
          <ac:chgData name="David Tedjopurnomo" userId="beccc8dc-7e54-43c3-90d5-8a1d72e53163" providerId="ADAL" clId="{10C1A21C-983A-481F-8A09-1F76CBE97C0C}" dt="2022-05-01T02:22:09.409" v="74" actId="20577"/>
          <ac:spMkLst>
            <pc:docMk/>
            <pc:sldMk cId="3979367586" sldId="258"/>
            <ac:spMk id="4" creationId="{EE78908D-347E-4BE8-BFCA-3049E7743D1B}"/>
          </ac:spMkLst>
        </pc:spChg>
        <pc:spChg chg="del mod">
          <ac:chgData name="David Tedjopurnomo" userId="beccc8dc-7e54-43c3-90d5-8a1d72e53163" providerId="ADAL" clId="{10C1A21C-983A-481F-8A09-1F76CBE97C0C}" dt="2022-05-01T02:22:05.740" v="64" actId="478"/>
          <ac:spMkLst>
            <pc:docMk/>
            <pc:sldMk cId="3979367586" sldId="258"/>
            <ac:spMk id="5" creationId="{47F3EE55-A233-40A0-A1DD-F9BD1825CE51}"/>
          </ac:spMkLst>
        </pc:spChg>
        <pc:picChg chg="add mod">
          <ac:chgData name="David Tedjopurnomo" userId="beccc8dc-7e54-43c3-90d5-8a1d72e53163" providerId="ADAL" clId="{10C1A21C-983A-481F-8A09-1F76CBE97C0C}" dt="2022-05-01T02:33:46.689" v="936" actId="1076"/>
          <ac:picMkLst>
            <pc:docMk/>
            <pc:sldMk cId="3979367586" sldId="258"/>
            <ac:picMk id="8" creationId="{CDD3466C-84EE-4935-9B16-D1B600ECB9CE}"/>
          </ac:picMkLst>
        </pc:picChg>
      </pc:sldChg>
      <pc:sldChg chg="modSp add mod">
        <pc:chgData name="David Tedjopurnomo" userId="beccc8dc-7e54-43c3-90d5-8a1d72e53163" providerId="ADAL" clId="{10C1A21C-983A-481F-8A09-1F76CBE97C0C}" dt="2022-05-01T07:48:19.069" v="5300" actId="20577"/>
        <pc:sldMkLst>
          <pc:docMk/>
          <pc:sldMk cId="1225025073" sldId="259"/>
        </pc:sldMkLst>
        <pc:spChg chg="mod">
          <ac:chgData name="David Tedjopurnomo" userId="beccc8dc-7e54-43c3-90d5-8a1d72e53163" providerId="ADAL" clId="{10C1A21C-983A-481F-8A09-1F76CBE97C0C}" dt="2022-05-01T02:34:08.419" v="1015" actId="20577"/>
          <ac:spMkLst>
            <pc:docMk/>
            <pc:sldMk cId="1225025073" sldId="259"/>
            <ac:spMk id="2" creationId="{7343C692-2EDF-4742-8B72-6ED15BF270AE}"/>
          </ac:spMkLst>
        </pc:spChg>
        <pc:spChg chg="mod">
          <ac:chgData name="David Tedjopurnomo" userId="beccc8dc-7e54-43c3-90d5-8a1d72e53163" providerId="ADAL" clId="{10C1A21C-983A-481F-8A09-1F76CBE97C0C}" dt="2022-05-01T07:48:19.069" v="5300" actId="20577"/>
          <ac:spMkLst>
            <pc:docMk/>
            <pc:sldMk cId="1225025073" sldId="259"/>
            <ac:spMk id="3" creationId="{8B666456-604E-49BB-B324-C98036687AFE}"/>
          </ac:spMkLst>
        </pc:spChg>
      </pc:sldChg>
      <pc:sldChg chg="modSp add mod modNotesTx">
        <pc:chgData name="David Tedjopurnomo" userId="beccc8dc-7e54-43c3-90d5-8a1d72e53163" providerId="ADAL" clId="{10C1A21C-983A-481F-8A09-1F76CBE97C0C}" dt="2022-05-01T07:49:35.395" v="5410" actId="20577"/>
        <pc:sldMkLst>
          <pc:docMk/>
          <pc:sldMk cId="868343352" sldId="260"/>
        </pc:sldMkLst>
        <pc:spChg chg="mod">
          <ac:chgData name="David Tedjopurnomo" userId="beccc8dc-7e54-43c3-90d5-8a1d72e53163" providerId="ADAL" clId="{10C1A21C-983A-481F-8A09-1F76CBE97C0C}" dt="2022-05-01T02:54:41.776" v="1439" actId="20577"/>
          <ac:spMkLst>
            <pc:docMk/>
            <pc:sldMk cId="868343352" sldId="260"/>
            <ac:spMk id="2" creationId="{7343C692-2EDF-4742-8B72-6ED15BF270AE}"/>
          </ac:spMkLst>
        </pc:spChg>
        <pc:spChg chg="mod">
          <ac:chgData name="David Tedjopurnomo" userId="beccc8dc-7e54-43c3-90d5-8a1d72e53163" providerId="ADAL" clId="{10C1A21C-983A-481F-8A09-1F76CBE97C0C}" dt="2022-05-01T02:55:45.276" v="1791" actId="20577"/>
          <ac:spMkLst>
            <pc:docMk/>
            <pc:sldMk cId="868343352" sldId="260"/>
            <ac:spMk id="3" creationId="{8B666456-604E-49BB-B324-C98036687AFE}"/>
          </ac:spMkLst>
        </pc:spChg>
      </pc:sldChg>
      <pc:sldChg chg="modSp add mod">
        <pc:chgData name="David Tedjopurnomo" userId="beccc8dc-7e54-43c3-90d5-8a1d72e53163" providerId="ADAL" clId="{10C1A21C-983A-481F-8A09-1F76CBE97C0C}" dt="2022-05-01T02:59:25.734" v="2352" actId="20577"/>
        <pc:sldMkLst>
          <pc:docMk/>
          <pc:sldMk cId="3959463164" sldId="261"/>
        </pc:sldMkLst>
        <pc:spChg chg="mod">
          <ac:chgData name="David Tedjopurnomo" userId="beccc8dc-7e54-43c3-90d5-8a1d72e53163" providerId="ADAL" clId="{10C1A21C-983A-481F-8A09-1F76CBE97C0C}" dt="2022-05-01T02:55:51.210" v="1804" actId="20577"/>
          <ac:spMkLst>
            <pc:docMk/>
            <pc:sldMk cId="3959463164" sldId="261"/>
            <ac:spMk id="2" creationId="{7343C692-2EDF-4742-8B72-6ED15BF270AE}"/>
          </ac:spMkLst>
        </pc:spChg>
        <pc:spChg chg="mod">
          <ac:chgData name="David Tedjopurnomo" userId="beccc8dc-7e54-43c3-90d5-8a1d72e53163" providerId="ADAL" clId="{10C1A21C-983A-481F-8A09-1F76CBE97C0C}" dt="2022-05-01T02:59:25.734" v="2352" actId="20577"/>
          <ac:spMkLst>
            <pc:docMk/>
            <pc:sldMk cId="3959463164" sldId="261"/>
            <ac:spMk id="3" creationId="{8B666456-604E-49BB-B324-C98036687AFE}"/>
          </ac:spMkLst>
        </pc:spChg>
      </pc:sldChg>
      <pc:sldChg chg="modSp add mod">
        <pc:chgData name="David Tedjopurnomo" userId="beccc8dc-7e54-43c3-90d5-8a1d72e53163" providerId="ADAL" clId="{10C1A21C-983A-481F-8A09-1F76CBE97C0C}" dt="2022-05-01T03:01:46.904" v="2634" actId="20577"/>
        <pc:sldMkLst>
          <pc:docMk/>
          <pc:sldMk cId="2787905992" sldId="262"/>
        </pc:sldMkLst>
        <pc:spChg chg="mod">
          <ac:chgData name="David Tedjopurnomo" userId="beccc8dc-7e54-43c3-90d5-8a1d72e53163" providerId="ADAL" clId="{10C1A21C-983A-481F-8A09-1F76CBE97C0C}" dt="2022-05-01T02:59:34.083" v="2369" actId="20577"/>
          <ac:spMkLst>
            <pc:docMk/>
            <pc:sldMk cId="2787905992" sldId="262"/>
            <ac:spMk id="2" creationId="{7343C692-2EDF-4742-8B72-6ED15BF270AE}"/>
          </ac:spMkLst>
        </pc:spChg>
        <pc:spChg chg="mod">
          <ac:chgData name="David Tedjopurnomo" userId="beccc8dc-7e54-43c3-90d5-8a1d72e53163" providerId="ADAL" clId="{10C1A21C-983A-481F-8A09-1F76CBE97C0C}" dt="2022-05-01T03:01:46.904" v="2634" actId="20577"/>
          <ac:spMkLst>
            <pc:docMk/>
            <pc:sldMk cId="2787905992" sldId="262"/>
            <ac:spMk id="3" creationId="{8B666456-604E-49BB-B324-C98036687AFE}"/>
          </ac:spMkLst>
        </pc:spChg>
      </pc:sldChg>
      <pc:sldChg chg="modSp add mod">
        <pc:chgData name="David Tedjopurnomo" userId="beccc8dc-7e54-43c3-90d5-8a1d72e53163" providerId="ADAL" clId="{10C1A21C-983A-481F-8A09-1F76CBE97C0C}" dt="2022-05-01T07:24:29.755" v="3326" actId="20577"/>
        <pc:sldMkLst>
          <pc:docMk/>
          <pc:sldMk cId="1639469" sldId="263"/>
        </pc:sldMkLst>
        <pc:spChg chg="mod">
          <ac:chgData name="David Tedjopurnomo" userId="beccc8dc-7e54-43c3-90d5-8a1d72e53163" providerId="ADAL" clId="{10C1A21C-983A-481F-8A09-1F76CBE97C0C}" dt="2022-05-01T04:32:12.715" v="2672" actId="20577"/>
          <ac:spMkLst>
            <pc:docMk/>
            <pc:sldMk cId="1639469" sldId="263"/>
            <ac:spMk id="2" creationId="{7343C692-2EDF-4742-8B72-6ED15BF270AE}"/>
          </ac:spMkLst>
        </pc:spChg>
        <pc:spChg chg="mod">
          <ac:chgData name="David Tedjopurnomo" userId="beccc8dc-7e54-43c3-90d5-8a1d72e53163" providerId="ADAL" clId="{10C1A21C-983A-481F-8A09-1F76CBE97C0C}" dt="2022-05-01T07:24:29.755" v="3326" actId="20577"/>
          <ac:spMkLst>
            <pc:docMk/>
            <pc:sldMk cId="1639469" sldId="263"/>
            <ac:spMk id="3" creationId="{8B666456-604E-49BB-B324-C98036687AFE}"/>
          </ac:spMkLst>
        </pc:spChg>
      </pc:sldChg>
      <pc:sldChg chg="addSp modSp add mod">
        <pc:chgData name="David Tedjopurnomo" userId="beccc8dc-7e54-43c3-90d5-8a1d72e53163" providerId="ADAL" clId="{10C1A21C-983A-481F-8A09-1F76CBE97C0C}" dt="2022-05-01T07:28:32.367" v="3611" actId="20577"/>
        <pc:sldMkLst>
          <pc:docMk/>
          <pc:sldMk cId="2901015878" sldId="264"/>
        </pc:sldMkLst>
        <pc:spChg chg="mod">
          <ac:chgData name="David Tedjopurnomo" userId="beccc8dc-7e54-43c3-90d5-8a1d72e53163" providerId="ADAL" clId="{10C1A21C-983A-481F-8A09-1F76CBE97C0C}" dt="2022-05-01T07:24:45.766" v="3347" actId="20577"/>
          <ac:spMkLst>
            <pc:docMk/>
            <pc:sldMk cId="2901015878" sldId="264"/>
            <ac:spMk id="2" creationId="{7343C692-2EDF-4742-8B72-6ED15BF270AE}"/>
          </ac:spMkLst>
        </pc:spChg>
        <pc:spChg chg="mod">
          <ac:chgData name="David Tedjopurnomo" userId="beccc8dc-7e54-43c3-90d5-8a1d72e53163" providerId="ADAL" clId="{10C1A21C-983A-481F-8A09-1F76CBE97C0C}" dt="2022-05-01T07:28:32.367" v="3611" actId="20577"/>
          <ac:spMkLst>
            <pc:docMk/>
            <pc:sldMk cId="2901015878" sldId="264"/>
            <ac:spMk id="3" creationId="{8B666456-604E-49BB-B324-C98036687AFE}"/>
          </ac:spMkLst>
        </pc:spChg>
        <pc:picChg chg="add mod">
          <ac:chgData name="David Tedjopurnomo" userId="beccc8dc-7e54-43c3-90d5-8a1d72e53163" providerId="ADAL" clId="{10C1A21C-983A-481F-8A09-1F76CBE97C0C}" dt="2022-05-01T07:27:58.423" v="3420" actId="27614"/>
          <ac:picMkLst>
            <pc:docMk/>
            <pc:sldMk cId="2901015878" sldId="264"/>
            <ac:picMk id="7" creationId="{D317EC62-E87F-4928-B515-2AF3543E7431}"/>
          </ac:picMkLst>
        </pc:picChg>
      </pc:sldChg>
      <pc:sldChg chg="addSp modSp add mod">
        <pc:chgData name="David Tedjopurnomo" userId="beccc8dc-7e54-43c3-90d5-8a1d72e53163" providerId="ADAL" clId="{10C1A21C-983A-481F-8A09-1F76CBE97C0C}" dt="2022-05-01T07:38:07.256" v="4070" actId="1036"/>
        <pc:sldMkLst>
          <pc:docMk/>
          <pc:sldMk cId="638325025" sldId="265"/>
        </pc:sldMkLst>
        <pc:spChg chg="mod">
          <ac:chgData name="David Tedjopurnomo" userId="beccc8dc-7e54-43c3-90d5-8a1d72e53163" providerId="ADAL" clId="{10C1A21C-983A-481F-8A09-1F76CBE97C0C}" dt="2022-05-01T07:28:57.235" v="3672" actId="20577"/>
          <ac:spMkLst>
            <pc:docMk/>
            <pc:sldMk cId="638325025" sldId="265"/>
            <ac:spMk id="2" creationId="{7343C692-2EDF-4742-8B72-6ED15BF270AE}"/>
          </ac:spMkLst>
        </pc:spChg>
        <pc:spChg chg="mod">
          <ac:chgData name="David Tedjopurnomo" userId="beccc8dc-7e54-43c3-90d5-8a1d72e53163" providerId="ADAL" clId="{10C1A21C-983A-481F-8A09-1F76CBE97C0C}" dt="2022-05-01T07:37:01.120" v="4036" actId="5793"/>
          <ac:spMkLst>
            <pc:docMk/>
            <pc:sldMk cId="638325025" sldId="265"/>
            <ac:spMk id="3" creationId="{8B666456-604E-49BB-B324-C98036687AFE}"/>
          </ac:spMkLst>
        </pc:spChg>
        <pc:picChg chg="add mod">
          <ac:chgData name="David Tedjopurnomo" userId="beccc8dc-7e54-43c3-90d5-8a1d72e53163" providerId="ADAL" clId="{10C1A21C-983A-481F-8A09-1F76CBE97C0C}" dt="2022-05-01T07:38:04.330" v="4067" actId="1076"/>
          <ac:picMkLst>
            <pc:docMk/>
            <pc:sldMk cId="638325025" sldId="265"/>
            <ac:picMk id="7" creationId="{220D4B75-C33F-4171-9FF4-CB7A63843134}"/>
          </ac:picMkLst>
        </pc:picChg>
        <pc:picChg chg="add mod">
          <ac:chgData name="David Tedjopurnomo" userId="beccc8dc-7e54-43c3-90d5-8a1d72e53163" providerId="ADAL" clId="{10C1A21C-983A-481F-8A09-1F76CBE97C0C}" dt="2022-05-01T07:38:04.330" v="4067" actId="1076"/>
          <ac:picMkLst>
            <pc:docMk/>
            <pc:sldMk cId="638325025" sldId="265"/>
            <ac:picMk id="9" creationId="{1B7D510B-A994-41DA-847F-E7BB59A4B6A2}"/>
          </ac:picMkLst>
        </pc:picChg>
        <pc:picChg chg="add mod">
          <ac:chgData name="David Tedjopurnomo" userId="beccc8dc-7e54-43c3-90d5-8a1d72e53163" providerId="ADAL" clId="{10C1A21C-983A-481F-8A09-1F76CBE97C0C}" dt="2022-05-01T07:38:04.330" v="4067" actId="1076"/>
          <ac:picMkLst>
            <pc:docMk/>
            <pc:sldMk cId="638325025" sldId="265"/>
            <ac:picMk id="11" creationId="{21671500-B355-46B4-BAB5-5AD978C5D343}"/>
          </ac:picMkLst>
        </pc:picChg>
        <pc:picChg chg="add mod">
          <ac:chgData name="David Tedjopurnomo" userId="beccc8dc-7e54-43c3-90d5-8a1d72e53163" providerId="ADAL" clId="{10C1A21C-983A-481F-8A09-1F76CBE97C0C}" dt="2022-05-01T07:38:04.330" v="4067" actId="1076"/>
          <ac:picMkLst>
            <pc:docMk/>
            <pc:sldMk cId="638325025" sldId="265"/>
            <ac:picMk id="13" creationId="{16396446-5B06-4C7A-ADA0-03105BDDD0AD}"/>
          </ac:picMkLst>
        </pc:picChg>
        <pc:picChg chg="add mod">
          <ac:chgData name="David Tedjopurnomo" userId="beccc8dc-7e54-43c3-90d5-8a1d72e53163" providerId="ADAL" clId="{10C1A21C-983A-481F-8A09-1F76CBE97C0C}" dt="2022-05-01T07:38:07.256" v="4070" actId="1036"/>
          <ac:picMkLst>
            <pc:docMk/>
            <pc:sldMk cId="638325025" sldId="265"/>
            <ac:picMk id="15" creationId="{9802FA37-A5BC-47F9-B921-FDFE44DF08B2}"/>
          </ac:picMkLst>
        </pc:picChg>
      </pc:sldChg>
      <pc:sldChg chg="modSp add mod">
        <pc:chgData name="David Tedjopurnomo" userId="beccc8dc-7e54-43c3-90d5-8a1d72e53163" providerId="ADAL" clId="{10C1A21C-983A-481F-8A09-1F76CBE97C0C}" dt="2022-05-01T07:49:05.741" v="5361" actId="20577"/>
        <pc:sldMkLst>
          <pc:docMk/>
          <pc:sldMk cId="1989158834" sldId="266"/>
        </pc:sldMkLst>
        <pc:spChg chg="mod">
          <ac:chgData name="David Tedjopurnomo" userId="beccc8dc-7e54-43c3-90d5-8a1d72e53163" providerId="ADAL" clId="{10C1A21C-983A-481F-8A09-1F76CBE97C0C}" dt="2022-05-01T07:40:49.550" v="4362" actId="20577"/>
          <ac:spMkLst>
            <pc:docMk/>
            <pc:sldMk cId="1989158834" sldId="266"/>
            <ac:spMk id="2" creationId="{7343C692-2EDF-4742-8B72-6ED15BF270AE}"/>
          </ac:spMkLst>
        </pc:spChg>
        <pc:spChg chg="mod">
          <ac:chgData name="David Tedjopurnomo" userId="beccc8dc-7e54-43c3-90d5-8a1d72e53163" providerId="ADAL" clId="{10C1A21C-983A-481F-8A09-1F76CBE97C0C}" dt="2022-05-01T07:49:05.741" v="5361" actId="20577"/>
          <ac:spMkLst>
            <pc:docMk/>
            <pc:sldMk cId="1989158834" sldId="266"/>
            <ac:spMk id="3" creationId="{8B666456-604E-49BB-B324-C98036687AFE}"/>
          </ac:spMkLst>
        </pc:spChg>
      </pc:sldChg>
      <pc:sldChg chg="addSp delSp modSp add mod">
        <pc:chgData name="David Tedjopurnomo" userId="beccc8dc-7e54-43c3-90d5-8a1d72e53163" providerId="ADAL" clId="{10C1A21C-983A-481F-8A09-1F76CBE97C0C}" dt="2022-05-01T07:47:28.987" v="5254" actId="1076"/>
        <pc:sldMkLst>
          <pc:docMk/>
          <pc:sldMk cId="2187292371" sldId="267"/>
        </pc:sldMkLst>
        <pc:spChg chg="mod">
          <ac:chgData name="David Tedjopurnomo" userId="beccc8dc-7e54-43c3-90d5-8a1d72e53163" providerId="ADAL" clId="{10C1A21C-983A-481F-8A09-1F76CBE97C0C}" dt="2022-05-01T07:46:46.588" v="5246" actId="20577"/>
          <ac:spMkLst>
            <pc:docMk/>
            <pc:sldMk cId="2187292371" sldId="267"/>
            <ac:spMk id="2" creationId="{7343C692-2EDF-4742-8B72-6ED15BF270AE}"/>
          </ac:spMkLst>
        </pc:spChg>
        <pc:spChg chg="del">
          <ac:chgData name="David Tedjopurnomo" userId="beccc8dc-7e54-43c3-90d5-8a1d72e53163" providerId="ADAL" clId="{10C1A21C-983A-481F-8A09-1F76CBE97C0C}" dt="2022-05-01T07:47:20.386" v="5247" actId="931"/>
          <ac:spMkLst>
            <pc:docMk/>
            <pc:sldMk cId="2187292371" sldId="267"/>
            <ac:spMk id="3" creationId="{8B666456-604E-49BB-B324-C98036687AFE}"/>
          </ac:spMkLst>
        </pc:spChg>
        <pc:picChg chg="add mod">
          <ac:chgData name="David Tedjopurnomo" userId="beccc8dc-7e54-43c3-90d5-8a1d72e53163" providerId="ADAL" clId="{10C1A21C-983A-481F-8A09-1F76CBE97C0C}" dt="2022-05-01T07:47:28.987" v="5254" actId="1076"/>
          <ac:picMkLst>
            <pc:docMk/>
            <pc:sldMk cId="2187292371" sldId="267"/>
            <ac:picMk id="7" creationId="{3AB28982-9DB6-4178-A758-7CE94923D762}"/>
          </ac:picMkLst>
        </pc:picChg>
      </pc:sldChg>
      <pc:sldChg chg="modSp add mod">
        <pc:chgData name="David Tedjopurnomo" userId="beccc8dc-7e54-43c3-90d5-8a1d72e53163" providerId="ADAL" clId="{10C1A21C-983A-481F-8A09-1F76CBE97C0C}" dt="2022-05-01T07:48:00.735" v="5281" actId="20577"/>
        <pc:sldMkLst>
          <pc:docMk/>
          <pc:sldMk cId="1726125728" sldId="268"/>
        </pc:sldMkLst>
        <pc:spChg chg="mod">
          <ac:chgData name="David Tedjopurnomo" userId="beccc8dc-7e54-43c3-90d5-8a1d72e53163" providerId="ADAL" clId="{10C1A21C-983A-481F-8A09-1F76CBE97C0C}" dt="2022-05-01T07:48:00.735" v="5281" actId="20577"/>
          <ac:spMkLst>
            <pc:docMk/>
            <pc:sldMk cId="1726125728" sldId="268"/>
            <ac:spMk id="2" creationId="{7343C692-2EDF-4742-8B72-6ED15BF270AE}"/>
          </ac:spMkLst>
        </pc:spChg>
      </pc:sldChg>
      <pc:sldChg chg="add">
        <pc:chgData name="David Tedjopurnomo" userId="beccc8dc-7e54-43c3-90d5-8a1d72e53163" providerId="ADAL" clId="{10C1A21C-983A-481F-8A09-1F76CBE97C0C}" dt="2022-05-01T02:22:11.819" v="85"/>
        <pc:sldMkLst>
          <pc:docMk/>
          <pc:sldMk cId="572339005" sldId="269"/>
        </pc:sldMkLst>
      </pc:sldChg>
      <pc:sldChg chg="add">
        <pc:chgData name="David Tedjopurnomo" userId="beccc8dc-7e54-43c3-90d5-8a1d72e53163" providerId="ADAL" clId="{10C1A21C-983A-481F-8A09-1F76CBE97C0C}" dt="2022-05-01T02:22:11.852" v="86"/>
        <pc:sldMkLst>
          <pc:docMk/>
          <pc:sldMk cId="703207657" sldId="270"/>
        </pc:sldMkLst>
      </pc:sldChg>
      <pc:sldChg chg="add">
        <pc:chgData name="David Tedjopurnomo" userId="beccc8dc-7e54-43c3-90d5-8a1d72e53163" providerId="ADAL" clId="{10C1A21C-983A-481F-8A09-1F76CBE97C0C}" dt="2022-05-01T02:22:11.879" v="87"/>
        <pc:sldMkLst>
          <pc:docMk/>
          <pc:sldMk cId="3370909377" sldId="271"/>
        </pc:sldMkLst>
      </pc:sldChg>
      <pc:sldChg chg="add">
        <pc:chgData name="David Tedjopurnomo" userId="beccc8dc-7e54-43c3-90d5-8a1d72e53163" providerId="ADAL" clId="{10C1A21C-983A-481F-8A09-1F76CBE97C0C}" dt="2022-05-01T02:22:11.912" v="88"/>
        <pc:sldMkLst>
          <pc:docMk/>
          <pc:sldMk cId="1320676934" sldId="272"/>
        </pc:sldMkLst>
      </pc:sldChg>
      <pc:sldChg chg="add">
        <pc:chgData name="David Tedjopurnomo" userId="beccc8dc-7e54-43c3-90d5-8a1d72e53163" providerId="ADAL" clId="{10C1A21C-983A-481F-8A09-1F76CBE97C0C}" dt="2022-05-01T02:22:11.943" v="89"/>
        <pc:sldMkLst>
          <pc:docMk/>
          <pc:sldMk cId="1798831087" sldId="273"/>
        </pc:sldMkLst>
      </pc:sldChg>
      <pc:sldChg chg="modSp add mod">
        <pc:chgData name="David Tedjopurnomo" userId="beccc8dc-7e54-43c3-90d5-8a1d72e53163" providerId="ADAL" clId="{10C1A21C-983A-481F-8A09-1F76CBE97C0C}" dt="2022-05-01T02:33:38.812" v="934" actId="5793"/>
        <pc:sldMkLst>
          <pc:docMk/>
          <pc:sldMk cId="2719177380" sldId="274"/>
        </pc:sldMkLst>
        <pc:spChg chg="mod">
          <ac:chgData name="David Tedjopurnomo" userId="beccc8dc-7e54-43c3-90d5-8a1d72e53163" providerId="ADAL" clId="{10C1A21C-983A-481F-8A09-1F76CBE97C0C}" dt="2022-05-01T02:33:07.641" v="903" actId="20577"/>
          <ac:spMkLst>
            <pc:docMk/>
            <pc:sldMk cId="2719177380" sldId="274"/>
            <ac:spMk id="2" creationId="{7343C692-2EDF-4742-8B72-6ED15BF270AE}"/>
          </ac:spMkLst>
        </pc:spChg>
        <pc:spChg chg="mod">
          <ac:chgData name="David Tedjopurnomo" userId="beccc8dc-7e54-43c3-90d5-8a1d72e53163" providerId="ADAL" clId="{10C1A21C-983A-481F-8A09-1F76CBE97C0C}" dt="2022-05-01T02:33:38.812" v="934" actId="5793"/>
          <ac:spMkLst>
            <pc:docMk/>
            <pc:sldMk cId="2719177380" sldId="274"/>
            <ac:spMk id="3" creationId="{8B666456-604E-49BB-B324-C98036687AFE}"/>
          </ac:spMkLst>
        </pc:spChg>
      </pc:sldChg>
      <pc:sldChg chg="modSp new del mod">
        <pc:chgData name="David Tedjopurnomo" userId="beccc8dc-7e54-43c3-90d5-8a1d72e53163" providerId="ADAL" clId="{10C1A21C-983A-481F-8A09-1F76CBE97C0C}" dt="2022-05-01T07:40:26.126" v="4330" actId="47"/>
        <pc:sldMkLst>
          <pc:docMk/>
          <pc:sldMk cId="4012932547" sldId="275"/>
        </pc:sldMkLst>
        <pc:spChg chg="mod">
          <ac:chgData name="David Tedjopurnomo" userId="beccc8dc-7e54-43c3-90d5-8a1d72e53163" providerId="ADAL" clId="{10C1A21C-983A-481F-8A09-1F76CBE97C0C}" dt="2022-05-01T07:40:24.368" v="4329" actId="20577"/>
          <ac:spMkLst>
            <pc:docMk/>
            <pc:sldMk cId="4012932547" sldId="275"/>
            <ac:spMk id="2" creationId="{8B204D22-ACFB-489D-9B5C-B0B5B43A3CB3}"/>
          </ac:spMkLst>
        </pc:spChg>
      </pc:sldChg>
    </pc:docChg>
  </pc:docChgLst>
  <pc:docChgLst>
    <pc:chgData name="David Tedjopurnomo" userId="S::s3702199@student.rmit.edu.au::beccc8dc-7e54-43c3-90d5-8a1d72e53163" providerId="AD" clId="Web-{869C2D80-2628-3412-D51B-3815CCD09CE3}"/>
    <pc:docChg chg="modSld">
      <pc:chgData name="David Tedjopurnomo" userId="S::s3702199@student.rmit.edu.au::beccc8dc-7e54-43c3-90d5-8a1d72e53163" providerId="AD" clId="Web-{869C2D80-2628-3412-D51B-3815CCD09CE3}" dt="2022-06-17T13:09:01.102" v="27" actId="20577"/>
      <pc:docMkLst>
        <pc:docMk/>
      </pc:docMkLst>
      <pc:sldChg chg="delSp modSp addAnim delAnim modAnim">
        <pc:chgData name="David Tedjopurnomo" userId="S::s3702199@student.rmit.edu.au::beccc8dc-7e54-43c3-90d5-8a1d72e53163" providerId="AD" clId="Web-{869C2D80-2628-3412-D51B-3815CCD09CE3}" dt="2022-06-17T13:09:01.102" v="27" actId="20577"/>
        <pc:sldMkLst>
          <pc:docMk/>
          <pc:sldMk cId="868343352" sldId="260"/>
        </pc:sldMkLst>
        <pc:spChg chg="mod">
          <ac:chgData name="David Tedjopurnomo" userId="S::s3702199@student.rmit.edu.au::beccc8dc-7e54-43c3-90d5-8a1d72e53163" providerId="AD" clId="Web-{869C2D80-2628-3412-D51B-3815CCD09CE3}" dt="2022-06-17T13:09:01.102" v="27" actId="20577"/>
          <ac:spMkLst>
            <pc:docMk/>
            <pc:sldMk cId="868343352" sldId="260"/>
            <ac:spMk id="3" creationId="{8B666456-604E-49BB-B324-C98036687AFE}"/>
          </ac:spMkLst>
        </pc:spChg>
        <pc:spChg chg="del mod">
          <ac:chgData name="David Tedjopurnomo" userId="S::s3702199@student.rmit.edu.au::beccc8dc-7e54-43c3-90d5-8a1d72e53163" providerId="AD" clId="Web-{869C2D80-2628-3412-D51B-3815CCD09CE3}" dt="2022-06-17T13:08:38.961" v="14"/>
          <ac:spMkLst>
            <pc:docMk/>
            <pc:sldMk cId="868343352" sldId="260"/>
            <ac:spMk id="5" creationId="{69632564-4B08-0C10-D3BE-D53494AACFFC}"/>
          </ac:spMkLst>
        </pc:spChg>
      </pc:sldChg>
    </pc:docChg>
  </pc:docChgLst>
  <pc:docChgLst>
    <pc:chgData name="David Tedjopurnomo" userId="beccc8dc-7e54-43c3-90d5-8a1d72e53163" providerId="ADAL" clId="{3B5A282E-748A-4778-B744-BF0C161B57B3}"/>
    <pc:docChg chg="modSld">
      <pc:chgData name="David Tedjopurnomo" userId="beccc8dc-7e54-43c3-90d5-8a1d72e53163" providerId="ADAL" clId="{3B5A282E-748A-4778-B744-BF0C161B57B3}" dt="2022-05-02T07:43:16.341" v="8"/>
      <pc:docMkLst>
        <pc:docMk/>
      </pc:docMkLst>
      <pc:sldChg chg="addSp delSp modSp modTransition modAnim">
        <pc:chgData name="David Tedjopurnomo" userId="beccc8dc-7e54-43c3-90d5-8a1d72e53163" providerId="ADAL" clId="{3B5A282E-748A-4778-B744-BF0C161B57B3}" dt="2022-05-02T07:24:45.277" v="4"/>
        <pc:sldMkLst>
          <pc:docMk/>
          <pc:sldMk cId="0" sldId="256"/>
        </pc:sldMkLst>
        <pc:picChg chg="add del mod">
          <ac:chgData name="David Tedjopurnomo" userId="beccc8dc-7e54-43c3-90d5-8a1d72e53163" providerId="ADAL" clId="{3B5A282E-748A-4778-B744-BF0C161B57B3}" dt="2022-05-02T07:12:39.419" v="1"/>
          <ac:picMkLst>
            <pc:docMk/>
            <pc:sldMk cId="0" sldId="256"/>
            <ac:picMk id="2" creationId="{CF480D32-D072-4C8C-8889-1B141A4E8A7C}"/>
          </ac:picMkLst>
        </pc:picChg>
        <pc:picChg chg="add del mod">
          <ac:chgData name="David Tedjopurnomo" userId="beccc8dc-7e54-43c3-90d5-8a1d72e53163" providerId="ADAL" clId="{3B5A282E-748A-4778-B744-BF0C161B57B3}" dt="2022-05-02T07:13:13.022" v="3"/>
          <ac:picMkLst>
            <pc:docMk/>
            <pc:sldMk cId="0" sldId="256"/>
            <ac:picMk id="3" creationId="{8FC37F2F-33D6-4E1D-903B-990328E39838}"/>
          </ac:picMkLst>
        </pc:picChg>
        <pc:picChg chg="add mod">
          <ac:chgData name="David Tedjopurnomo" userId="beccc8dc-7e54-43c3-90d5-8a1d72e53163" providerId="ADAL" clId="{3B5A282E-748A-4778-B744-BF0C161B57B3}" dt="2022-05-02T07:24:45.277" v="4"/>
          <ac:picMkLst>
            <pc:docMk/>
            <pc:sldMk cId="0" sldId="256"/>
            <ac:picMk id="4" creationId="{16DFE26A-8A80-4264-84F8-C0212AC85124}"/>
          </ac:picMkLst>
        </pc:picChg>
      </pc:sldChg>
      <pc:sldChg chg="addSp delSp modSp modTransition modAnim">
        <pc:chgData name="David Tedjopurnomo" userId="beccc8dc-7e54-43c3-90d5-8a1d72e53163" providerId="ADAL" clId="{3B5A282E-748A-4778-B744-BF0C161B57B3}" dt="2022-05-02T07:24:45.277" v="4"/>
        <pc:sldMkLst>
          <pc:docMk/>
          <pc:sldMk cId="3979367586" sldId="258"/>
        </pc:sldMkLst>
        <pc:picChg chg="add del mod">
          <ac:chgData name="David Tedjopurnomo" userId="beccc8dc-7e54-43c3-90d5-8a1d72e53163" providerId="ADAL" clId="{3B5A282E-748A-4778-B744-BF0C161B57B3}" dt="2022-05-02T07:12:39.419" v="1"/>
          <ac:picMkLst>
            <pc:docMk/>
            <pc:sldMk cId="3979367586" sldId="258"/>
            <ac:picMk id="5" creationId="{EE875961-78D6-4D18-B29E-1478D3388D29}"/>
          </ac:picMkLst>
        </pc:picChg>
        <pc:picChg chg="add mod">
          <ac:chgData name="David Tedjopurnomo" userId="beccc8dc-7e54-43c3-90d5-8a1d72e53163" providerId="ADAL" clId="{3B5A282E-748A-4778-B744-BF0C161B57B3}" dt="2022-05-02T07:24:45.277" v="4"/>
          <ac:picMkLst>
            <pc:docMk/>
            <pc:sldMk cId="3979367586" sldId="258"/>
            <ac:picMk id="7" creationId="{6264D06F-BBA0-4B2E-A1F8-6030CAC3F38C}"/>
          </ac:picMkLst>
        </pc:picChg>
      </pc:sldChg>
      <pc:sldChg chg="addSp modSp modTransition">
        <pc:chgData name="David Tedjopurnomo" userId="beccc8dc-7e54-43c3-90d5-8a1d72e53163" providerId="ADAL" clId="{3B5A282E-748A-4778-B744-BF0C161B57B3}" dt="2022-05-02T07:24:45.277" v="4"/>
        <pc:sldMkLst>
          <pc:docMk/>
          <pc:sldMk cId="1225025073" sldId="259"/>
        </pc:sldMkLst>
        <pc:picChg chg="add mod">
          <ac:chgData name="David Tedjopurnomo" userId="beccc8dc-7e54-43c3-90d5-8a1d72e53163" providerId="ADAL" clId="{3B5A282E-748A-4778-B744-BF0C161B57B3}" dt="2022-05-02T07:24:45.277" v="4"/>
          <ac:picMkLst>
            <pc:docMk/>
            <pc:sldMk cId="1225025073" sldId="259"/>
            <ac:picMk id="5" creationId="{24F9B055-65CA-499F-A5B8-7704F9702B61}"/>
          </ac:picMkLst>
        </pc:picChg>
      </pc:sldChg>
      <pc:sldChg chg="addSp modSp modTransition">
        <pc:chgData name="David Tedjopurnomo" userId="beccc8dc-7e54-43c3-90d5-8a1d72e53163" providerId="ADAL" clId="{3B5A282E-748A-4778-B744-BF0C161B57B3}" dt="2022-05-02T07:24:45.277" v="4"/>
        <pc:sldMkLst>
          <pc:docMk/>
          <pc:sldMk cId="868343352" sldId="260"/>
        </pc:sldMkLst>
        <pc:picChg chg="add mod">
          <ac:chgData name="David Tedjopurnomo" userId="beccc8dc-7e54-43c3-90d5-8a1d72e53163" providerId="ADAL" clId="{3B5A282E-748A-4778-B744-BF0C161B57B3}" dt="2022-05-02T07:24:45.277" v="4"/>
          <ac:picMkLst>
            <pc:docMk/>
            <pc:sldMk cId="868343352" sldId="260"/>
            <ac:picMk id="5" creationId="{FA546304-7360-4F48-AC0A-F95D81B8E4CC}"/>
          </ac:picMkLst>
        </pc:picChg>
      </pc:sldChg>
      <pc:sldChg chg="addSp modSp modTransition">
        <pc:chgData name="David Tedjopurnomo" userId="beccc8dc-7e54-43c3-90d5-8a1d72e53163" providerId="ADAL" clId="{3B5A282E-748A-4778-B744-BF0C161B57B3}" dt="2022-05-02T07:24:45.277" v="4"/>
        <pc:sldMkLst>
          <pc:docMk/>
          <pc:sldMk cId="3959463164" sldId="261"/>
        </pc:sldMkLst>
        <pc:picChg chg="add mod">
          <ac:chgData name="David Tedjopurnomo" userId="beccc8dc-7e54-43c3-90d5-8a1d72e53163" providerId="ADAL" clId="{3B5A282E-748A-4778-B744-BF0C161B57B3}" dt="2022-05-02T07:24:45.277" v="4"/>
          <ac:picMkLst>
            <pc:docMk/>
            <pc:sldMk cId="3959463164" sldId="261"/>
            <ac:picMk id="5" creationId="{AD531572-52BB-481B-92C8-9AA04566E335}"/>
          </ac:picMkLst>
        </pc:picChg>
      </pc:sldChg>
      <pc:sldChg chg="addSp modSp modTransition">
        <pc:chgData name="David Tedjopurnomo" userId="beccc8dc-7e54-43c3-90d5-8a1d72e53163" providerId="ADAL" clId="{3B5A282E-748A-4778-B744-BF0C161B57B3}" dt="2022-05-02T07:24:45.277" v="4"/>
        <pc:sldMkLst>
          <pc:docMk/>
          <pc:sldMk cId="2787905992" sldId="262"/>
        </pc:sldMkLst>
        <pc:picChg chg="add mod">
          <ac:chgData name="David Tedjopurnomo" userId="beccc8dc-7e54-43c3-90d5-8a1d72e53163" providerId="ADAL" clId="{3B5A282E-748A-4778-B744-BF0C161B57B3}" dt="2022-05-02T07:24:45.277" v="4"/>
          <ac:picMkLst>
            <pc:docMk/>
            <pc:sldMk cId="2787905992" sldId="262"/>
            <ac:picMk id="5" creationId="{5EBB8009-1F1D-4865-965C-74711209249A}"/>
          </ac:picMkLst>
        </pc:picChg>
      </pc:sldChg>
      <pc:sldChg chg="addSp delSp modSp modTransition modAnim">
        <pc:chgData name="David Tedjopurnomo" userId="beccc8dc-7e54-43c3-90d5-8a1d72e53163" providerId="ADAL" clId="{3B5A282E-748A-4778-B744-BF0C161B57B3}" dt="2022-05-02T07:43:16.341" v="8"/>
        <pc:sldMkLst>
          <pc:docMk/>
          <pc:sldMk cId="1639469" sldId="263"/>
        </pc:sldMkLst>
        <pc:picChg chg="add del mod">
          <ac:chgData name="David Tedjopurnomo" userId="beccc8dc-7e54-43c3-90d5-8a1d72e53163" providerId="ADAL" clId="{3B5A282E-748A-4778-B744-BF0C161B57B3}" dt="2022-05-02T07:40:01.441" v="5"/>
          <ac:picMkLst>
            <pc:docMk/>
            <pc:sldMk cId="1639469" sldId="263"/>
            <ac:picMk id="5" creationId="{7D1674A5-15F6-40F0-85C2-00C168D9329C}"/>
          </ac:picMkLst>
        </pc:picChg>
        <pc:picChg chg="add del mod">
          <ac:chgData name="David Tedjopurnomo" userId="beccc8dc-7e54-43c3-90d5-8a1d72e53163" providerId="ADAL" clId="{3B5A282E-748A-4778-B744-BF0C161B57B3}" dt="2022-05-02T07:41:47.369" v="7"/>
          <ac:picMkLst>
            <pc:docMk/>
            <pc:sldMk cId="1639469" sldId="263"/>
            <ac:picMk id="7" creationId="{0953E88B-01D5-40F9-8A1E-2EC70F705AA5}"/>
          </ac:picMkLst>
        </pc:picChg>
        <pc:picChg chg="add mod">
          <ac:chgData name="David Tedjopurnomo" userId="beccc8dc-7e54-43c3-90d5-8a1d72e53163" providerId="ADAL" clId="{3B5A282E-748A-4778-B744-BF0C161B57B3}" dt="2022-05-02T07:43:16.341" v="8"/>
          <ac:picMkLst>
            <pc:docMk/>
            <pc:sldMk cId="1639469" sldId="263"/>
            <ac:picMk id="8" creationId="{B460B6BA-BB79-483A-B861-430ED8C19931}"/>
          </ac:picMkLst>
        </pc:picChg>
      </pc:sldChg>
      <pc:sldChg chg="addSp modSp modTransition">
        <pc:chgData name="David Tedjopurnomo" userId="beccc8dc-7e54-43c3-90d5-8a1d72e53163" providerId="ADAL" clId="{3B5A282E-748A-4778-B744-BF0C161B57B3}" dt="2022-05-02T07:24:45.277" v="4"/>
        <pc:sldMkLst>
          <pc:docMk/>
          <pc:sldMk cId="2901015878" sldId="264"/>
        </pc:sldMkLst>
        <pc:picChg chg="add mod">
          <ac:chgData name="David Tedjopurnomo" userId="beccc8dc-7e54-43c3-90d5-8a1d72e53163" providerId="ADAL" clId="{3B5A282E-748A-4778-B744-BF0C161B57B3}" dt="2022-05-02T07:24:45.277" v="4"/>
          <ac:picMkLst>
            <pc:docMk/>
            <pc:sldMk cId="2901015878" sldId="264"/>
            <ac:picMk id="5" creationId="{9EDCC8F8-491C-49BC-BCB2-9FDB06AF6705}"/>
          </ac:picMkLst>
        </pc:picChg>
      </pc:sldChg>
      <pc:sldChg chg="addSp modSp modTransition">
        <pc:chgData name="David Tedjopurnomo" userId="beccc8dc-7e54-43c3-90d5-8a1d72e53163" providerId="ADAL" clId="{3B5A282E-748A-4778-B744-BF0C161B57B3}" dt="2022-05-02T07:24:45.277" v="4"/>
        <pc:sldMkLst>
          <pc:docMk/>
          <pc:sldMk cId="638325025" sldId="265"/>
        </pc:sldMkLst>
        <pc:picChg chg="add mod">
          <ac:chgData name="David Tedjopurnomo" userId="beccc8dc-7e54-43c3-90d5-8a1d72e53163" providerId="ADAL" clId="{3B5A282E-748A-4778-B744-BF0C161B57B3}" dt="2022-05-02T07:24:45.277" v="4"/>
          <ac:picMkLst>
            <pc:docMk/>
            <pc:sldMk cId="638325025" sldId="265"/>
            <ac:picMk id="5" creationId="{06677FA5-9026-4837-827E-0B2112E2A69A}"/>
          </ac:picMkLst>
        </pc:picChg>
      </pc:sldChg>
      <pc:sldChg chg="addSp modSp modTransition">
        <pc:chgData name="David Tedjopurnomo" userId="beccc8dc-7e54-43c3-90d5-8a1d72e53163" providerId="ADAL" clId="{3B5A282E-748A-4778-B744-BF0C161B57B3}" dt="2022-05-02T07:24:45.277" v="4"/>
        <pc:sldMkLst>
          <pc:docMk/>
          <pc:sldMk cId="1989158834" sldId="266"/>
        </pc:sldMkLst>
        <pc:picChg chg="add mod">
          <ac:chgData name="David Tedjopurnomo" userId="beccc8dc-7e54-43c3-90d5-8a1d72e53163" providerId="ADAL" clId="{3B5A282E-748A-4778-B744-BF0C161B57B3}" dt="2022-05-02T07:24:45.277" v="4"/>
          <ac:picMkLst>
            <pc:docMk/>
            <pc:sldMk cId="1989158834" sldId="266"/>
            <ac:picMk id="5" creationId="{9A6B1563-5A60-4FE4-B152-D705257879EF}"/>
          </ac:picMkLst>
        </pc:picChg>
      </pc:sldChg>
      <pc:sldChg chg="addSp modSp modTransition">
        <pc:chgData name="David Tedjopurnomo" userId="beccc8dc-7e54-43c3-90d5-8a1d72e53163" providerId="ADAL" clId="{3B5A282E-748A-4778-B744-BF0C161B57B3}" dt="2022-05-02T07:24:45.277" v="4"/>
        <pc:sldMkLst>
          <pc:docMk/>
          <pc:sldMk cId="2187292371" sldId="267"/>
        </pc:sldMkLst>
        <pc:picChg chg="add mod">
          <ac:chgData name="David Tedjopurnomo" userId="beccc8dc-7e54-43c3-90d5-8a1d72e53163" providerId="ADAL" clId="{3B5A282E-748A-4778-B744-BF0C161B57B3}" dt="2022-05-02T07:24:45.277" v="4"/>
          <ac:picMkLst>
            <pc:docMk/>
            <pc:sldMk cId="2187292371" sldId="267"/>
            <ac:picMk id="3" creationId="{59E14A54-0274-415C-9FC9-0E3CC1B4E13F}"/>
          </ac:picMkLst>
        </pc:picChg>
      </pc:sldChg>
      <pc:sldChg chg="addSp modSp modTransition">
        <pc:chgData name="David Tedjopurnomo" userId="beccc8dc-7e54-43c3-90d5-8a1d72e53163" providerId="ADAL" clId="{3B5A282E-748A-4778-B744-BF0C161B57B3}" dt="2022-05-02T07:24:45.277" v="4"/>
        <pc:sldMkLst>
          <pc:docMk/>
          <pc:sldMk cId="1726125728" sldId="268"/>
        </pc:sldMkLst>
        <pc:picChg chg="add mod">
          <ac:chgData name="David Tedjopurnomo" userId="beccc8dc-7e54-43c3-90d5-8a1d72e53163" providerId="ADAL" clId="{3B5A282E-748A-4778-B744-BF0C161B57B3}" dt="2022-05-02T07:24:45.277" v="4"/>
          <ac:picMkLst>
            <pc:docMk/>
            <pc:sldMk cId="1726125728" sldId="268"/>
            <ac:picMk id="3" creationId="{C56E71B9-4E98-4637-B3E8-B57F7FFFBA98}"/>
          </ac:picMkLst>
        </pc:picChg>
      </pc:sldChg>
      <pc:sldChg chg="addSp modSp modTransition">
        <pc:chgData name="David Tedjopurnomo" userId="beccc8dc-7e54-43c3-90d5-8a1d72e53163" providerId="ADAL" clId="{3B5A282E-748A-4778-B744-BF0C161B57B3}" dt="2022-05-02T07:24:45.277" v="4"/>
        <pc:sldMkLst>
          <pc:docMk/>
          <pc:sldMk cId="2719177380" sldId="274"/>
        </pc:sldMkLst>
        <pc:picChg chg="add mod">
          <ac:chgData name="David Tedjopurnomo" userId="beccc8dc-7e54-43c3-90d5-8a1d72e53163" providerId="ADAL" clId="{3B5A282E-748A-4778-B744-BF0C161B57B3}" dt="2022-05-02T07:24:45.277" v="4"/>
          <ac:picMkLst>
            <pc:docMk/>
            <pc:sldMk cId="2719177380" sldId="274"/>
            <ac:picMk id="5" creationId="{8250CFCC-0894-4D28-8312-1B9BEBBBBD73}"/>
          </ac:picMkLst>
        </pc:picChg>
      </pc:sldChg>
      <pc:sldChg chg="addSp modSp modTransition">
        <pc:chgData name="David Tedjopurnomo" userId="beccc8dc-7e54-43c3-90d5-8a1d72e53163" providerId="ADAL" clId="{3B5A282E-748A-4778-B744-BF0C161B57B3}" dt="2022-05-02T07:24:45.277" v="4"/>
        <pc:sldMkLst>
          <pc:docMk/>
          <pc:sldMk cId="10727914" sldId="275"/>
        </pc:sldMkLst>
        <pc:picChg chg="add mod">
          <ac:chgData name="David Tedjopurnomo" userId="beccc8dc-7e54-43c3-90d5-8a1d72e53163" providerId="ADAL" clId="{3B5A282E-748A-4778-B744-BF0C161B57B3}" dt="2022-05-02T07:24:45.277" v="4"/>
          <ac:picMkLst>
            <pc:docMk/>
            <pc:sldMk cId="10727914" sldId="275"/>
            <ac:picMk id="5" creationId="{0D2B236D-83F5-4D34-8ADB-346F7C6738A6}"/>
          </ac:picMkLst>
        </pc:picChg>
      </pc:sldChg>
      <pc:sldChg chg="addSp modSp modTransition">
        <pc:chgData name="David Tedjopurnomo" userId="beccc8dc-7e54-43c3-90d5-8a1d72e53163" providerId="ADAL" clId="{3B5A282E-748A-4778-B744-BF0C161B57B3}" dt="2022-05-02T07:24:45.277" v="4"/>
        <pc:sldMkLst>
          <pc:docMk/>
          <pc:sldMk cId="1494911876" sldId="277"/>
        </pc:sldMkLst>
        <pc:picChg chg="add mod">
          <ac:chgData name="David Tedjopurnomo" userId="beccc8dc-7e54-43c3-90d5-8a1d72e53163" providerId="ADAL" clId="{3B5A282E-748A-4778-B744-BF0C161B57B3}" dt="2022-05-02T07:24:45.277" v="4"/>
          <ac:picMkLst>
            <pc:docMk/>
            <pc:sldMk cId="1494911876" sldId="277"/>
            <ac:picMk id="5" creationId="{A3B81CCF-B8D7-49E4-9D0B-9FD3569EABA5}"/>
          </ac:picMkLst>
        </pc:picChg>
      </pc:sldChg>
      <pc:sldChg chg="addSp modSp modTransition">
        <pc:chgData name="David Tedjopurnomo" userId="beccc8dc-7e54-43c3-90d5-8a1d72e53163" providerId="ADAL" clId="{3B5A282E-748A-4778-B744-BF0C161B57B3}" dt="2022-05-02T07:24:45.277" v="4"/>
        <pc:sldMkLst>
          <pc:docMk/>
          <pc:sldMk cId="1119201631" sldId="278"/>
        </pc:sldMkLst>
        <pc:picChg chg="add mod">
          <ac:chgData name="David Tedjopurnomo" userId="beccc8dc-7e54-43c3-90d5-8a1d72e53163" providerId="ADAL" clId="{3B5A282E-748A-4778-B744-BF0C161B57B3}" dt="2022-05-02T07:24:45.277" v="4"/>
          <ac:picMkLst>
            <pc:docMk/>
            <pc:sldMk cId="1119201631" sldId="278"/>
            <ac:picMk id="3" creationId="{3023AE62-A83D-4A9C-BA94-B201502415D8}"/>
          </ac:picMkLst>
        </pc:picChg>
      </pc:sldChg>
      <pc:sldChg chg="addSp modSp modTransition">
        <pc:chgData name="David Tedjopurnomo" userId="beccc8dc-7e54-43c3-90d5-8a1d72e53163" providerId="ADAL" clId="{3B5A282E-748A-4778-B744-BF0C161B57B3}" dt="2022-05-02T07:24:45.277" v="4"/>
        <pc:sldMkLst>
          <pc:docMk/>
          <pc:sldMk cId="1919071488" sldId="279"/>
        </pc:sldMkLst>
        <pc:picChg chg="add mod">
          <ac:chgData name="David Tedjopurnomo" userId="beccc8dc-7e54-43c3-90d5-8a1d72e53163" providerId="ADAL" clId="{3B5A282E-748A-4778-B744-BF0C161B57B3}" dt="2022-05-02T07:24:45.277" v="4"/>
          <ac:picMkLst>
            <pc:docMk/>
            <pc:sldMk cId="1919071488" sldId="279"/>
            <ac:picMk id="3" creationId="{CACC6AE4-FCD0-440B-83D8-4EA59DEAA99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70CE6CB3-C9B8-4A2E-AF28-8AE43956553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defRPr sz="1200">
                <a:solidFill>
                  <a:schemeClr val="tx1"/>
                </a:solidFill>
              </a:defRPr>
            </a:lvl1pPr>
          </a:lstStyle>
          <a:p>
            <a:endParaRPr lang="en-AU" altLang="en-US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FF6E4021-4A53-4B22-A39A-BDD3923F50C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defRPr sz="1200">
                <a:solidFill>
                  <a:schemeClr val="tx1"/>
                </a:solidFill>
              </a:defRPr>
            </a:lvl1pPr>
          </a:lstStyle>
          <a:p>
            <a:endParaRPr lang="en-AU" altLang="en-US"/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733D431F-B69C-483E-9591-FA65AF1C497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26A14FFF-EC04-403E-AE2A-7D442BE64E6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CC51BD10-CDDA-40B2-8D5D-CE8CD48A669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base">
              <a:defRPr sz="1200">
                <a:solidFill>
                  <a:schemeClr val="tx1"/>
                </a:solidFill>
              </a:defRPr>
            </a:lvl1pPr>
          </a:lstStyle>
          <a:p>
            <a:endParaRPr lang="en-AU" altLang="en-US"/>
          </a:p>
        </p:txBody>
      </p:sp>
      <p:sp>
        <p:nvSpPr>
          <p:cNvPr id="41991" name="Rectangle 7">
            <a:extLst>
              <a:ext uri="{FF2B5EF4-FFF2-40B4-BE49-F238E27FC236}">
                <a16:creationId xmlns:a16="http://schemas.microsoft.com/office/drawing/2014/main" id="{6B6431C1-15D9-4F9C-A5AA-6D736A3EFA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base">
              <a:defRPr sz="1200">
                <a:solidFill>
                  <a:schemeClr val="tx1"/>
                </a:solidFill>
              </a:defRPr>
            </a:lvl1pPr>
          </a:lstStyle>
          <a:p>
            <a:fld id="{8BDF3DD4-056A-4C79-BC42-61B1D4AAF114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Image source: https://www.itdp.org/our-work/</a:t>
            </a:r>
            <a:r>
              <a:rPr lang="en-AU"/>
              <a:t>public-transport/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DF3DD4-056A-4C79-BC42-61B1D4AAF114}" type="slidenum">
              <a:rPr lang="en-AU" altLang="en-US" smtClean="0"/>
              <a:pPr/>
              <a:t>2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883345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DF3DD4-056A-4C79-BC42-61B1D4AAF114}" type="slidenum">
              <a:rPr lang="en-AU" altLang="en-US" smtClean="0"/>
              <a:pPr/>
              <a:t>3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24792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DF3DD4-056A-4C79-BC42-61B1D4AAF114}" type="slidenum">
              <a:rPr lang="en-AU" altLang="en-US" smtClean="0"/>
              <a:pPr/>
              <a:t>4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50766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aseline="30000" dirty="0"/>
              <a:t>1</a:t>
            </a:r>
            <a:r>
              <a:rPr lang="en-AU" baseline="0" dirty="0"/>
              <a:t>Retrieved using the Python </a:t>
            </a:r>
            <a:r>
              <a:rPr lang="en-AU" baseline="0" dirty="0" err="1"/>
              <a:t>osmnx</a:t>
            </a:r>
            <a:r>
              <a:rPr lang="en-AU" baseline="0" dirty="0"/>
              <a:t> library</a:t>
            </a:r>
          </a:p>
          <a:p>
            <a:r>
              <a:rPr lang="en-AU" baseline="30000" dirty="0"/>
              <a:t>2</a:t>
            </a:r>
            <a:r>
              <a:rPr lang="en-AU" dirty="0"/>
              <a:t>https://www.kaggle.com/gowthamvarma/singapore-bus-data-land-transport-authority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baseline="30000" dirty="0"/>
              <a:t>3</a:t>
            </a:r>
            <a:r>
              <a:rPr lang="en-AU" sz="1200" b="0" i="0" u="none" strike="noStrike" baseline="0" dirty="0">
                <a:latin typeface="LinLibertineT"/>
              </a:rPr>
              <a:t>https://data.gov.sg/dataset/planning-area-census2010</a:t>
            </a:r>
            <a:endParaRPr lang="en-AU" baseline="30000" dirty="0"/>
          </a:p>
          <a:p>
            <a:r>
              <a:rPr lang="en-AU" baseline="30000" dirty="0"/>
              <a:t>4</a:t>
            </a:r>
            <a:r>
              <a:rPr lang="en-AU" sz="1800" b="0" i="0" u="none" strike="noStrike" baseline="0" dirty="0">
                <a:latin typeface="LinLibertineT"/>
              </a:rPr>
              <a:t>://www.tablebuilder.singstat.gov.sg/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DF3DD4-056A-4C79-BC42-61B1D4AAF114}" type="slidenum">
              <a:rPr lang="en-AU" altLang="en-US" smtClean="0"/>
              <a:pPr/>
              <a:t>5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535947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DF3DD4-056A-4C79-BC42-61B1D4AAF114}" type="slidenum">
              <a:rPr lang="en-AU" altLang="en-US" smtClean="0"/>
              <a:pPr/>
              <a:t>6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00068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DF3DD4-056A-4C79-BC42-61B1D4AAF114}" type="slidenum">
              <a:rPr lang="en-AU" altLang="en-US" smtClean="0"/>
              <a:pPr/>
              <a:t>9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762800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DF3DD4-056A-4C79-BC42-61B1D4AAF114}" type="slidenum">
              <a:rPr lang="en-AU" altLang="en-US" smtClean="0"/>
              <a:pPr/>
              <a:t>14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47984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DF3DD4-056A-4C79-BC42-61B1D4AAF114}" type="slidenum">
              <a:rPr lang="en-AU" altLang="en-US" smtClean="0"/>
              <a:pPr/>
              <a:t>15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212517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>
            <a:extLst>
              <a:ext uri="{FF2B5EF4-FFF2-40B4-BE49-F238E27FC236}">
                <a16:creationId xmlns:a16="http://schemas.microsoft.com/office/drawing/2014/main" id="{EE3A96E5-8A89-474B-AA4C-B87887A5A7A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2625" y="1557338"/>
            <a:ext cx="6553200" cy="129540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altLang="en-US" noProof="0"/>
              <a:t>Click to edit Master title style</a:t>
            </a: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5AE3E6CB-5C98-481B-BB80-F07943A7D87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2625" y="3357563"/>
            <a:ext cx="5859463" cy="503237"/>
          </a:xfrm>
        </p:spPr>
        <p:txBody>
          <a:bodyPr/>
          <a:lstStyle>
            <a:lvl1pPr marL="0" indent="0">
              <a:buFontTx/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alt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31F03-1AE0-4E04-80B0-53AC59BA3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823B3-506B-44D9-A5F4-6A1F7C412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8BF04-E54D-4DA9-A81A-7F35D2BE5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RMIT University©March 2011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8E126-B833-4D8B-B5C7-20EA5D17F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International &amp; Development Portfolio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5E559-5C8D-448F-8329-B42D0993B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C87CC0-DC70-41D4-AC6C-2F428BD18AC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56908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3829F1-C90E-4022-A860-2E25F9F9AE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53200" y="274638"/>
            <a:ext cx="2057400" cy="58912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E34F2-C93F-4AD0-B042-745215924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74638"/>
            <a:ext cx="6019800" cy="58912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1AF3-0D70-43FC-962A-1F37CF2E4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RMIT University©March 2011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A67A4-FA2D-49BA-8196-6E899B06D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International &amp; Development Portfolio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455C9-257A-4ED6-B6D6-57B148F70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6B44A1-6EB6-46D7-AA04-A7C503CAD6A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8025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148FF-F743-4A54-A881-C03EABE5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CB8E6-337C-4E8E-83E3-0B41840B1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CFEC0-02D5-4610-B837-A9A08D4D7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RMIT University©March 2011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0CA5F-CDA0-44DB-A0A9-8663FE2CC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International &amp; Development Portfolio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D0083-97E2-41F8-970A-9476381B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13568F-17C3-44B8-B2B8-BD1F9D94A8A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91622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4CC34-0678-42EB-B3F3-7AB1B6FEC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F5BF8-2A11-4826-909D-140643C0C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74A46-945B-44E1-B985-0B6C0A7C7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RMIT University©March 2011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D7433-E37A-4023-97F5-C206218D7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International &amp; Development Portfolio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04194-537C-44AA-B23A-DB5F4D89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11C50-D11F-41EA-9EE4-1803076BF87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5329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1E23-E894-4536-B54A-DDF808607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7A72F-BA81-449D-8C6E-B06459C7B3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300163"/>
            <a:ext cx="4038600" cy="4865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012C3-8753-460F-B289-34656BC10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300163"/>
            <a:ext cx="4038600" cy="4865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A2796-A930-4F9E-A693-78C69E6AD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RMIT University©March 2011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7483B-3B79-4223-8E85-E8333426D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International &amp; Development Portfolio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94DCB-DBF4-474D-9860-FBC1A7CD3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9861A0-9AB7-49C0-98DA-8400D45A84A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79432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80692-88A9-4F90-84BC-18D413DF3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B33B0-3A85-44CD-8944-F4D7AFE5E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C57A0B-9802-40DD-BBC7-DAA31B508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E6318E-72C1-4B3D-AB8C-37B2867F1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ABA868-64A5-4899-9854-7D908A59A7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EF08B0-986B-4BD3-896C-939008AEB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RMIT University©March 2011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1D6CDB-B5F7-4B9E-B943-18B5355C6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International &amp; Development Portfolio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A45BD-4EB1-4D50-AE76-D7AB83951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E9124E-6388-4CF5-AE83-8E88E747740F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89382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1D5E5-B318-45DC-88B4-070798BB1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2A0E5D-8BA6-4A8C-B51A-2A45C20B7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RMIT University©March 2011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79BF61-1C77-44D3-939B-0E5A065BB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International &amp; Development Portfolio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61BEC7-2FBA-43C9-A14C-C823721B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7A8523-FE82-43F2-92C4-4883E7C2BCAD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41489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3A8F3-77CA-4454-89A1-2E4CCC8CF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RMIT University©March 2011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B224BF-7A4A-41DA-A32D-0D11294C7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International &amp; Development Portfolio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0A57E-F186-49A4-A5F1-8CB512D6C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3CEC0E-76D8-47D9-A390-87789432B9F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76346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87A20-AC5F-4F81-80B2-93060A552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16ABE-CDD0-4E88-ACFB-F6816D297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25537-10B1-4623-8D7B-44AF59ADC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F3F68-82E9-41B1-A303-DFF1FE58E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RMIT University©March 2011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08441-95B5-4AAE-889A-9ED84035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International &amp; Development Portfolio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7D011-3A94-4364-AACE-36FD015B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6C1B7C-5788-4144-8011-FAAA51737ABF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7798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0EDA0-CF6D-4085-9608-5796351CC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5BAEE2-609D-4E74-81F1-370034EEE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8A20F-9FF6-47ED-8261-884CCA227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85BF8-524C-48FA-8C26-8E8199DC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RMIT University©March 2011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7B540-9C8F-45A2-8517-7F8DED91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International &amp; Development Portfolio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4CB7A-FBCF-4FF2-9361-E8D7EA5ED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4D32C-6333-496A-927A-1C2987C5C22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42064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3" name="Picture 21">
            <a:extLst>
              <a:ext uri="{FF2B5EF4-FFF2-40B4-BE49-F238E27FC236}">
                <a16:creationId xmlns:a16="http://schemas.microsoft.com/office/drawing/2014/main" id="{689EA98C-EFD4-4328-B7A4-C7F7068D2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34150"/>
            <a:ext cx="914400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>
            <a:extLst>
              <a:ext uri="{FF2B5EF4-FFF2-40B4-BE49-F238E27FC236}">
                <a16:creationId xmlns:a16="http://schemas.microsoft.com/office/drawing/2014/main" id="{4572F369-EF66-4A20-BBCF-066225AF52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74638"/>
            <a:ext cx="8229600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Header 1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3164784-72C4-4250-9F73-C81454DA68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00163"/>
            <a:ext cx="8229600" cy="4865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F37859F-958E-4656-AF5C-201377590D1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4500" y="6565900"/>
            <a:ext cx="21336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defRPr sz="1100"/>
            </a:lvl1pPr>
          </a:lstStyle>
          <a:p>
            <a:r>
              <a:rPr lang="en-AU" altLang="en-US"/>
              <a:t>RMIT University©March 2011</a:t>
            </a:r>
          </a:p>
        </p:txBody>
      </p:sp>
      <p:sp>
        <p:nvSpPr>
          <p:cNvPr id="3091" name="Rectangle 19">
            <a:extLst>
              <a:ext uri="{FF2B5EF4-FFF2-40B4-BE49-F238E27FC236}">
                <a16:creationId xmlns:a16="http://schemas.microsoft.com/office/drawing/2014/main" id="{6BDEE1D6-91D7-4D75-827E-A1A4C350DF4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11438" y="6575425"/>
            <a:ext cx="383222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base">
              <a:defRPr sz="1100"/>
            </a:lvl1pPr>
          </a:lstStyle>
          <a:p>
            <a:r>
              <a:rPr lang="en-AU" altLang="en-US"/>
              <a:t>International &amp; Development Portfolio</a:t>
            </a:r>
          </a:p>
        </p:txBody>
      </p:sp>
      <p:sp>
        <p:nvSpPr>
          <p:cNvPr id="3092" name="Rectangle 20">
            <a:extLst>
              <a:ext uri="{FF2B5EF4-FFF2-40B4-BE49-F238E27FC236}">
                <a16:creationId xmlns:a16="http://schemas.microsoft.com/office/drawing/2014/main" id="{925E2689-9D93-48EF-B2E0-5A15C2A8926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23038" y="6578600"/>
            <a:ext cx="21336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defRPr sz="1100"/>
            </a:lvl1pPr>
          </a:lstStyle>
          <a:p>
            <a:fld id="{4B9BB171-ECF4-406C-BEB8-3EE2988E9BB3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2500" kern="1200">
          <a:solidFill>
            <a:srgbClr val="EE3224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80975" indent="-180975" algn="l" rtl="0" fontAlgn="base">
        <a:spcBef>
          <a:spcPct val="50000"/>
        </a:spcBef>
        <a:spcAft>
          <a:spcPct val="0"/>
        </a:spcAft>
        <a:buClr>
          <a:srgbClr val="887E6E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85775" indent="-161925" algn="l" rtl="0" fontAlgn="base">
        <a:spcBef>
          <a:spcPct val="25000"/>
        </a:spcBef>
        <a:spcAft>
          <a:spcPct val="0"/>
        </a:spcAft>
        <a:buClr>
          <a:srgbClr val="887E6E"/>
        </a:buClr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795338" indent="-161925" algn="l" rtl="0" fontAlgn="base">
        <a:spcBef>
          <a:spcPct val="25000"/>
        </a:spcBef>
        <a:spcAft>
          <a:spcPct val="0"/>
        </a:spcAft>
        <a:buClr>
          <a:srgbClr val="887E6E"/>
        </a:buClr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166688" algn="l" rtl="0" fontAlgn="base">
        <a:spcBef>
          <a:spcPct val="25000"/>
        </a:spcBef>
        <a:spcAft>
          <a:spcPct val="0"/>
        </a:spcAft>
        <a:buClr>
          <a:srgbClr val="887E6E"/>
        </a:buClr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90650" indent="-171450" algn="l" rtl="0" fontAlgn="base">
        <a:spcBef>
          <a:spcPct val="25000"/>
        </a:spcBef>
        <a:spcAft>
          <a:spcPct val="0"/>
        </a:spcAft>
        <a:buClr>
          <a:srgbClr val="887E6E"/>
        </a:buClr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319F0B01-5C9B-4E70-B014-B23EC842542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2625" y="980728"/>
            <a:ext cx="6553200" cy="1295400"/>
          </a:xfrm>
        </p:spPr>
        <p:txBody>
          <a:bodyPr/>
          <a:lstStyle/>
          <a:p>
            <a:r>
              <a:rPr lang="en-AU" altLang="en-US" sz="2800" dirty="0"/>
              <a:t>Equitable Public Bus Network Optimization for Social Good: A Case Study of Singapore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26C3B58B-CE7F-400F-B8D3-297C12985B1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2625" y="2780953"/>
            <a:ext cx="5859463" cy="503237"/>
          </a:xfrm>
        </p:spPr>
        <p:txBody>
          <a:bodyPr/>
          <a:lstStyle/>
          <a:p>
            <a:r>
              <a:rPr lang="en-US" altLang="en-US" sz="2000" dirty="0"/>
              <a:t>David Tedjopurnomo, RMIT University</a:t>
            </a:r>
          </a:p>
          <a:p>
            <a:r>
              <a:rPr lang="en-US" altLang="en-US" sz="2000" dirty="0"/>
              <a:t>Zhifeng Bao, RMIT University</a:t>
            </a:r>
          </a:p>
          <a:p>
            <a:r>
              <a:rPr lang="en-US" altLang="en-US" sz="2000" dirty="0"/>
              <a:t>Farhana Choudhury, The University of Melbourne</a:t>
            </a:r>
          </a:p>
          <a:p>
            <a:r>
              <a:rPr lang="en-US" altLang="en-US" sz="2000" dirty="0"/>
              <a:t>Hui Luo, RMIT University</a:t>
            </a:r>
          </a:p>
          <a:p>
            <a:r>
              <a:rPr lang="en-US" altLang="en-US" sz="2000" dirty="0"/>
              <a:t>A. K. Qin, Swinburne University of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3C692-2EDF-4742-8B72-6ED15BF27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Equity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66456-604E-49BB-B324-C98036687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766" y="2324725"/>
            <a:ext cx="8229600" cy="1464316"/>
          </a:xfrm>
        </p:spPr>
        <p:txBody>
          <a:bodyPr/>
          <a:lstStyle/>
          <a:p>
            <a:pPr lvl="1"/>
            <a:r>
              <a:rPr lang="en-AU" dirty="0"/>
              <a:t>Calculates the efficiency discrepancy for advantaged and disadvantaged population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8908D-347E-4BE8-BFCA-3049E774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altLang="en-US" dirty="0"/>
              <a:t>RMIT </a:t>
            </a:r>
            <a:r>
              <a:rPr lang="en-AU" altLang="en-US" dirty="0" err="1"/>
              <a:t>University©April</a:t>
            </a:r>
            <a:r>
              <a:rPr lang="en-AU" altLang="en-US" dirty="0"/>
              <a:t>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8BC0D-8BC3-44BB-A603-DF31A39E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68F-17C3-44B8-B2B8-BD1F9D94A8A3}" type="slidenum">
              <a:rPr lang="en-AU" altLang="en-US" smtClean="0"/>
              <a:pPr/>
              <a:t>10</a:t>
            </a:fld>
            <a:endParaRPr lang="en-AU" altLang="en-US"/>
          </a:p>
        </p:txBody>
      </p:sp>
      <p:pic>
        <p:nvPicPr>
          <p:cNvPr id="11" name="Picture 10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21671500-B355-46B4-BAB5-5AD978C5D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5" y="1175677"/>
            <a:ext cx="5231743" cy="922337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D19CDE1-A7D1-4EF4-B75C-DCA5C5F93C63}"/>
              </a:ext>
            </a:extLst>
          </p:cNvPr>
          <p:cNvSpPr txBox="1">
            <a:spLocks/>
          </p:cNvSpPr>
          <p:nvPr/>
        </p:nvSpPr>
        <p:spPr bwMode="auto">
          <a:xfrm>
            <a:off x="539552" y="4811839"/>
            <a:ext cx="8229600" cy="1464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50000"/>
              </a:spcBef>
              <a:spcAft>
                <a:spcPct val="0"/>
              </a:spcAft>
              <a:buClr>
                <a:srgbClr val="887E6E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5775" indent="-161925" algn="l" rtl="0" fontAlgn="base">
              <a:spcBef>
                <a:spcPct val="25000"/>
              </a:spcBef>
              <a:spcAft>
                <a:spcPct val="0"/>
              </a:spcAft>
              <a:buClr>
                <a:srgbClr val="887E6E"/>
              </a:buClr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5338" indent="-161925" algn="l" rtl="0" fontAlgn="base">
              <a:spcBef>
                <a:spcPct val="25000"/>
              </a:spcBef>
              <a:spcAft>
                <a:spcPct val="0"/>
              </a:spcAft>
              <a:buClr>
                <a:srgbClr val="887E6E"/>
              </a:buClr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0613" indent="-166688" algn="l" rtl="0" fontAlgn="base">
              <a:spcBef>
                <a:spcPct val="25000"/>
              </a:spcBef>
              <a:spcAft>
                <a:spcPct val="0"/>
              </a:spcAft>
              <a:buClr>
                <a:srgbClr val="887E6E"/>
              </a:buClr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90650" indent="-171450" algn="l" rtl="0" fontAlgn="base">
              <a:spcBef>
                <a:spcPct val="25000"/>
              </a:spcBef>
              <a:spcAft>
                <a:spcPct val="0"/>
              </a:spcAft>
              <a:buClr>
                <a:srgbClr val="887E6E"/>
              </a:buClr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AU" sz="1800" dirty="0"/>
              <a:t>Calculates the efficiency discrepancy for advantaged and disadvantaged areas</a:t>
            </a:r>
          </a:p>
        </p:txBody>
      </p:sp>
      <p:pic>
        <p:nvPicPr>
          <p:cNvPr id="14" name="Picture 13" descr="A picture containing text, clock, watch, gauge&#10;&#10;Description automatically generated">
            <a:extLst>
              <a:ext uri="{FF2B5EF4-FFF2-40B4-BE49-F238E27FC236}">
                <a16:creationId xmlns:a16="http://schemas.microsoft.com/office/drawing/2014/main" id="{2A156442-31C6-43D3-9EBD-FF850DFBFC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127" y="3360541"/>
            <a:ext cx="5298450" cy="9796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72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3C692-2EDF-4742-8B72-6ED15BF27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Equity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66456-604E-49BB-B324-C98036687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52" y="3429000"/>
            <a:ext cx="8229600" cy="1106340"/>
          </a:xfrm>
        </p:spPr>
        <p:txBody>
          <a:bodyPr/>
          <a:lstStyle/>
          <a:p>
            <a:pPr lvl="1"/>
            <a:r>
              <a:rPr lang="en-AU" dirty="0"/>
              <a:t>Difference between the most and least efficient areas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8908D-347E-4BE8-BFCA-3049E774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altLang="en-US" dirty="0"/>
              <a:t>RMIT </a:t>
            </a:r>
            <a:r>
              <a:rPr lang="en-AU" altLang="en-US" dirty="0" err="1"/>
              <a:t>University©April</a:t>
            </a:r>
            <a:r>
              <a:rPr lang="en-AU" altLang="en-US" dirty="0"/>
              <a:t>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8BC0D-8BC3-44BB-A603-DF31A39E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68F-17C3-44B8-B2B8-BD1F9D94A8A3}" type="slidenum">
              <a:rPr lang="en-AU" altLang="en-US" smtClean="0"/>
              <a:pPr/>
              <a:t>11</a:t>
            </a:fld>
            <a:endParaRPr lang="en-AU" altLang="en-US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1B7D510B-A994-41DA-847F-E7BB59A4B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319216"/>
            <a:ext cx="5335663" cy="922337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12E4E5D-7F99-4990-806C-466C81A3C940}"/>
              </a:ext>
            </a:extLst>
          </p:cNvPr>
          <p:cNvSpPr txBox="1">
            <a:spLocks/>
          </p:cNvSpPr>
          <p:nvPr/>
        </p:nvSpPr>
        <p:spPr bwMode="auto">
          <a:xfrm>
            <a:off x="193619" y="5198241"/>
            <a:ext cx="8229600" cy="607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50000"/>
              </a:spcBef>
              <a:spcAft>
                <a:spcPct val="0"/>
              </a:spcAft>
              <a:buClr>
                <a:srgbClr val="887E6E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5775" indent="-161925" algn="l" rtl="0" fontAlgn="base">
              <a:spcBef>
                <a:spcPct val="25000"/>
              </a:spcBef>
              <a:spcAft>
                <a:spcPct val="0"/>
              </a:spcAft>
              <a:buClr>
                <a:srgbClr val="887E6E"/>
              </a:buClr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5338" indent="-161925" algn="l" rtl="0" fontAlgn="base">
              <a:spcBef>
                <a:spcPct val="25000"/>
              </a:spcBef>
              <a:spcAft>
                <a:spcPct val="0"/>
              </a:spcAft>
              <a:buClr>
                <a:srgbClr val="887E6E"/>
              </a:buClr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0613" indent="-166688" algn="l" rtl="0" fontAlgn="base">
              <a:spcBef>
                <a:spcPct val="25000"/>
              </a:spcBef>
              <a:spcAft>
                <a:spcPct val="0"/>
              </a:spcAft>
              <a:buClr>
                <a:srgbClr val="887E6E"/>
              </a:buClr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90650" indent="-171450" algn="l" rtl="0" fontAlgn="base">
              <a:spcBef>
                <a:spcPct val="25000"/>
              </a:spcBef>
              <a:spcAft>
                <a:spcPct val="0"/>
              </a:spcAft>
              <a:buClr>
                <a:srgbClr val="887E6E"/>
              </a:buClr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AU" sz="1800" dirty="0"/>
              <a:t>Standard deviation of all areas’ efficiency</a:t>
            </a:r>
          </a:p>
        </p:txBody>
      </p:sp>
      <p:pic>
        <p:nvPicPr>
          <p:cNvPr id="14" name="Picture 13" descr="A picture containing text, clock, screenshot&#10;&#10;Description automatically generated">
            <a:extLst>
              <a:ext uri="{FF2B5EF4-FFF2-40B4-BE49-F238E27FC236}">
                <a16:creationId xmlns:a16="http://schemas.microsoft.com/office/drawing/2014/main" id="{33606FEE-DF57-4BE0-BDA1-27EB04088B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892207"/>
            <a:ext cx="5042296" cy="1188074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C3AE285-BA24-4843-93E1-78AEBA661B41}"/>
              </a:ext>
            </a:extLst>
          </p:cNvPr>
          <p:cNvSpPr txBox="1">
            <a:spLocks/>
          </p:cNvSpPr>
          <p:nvPr/>
        </p:nvSpPr>
        <p:spPr bwMode="auto">
          <a:xfrm>
            <a:off x="306618" y="1182985"/>
            <a:ext cx="8229600" cy="1106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50000"/>
              </a:spcBef>
              <a:spcAft>
                <a:spcPct val="0"/>
              </a:spcAft>
              <a:buClr>
                <a:srgbClr val="887E6E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5775" indent="-161925" algn="l" rtl="0" fontAlgn="base">
              <a:spcBef>
                <a:spcPct val="25000"/>
              </a:spcBef>
              <a:spcAft>
                <a:spcPct val="0"/>
              </a:spcAft>
              <a:buClr>
                <a:srgbClr val="887E6E"/>
              </a:buClr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5338" indent="-161925" algn="l" rtl="0" fontAlgn="base">
              <a:spcBef>
                <a:spcPct val="25000"/>
              </a:spcBef>
              <a:spcAft>
                <a:spcPct val="0"/>
              </a:spcAft>
              <a:buClr>
                <a:srgbClr val="887E6E"/>
              </a:buClr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0613" indent="-166688" algn="l" rtl="0" fontAlgn="base">
              <a:spcBef>
                <a:spcPct val="25000"/>
              </a:spcBef>
              <a:spcAft>
                <a:spcPct val="0"/>
              </a:spcAft>
              <a:buClr>
                <a:srgbClr val="887E6E"/>
              </a:buClr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90650" indent="-171450" algn="l" rtl="0" fontAlgn="base">
              <a:spcBef>
                <a:spcPct val="25000"/>
              </a:spcBef>
              <a:spcAft>
                <a:spcPct val="0"/>
              </a:spcAft>
              <a:buClr>
                <a:srgbClr val="887E6E"/>
              </a:buClr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AU" sz="1800" dirty="0"/>
              <a:t>MD and SD Calculates public bus efficiency discrepancy between different areas</a:t>
            </a:r>
          </a:p>
          <a:p>
            <a:pPr lvl="1"/>
            <a:r>
              <a:rPr lang="en-AU" sz="1800" dirty="0"/>
              <a:t>Spatial distribution rather than demographic distribution</a:t>
            </a:r>
          </a:p>
          <a:p>
            <a:pPr lvl="1"/>
            <a:endParaRPr lang="en-AU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491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3C692-2EDF-4742-8B72-6ED15BF27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Equity Metrics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8908D-347E-4BE8-BFCA-3049E774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altLang="en-US" dirty="0"/>
              <a:t>RMIT </a:t>
            </a:r>
            <a:r>
              <a:rPr lang="en-AU" altLang="en-US" dirty="0" err="1"/>
              <a:t>University©April</a:t>
            </a:r>
            <a:r>
              <a:rPr lang="en-AU" altLang="en-US" dirty="0"/>
              <a:t>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8BC0D-8BC3-44BB-A603-DF31A39E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68F-17C3-44B8-B2B8-BD1F9D94A8A3}" type="slidenum">
              <a:rPr lang="en-AU" altLang="en-US" smtClean="0"/>
              <a:pPr/>
              <a:t>12</a:t>
            </a:fld>
            <a:endParaRPr lang="en-AU" altLang="en-US"/>
          </a:p>
        </p:txBody>
      </p:sp>
      <p:pic>
        <p:nvPicPr>
          <p:cNvPr id="13" name="Picture 12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16396446-5B06-4C7A-ADA0-03105BDDD0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88" y="1124744"/>
            <a:ext cx="7400024" cy="1386793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88284B-5EF8-498E-98C2-DBAAAA1F2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212976"/>
            <a:ext cx="8229600" cy="1080120"/>
          </a:xfrm>
        </p:spPr>
        <p:txBody>
          <a:bodyPr/>
          <a:lstStyle/>
          <a:p>
            <a:r>
              <a:rPr lang="en-AU" dirty="0"/>
              <a:t>Typically used to measure the extent of over or underestimation discrepancy between advantaged and disadvantaged groups.</a:t>
            </a:r>
          </a:p>
          <a:p>
            <a:r>
              <a:rPr lang="en-AU" dirty="0"/>
              <a:t>In our work, we use it to evaluate how equitable the bus optimization algorithms are in terms of how they improve or degrade the efficiency of advantaged or disadvantaged areas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920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3C692-2EDF-4742-8B72-6ED15BF27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Experiments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66456-604E-49BB-B324-C98036687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1600" dirty="0"/>
              <a:t>Singapore dataset:</a:t>
            </a:r>
          </a:p>
          <a:p>
            <a:pPr lvl="1"/>
            <a:r>
              <a:rPr lang="en-AU" sz="1600" dirty="0"/>
              <a:t>55 planning areas </a:t>
            </a:r>
          </a:p>
          <a:p>
            <a:pPr lvl="1"/>
            <a:r>
              <a:rPr lang="en-AU" sz="1600" dirty="0"/>
              <a:t>361 bus routes and 5,021 bus stops</a:t>
            </a:r>
          </a:p>
          <a:p>
            <a:r>
              <a:rPr lang="en-AU" sz="1600" dirty="0"/>
              <a:t>Comparison with human-generated routes:</a:t>
            </a:r>
          </a:p>
          <a:p>
            <a:pPr lvl="1"/>
            <a:r>
              <a:rPr lang="en-AU" sz="1600" dirty="0"/>
              <a:t>Use the full set of 361 routes as the </a:t>
            </a:r>
            <a:r>
              <a:rPr lang="en-AU" sz="1600" b="1" dirty="0"/>
              <a:t>ground truth </a:t>
            </a:r>
            <a:r>
              <a:rPr lang="en-AU" sz="1600" dirty="0"/>
              <a:t>network</a:t>
            </a:r>
          </a:p>
          <a:p>
            <a:pPr lvl="1"/>
            <a:r>
              <a:rPr lang="en-AU" sz="1600" dirty="0"/>
              <a:t>Randomly remove 90 (25%) of the routes to output an </a:t>
            </a:r>
            <a:r>
              <a:rPr lang="en-AU" sz="1600" b="1" dirty="0"/>
              <a:t>initial </a:t>
            </a:r>
            <a:r>
              <a:rPr lang="en-AU" sz="1600" dirty="0"/>
              <a:t>network with 271 routes</a:t>
            </a:r>
          </a:p>
          <a:p>
            <a:pPr lvl="1"/>
            <a:r>
              <a:rPr lang="en-AU" sz="1600" dirty="0"/>
              <a:t>Use our methodologies on the initial network to generate 90 new routes, subject to resource constraints</a:t>
            </a:r>
          </a:p>
          <a:p>
            <a:pPr lvl="1"/>
            <a:r>
              <a:rPr lang="en-AU" sz="1600" dirty="0"/>
              <a:t>Compare efficiency and equity of these networks with the ground truth</a:t>
            </a:r>
          </a:p>
          <a:p>
            <a:r>
              <a:rPr lang="en-AU" sz="1600" dirty="0"/>
              <a:t>Methodologies:</a:t>
            </a:r>
          </a:p>
          <a:p>
            <a:pPr lvl="1"/>
            <a:r>
              <a:rPr lang="en-AU" sz="1600" dirty="0"/>
              <a:t>Direct: directly building routes between four selected bus stops</a:t>
            </a:r>
          </a:p>
          <a:p>
            <a:pPr lvl="1"/>
            <a:r>
              <a:rPr lang="en-AU" sz="1600" dirty="0"/>
              <a:t>Gradual: connect a pair of bus stops by gradually adding bus stops from the start to the end</a:t>
            </a:r>
          </a:p>
          <a:p>
            <a:pPr lvl="1"/>
            <a:r>
              <a:rPr lang="en-AU" sz="1600" dirty="0"/>
              <a:t>Gradual-equity: same as gradual, but takes into account the equity factors </a:t>
            </a:r>
          </a:p>
          <a:p>
            <a:pPr lvl="1"/>
            <a:endParaRPr lang="en-AU" sz="1600" dirty="0"/>
          </a:p>
          <a:p>
            <a:pPr lvl="1"/>
            <a:endParaRPr lang="en-AU" sz="1600" dirty="0"/>
          </a:p>
          <a:p>
            <a:pPr lvl="1"/>
            <a:endParaRPr lang="en-AU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8908D-347E-4BE8-BFCA-3049E774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altLang="en-US" dirty="0"/>
              <a:t>RMIT </a:t>
            </a:r>
            <a:r>
              <a:rPr lang="en-AU" altLang="en-US" dirty="0" err="1"/>
              <a:t>University©April</a:t>
            </a:r>
            <a:r>
              <a:rPr lang="en-AU" altLang="en-US" dirty="0"/>
              <a:t>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8BC0D-8BC3-44BB-A603-DF31A39E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68F-17C3-44B8-B2B8-BD1F9D94A8A3}" type="slidenum">
              <a:rPr lang="en-AU" altLang="en-US" smtClean="0"/>
              <a:pPr/>
              <a:t>13</a:t>
            </a:fld>
            <a:endParaRPr lang="en-AU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15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3AB28982-9DB6-4178-A758-7CE94923D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7" y="1916832"/>
            <a:ext cx="8818735" cy="228146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43C692-2EDF-4742-8B72-6ED15BF27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Experiment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8908D-347E-4BE8-BFCA-3049E774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altLang="en-US" dirty="0"/>
              <a:t>RMIT </a:t>
            </a:r>
            <a:r>
              <a:rPr lang="en-AU" altLang="en-US" dirty="0" err="1"/>
              <a:t>University©April</a:t>
            </a:r>
            <a:r>
              <a:rPr lang="en-AU" altLang="en-US" dirty="0"/>
              <a:t>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8BC0D-8BC3-44BB-A603-DF31A39E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68F-17C3-44B8-B2B8-BD1F9D94A8A3}" type="slidenum">
              <a:rPr lang="en-AU" altLang="en-US" smtClean="0"/>
              <a:pPr/>
              <a:t>14</a:t>
            </a:fld>
            <a:endParaRPr lang="en-AU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A700F5-C539-290F-6190-58C8B64C6380}"/>
              </a:ext>
            </a:extLst>
          </p:cNvPr>
          <p:cNvSpPr txBox="1">
            <a:spLocks/>
          </p:cNvSpPr>
          <p:nvPr/>
        </p:nvSpPr>
        <p:spPr bwMode="auto">
          <a:xfrm>
            <a:off x="381000" y="4365104"/>
            <a:ext cx="8229600" cy="1800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50000"/>
              </a:spcBef>
              <a:spcAft>
                <a:spcPct val="0"/>
              </a:spcAft>
              <a:buClr>
                <a:srgbClr val="887E6E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5775" indent="-161925" algn="l" rtl="0" fontAlgn="base">
              <a:spcBef>
                <a:spcPct val="25000"/>
              </a:spcBef>
              <a:spcAft>
                <a:spcPct val="0"/>
              </a:spcAft>
              <a:buClr>
                <a:srgbClr val="887E6E"/>
              </a:buClr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5338" indent="-161925" algn="l" rtl="0" fontAlgn="base">
              <a:spcBef>
                <a:spcPct val="25000"/>
              </a:spcBef>
              <a:spcAft>
                <a:spcPct val="0"/>
              </a:spcAft>
              <a:buClr>
                <a:srgbClr val="887E6E"/>
              </a:buClr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0613" indent="-166688" algn="l" rtl="0" fontAlgn="base">
              <a:spcBef>
                <a:spcPct val="25000"/>
              </a:spcBef>
              <a:spcAft>
                <a:spcPct val="0"/>
              </a:spcAft>
              <a:buClr>
                <a:srgbClr val="887E6E"/>
              </a:buClr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90650" indent="-171450" algn="l" rtl="0" fontAlgn="base">
              <a:spcBef>
                <a:spcPct val="25000"/>
              </a:spcBef>
              <a:spcAft>
                <a:spcPct val="0"/>
              </a:spcAft>
              <a:buClr>
                <a:srgbClr val="887E6E"/>
              </a:buClr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1600" b="1" dirty="0"/>
              <a:t>Observations:</a:t>
            </a:r>
          </a:p>
          <a:p>
            <a:pPr marL="0" indent="0" algn="ctr">
              <a:buNone/>
            </a:pPr>
            <a:r>
              <a:rPr lang="en-AU" sz="1600" dirty="0"/>
              <a:t> Efficiency score of baseline methods vs ground truth (human-generated)</a:t>
            </a:r>
          </a:p>
          <a:p>
            <a:pPr marL="0" indent="0" algn="ctr">
              <a:buNone/>
            </a:pPr>
            <a:r>
              <a:rPr lang="en-AU" sz="1600" dirty="0"/>
              <a:t>PEQ and AEQ score of the Singapore data</a:t>
            </a:r>
          </a:p>
          <a:p>
            <a:pPr marL="0" indent="0" algn="ctr">
              <a:buNone/>
            </a:pPr>
            <a:r>
              <a:rPr lang="en-AU" sz="1600" dirty="0"/>
              <a:t>MD and SD score of the baseline methods vs ground truth (human-generated)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D23C65-BF26-FDB0-725D-5760D5646563}"/>
              </a:ext>
            </a:extLst>
          </p:cNvPr>
          <p:cNvSpPr/>
          <p:nvPr/>
        </p:nvSpPr>
        <p:spPr bwMode="auto">
          <a:xfrm>
            <a:off x="2771800" y="2884686"/>
            <a:ext cx="720080" cy="12961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B0E358-3E50-7C57-1EC9-CC05FD7C2876}"/>
              </a:ext>
            </a:extLst>
          </p:cNvPr>
          <p:cNvSpPr/>
          <p:nvPr/>
        </p:nvSpPr>
        <p:spPr bwMode="auto">
          <a:xfrm>
            <a:off x="3610496" y="2884686"/>
            <a:ext cx="1368152" cy="12961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E0EBE6-79D3-7110-4F42-9D2F1B767387}"/>
              </a:ext>
            </a:extLst>
          </p:cNvPr>
          <p:cNvSpPr/>
          <p:nvPr/>
        </p:nvSpPr>
        <p:spPr bwMode="auto">
          <a:xfrm>
            <a:off x="5057006" y="2893419"/>
            <a:ext cx="1218406" cy="12961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2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/>
      <p:bldP spid="3" grpId="0" animBg="1"/>
      <p:bldP spid="3" grpId="1" animBg="1"/>
      <p:bldP spid="9" grpId="0" animBg="1"/>
      <p:bldP spid="9" grpId="1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3C692-2EDF-4742-8B72-6ED15BF27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2204864"/>
            <a:ext cx="8375972" cy="562074"/>
          </a:xfrm>
        </p:spPr>
        <p:txBody>
          <a:bodyPr/>
          <a:lstStyle/>
          <a:p>
            <a:pPr algn="ctr"/>
            <a:r>
              <a:rPr lang="en-AU" dirty="0"/>
              <a:t>End of Presentation</a:t>
            </a:r>
            <a:br>
              <a:rPr lang="en-AU" dirty="0"/>
            </a:br>
            <a:br>
              <a:rPr lang="en-AU" dirty="0"/>
            </a:br>
            <a:r>
              <a:rPr lang="en-AU" sz="1800" dirty="0">
                <a:solidFill>
                  <a:schemeClr val="tx1"/>
                </a:solidFill>
              </a:rPr>
              <a:t>Please read our full paper for more detailed explanation and case studies:</a:t>
            </a:r>
            <a:br>
              <a:rPr lang="en-AU" sz="1800" dirty="0">
                <a:solidFill>
                  <a:schemeClr val="tx1"/>
                </a:solidFill>
              </a:rPr>
            </a:br>
            <a:br>
              <a:rPr lang="en-AU" sz="1800" dirty="0">
                <a:solidFill>
                  <a:schemeClr val="tx1"/>
                </a:solidFill>
              </a:rPr>
            </a:br>
            <a:r>
              <a:rPr lang="en-AU" sz="1800" dirty="0">
                <a:solidFill>
                  <a:schemeClr val="tx1"/>
                </a:solidFill>
              </a:rPr>
              <a:t>David Tedjopurnomo, Zhifeng Bao, Farhana Choudhury, Hui Luo, and A.K. Qin. 2022. </a:t>
            </a:r>
            <a:r>
              <a:rPr lang="en-AU" altLang="en-US" sz="1800" dirty="0">
                <a:solidFill>
                  <a:schemeClr val="tx1"/>
                </a:solidFill>
              </a:rPr>
              <a:t>Equitable Public Bus Network Optimization for Social Good: A Case Study of Singapore. </a:t>
            </a:r>
            <a:r>
              <a:rPr lang="en-AU" altLang="en-US" sz="1800" i="1" dirty="0">
                <a:solidFill>
                  <a:schemeClr val="tx1"/>
                </a:solidFill>
              </a:rPr>
              <a:t>ACM Conference on Fairness, Accountability, and </a:t>
            </a:r>
            <a:r>
              <a:rPr lang="en-AU" altLang="en-US" sz="1800" i="1">
                <a:solidFill>
                  <a:schemeClr val="tx1"/>
                </a:solidFill>
              </a:rPr>
              <a:t>Transparency. </a:t>
            </a:r>
            <a:endParaRPr lang="en-AU" sz="1800" i="1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8908D-347E-4BE8-BFCA-3049E774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altLang="en-US" dirty="0"/>
              <a:t>RMIT </a:t>
            </a:r>
            <a:r>
              <a:rPr lang="en-AU" altLang="en-US" dirty="0" err="1"/>
              <a:t>University©April</a:t>
            </a:r>
            <a:r>
              <a:rPr lang="en-AU" altLang="en-US" dirty="0"/>
              <a:t>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8BC0D-8BC3-44BB-A603-DF31A39E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68F-17C3-44B8-B2B8-BD1F9D94A8A3}" type="slidenum">
              <a:rPr lang="en-AU" altLang="en-US" smtClean="0"/>
              <a:pPr/>
              <a:t>15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26125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3C692-2EDF-4742-8B72-6ED15BF27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66456-604E-49BB-B324-C98036687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AU" dirty="0"/>
              <a:t>[1] </a:t>
            </a:r>
            <a:r>
              <a:rPr lang="en-AU" b="0" i="0" u="none" strike="noStrike" baseline="0" dirty="0">
                <a:latin typeface="LinLibertineT"/>
              </a:rPr>
              <a:t>Anthony Michael Ricciardi, </a:t>
            </a:r>
            <a:r>
              <a:rPr lang="en-AU" b="0" i="0" u="none" strike="noStrike" baseline="0" dirty="0" err="1">
                <a:latin typeface="LinLibertineT"/>
              </a:rPr>
              <a:t>Jianhong</a:t>
            </a:r>
            <a:r>
              <a:rPr lang="en-AU" b="0" i="0" u="none" strike="noStrike" baseline="0" dirty="0">
                <a:latin typeface="LinLibertineT"/>
              </a:rPr>
              <a:t>(Cecilia) Xia, and Graham Currie. 2015. Exploring public transport equity between separate disadvantaged cohorts: a case study in Perth, Australia. </a:t>
            </a:r>
            <a:r>
              <a:rPr lang="en-AU" b="0" i="0" u="none" strike="noStrike" baseline="0" dirty="0">
                <a:latin typeface="LinLibertineTI"/>
              </a:rPr>
              <a:t>Journal of Transport Geography </a:t>
            </a:r>
            <a:r>
              <a:rPr lang="en-AU" b="0" i="0" u="none" strike="noStrike" baseline="0" dirty="0">
                <a:latin typeface="LinLibertineT"/>
              </a:rPr>
              <a:t>43 (2015), 111–122.</a:t>
            </a:r>
          </a:p>
          <a:p>
            <a:pPr marL="0" indent="0" algn="l">
              <a:buNone/>
            </a:pPr>
            <a:r>
              <a:rPr lang="en-AU" dirty="0">
                <a:latin typeface="LinLibertineT"/>
              </a:rPr>
              <a:t>[2] </a:t>
            </a:r>
            <a:r>
              <a:rPr lang="en-AU" b="0" i="0" u="none" strike="noStrike" baseline="0" dirty="0">
                <a:latin typeface="LinLibertineT"/>
              </a:rPr>
              <a:t>Alexa </a:t>
            </a:r>
            <a:r>
              <a:rPr lang="en-AU" b="0" i="0" u="none" strike="noStrike" baseline="0" dirty="0" err="1">
                <a:latin typeface="LinLibertineT"/>
              </a:rPr>
              <a:t>Delbosc</a:t>
            </a:r>
            <a:r>
              <a:rPr lang="en-AU" b="0" i="0" u="none" strike="noStrike" baseline="0" dirty="0">
                <a:latin typeface="LinLibertineT"/>
              </a:rPr>
              <a:t> and Graham Currie. 2011. Using Lorenz curves to assess public transport equity. </a:t>
            </a:r>
            <a:r>
              <a:rPr lang="en-AU" b="0" i="0" u="none" strike="noStrike" baseline="0" dirty="0">
                <a:latin typeface="LinLibertineTI"/>
              </a:rPr>
              <a:t>Journal of Transport Geography </a:t>
            </a:r>
            <a:r>
              <a:rPr lang="en-AU" b="0" i="0" u="none" strike="noStrike" baseline="0" dirty="0">
                <a:latin typeface="LinLibertineT"/>
              </a:rPr>
              <a:t>19, 6 (2011), 1252 –1259.</a:t>
            </a:r>
          </a:p>
          <a:p>
            <a:pPr marL="0" indent="0" algn="l">
              <a:buNone/>
            </a:pPr>
            <a:r>
              <a:rPr lang="en-AU" dirty="0">
                <a:latin typeface="LinLibertineT"/>
              </a:rPr>
              <a:t>[3] </a:t>
            </a:r>
            <a:r>
              <a:rPr lang="en-AU" b="0" i="0" u="none" strike="noStrike" baseline="0" dirty="0">
                <a:latin typeface="LinLibertineT"/>
              </a:rPr>
              <a:t>Neil Cuthill, </a:t>
            </a:r>
            <a:r>
              <a:rPr lang="en-AU" b="0" i="0" u="none" strike="noStrike" baseline="0" dirty="0" err="1">
                <a:latin typeface="LinLibertineT"/>
              </a:rPr>
              <a:t>Mengqiu</a:t>
            </a:r>
            <a:r>
              <a:rPr lang="en-AU" b="0" i="0" u="none" strike="noStrike" baseline="0" dirty="0">
                <a:latin typeface="LinLibertineT"/>
              </a:rPr>
              <a:t> Cao, </a:t>
            </a:r>
            <a:r>
              <a:rPr lang="en-AU" b="0" i="0" u="none" strike="noStrike" baseline="0" dirty="0" err="1">
                <a:latin typeface="LinLibertineT"/>
              </a:rPr>
              <a:t>Yuqi</a:t>
            </a:r>
            <a:r>
              <a:rPr lang="en-AU" b="0" i="0" u="none" strike="noStrike" baseline="0" dirty="0">
                <a:latin typeface="LinLibertineT"/>
              </a:rPr>
              <a:t> Liu, Xing Gao, and </a:t>
            </a:r>
            <a:r>
              <a:rPr lang="en-AU" b="0" i="0" u="none" strike="noStrike" baseline="0" dirty="0" err="1">
                <a:latin typeface="LinLibertineT"/>
              </a:rPr>
              <a:t>Yuerong</a:t>
            </a:r>
            <a:r>
              <a:rPr lang="en-AU" b="0" i="0" u="none" strike="noStrike" baseline="0" dirty="0">
                <a:latin typeface="LinLibertineT"/>
              </a:rPr>
              <a:t> Zhang. 2019. The Association between Urban Public Transport Infrastructure and Social Equity and Spatial Accessibility within the Urban Environment: An Investigation of </a:t>
            </a:r>
            <a:r>
              <a:rPr lang="en-AU" b="0" i="0" u="none" strike="noStrike" baseline="0" dirty="0" err="1">
                <a:latin typeface="LinLibertineT"/>
              </a:rPr>
              <a:t>Tramlink</a:t>
            </a:r>
            <a:r>
              <a:rPr lang="en-AU" b="0" i="0" u="none" strike="noStrike" baseline="0" dirty="0">
                <a:latin typeface="LinLibertineT"/>
              </a:rPr>
              <a:t> in London. </a:t>
            </a:r>
            <a:r>
              <a:rPr lang="en-AU" b="0" i="0" u="none" strike="noStrike" baseline="0" dirty="0">
                <a:latin typeface="LinLibertineTI"/>
              </a:rPr>
              <a:t>Sustainability </a:t>
            </a:r>
            <a:r>
              <a:rPr lang="en-AU" b="0" i="0" u="none" strike="noStrike" baseline="0" dirty="0">
                <a:latin typeface="LinLibertineT"/>
              </a:rPr>
              <a:t>11, 5 (2019).</a:t>
            </a:r>
            <a:endParaRPr lang="en-AU" dirty="0">
              <a:latin typeface="LinLibertineT"/>
            </a:endParaRPr>
          </a:p>
          <a:p>
            <a:pPr algn="l"/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8908D-347E-4BE8-BFCA-3049E774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altLang="en-US" dirty="0"/>
              <a:t>RMIT </a:t>
            </a:r>
            <a:r>
              <a:rPr lang="en-AU" altLang="en-US" dirty="0" err="1"/>
              <a:t>University©April</a:t>
            </a:r>
            <a:r>
              <a:rPr lang="en-AU" altLang="en-US" dirty="0"/>
              <a:t>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8BC0D-8BC3-44BB-A603-DF31A39E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68F-17C3-44B8-B2B8-BD1F9D94A8A3}" type="slidenum">
              <a:rPr lang="en-AU" altLang="en-US" smtClean="0"/>
              <a:pPr/>
              <a:t>16</a:t>
            </a:fld>
            <a:endParaRPr lang="en-AU" altLang="en-US"/>
          </a:p>
        </p:txBody>
      </p:sp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2CBEADC8-170D-F451-8C9D-A24EB58B8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498" y="4149080"/>
            <a:ext cx="2265502" cy="22655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8D4796-D220-AF42-B7B8-84B94106B69B}"/>
              </a:ext>
            </a:extLst>
          </p:cNvPr>
          <p:cNvSpPr txBox="1"/>
          <p:nvPr/>
        </p:nvSpPr>
        <p:spPr>
          <a:xfrm>
            <a:off x="7436983" y="3949025"/>
            <a:ext cx="114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tx1"/>
                </a:solidFill>
              </a:rPr>
              <a:t>Dataset:</a:t>
            </a:r>
          </a:p>
        </p:txBody>
      </p:sp>
    </p:spTree>
    <p:extLst>
      <p:ext uri="{BB962C8B-B14F-4D97-AF65-F5344CB8AC3E}">
        <p14:creationId xmlns:p14="http://schemas.microsoft.com/office/powerpoint/2010/main" val="2719177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3C692-2EDF-4742-8B72-6ED15BF27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66456-604E-49BB-B324-C98036687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9992" y="1300163"/>
            <a:ext cx="4110608" cy="4865687"/>
          </a:xfrm>
        </p:spPr>
        <p:txBody>
          <a:bodyPr/>
          <a:lstStyle/>
          <a:p>
            <a:r>
              <a:rPr lang="en-AU" dirty="0"/>
              <a:t>Public bus transportation:</a:t>
            </a:r>
          </a:p>
          <a:p>
            <a:pPr lvl="1"/>
            <a:r>
              <a:rPr lang="en-AU" dirty="0"/>
              <a:t>Reduces air pollution</a:t>
            </a:r>
          </a:p>
          <a:p>
            <a:pPr lvl="1"/>
            <a:r>
              <a:rPr lang="en-AU" dirty="0"/>
              <a:t>Improves community mobility</a:t>
            </a:r>
          </a:p>
          <a:p>
            <a:pPr lvl="1"/>
            <a:r>
              <a:rPr lang="en-AU" dirty="0"/>
              <a:t>Reduces road congestion</a:t>
            </a:r>
          </a:p>
          <a:p>
            <a:r>
              <a:rPr lang="en-AU" dirty="0"/>
              <a:t>Public transport inequities:</a:t>
            </a:r>
          </a:p>
          <a:p>
            <a:pPr lvl="1"/>
            <a:r>
              <a:rPr lang="en-AU" dirty="0"/>
              <a:t>In Perth, 70% of the population share only 30% of the services; with the elderly suffering the most from this inequity</a:t>
            </a:r>
            <a:r>
              <a:rPr lang="en-AU" baseline="30000" dirty="0"/>
              <a:t>[1]</a:t>
            </a:r>
          </a:p>
          <a:p>
            <a:pPr lvl="1"/>
            <a:r>
              <a:rPr lang="en-AU" dirty="0"/>
              <a:t>In Melbourne, 70% share only</a:t>
            </a:r>
            <a:r>
              <a:rPr lang="en-AU" baseline="30000" dirty="0"/>
              <a:t>[2]</a:t>
            </a:r>
            <a:r>
              <a:rPr lang="en-AU" dirty="0"/>
              <a:t> 19%</a:t>
            </a:r>
          </a:p>
          <a:p>
            <a:pPr lvl="1"/>
            <a:r>
              <a:rPr lang="en-AU" dirty="0"/>
              <a:t>In London, it is found that people with no educational qualification have negative association with public transport accessibility</a:t>
            </a:r>
            <a:r>
              <a:rPr lang="en-AU" baseline="30000" dirty="0"/>
              <a:t>[3]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8908D-347E-4BE8-BFCA-3049E774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altLang="en-US" dirty="0"/>
              <a:t>RMIT </a:t>
            </a:r>
            <a:r>
              <a:rPr lang="en-AU" altLang="en-US" dirty="0" err="1"/>
              <a:t>University©April</a:t>
            </a:r>
            <a:r>
              <a:rPr lang="en-AU" altLang="en-US" dirty="0"/>
              <a:t>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8BC0D-8BC3-44BB-A603-DF31A39E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68F-17C3-44B8-B2B8-BD1F9D94A8A3}" type="slidenum">
              <a:rPr lang="en-AU" altLang="en-US" smtClean="0"/>
              <a:pPr/>
              <a:t>2</a:t>
            </a:fld>
            <a:endParaRPr lang="en-AU" altLang="en-US"/>
          </a:p>
        </p:txBody>
      </p:sp>
      <p:pic>
        <p:nvPicPr>
          <p:cNvPr id="8" name="Picture 7" descr="A picture containing text, outdoor, building, city&#10;&#10;Description automatically generated">
            <a:extLst>
              <a:ext uri="{FF2B5EF4-FFF2-40B4-BE49-F238E27FC236}">
                <a16:creationId xmlns:a16="http://schemas.microsoft.com/office/drawing/2014/main" id="{CDD3466C-84EE-4935-9B16-D1B600ECB9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08" y="1884377"/>
            <a:ext cx="4118992" cy="30892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7936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3C692-2EDF-4742-8B72-6ED15BF27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Challenges in Equitable Bus Network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66456-604E-49BB-B324-C98036687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Challenge 1. Defining efficiency and equity metrics</a:t>
            </a:r>
          </a:p>
          <a:p>
            <a:r>
              <a:rPr lang="en-AU" dirty="0"/>
              <a:t>Challenge 2. Route equity-directness </a:t>
            </a:r>
            <a:r>
              <a:rPr lang="en-AU" dirty="0" err="1"/>
              <a:t>tradeoff</a:t>
            </a:r>
            <a:endParaRPr lang="en-AU" dirty="0"/>
          </a:p>
          <a:p>
            <a:r>
              <a:rPr lang="en-AU" dirty="0"/>
              <a:t>Challenge 3. Resource-constrained optimization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8908D-347E-4BE8-BFCA-3049E774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altLang="en-US" dirty="0"/>
              <a:t>RMIT </a:t>
            </a:r>
            <a:r>
              <a:rPr lang="en-AU" altLang="en-US" dirty="0" err="1"/>
              <a:t>University©April</a:t>
            </a:r>
            <a:r>
              <a:rPr lang="en-AU" altLang="en-US" dirty="0"/>
              <a:t>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8BC0D-8BC3-44BB-A603-DF31A39E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68F-17C3-44B8-B2B8-BD1F9D94A8A3}" type="slidenum">
              <a:rPr lang="en-AU" altLang="en-US" smtClean="0"/>
              <a:pPr/>
              <a:t>3</a:t>
            </a:fld>
            <a:endParaRPr lang="en-AU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502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Qr code&#10;&#10;Description automatically generated">
            <a:extLst>
              <a:ext uri="{FF2B5EF4-FFF2-40B4-BE49-F238E27FC236}">
                <a16:creationId xmlns:a16="http://schemas.microsoft.com/office/drawing/2014/main" id="{CDCD8096-DE39-C2E3-F0D6-0487543016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84" y="3701098"/>
            <a:ext cx="2857500" cy="2857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43C692-2EDF-4742-8B72-6ED15BF27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Our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66456-604E-49BB-B324-C98036687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00163"/>
            <a:ext cx="8229600" cy="2272853"/>
          </a:xfrm>
        </p:spPr>
        <p:txBody>
          <a:bodyPr/>
          <a:lstStyle/>
          <a:p>
            <a:r>
              <a:rPr lang="en-AU" dirty="0"/>
              <a:t>We curate and publicly release the first equitable public bus network dataset based on Singapore.</a:t>
            </a:r>
          </a:p>
          <a:p>
            <a:r>
              <a:rPr lang="en-AU" dirty="0"/>
              <a:t>We analyse bus network equity through several choices of equity metrics</a:t>
            </a:r>
          </a:p>
          <a:p>
            <a:r>
              <a:rPr lang="en-AU" dirty="0"/>
              <a:t>We study and discuss the efficiency of bus networks through a novel efficiency metric</a:t>
            </a:r>
          </a:p>
          <a:p>
            <a:r>
              <a:rPr lang="en-AU" dirty="0"/>
              <a:t>We perform exploratory experiments to show the intricacies of bus network optimization.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8908D-347E-4BE8-BFCA-3049E774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altLang="en-US" dirty="0"/>
              <a:t>RMIT </a:t>
            </a:r>
            <a:r>
              <a:rPr lang="en-AU" altLang="en-US" dirty="0" err="1"/>
              <a:t>University©April</a:t>
            </a:r>
            <a:r>
              <a:rPr lang="en-AU" altLang="en-US" dirty="0"/>
              <a:t>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8BC0D-8BC3-44BB-A603-DF31A39E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68F-17C3-44B8-B2B8-BD1F9D94A8A3}" type="slidenum">
              <a:rPr lang="en-AU" altLang="en-US" smtClean="0"/>
              <a:pPr/>
              <a:t>4</a:t>
            </a:fld>
            <a:endParaRPr lang="en-AU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834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3C692-2EDF-4742-8B72-6ED15BF27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66456-604E-49BB-B324-C98036687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Road network</a:t>
            </a:r>
            <a:r>
              <a:rPr lang="en-AU" baseline="30000" dirty="0"/>
              <a:t>1</a:t>
            </a:r>
            <a:r>
              <a:rPr lang="en-AU" dirty="0"/>
              <a:t>: directed graph with road junctions and road edges</a:t>
            </a:r>
          </a:p>
          <a:p>
            <a:r>
              <a:rPr lang="en-AU" dirty="0"/>
              <a:t>Bus routes</a:t>
            </a:r>
            <a:r>
              <a:rPr lang="en-AU" baseline="30000" dirty="0"/>
              <a:t>2</a:t>
            </a:r>
            <a:r>
              <a:rPr lang="en-AU" dirty="0"/>
              <a:t>: bus stops and bus schedules data</a:t>
            </a:r>
          </a:p>
          <a:p>
            <a:r>
              <a:rPr lang="en-AU" dirty="0"/>
              <a:t>Distance matrices: car and bus distances</a:t>
            </a:r>
          </a:p>
          <a:p>
            <a:r>
              <a:rPr lang="en-AU" dirty="0"/>
              <a:t>Census boundaries</a:t>
            </a:r>
            <a:r>
              <a:rPr lang="en-AU" baseline="30000" dirty="0"/>
              <a:t>3</a:t>
            </a:r>
            <a:r>
              <a:rPr lang="en-AU" dirty="0"/>
              <a:t>: to analyse area and demographic level efficiency and equity</a:t>
            </a:r>
          </a:p>
          <a:p>
            <a:r>
              <a:rPr lang="en-AU" dirty="0"/>
              <a:t>Demographics data</a:t>
            </a:r>
            <a:r>
              <a:rPr lang="en-AU" baseline="30000" dirty="0"/>
              <a:t>4</a:t>
            </a:r>
            <a:r>
              <a:rPr lang="en-AU" dirty="0"/>
              <a:t>: three sensitive attributes of age, income, qualification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8908D-347E-4BE8-BFCA-3049E774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altLang="en-US" dirty="0"/>
              <a:t>RMIT </a:t>
            </a:r>
            <a:r>
              <a:rPr lang="en-AU" altLang="en-US" dirty="0" err="1"/>
              <a:t>University©April</a:t>
            </a:r>
            <a:r>
              <a:rPr lang="en-AU" altLang="en-US" dirty="0"/>
              <a:t>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8BC0D-8BC3-44BB-A603-DF31A39E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68F-17C3-44B8-B2B8-BD1F9D94A8A3}" type="slidenum">
              <a:rPr lang="en-AU" altLang="en-US" smtClean="0"/>
              <a:pPr/>
              <a:t>5</a:t>
            </a:fld>
            <a:endParaRPr lang="en-AU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946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3C692-2EDF-4742-8B72-6ED15BF27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Efficiency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66456-604E-49BB-B324-C98036687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Captures both travel efficiency and travel convenience</a:t>
            </a:r>
          </a:p>
          <a:p>
            <a:r>
              <a:rPr lang="en-AU" dirty="0"/>
              <a:t>Four bus network quality factors:</a:t>
            </a:r>
          </a:p>
          <a:p>
            <a:pPr lvl="1"/>
            <a:r>
              <a:rPr lang="en-AU" dirty="0"/>
              <a:t>Route directness</a:t>
            </a:r>
          </a:p>
          <a:p>
            <a:pPr lvl="1"/>
            <a:r>
              <a:rPr lang="en-AU" dirty="0"/>
              <a:t>Service coverage</a:t>
            </a:r>
          </a:p>
          <a:p>
            <a:pPr lvl="1"/>
            <a:r>
              <a:rPr lang="en-AU" dirty="0"/>
              <a:t>Network efficiency</a:t>
            </a:r>
          </a:p>
          <a:p>
            <a:pPr lvl="1"/>
            <a:r>
              <a:rPr lang="en-AU" dirty="0"/>
              <a:t>Number of transfers required</a:t>
            </a:r>
          </a:p>
          <a:p>
            <a:pPr lvl="1"/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8908D-347E-4BE8-BFCA-3049E774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altLang="en-US" dirty="0"/>
              <a:t>RMIT </a:t>
            </a:r>
            <a:r>
              <a:rPr lang="en-AU" altLang="en-US" dirty="0" err="1"/>
              <a:t>University©April</a:t>
            </a:r>
            <a:r>
              <a:rPr lang="en-AU" altLang="en-US" dirty="0"/>
              <a:t>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8BC0D-8BC3-44BB-A603-DF31A39E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68F-17C3-44B8-B2B8-BD1F9D94A8A3}" type="slidenum">
              <a:rPr lang="en-AU" altLang="en-US" smtClean="0"/>
              <a:pPr/>
              <a:t>6</a:t>
            </a:fld>
            <a:endParaRPr lang="en-AU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790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3C692-2EDF-4742-8B72-6ED15BF27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Efficiency Metric – Capturing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66456-604E-49BB-B324-C98036687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Comparing against a gold standard: car travel distance</a:t>
            </a:r>
          </a:p>
          <a:p>
            <a:pPr lvl="1"/>
            <a:r>
              <a:rPr lang="en-AU" dirty="0"/>
              <a:t>Shortest possible distance calculated using A*</a:t>
            </a:r>
          </a:p>
          <a:p>
            <a:pPr lvl="1"/>
            <a:r>
              <a:rPr lang="en-AU" dirty="0"/>
              <a:t>No waiting time nor transfers</a:t>
            </a:r>
          </a:p>
          <a:p>
            <a:r>
              <a:rPr lang="en-AU" dirty="0"/>
              <a:t>The closer the bus travel distance to the car travel distance, the more efficient the route.</a:t>
            </a:r>
          </a:p>
          <a:p>
            <a:r>
              <a:rPr lang="en-AU" dirty="0"/>
              <a:t>Steps to calculate:</a:t>
            </a:r>
          </a:p>
          <a:p>
            <a:pPr lvl="1"/>
            <a:r>
              <a:rPr lang="en-AU" dirty="0"/>
              <a:t>Calculate the stop-to-stop bus travel distance</a:t>
            </a:r>
          </a:p>
          <a:p>
            <a:pPr lvl="1"/>
            <a:r>
              <a:rPr lang="en-AU" dirty="0"/>
              <a:t>Calculate the stop-to-stop car travel distance</a:t>
            </a:r>
          </a:p>
          <a:p>
            <a:pPr lvl="1"/>
            <a:r>
              <a:rPr lang="en-AU" dirty="0"/>
              <a:t>Aggregate both to area-level distance</a:t>
            </a:r>
          </a:p>
          <a:p>
            <a:pPr lvl="1"/>
            <a:r>
              <a:rPr lang="en-AU" dirty="0"/>
              <a:t>Divide the car travel distance by the bus travel distance</a:t>
            </a:r>
          </a:p>
          <a:p>
            <a:r>
              <a:rPr lang="en-AU" dirty="0"/>
              <a:t>Intuitive metric: </a:t>
            </a:r>
          </a:p>
          <a:p>
            <a:pPr lvl="1"/>
            <a:r>
              <a:rPr lang="en-AU" dirty="0"/>
              <a:t>A value of 1 means that bus travel is as efficient as car travel </a:t>
            </a:r>
          </a:p>
          <a:p>
            <a:pPr lvl="1"/>
            <a:r>
              <a:rPr lang="en-AU" dirty="0"/>
              <a:t>A value of 0.5 means that bus travel is half as efficient as car travel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8908D-347E-4BE8-BFCA-3049E774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altLang="en-US" dirty="0"/>
              <a:t>RMIT </a:t>
            </a:r>
            <a:r>
              <a:rPr lang="en-AU" altLang="en-US" dirty="0" err="1"/>
              <a:t>University©April</a:t>
            </a:r>
            <a:r>
              <a:rPr lang="en-AU" altLang="en-US" dirty="0"/>
              <a:t>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8BC0D-8BC3-44BB-A603-DF31A39E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68F-17C3-44B8-B2B8-BD1F9D94A8A3}" type="slidenum">
              <a:rPr lang="en-AU" altLang="en-US" smtClean="0"/>
              <a:pPr/>
              <a:t>7</a:t>
            </a:fld>
            <a:endParaRPr lang="en-AU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3C692-2EDF-4742-8B72-6ED15BF27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Efficiency Metric – Capturing Travel Convenience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66456-604E-49BB-B324-C98036687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Convenient travel = less waiting time and fewer transfers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Converting bus waiting time to “waiting distance” allows us to sum the actual travel distance, waiting time, and number of transfers into one representative value</a:t>
            </a:r>
          </a:p>
          <a:p>
            <a:r>
              <a:rPr lang="en-AU" dirty="0"/>
              <a:t>Transfer penalty based on the waiting distance and increases for every transfer.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8908D-347E-4BE8-BFCA-3049E774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altLang="en-US" dirty="0"/>
              <a:t>RMIT </a:t>
            </a:r>
            <a:r>
              <a:rPr lang="en-AU" altLang="en-US" dirty="0" err="1"/>
              <a:t>University©April</a:t>
            </a:r>
            <a:r>
              <a:rPr lang="en-AU" altLang="en-US" dirty="0"/>
              <a:t>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8BC0D-8BC3-44BB-A603-DF31A39E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68F-17C3-44B8-B2B8-BD1F9D94A8A3}" type="slidenum">
              <a:rPr lang="en-AU" altLang="en-US" smtClean="0"/>
              <a:pPr/>
              <a:t>8</a:t>
            </a:fld>
            <a:endParaRPr lang="en-AU" altLang="en-US"/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D317EC62-E87F-4928-B515-2AF3543E7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776" y="1772816"/>
            <a:ext cx="5620447" cy="21602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0101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3C692-2EDF-4742-8B72-6ED15BF27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Equity Metrics – Advantaged and disadvantaged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66456-604E-49BB-B324-C98036687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Advantaged/disadvantaged areas determined by that area’s percentage of disadvantaged population compared to the countrywide percentage</a:t>
            </a:r>
          </a:p>
          <a:p>
            <a:r>
              <a:rPr lang="en-AU" dirty="0"/>
              <a:t>Five metrics:</a:t>
            </a:r>
          </a:p>
          <a:p>
            <a:pPr lvl="1"/>
            <a:r>
              <a:rPr lang="en-AU" dirty="0"/>
              <a:t>Population-scaled Equity (PEQ)</a:t>
            </a:r>
          </a:p>
          <a:p>
            <a:pPr lvl="1"/>
            <a:r>
              <a:rPr lang="en-AU" dirty="0"/>
              <a:t>Area-level Equity (AEQ)</a:t>
            </a:r>
          </a:p>
          <a:p>
            <a:pPr lvl="1"/>
            <a:r>
              <a:rPr lang="en-AU" dirty="0"/>
              <a:t>Maximum Discrepancy (MD)</a:t>
            </a:r>
          </a:p>
          <a:p>
            <a:pPr lvl="1"/>
            <a:r>
              <a:rPr lang="en-AU" dirty="0"/>
              <a:t>Standard Deviation (SD) </a:t>
            </a:r>
          </a:p>
          <a:p>
            <a:pPr lvl="1"/>
            <a:r>
              <a:rPr lang="en-AU" dirty="0"/>
              <a:t>Residual Difference (RD)</a:t>
            </a:r>
          </a:p>
          <a:p>
            <a:endParaRPr lang="en-AU" dirty="0"/>
          </a:p>
          <a:p>
            <a:endParaRPr lang="en-AU" dirty="0"/>
          </a:p>
          <a:p>
            <a:pPr marL="323850" lvl="1" indent="0">
              <a:buNone/>
            </a:pP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8908D-347E-4BE8-BFCA-3049E774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altLang="en-US" dirty="0"/>
              <a:t>RMIT </a:t>
            </a:r>
            <a:r>
              <a:rPr lang="en-AU" altLang="en-US" dirty="0" err="1"/>
              <a:t>University©April</a:t>
            </a:r>
            <a:r>
              <a:rPr lang="en-AU" altLang="en-US" dirty="0"/>
              <a:t>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8BC0D-8BC3-44BB-A603-DF31A39E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68F-17C3-44B8-B2B8-BD1F9D94A8A3}" type="slidenum">
              <a:rPr lang="en-AU" altLang="en-US" smtClean="0"/>
              <a:pPr/>
              <a:t>9</a:t>
            </a:fld>
            <a:endParaRPr lang="en-AU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832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4.1|1.3|11.2|4.2|10.6|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6|4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7.6|5.6|6.9|5|7.9|6|3.5|10.3|7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27.4|24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7.7|7.2|7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6|5.7|16.1|11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5.1|1.6|1.6|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9.9|9.7|6.9|5.8|3.8|6.9|14.7|4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4|13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15.9|1.2|1.9|2|1.7|1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8.3"/>
</p:tagLst>
</file>

<file path=ppt/theme/theme1.xml><?xml version="1.0" encoding="utf-8"?>
<a:theme xmlns:a="http://schemas.openxmlformats.org/drawingml/2006/main" name="Presentation-2">
  <a:themeElements>
    <a:clrScheme name="Presentation-2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EBDB0"/>
      </a:accent1>
      <a:accent2>
        <a:srgbClr val="EE3224"/>
      </a:accent2>
      <a:accent3>
        <a:srgbClr val="FFFFFF"/>
      </a:accent3>
      <a:accent4>
        <a:srgbClr val="000000"/>
      </a:accent4>
      <a:accent5>
        <a:srgbClr val="DBDBD4"/>
      </a:accent5>
      <a:accent6>
        <a:srgbClr val="D82C20"/>
      </a:accent6>
      <a:hlink>
        <a:srgbClr val="000000"/>
      </a:hlink>
      <a:folHlink>
        <a:srgbClr val="FFEE00"/>
      </a:folHlink>
    </a:clrScheme>
    <a:fontScheme name="Presentation-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altLang="en-US" sz="1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altLang="en-US" sz="1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Presentation-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EBDB0"/>
        </a:accent1>
        <a:accent2>
          <a:srgbClr val="EE3224"/>
        </a:accent2>
        <a:accent3>
          <a:srgbClr val="FFFFFF"/>
        </a:accent3>
        <a:accent4>
          <a:srgbClr val="000000"/>
        </a:accent4>
        <a:accent5>
          <a:srgbClr val="DBDBD4"/>
        </a:accent5>
        <a:accent6>
          <a:srgbClr val="D82C20"/>
        </a:accent6>
        <a:hlink>
          <a:srgbClr val="000000"/>
        </a:hlink>
        <a:folHlink>
          <a:srgbClr val="FFEE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Presentation-2</Template>
  <TotalTime>845</TotalTime>
  <Words>1116</Words>
  <Application>Microsoft Office PowerPoint</Application>
  <PresentationFormat>On-screen Show (4:3)</PresentationFormat>
  <Paragraphs>149</Paragraphs>
  <Slides>16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Presentation-2</vt:lpstr>
      <vt:lpstr>Equitable Public Bus Network Optimization for Social Good: A Case Study of Singapore</vt:lpstr>
      <vt:lpstr>Background</vt:lpstr>
      <vt:lpstr>Challenges in Equitable Bus Network Optimization</vt:lpstr>
      <vt:lpstr>Our work </vt:lpstr>
      <vt:lpstr>Dataset</vt:lpstr>
      <vt:lpstr>Efficiency Metric</vt:lpstr>
      <vt:lpstr>Efficiency Metric – Capturing Efficiency</vt:lpstr>
      <vt:lpstr>Efficiency Metric – Capturing Travel Convenience</vt:lpstr>
      <vt:lpstr>Equity Metrics – Advantaged and disadvantaged areas</vt:lpstr>
      <vt:lpstr>Equity Metrics</vt:lpstr>
      <vt:lpstr>Equity Metrics</vt:lpstr>
      <vt:lpstr>Equity Metrics</vt:lpstr>
      <vt:lpstr>Experiments </vt:lpstr>
      <vt:lpstr>Experiment Results</vt:lpstr>
      <vt:lpstr>End of Presentation  Please read our full paper for more detailed explanation and case studies:  David Tedjopurnomo, Zhifeng Bao, Farhana Choudhury, Hui Luo, and A.K. Qin. 2022. Equitable Public Bus Network Optimization for Social Good: A Case Study of Singapore. ACM Conference on Fairness, Accountability, and Transparency. </vt:lpstr>
      <vt:lpstr>References</vt:lpstr>
    </vt:vector>
  </TitlesOfParts>
  <Company>RMIT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Sue Fujino</dc:creator>
  <cp:lastModifiedBy>David Tedjopurnomo</cp:lastModifiedBy>
  <cp:revision>54</cp:revision>
  <dcterms:created xsi:type="dcterms:W3CDTF">2010-05-12T02:20:54Z</dcterms:created>
  <dcterms:modified xsi:type="dcterms:W3CDTF">2022-06-17T13:09:01Z</dcterms:modified>
</cp:coreProperties>
</file>