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76" r:id="rId6"/>
    <p:sldId id="281" r:id="rId7"/>
    <p:sldId id="275" r:id="rId8"/>
    <p:sldId id="269" r:id="rId9"/>
    <p:sldId id="274" r:id="rId10"/>
    <p:sldId id="266" r:id="rId11"/>
    <p:sldId id="267" r:id="rId12"/>
    <p:sldId id="280" r:id="rId13"/>
    <p:sldId id="271" r:id="rId14"/>
    <p:sldId id="272" r:id="rId15"/>
    <p:sldId id="277" r:id="rId16"/>
    <p:sldId id="278" r:id="rId17"/>
    <p:sldId id="273" r:id="rId18"/>
    <p:sldId id="25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5897" autoAdjust="0"/>
  </p:normalViewPr>
  <p:slideViewPr>
    <p:cSldViewPr snapToGrid="0">
      <p:cViewPr varScale="1">
        <p:scale>
          <a:sx n="139" d="100"/>
          <a:sy n="139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288C4-8F69-4626-9EE9-CCDF903A05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4B68-DD04-42AE-ABC8-DEC7BB90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6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6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cost hits when you turn it on.  For every power on we are being charged for the full hour.</a:t>
            </a:r>
          </a:p>
          <a:p>
            <a:endParaRPr lang="en-US" dirty="0"/>
          </a:p>
          <a:p>
            <a:r>
              <a:rPr lang="en-US" dirty="0"/>
              <a:t>Remember we are not going to be running these full time.  Just for development and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VM_SIZE.  Go back a slide and make sure you have the correct server specs you want.  Spelling does have to match.</a:t>
            </a:r>
          </a:p>
          <a:p>
            <a:endParaRPr lang="en-US" dirty="0"/>
          </a:p>
          <a:p>
            <a:r>
              <a:rPr lang="en-US" dirty="0"/>
              <a:t>I know I can setup </a:t>
            </a:r>
            <a:r>
              <a:rPr lang="en-US" dirty="0" err="1"/>
              <a:t>ssh</a:t>
            </a:r>
            <a:r>
              <a:rPr lang="en-US" dirty="0"/>
              <a:t> keys but I was lazy and went with passwords.  It cut out a step that can be confusing for some people. </a:t>
            </a:r>
            <a:r>
              <a:rPr lang="en-US" dirty="0" err="1"/>
              <a:t>Ie</a:t>
            </a:r>
            <a:r>
              <a:rPr lang="en-US" dirty="0"/>
              <a:t> putty config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os_profile_windows_config</a:t>
            </a:r>
            <a:endParaRPr lang="en-US" b="1" u="sng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PROVISION_VM_AGENT == 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Should the Azure Virtual Machine Guest Agent be installed on this Virtual Machine? Defaults to false.</a:t>
            </a:r>
          </a:p>
          <a:p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Are automatic updates enabled on this Virtual Machine? Defaults to false.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u="sng" dirty="0" err="1">
                <a:solidFill>
                  <a:srgbClr val="1F2124"/>
                </a:solidFill>
                <a:effectLst/>
                <a:latin typeface="-apple-system"/>
              </a:rPr>
              <a:t>Storage_image_reference</a:t>
            </a:r>
            <a:endParaRPr lang="en-US" b="1" i="0" u="sng" dirty="0">
              <a:solidFill>
                <a:srgbClr val="1F212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There is an azure cli command you run to get this information.  I’ve included it in the code.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u="sng" dirty="0">
                <a:solidFill>
                  <a:srgbClr val="1F2124"/>
                </a:solidFill>
                <a:effectLst/>
                <a:latin typeface="-apple-system"/>
              </a:rPr>
              <a:t>Storage OS Disk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Caching == Specifies the caching requirements for the Data Disk. Possible values include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, </a:t>
            </a:r>
            <a:r>
              <a:rPr lang="en-US" dirty="0" err="1"/>
              <a:t>ReadOnly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 and </a:t>
            </a:r>
            <a:r>
              <a:rPr lang="en-US" dirty="0" err="1"/>
              <a:t>ReadWrite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 err="1">
                <a:solidFill>
                  <a:srgbClr val="1F2124"/>
                </a:solidFill>
                <a:effectLst/>
                <a:latin typeface="-apple-system"/>
              </a:rPr>
              <a:t>Create_option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 ==  (Required) Specifies how the data disk should be created. Possible values are </a:t>
            </a:r>
            <a:r>
              <a:rPr lang="en-US" dirty="0"/>
              <a:t>Attach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, </a:t>
            </a:r>
            <a:r>
              <a:rPr lang="en-US" dirty="0" err="1"/>
              <a:t>FromImage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 and </a:t>
            </a:r>
            <a:r>
              <a:rPr lang="en-US" dirty="0"/>
              <a:t>Empty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managed_disk_type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== (Optional) Specifies the type of managed disk to create. Possible values are either </a:t>
            </a:r>
            <a:r>
              <a:rPr lang="en-US" dirty="0" err="1"/>
              <a:t>Standard_LRS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, </a:t>
            </a:r>
            <a:r>
              <a:rPr lang="en-US" dirty="0" err="1"/>
              <a:t>StandardSSD_LRS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, </a:t>
            </a:r>
            <a:r>
              <a:rPr lang="en-US" dirty="0" err="1"/>
              <a:t>Premium_LRS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 or </a:t>
            </a:r>
            <a:r>
              <a:rPr lang="en-US" dirty="0" err="1"/>
              <a:t>UltraSSD_LRS</a:t>
            </a: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DISK_SIZE_GB == Very important.  Depending on the OS it will determine how large to make it.  Also what are your plans with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can add a secondary disk here as well that we then can mount to the server.  I did not do this 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only meme because I had too much stuff on each slide.</a:t>
            </a:r>
          </a:p>
          <a:p>
            <a:endParaRPr lang="en-US" dirty="0"/>
          </a:p>
          <a:p>
            <a:r>
              <a:rPr lang="en-US" dirty="0"/>
              <a:t>My wife is a pastry chef, so I look at this as the individual ingredients you need to make a server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terraform provider is a plugin that allows terraform to interact with a cloud provider.  They also have plugins for </a:t>
            </a:r>
            <a:r>
              <a:rPr lang="en-US" dirty="0" err="1"/>
              <a:t>Vsphere</a:t>
            </a:r>
            <a:r>
              <a:rPr lang="en-US" dirty="0"/>
              <a:t>, SaaS, and other APIs.</a:t>
            </a:r>
          </a:p>
          <a:p>
            <a:endParaRPr lang="en-US" dirty="0"/>
          </a:p>
          <a:p>
            <a:r>
              <a:rPr lang="en-US" dirty="0"/>
              <a:t>We grab this section from the terraform providers webpage.  Just search terraform providers and click on azure. </a:t>
            </a:r>
          </a:p>
          <a:p>
            <a:endParaRPr lang="en-US" dirty="0"/>
          </a:p>
          <a:p>
            <a:r>
              <a:rPr lang="en-US" dirty="0"/>
              <a:t>Sometimes the version will change and may change the whole syntax and break your stuff.  It happened to me while I was writing this presentation.  The way security groups are done changed on me.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of a Feature is “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prevent_deletion_if_contains_resources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false”  This allows me to delete a resource group even if it has stuff in it.  Sometimes a hard disk doesn’t get deleted because I configured the VM wrong.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group is just the logical grouping of all things in your workload.  Subnets, VPCs, Security Groups, </a:t>
            </a:r>
            <a:r>
              <a:rPr lang="en-US" dirty="0" err="1"/>
              <a:t>etc</a:t>
            </a:r>
            <a:r>
              <a:rPr lang="en-US" dirty="0"/>
              <a:t> pretty much everything.</a:t>
            </a:r>
          </a:p>
          <a:p>
            <a:endParaRPr lang="en-US" dirty="0"/>
          </a:p>
          <a:p>
            <a:r>
              <a:rPr lang="en-US" dirty="0"/>
              <a:t>When we delete what changes we made at the end the resource group is the last piece to be destroyed.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IP address block because we have to put all subnets under the same /16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IP address has to be in the IP block we have the VPC setup for.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there is no 22 SSH rule.  I couldn’t fit it on the page.</a:t>
            </a:r>
          </a:p>
          <a:p>
            <a:endParaRPr lang="en-US" dirty="0"/>
          </a:p>
          <a:p>
            <a:r>
              <a:rPr lang="en-US" dirty="0"/>
              <a:t>Key things that have burned me are that </a:t>
            </a:r>
            <a:r>
              <a:rPr lang="en-US" dirty="0" err="1"/>
              <a:t>Tcp</a:t>
            </a:r>
            <a:r>
              <a:rPr lang="en-US" dirty="0"/>
              <a:t> has to be spelled with a capital T.</a:t>
            </a:r>
          </a:p>
          <a:p>
            <a:endParaRPr lang="en-US" dirty="0"/>
          </a:p>
          <a:p>
            <a:r>
              <a:rPr lang="en-US" dirty="0"/>
              <a:t>I also had to make the outbound rule since default was to block any outbound.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Decided to name the </a:t>
            </a:r>
            <a:r>
              <a:rPr lang="en-US" dirty="0" err="1"/>
              <a:t>nic</a:t>
            </a:r>
            <a:r>
              <a:rPr lang="en-US" dirty="0"/>
              <a:t> after the Server it is connected to.  </a:t>
            </a:r>
          </a:p>
          <a:p>
            <a:endParaRPr lang="en-US" dirty="0"/>
          </a:p>
          <a:p>
            <a:r>
              <a:rPr lang="en-US" dirty="0"/>
              <a:t>The IP address has to be in the IP block we have the Subnet setup for.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94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we tie the security group we made to the interface.  Without this we have an unapplied security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4B68-DD04-42AE-ABC8-DEC7BB909E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89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1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9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19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8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28AD8-005A-4D40-9EEB-950CC8123A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28DBAD-EAF3-43DA-82B4-16729A8A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75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365/dev-program" TargetMode="External"/><Relationship Id="rId2" Type="http://schemas.openxmlformats.org/officeDocument/2006/relationships/hyperlink" Target="https://github.com/david-thurm/intro_to_terraform_az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pricing/member-offers/credit-for-visual-studio-subscriber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9180-190A-CC68-73D8-2355E7EC3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Intro to Cloud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4529E-3A16-F469-2BF3-D73E2BB75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David Thurm</a:t>
            </a:r>
          </a:p>
          <a:p>
            <a:r>
              <a:rPr lang="en-US" dirty="0"/>
              <a:t>Accenture Federal Services</a:t>
            </a:r>
          </a:p>
        </p:txBody>
      </p:sp>
    </p:spTree>
    <p:extLst>
      <p:ext uri="{BB962C8B-B14F-4D97-AF65-F5344CB8AC3E}">
        <p14:creationId xmlns:p14="http://schemas.microsoft.com/office/powerpoint/2010/main" val="103186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2680F-20DD-0E18-D702-46BB72F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0" dirty="0" err="1">
                <a:effectLst/>
                <a:latin typeface="+mn-lt"/>
              </a:rPr>
              <a:t>public_ip</a:t>
            </a:r>
            <a:endParaRPr lang="en-US" sz="6600" b="0" dirty="0">
              <a:effectLst/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21B164-679F-FE2E-553C-877B6EF9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azurerm_public_ip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"pubip-dc01"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  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dc01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-public-ip"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resource_group_name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azurerm_resource_group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            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azurerm_resource_group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allocation_method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2680F-20DD-0E18-D702-46BB72F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0" dirty="0" err="1">
                <a:effectLst/>
                <a:latin typeface="+mn-lt"/>
              </a:rPr>
              <a:t>network_interface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21B164-679F-FE2E-553C-877B6EF9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8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azurerm_network_interface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"vnic-dc01"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 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“dc01-nic"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resource_group_name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azurerm_resource_group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           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azurerm_resource_group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ip_configuration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            </a:t>
            </a:r>
            <a:r>
              <a:rPr lang="en-US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“dc01-nic-config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azurerm_subnet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subnet-zerotrust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private_ip_address_allocation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private_ip_address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"172.22.0.4"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public_ip_address_id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azurerm_public_ip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pubip-dc01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2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2680F-20DD-0E18-D702-46BB72F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0" dirty="0" err="1">
                <a:effectLst/>
                <a:latin typeface="+mn-lt"/>
              </a:rPr>
              <a:t>network_interface_security_group_association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21B164-679F-FE2E-553C-877B6EF9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154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azurerm_network_interface_security_group_association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“dc01-sga"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network_interface_id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azurerm_network_interface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vnic-dc01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network_security_group_id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azurerm_network_security_group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sg-zerotrust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90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6C01-EB86-9DD5-9199-793DC018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VM Pricing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92257-0B7A-1544-5B41-88B4D4EF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95" y="2362822"/>
            <a:ext cx="11954082" cy="2989641"/>
          </a:xfrm>
        </p:spPr>
      </p:pic>
    </p:spTree>
    <p:extLst>
      <p:ext uri="{BB962C8B-B14F-4D97-AF65-F5344CB8AC3E}">
        <p14:creationId xmlns:p14="http://schemas.microsoft.com/office/powerpoint/2010/main" val="64714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2680F-20DD-0E18-D702-46BB72F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300" b="0" dirty="0" err="1">
                <a:effectLst/>
                <a:latin typeface="+mn-lt"/>
              </a:rPr>
              <a:t>virtual</a:t>
            </a:r>
            <a:r>
              <a:rPr lang="en-US" sz="7300" dirty="0" err="1">
                <a:latin typeface="+mn-lt"/>
              </a:rPr>
              <a:t>_machine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3196BE-CC57-C895-71F2-B9944EC30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45329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azurerm_virtual_machine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"dc01"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“dc01"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resource_group_name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azurerm_resource_group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azurerm_resource_group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vm_size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"Standard_DS2_v2"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network_interface_ids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azurerm_network_interface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vnic-dc01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os_profile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computer_name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“dc01"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admin_username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“doe"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admin_password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"E$2erLA@roa0EAI"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os_profile_windows_config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provision_vm_agent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enable_automatic_upgrades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"Central Standard Time"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BEC0-2F60-76BF-E2EC-743A17367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2438" y="1825626"/>
            <a:ext cx="5181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storage_image_reference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MicrosoftWindowsServer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offer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WindowsServer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"2022-Datacenter"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"latest"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storage_os_disk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-disk"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caching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ReadWrite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create_option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FromImage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managed_disk_type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Premium_LRS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disk_size_gb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“60"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3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DBF523-F034-3B7F-470F-96655FA68E21}"/>
              </a:ext>
            </a:extLst>
          </p:cNvPr>
          <p:cNvSpPr txBox="1"/>
          <p:nvPr/>
        </p:nvSpPr>
        <p:spPr>
          <a:xfrm>
            <a:off x="1595940" y="3038534"/>
            <a:ext cx="8820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09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F7E0-33AC-F8ED-E01F-91C1AB5B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 Code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1008-306D-6417-98D1-3639B6D5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david</a:t>
            </a:r>
            <a:r>
              <a:rPr lang="en-US" dirty="0">
                <a:hlinkClick r:id="rId2"/>
              </a:rPr>
              <a:t>-thurm/</a:t>
            </a:r>
            <a:r>
              <a:rPr lang="en-US" dirty="0" err="1">
                <a:hlinkClick r:id="rId2"/>
              </a:rPr>
              <a:t>intro_to_terraform_azure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  <a:p>
            <a:pPr lvl="1"/>
            <a:r>
              <a:rPr lang="en-US" dirty="0"/>
              <a:t>Slides and Terraform code is here.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https://developer.microsoft.com/en-us/microsoft-365/dev-program</a:t>
            </a:r>
            <a:endParaRPr lang="en-US" dirty="0"/>
          </a:p>
          <a:p>
            <a:pPr lvl="1"/>
            <a:r>
              <a:rPr lang="en-US" dirty="0"/>
              <a:t>Free M365 Account for dev purposes.  P2 Licensing, email,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https://azure.microsoft.com/en-us/pricing/member-offers/credit-for-visual-studio-subscribers/</a:t>
            </a:r>
            <a:endParaRPr lang="en-US" dirty="0"/>
          </a:p>
          <a:p>
            <a:pPr lvl="1"/>
            <a:r>
              <a:rPr lang="en-US" dirty="0"/>
              <a:t>Comes with Azure Credits if you subscribe.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Email: David.thurm@hq.doe.gov</a:t>
            </a:r>
          </a:p>
        </p:txBody>
      </p:sp>
    </p:spTree>
    <p:extLst>
      <p:ext uri="{BB962C8B-B14F-4D97-AF65-F5344CB8AC3E}">
        <p14:creationId xmlns:p14="http://schemas.microsoft.com/office/powerpoint/2010/main" val="44879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D22E-3FCC-5678-574E-D6B33D6A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0E1E-6F21-A2BF-269C-9C5549E7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of Chief Information Officer -- IM-33</a:t>
            </a:r>
          </a:p>
          <a:p>
            <a:r>
              <a:rPr lang="en-US" dirty="0"/>
              <a:t>Optimal Zero Trust</a:t>
            </a:r>
          </a:p>
          <a:p>
            <a:r>
              <a:rPr lang="en-US" dirty="0"/>
              <a:t>Cloud First</a:t>
            </a:r>
          </a:p>
          <a:p>
            <a:r>
              <a:rPr lang="en-US" dirty="0"/>
              <a:t>Absolutely not a Developer</a:t>
            </a:r>
          </a:p>
        </p:txBody>
      </p:sp>
    </p:spTree>
    <p:extLst>
      <p:ext uri="{BB962C8B-B14F-4D97-AF65-F5344CB8AC3E}">
        <p14:creationId xmlns:p14="http://schemas.microsoft.com/office/powerpoint/2010/main" val="42570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C00B-ED24-C0CA-2906-0AB30E4E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 Long; Didn’t Stay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3C19-641E-F722-D747-AB635AAB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will walk through the code and then show several demos at the end. </a:t>
            </a:r>
          </a:p>
          <a:p>
            <a:pPr lvl="1"/>
            <a:r>
              <a:rPr lang="en-US" dirty="0"/>
              <a:t>We will create, modify, and destroy workloads.</a:t>
            </a:r>
          </a:p>
          <a:p>
            <a:pPr lvl="1"/>
            <a:r>
              <a:rPr lang="en-US" dirty="0"/>
              <a:t>Windows and Linux Servers</a:t>
            </a:r>
          </a:p>
          <a:p>
            <a:r>
              <a:rPr lang="en-US" dirty="0"/>
              <a:t>You will be able to go back into your lab and deploy an Azure server instance today.</a:t>
            </a:r>
          </a:p>
          <a:p>
            <a:r>
              <a:rPr lang="en-US" dirty="0"/>
              <a:t>This is not a Deep Dive. (We can do that later if there is demand)</a:t>
            </a:r>
          </a:p>
          <a:p>
            <a:r>
              <a:rPr lang="en-US" dirty="0"/>
              <a:t>All code is on the </a:t>
            </a:r>
            <a:r>
              <a:rPr lang="en-US" dirty="0" err="1"/>
              <a:t>DOEcode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There is a 2 hour hands on version of this training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E26-94F9-2DAE-A626-439ED575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8" y="365125"/>
            <a:ext cx="6651171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dirty="0">
                <a:effectLst/>
              </a:rPr>
              <a:t>Key Ingredients / Requirements</a:t>
            </a:r>
            <a:endParaRPr lang="en-US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EAD2-A2DE-B440-14FD-CA2FD96DF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6795" y="1825624"/>
            <a:ext cx="7044571" cy="442997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r</a:t>
            </a:r>
            <a:r>
              <a:rPr lang="en-US" sz="2800" b="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equired_providers</a:t>
            </a:r>
            <a:endParaRPr lang="en-US" sz="2800" b="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b="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resource_group</a:t>
            </a:r>
            <a:endParaRPr lang="en-US" sz="2800" b="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v</a:t>
            </a:r>
            <a:r>
              <a:rPr lang="en-US" sz="2800" b="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irtual_network</a:t>
            </a:r>
            <a:endParaRPr lang="en-US" sz="2800" b="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b="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subnet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</a:t>
            </a:r>
            <a:r>
              <a:rPr lang="en-US" sz="2800" b="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etwork_security_group</a:t>
            </a:r>
            <a:r>
              <a:rPr lang="en-US" sz="2800" b="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b="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public_ip</a:t>
            </a:r>
            <a:r>
              <a:rPr lang="en-US" sz="2800" b="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b="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network_interface</a:t>
            </a:r>
            <a:endParaRPr lang="en-US" sz="2800" b="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</a:t>
            </a:r>
            <a:r>
              <a:rPr lang="en-US" sz="2800" b="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etwork_interface_security_group_association</a:t>
            </a:r>
            <a:endParaRPr lang="en-US" sz="2800" b="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b="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virtual_machine</a:t>
            </a:r>
            <a:endParaRPr lang="en-US" sz="2800" b="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  <p:pic>
        <p:nvPicPr>
          <p:cNvPr id="10" name="Picture Placeholder 9" descr="A cake with a straw&#10;&#10;Description automatically generated with medium confidence">
            <a:extLst>
              <a:ext uri="{FF2B5EF4-FFF2-40B4-BE49-F238E27FC236}">
                <a16:creationId xmlns:a16="http://schemas.microsoft.com/office/drawing/2014/main" id="{1D3C023B-F13B-92FB-BBB7-84BE28CCF8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3" r="22108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7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2680F-20DD-0E18-D702-46BB72F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0" dirty="0">
                <a:effectLst/>
                <a:latin typeface="+mn-lt"/>
              </a:rPr>
              <a:t>providers</a:t>
            </a:r>
            <a:endParaRPr lang="en-US" sz="6600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21B164-679F-FE2E-553C-877B6EF9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terraform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required_providers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azurerm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hashicorp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azurerm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"3.70.0"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Configuration options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040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2680F-20DD-0E18-D702-46BB72F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0" dirty="0" err="1">
                <a:effectLst/>
              </a:rPr>
              <a:t>resour</a:t>
            </a:r>
            <a:r>
              <a:rPr lang="en-US" sz="6600" dirty="0" err="1"/>
              <a:t>ce_group</a:t>
            </a:r>
            <a:endParaRPr lang="en-US" sz="6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21B164-679F-FE2E-553C-877B6EF9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azurerm_resource_group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zerotrust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"East US"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6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2680F-20DD-0E18-D702-46BB72F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0" dirty="0" err="1">
                <a:effectLst/>
                <a:latin typeface="+mn-lt"/>
              </a:rPr>
              <a:t>virtual_network</a:t>
            </a:r>
            <a:endParaRPr lang="en-US" sz="6600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21B164-679F-FE2E-553C-877B6EF9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azurerm_virtual_network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vnet-zerotrust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  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zerotrust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-virtual-network"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resource_group_name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azurerm_resource_group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            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azurerm_resource_group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address_space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"172.22.0.0/16"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1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2680F-20DD-0E18-D702-46BB72F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0" dirty="0">
                <a:effectLst/>
                <a:latin typeface="+mn-lt"/>
              </a:rPr>
              <a:t>subnet</a:t>
            </a:r>
            <a:endParaRPr lang="en-US" sz="6600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21B164-679F-FE2E-553C-877B6EF9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azurerm_subnet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"subnet-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zerotrust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  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zerotrust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-subnet"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resource_group_name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azurerm_resource_group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virtual_network_name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azurerm_virtual_network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vnet-zerotrust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address_prefixes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"172.22.0.0/24"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CE7274-8E8C-799C-36D5-55CA9824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833"/>
          </a:xfrm>
        </p:spPr>
        <p:txBody>
          <a:bodyPr/>
          <a:lstStyle/>
          <a:p>
            <a:pPr algn="ctr"/>
            <a:r>
              <a:rPr lang="en-US" sz="5400" b="0" dirty="0" err="1">
                <a:effectLst/>
                <a:latin typeface="+mn-lt"/>
              </a:rPr>
              <a:t>network_security</a:t>
            </a:r>
            <a:r>
              <a:rPr lang="en-US" sz="5400" dirty="0" err="1">
                <a:latin typeface="+mn-lt"/>
              </a:rPr>
              <a:t>_group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C45A-CB45-0576-B72B-271FFFA6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6354"/>
            <a:ext cx="5291812" cy="474060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azurerm_network_security_group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"sg-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zerotrust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"zero-trust-security-group"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azurerm_resource_group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resource_group_name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azurerm_resource_group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azurerm_network_security_rule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rdp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-access"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rdp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-access"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  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   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"Inbound"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    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"Allow"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  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source_port_range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destination_port_range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"3389"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source_address_prefix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"124.128.53.188/32"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destination_address_prefix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resource_group_name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azurerm_resource_group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network_security_group_name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azurerm_network_security_group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sg-zerotrust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930E3-EFBA-C1C8-6238-4A099C18B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7598" y="1436354"/>
            <a:ext cx="5306202" cy="525878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azurerm_network_security_rule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"outbound-access"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     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"outbound-access"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  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   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"Outbound"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    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"Allow"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              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source_port_range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destination_port_range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source_address_prefix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destination_address_prefix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resource_group_name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azurerm_resource_group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rg-zerotrust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network_security_group_name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azurerm_network_security_group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sg-zerotrust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3672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698CF7A15E449A908D14D38966EDB" ma:contentTypeVersion="15" ma:contentTypeDescription="Create a new document." ma:contentTypeScope="" ma:versionID="d0f2766cc0df2be1a2c136309c8576de">
  <xsd:schema xmlns:xsd="http://www.w3.org/2001/XMLSchema" xmlns:xs="http://www.w3.org/2001/XMLSchema" xmlns:p="http://schemas.microsoft.com/office/2006/metadata/properties" xmlns:ns3="7d5c0f8c-d03f-4f37-ac05-6070d0773432" xmlns:ns4="fe56045b-2362-48ae-8d2d-fa11dbfa779d" targetNamespace="http://schemas.microsoft.com/office/2006/metadata/properties" ma:root="true" ma:fieldsID="209d4f2a4b21c1ec1099fb991e34aa5f" ns3:_="" ns4:_="">
    <xsd:import namespace="7d5c0f8c-d03f-4f37-ac05-6070d0773432"/>
    <xsd:import namespace="fe56045b-2362-48ae-8d2d-fa11dbfa77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c0f8c-d03f-4f37-ac05-6070d0773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045b-2362-48ae-8d2d-fa11dbfa779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5c0f8c-d03f-4f37-ac05-6070d0773432" xsi:nil="true"/>
  </documentManagement>
</p:properties>
</file>

<file path=customXml/itemProps1.xml><?xml version="1.0" encoding="utf-8"?>
<ds:datastoreItem xmlns:ds="http://schemas.openxmlformats.org/officeDocument/2006/customXml" ds:itemID="{15284F47-1ACA-4CFB-ABC1-F963CB0E01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E1F2B6-82F9-489B-9853-B8B23CBFCE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c0f8c-d03f-4f37-ac05-6070d0773432"/>
    <ds:schemaRef ds:uri="fe56045b-2362-48ae-8d2d-fa11dbfa77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471179-B59D-40D5-AA5E-47CED97484BF}">
  <ds:schemaRefs>
    <ds:schemaRef ds:uri="7d5c0f8c-d03f-4f37-ac05-6070d0773432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fe56045b-2362-48ae-8d2d-fa11dbfa779d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1813</TotalTime>
  <Words>1875</Words>
  <Application>Microsoft Office PowerPoint</Application>
  <PresentationFormat>Widescreen</PresentationFormat>
  <Paragraphs>225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Consolas</vt:lpstr>
      <vt:lpstr>Corbel</vt:lpstr>
      <vt:lpstr>Depth</vt:lpstr>
      <vt:lpstr>Intro to Cloud Automation</vt:lpstr>
      <vt:lpstr>Introduction</vt:lpstr>
      <vt:lpstr>Too Long; Didn’t Stay</vt:lpstr>
      <vt:lpstr>Key Ingredients / Requirements</vt:lpstr>
      <vt:lpstr>providers</vt:lpstr>
      <vt:lpstr>resource_group</vt:lpstr>
      <vt:lpstr>virtual_network</vt:lpstr>
      <vt:lpstr>subnet</vt:lpstr>
      <vt:lpstr>network_security_group</vt:lpstr>
      <vt:lpstr>public_ip</vt:lpstr>
      <vt:lpstr>network_interface </vt:lpstr>
      <vt:lpstr>network_interface_security_group_association </vt:lpstr>
      <vt:lpstr>Azure VM Pricing</vt:lpstr>
      <vt:lpstr>virtual_machine </vt:lpstr>
      <vt:lpstr>PowerPoint Presentation</vt:lpstr>
      <vt:lpstr>Source Code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Cloud Automation</dc:title>
  <dc:creator>David</dc:creator>
  <cp:lastModifiedBy>David</cp:lastModifiedBy>
  <cp:revision>6</cp:revision>
  <dcterms:created xsi:type="dcterms:W3CDTF">2023-08-15T22:45:33Z</dcterms:created>
  <dcterms:modified xsi:type="dcterms:W3CDTF">2023-08-24T02:14:22Z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0x010100E23698CF7A15E449A908D14D38966EDB</vt:lpwstr>
  </property>
</Properties>
</file>