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</p:sldMasterIdLst>
  <p:notesMasterIdLst>
    <p:notesMasterId r:id="rId44"/>
  </p:notesMasterIdLst>
  <p:handoutMasterIdLst>
    <p:handoutMasterId r:id="rId45"/>
  </p:handoutMasterIdLst>
  <p:sldIdLst>
    <p:sldId id="256" r:id="rId2"/>
    <p:sldId id="363" r:id="rId3"/>
    <p:sldId id="432" r:id="rId4"/>
    <p:sldId id="431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6" r:id="rId14"/>
    <p:sldId id="437" r:id="rId15"/>
    <p:sldId id="259" r:id="rId16"/>
    <p:sldId id="260" r:id="rId17"/>
    <p:sldId id="407" r:id="rId18"/>
    <p:sldId id="440" r:id="rId19"/>
    <p:sldId id="409" r:id="rId20"/>
    <p:sldId id="413" r:id="rId21"/>
    <p:sldId id="418" r:id="rId22"/>
    <p:sldId id="276" r:id="rId23"/>
    <p:sldId id="279" r:id="rId24"/>
    <p:sldId id="314" r:id="rId25"/>
    <p:sldId id="315" r:id="rId26"/>
    <p:sldId id="438" r:id="rId27"/>
    <p:sldId id="439" r:id="rId28"/>
    <p:sldId id="322" r:id="rId29"/>
    <p:sldId id="289" r:id="rId30"/>
    <p:sldId id="430" r:id="rId31"/>
    <p:sldId id="429" r:id="rId32"/>
    <p:sldId id="291" r:id="rId33"/>
    <p:sldId id="303" r:id="rId34"/>
    <p:sldId id="292" r:id="rId35"/>
    <p:sldId id="293" r:id="rId36"/>
    <p:sldId id="294" r:id="rId37"/>
    <p:sldId id="419" r:id="rId38"/>
    <p:sldId id="420" r:id="rId39"/>
    <p:sldId id="421" r:id="rId40"/>
    <p:sldId id="441" r:id="rId41"/>
    <p:sldId id="442" r:id="rId42"/>
    <p:sldId id="443" r:id="rId43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E401563-5FDF-40F9-8BB6-5F6971FA45AD}">
          <p14:sldIdLst>
            <p14:sldId id="256"/>
            <p14:sldId id="363"/>
            <p14:sldId id="432"/>
            <p14:sldId id="431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6"/>
            <p14:sldId id="437"/>
            <p14:sldId id="259"/>
            <p14:sldId id="260"/>
            <p14:sldId id="407"/>
            <p14:sldId id="440"/>
            <p14:sldId id="409"/>
            <p14:sldId id="413"/>
            <p14:sldId id="418"/>
            <p14:sldId id="276"/>
            <p14:sldId id="279"/>
            <p14:sldId id="314"/>
            <p14:sldId id="315"/>
            <p14:sldId id="438"/>
            <p14:sldId id="439"/>
            <p14:sldId id="322"/>
            <p14:sldId id="289"/>
            <p14:sldId id="430"/>
            <p14:sldId id="429"/>
            <p14:sldId id="291"/>
            <p14:sldId id="303"/>
            <p14:sldId id="292"/>
            <p14:sldId id="293"/>
            <p14:sldId id="294"/>
            <p14:sldId id="419"/>
            <p14:sldId id="420"/>
            <p14:sldId id="421"/>
            <p14:sldId id="441"/>
            <p14:sldId id="442"/>
            <p14:sldId id="4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2F4A5"/>
    <a:srgbClr val="F08010"/>
    <a:srgbClr val="E7F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 autoAdjust="0"/>
    <p:restoredTop sz="84841" autoAdjust="0"/>
  </p:normalViewPr>
  <p:slideViewPr>
    <p:cSldViewPr>
      <p:cViewPr varScale="1">
        <p:scale>
          <a:sx n="97" d="100"/>
          <a:sy n="97" d="100"/>
        </p:scale>
        <p:origin x="21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3ED03-3C59-46EA-9072-05E84ED99F98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7C711-3353-4A13-9301-3F46A626D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180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2"/>
          <p:cNvSpPr txBox="1">
            <a:spLocks noGrp="1"/>
          </p:cNvSpPr>
          <p:nvPr>
            <p:ph type="hdr" idx="2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rtl="1"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5" name="Shape 3"/>
          <p:cNvSpPr txBox="1">
            <a:spLocks noGrp="1"/>
          </p:cNvSpPr>
          <p:nvPr/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r" rtl="1">
              <a:defRPr/>
            </a:pPr>
            <a:endParaRPr lang="ru-RU"/>
          </a:p>
        </p:txBody>
      </p:sp>
      <p:sp>
        <p:nvSpPr>
          <p:cNvPr id="13316" name="Shape 4"/>
          <p:cNvSpPr>
            <a:spLocks noGrp="1" noRot="1" noChangeAspect="1"/>
          </p:cNvSpPr>
          <p:nvPr>
            <p:ph type="sldImg" idx="3"/>
          </p:nvPr>
        </p:nvSpPr>
        <p:spPr bwMode="auto">
          <a:xfrm>
            <a:off x="995363" y="768350"/>
            <a:ext cx="5113337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pPr lvl="0"/>
            <a:endParaRPr noProof="0"/>
          </a:p>
        </p:txBody>
      </p:sp>
      <p:sp>
        <p:nvSpPr>
          <p:cNvPr id="13318" name="Shape 6"/>
          <p:cNvSpPr txBox="1">
            <a:spLocks noGrp="1"/>
          </p:cNvSpPr>
          <p:nvPr/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b"/>
          <a:lstStyle/>
          <a:p>
            <a:pPr rtl="1">
              <a:defRPr/>
            </a:pPr>
            <a:endParaRPr lang="ru-RU"/>
          </a:p>
        </p:txBody>
      </p:sp>
      <p:sp>
        <p:nvSpPr>
          <p:cNvPr id="13319" name="Shape 7"/>
          <p:cNvSpPr txBox="1">
            <a:spLocks noGrp="1"/>
          </p:cNvSpPr>
          <p:nvPr/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b"/>
          <a:lstStyle/>
          <a:p>
            <a:pPr algn="r" rtl="1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32195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105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15362" name="Shape 10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5363" name="Shape 10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algn="r"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3735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184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35842" name="Shape 18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5843" name="Shape 18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algn="r"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2303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hape 265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44034" name="Shape 26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What if a is immutable</a:t>
            </a:r>
            <a:endParaRPr lang="ru-RU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4035" name="Shape 26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algn="r"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1740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12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19458" name="Shape 122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86083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129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21506" name="Shape 130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03236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13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23554" name="Shape 137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30063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lIns="99075" tIns="49538" rIns="99075" bIns="49538"/>
          <a:lstStyle/>
          <a:p>
            <a:pPr>
              <a:defRPr/>
            </a:pPr>
            <a:fld id="{F5DFF5E8-DFA0-4B58-A4F5-BB554F18D837}" type="slidenum">
              <a:rPr lang="ar-SA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51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12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19458" name="Shape 122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25375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12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19458" name="Shape 122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86083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12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19458" name="Shape 122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86083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53963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113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17410" name="Shape 11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411" name="Shape 11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018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hape 322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56322" name="Shape 323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6323" name="Shape 32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algn="r"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0143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hape 363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62466" name="Shape 36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7" name="Shape 36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algn="r"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3639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hape 363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62466" name="Shape 36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7" name="Shape 36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algn="r"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3920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hape 363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62466" name="Shape 36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7" name="Shape 36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algn="r"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65100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hape 420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72706" name="Shape 42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72707" name="Shape 42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algn="r"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3424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438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74754" name="Shape 439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74755" name="Shape 440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algn="r"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035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hape 371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64514" name="Shape 37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4515" name="Shape 37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algn="r"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3198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hape 500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82946" name="Shape 50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2947" name="Shape 50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algn="r"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17286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hape 500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82946" name="Shape 50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2947" name="Shape 50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algn="r"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17286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508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84994" name="Shape 509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4995" name="Shape 510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algn="r"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18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184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35842" name="Shape 18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5843" name="Shape 18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algn="r"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98752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hape 521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87042" name="Shape 52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7043" name="Shape 52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algn="r"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49943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hape 521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87042" name="Shape 52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7043" name="Shape 52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algn="r"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49943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hape 537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89090" name="Shape 53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9091" name="Shape 539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algn="r"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4875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hape 545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91138" name="Shape 54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1139" name="Shape 54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algn="r"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32200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hape 553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93186" name="Shape 554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397113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hape 61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105474" name="Shape 616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40785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hape 62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107522" name="Shape 625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201408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hape 63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109570" name="Shape 636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602809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hape 63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109570" name="Shape 636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981448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hape 63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109570" name="Shape 636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305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184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35842" name="Shape 18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5843" name="Shape 18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algn="r"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98752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hape 63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109570" name="Shape 636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77086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184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35842" name="Shape 18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5843" name="Shape 18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algn="r"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987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184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35842" name="Shape 18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5843" name="Shape 18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algn="r"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2303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184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35842" name="Shape 18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5843" name="Shape 18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algn="r"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2303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184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35842" name="Shape 18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5843" name="Shape 18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algn="r"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2303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184"/>
          <p:cNvSpPr>
            <a:spLocks noGrp="1" noRot="1" noChangeAspect="1"/>
          </p:cNvSpPr>
          <p:nvPr>
            <p:ph type="sldImg" idx="2"/>
          </p:nvPr>
        </p:nvSpPr>
        <p:spPr>
          <a:ln>
            <a:noFill/>
          </a:ln>
        </p:spPr>
      </p:sp>
      <p:sp>
        <p:nvSpPr>
          <p:cNvPr id="35842" name="Shape 18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9075" tIns="49525" rIns="99075" bIns="49525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5843" name="Shape 18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75" tIns="49525" rIns="99075" bIns="49525" anchor="b"/>
          <a:lstStyle/>
          <a:p>
            <a:pPr algn="r" rtl="1">
              <a:buSzPct val="25000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230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 rtl="1">
              <a:defRPr/>
            </a:pPr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" name="Shape 10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pPr algn="ctr" rtl="1">
              <a:defRPr/>
            </a:pPr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" name="Shape 1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 rtl="1">
              <a:defRPr/>
            </a:pPr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Shape 18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Shape 19"/>
          <p:cNvSpPr>
            <a:spLocks noChangeArrowheads="1"/>
          </p:cNvSpPr>
          <p:nvPr/>
        </p:nvSpPr>
        <p:spPr bwMode="auto"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 rtl="1">
              <a:defRPr/>
            </a:pPr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" name="Shape 20"/>
          <p:cNvSpPr>
            <a:spLocks noChangeArrowheads="1"/>
          </p:cNvSpPr>
          <p:nvPr/>
        </p:nvSpPr>
        <p:spPr bwMode="auto">
          <a:xfrm>
            <a:off x="63500" y="1397000"/>
            <a:ext cx="9020175" cy="120650"/>
          </a:xfrm>
          <a:prstGeom prst="rect">
            <a:avLst/>
          </a:prstGeom>
          <a:solidFill>
            <a:srgbClr val="F0C1B0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 rtl="1">
              <a:defRPr/>
            </a:pPr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" name="Shape 21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799" cy="160019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indent="0" algn="ctr" rtl="1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1pPr>
            <a:lvl2pPr marL="457200" marR="0" indent="0" algn="ctr" rtl="1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  <a:defRPr/>
            </a:lvl2pPr>
            <a:lvl3pPr marL="914400" marR="0" indent="0" algn="ctr" rtl="1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Font typeface="Noto Symbol"/>
              <a:buNone/>
              <a:defRPr/>
            </a:lvl3pPr>
            <a:lvl4pPr marL="1371600" marR="0" indent="0" algn="ctr" rtl="1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Noto Symbol"/>
              <a:buNone/>
              <a:defRPr/>
            </a:lvl4pPr>
            <a:lvl5pPr marL="1828800" marR="0" indent="0" algn="ctr" rtl="1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Libre Baskerville"/>
              <a:buNone/>
              <a:defRPr/>
            </a:lvl5pPr>
            <a:lvl6pPr marL="2286000" marR="0" indent="0" algn="ct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Libre Baskerville"/>
              <a:buNone/>
              <a:defRPr/>
            </a:lvl6pPr>
            <a:lvl7pPr marL="2743200" marR="0" indent="0" algn="ct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Libre Baskerville"/>
              <a:buNone/>
              <a:defRPr/>
            </a:lvl7pPr>
            <a:lvl8pPr marL="3200400" marR="0" indent="0" algn="ct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0C1B0"/>
              </a:buClr>
              <a:buFont typeface="Libre Baskerville"/>
              <a:buNone/>
              <a:defRPr/>
            </a:lvl8pPr>
            <a:lvl9pPr marL="3657600" marR="0" indent="0" algn="ct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DDB8B3"/>
              </a:buClr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marR="0" indent="0" algn="ctr" rtl="1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1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1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1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1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1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1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1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1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24"/>
          <p:cNvSpPr txBox="1">
            <a:spLocks noGrp="1"/>
          </p:cNvSpPr>
          <p:nvPr>
            <p:ph type="dt" idx="10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rtl="1">
              <a:buClr>
                <a:srgbClr val="000000"/>
              </a:buClr>
              <a:buFont typeface="Arial" charset="0"/>
              <a:buNone/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" name="Shape 25"/>
          <p:cNvSpPr txBox="1">
            <a:spLocks noGrp="1"/>
          </p:cNvSpPr>
          <p:nvPr>
            <p:ph type="ftr" idx="11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rtl="1">
              <a:buClr>
                <a:srgbClr val="000000"/>
              </a:buClr>
              <a:buFont typeface="Arial" charset="0"/>
              <a:buNone/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 rot="5400000">
            <a:off x="4709477" y="2194563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1">
              <a:spcBef>
                <a:spcPts val="0"/>
              </a:spcBef>
              <a:spcAft>
                <a:spcPts val="0"/>
              </a:spcAft>
              <a:defRPr/>
            </a:lvl1pPr>
            <a:lvl2pPr algn="l" rtl="1">
              <a:spcBef>
                <a:spcPts val="0"/>
              </a:spcBef>
              <a:spcAft>
                <a:spcPts val="0"/>
              </a:spcAft>
              <a:defRPr/>
            </a:lvl2pPr>
            <a:lvl3pPr algn="l" rtl="1">
              <a:spcBef>
                <a:spcPts val="0"/>
              </a:spcBef>
              <a:spcAft>
                <a:spcPts val="0"/>
              </a:spcAft>
              <a:defRPr/>
            </a:lvl3pPr>
            <a:lvl4pPr algn="l" rtl="1">
              <a:spcBef>
                <a:spcPts val="0"/>
              </a:spcBef>
              <a:spcAft>
                <a:spcPts val="0"/>
              </a:spcAft>
              <a:defRPr/>
            </a:lvl4pPr>
            <a:lvl5pPr algn="l" rtl="1">
              <a:spcBef>
                <a:spcPts val="0"/>
              </a:spcBef>
              <a:spcAft>
                <a:spcPts val="0"/>
              </a:spcAft>
              <a:defRPr/>
            </a:lvl5pPr>
            <a:lvl6pPr marL="457200" algn="l" rtl="1">
              <a:spcBef>
                <a:spcPts val="0"/>
              </a:spcBef>
              <a:spcAft>
                <a:spcPts val="0"/>
              </a:spcAft>
              <a:defRPr/>
            </a:lvl6pPr>
            <a:lvl7pPr marL="914400" algn="l" rtl="1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1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1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2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44450" algn="r" rtl="1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1pPr>
            <a:lvl2pPr marL="547688" indent="-14287" algn="r" rtl="1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●"/>
              <a:defRPr/>
            </a:lvl2pPr>
            <a:lvl3pPr marL="822325" indent="-47625" algn="r" rtl="1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Font typeface="Noto Symbol"/>
              <a:buChar char="●"/>
              <a:defRPr/>
            </a:lvl3pPr>
            <a:lvl4pPr marL="1096963" indent="-42862" algn="r" rtl="1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Noto Symbol"/>
              <a:buChar char="●"/>
              <a:defRPr/>
            </a:lvl4pPr>
            <a:lvl5pPr marL="1371600" indent="-12700" algn="r" rtl="1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Libre Baskerville"/>
              <a:buChar char="o"/>
              <a:defRPr/>
            </a:lvl5pPr>
            <a:lvl6pPr marL="1645920" indent="-33020" algn="r" rtl="1">
              <a:spcBef>
                <a:spcPts val="370"/>
              </a:spcBef>
              <a:buClr>
                <a:schemeClr val="accent3"/>
              </a:buClr>
              <a:buFont typeface="Libre Baskerville"/>
              <a:buChar char="•"/>
              <a:defRPr/>
            </a:lvl6pPr>
            <a:lvl7pPr marL="1920240" indent="-27939" algn="r" rtl="1">
              <a:spcBef>
                <a:spcPts val="370"/>
              </a:spcBef>
              <a:buClr>
                <a:schemeClr val="accent2"/>
              </a:buClr>
              <a:buFont typeface="Libre Baskerville"/>
              <a:buChar char="•"/>
              <a:defRPr/>
            </a:lvl7pPr>
            <a:lvl8pPr marL="2194560" indent="-35560" algn="r" rtl="1">
              <a:spcBef>
                <a:spcPts val="370"/>
              </a:spcBef>
              <a:buClr>
                <a:srgbClr val="F0C1B0"/>
              </a:buClr>
              <a:buFont typeface="Libre Baskerville"/>
              <a:buChar char="•"/>
              <a:defRPr/>
            </a:lvl8pPr>
            <a:lvl9pPr marL="2468880" indent="-30479" algn="r" rtl="1">
              <a:spcBef>
                <a:spcPts val="370"/>
              </a:spcBef>
              <a:buClr>
                <a:srgbClr val="DDB8B3"/>
              </a:buClr>
              <a:buFont typeface="Libre Baskerville"/>
              <a:buChar char="•"/>
              <a:defRPr/>
            </a:lvl9pPr>
          </a:lstStyle>
          <a:p>
            <a:endParaRPr/>
          </a:p>
        </p:txBody>
      </p:sp>
      <p:sp>
        <p:nvSpPr>
          <p:cNvPr id="4" name="Slide Number Placeholder 1"/>
          <p:cNvSpPr txBox="1">
            <a:spLocks/>
          </p:cNvSpPr>
          <p:nvPr userDrawn="1"/>
        </p:nvSpPr>
        <p:spPr>
          <a:xfrm>
            <a:off x="76200" y="6210301"/>
            <a:ext cx="609600" cy="45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9pPr>
          </a:lstStyle>
          <a:p>
            <a:fld id="{A64CC2E8-41CA-4422-9FA5-5F5938335E07}" type="slidenum">
              <a:rPr lang="en-US" sz="1600" smtClean="0"/>
              <a:pPr/>
              <a:t>‹#›</a:t>
            </a:fld>
            <a:endParaRPr lang="en-US" sz="1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1">
              <a:spcBef>
                <a:spcPts val="0"/>
              </a:spcBef>
              <a:spcAft>
                <a:spcPts val="0"/>
              </a:spcAft>
              <a:defRPr/>
            </a:lvl1pPr>
            <a:lvl2pPr algn="l" rtl="1">
              <a:spcBef>
                <a:spcPts val="0"/>
              </a:spcBef>
              <a:spcAft>
                <a:spcPts val="0"/>
              </a:spcAft>
              <a:defRPr/>
            </a:lvl2pPr>
            <a:lvl3pPr algn="l" rtl="1">
              <a:spcBef>
                <a:spcPts val="0"/>
              </a:spcBef>
              <a:spcAft>
                <a:spcPts val="0"/>
              </a:spcAft>
              <a:defRPr/>
            </a:lvl3pPr>
            <a:lvl4pPr algn="l" rtl="1">
              <a:spcBef>
                <a:spcPts val="0"/>
              </a:spcBef>
              <a:spcAft>
                <a:spcPts val="0"/>
              </a:spcAft>
              <a:defRPr/>
            </a:lvl4pPr>
            <a:lvl5pPr algn="l" rtl="1">
              <a:spcBef>
                <a:spcPts val="0"/>
              </a:spcBef>
              <a:spcAft>
                <a:spcPts val="0"/>
              </a:spcAft>
              <a:defRPr/>
            </a:lvl5pPr>
            <a:lvl6pPr marL="457200" algn="l" rtl="1">
              <a:spcBef>
                <a:spcPts val="0"/>
              </a:spcBef>
              <a:spcAft>
                <a:spcPts val="0"/>
              </a:spcAft>
              <a:defRPr/>
            </a:lvl6pPr>
            <a:lvl7pPr marL="914400" algn="l" rtl="1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1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1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44450" algn="r" rtl="1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1pPr>
            <a:lvl2pPr marL="547688" indent="-14287" algn="r" rtl="1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●"/>
              <a:defRPr/>
            </a:lvl2pPr>
            <a:lvl3pPr marL="822325" indent="-47625" algn="r" rtl="1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Font typeface="Noto Symbol"/>
              <a:buChar char="●"/>
              <a:defRPr/>
            </a:lvl3pPr>
            <a:lvl4pPr marL="1096963" indent="-42862" algn="r" rtl="1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Noto Symbol"/>
              <a:buChar char="●"/>
              <a:defRPr/>
            </a:lvl4pPr>
            <a:lvl5pPr marL="1371600" indent="-12700" algn="r" rtl="1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Libre Baskerville"/>
              <a:buChar char="o"/>
              <a:defRPr/>
            </a:lvl5pPr>
            <a:lvl6pPr marL="1645920" indent="-33020" algn="r" rtl="1">
              <a:spcBef>
                <a:spcPts val="370"/>
              </a:spcBef>
              <a:buClr>
                <a:schemeClr val="accent3"/>
              </a:buClr>
              <a:buFont typeface="Libre Baskerville"/>
              <a:buChar char="•"/>
              <a:defRPr/>
            </a:lvl6pPr>
            <a:lvl7pPr marL="1920240" indent="-27939" algn="r" rtl="1">
              <a:spcBef>
                <a:spcPts val="370"/>
              </a:spcBef>
              <a:buClr>
                <a:schemeClr val="accent2"/>
              </a:buClr>
              <a:buFont typeface="Libre Baskerville"/>
              <a:buChar char="•"/>
              <a:defRPr/>
            </a:lvl7pPr>
            <a:lvl8pPr marL="2194560" indent="-35560" algn="r" rtl="1">
              <a:spcBef>
                <a:spcPts val="370"/>
              </a:spcBef>
              <a:buClr>
                <a:srgbClr val="F0C1B0"/>
              </a:buClr>
              <a:buFont typeface="Libre Baskerville"/>
              <a:buChar char="•"/>
              <a:defRPr/>
            </a:lvl8pPr>
            <a:lvl9pPr marL="2468880" indent="-30479" algn="r" rtl="1">
              <a:spcBef>
                <a:spcPts val="370"/>
              </a:spcBef>
              <a:buClr>
                <a:srgbClr val="DDB8B3"/>
              </a:buClr>
              <a:buFont typeface="Libre Baskerville"/>
              <a:buChar char="•"/>
              <a:defRPr/>
            </a:lvl9pPr>
          </a:lstStyle>
          <a:p>
            <a:endParaRPr/>
          </a:p>
        </p:txBody>
      </p:sp>
      <p:sp>
        <p:nvSpPr>
          <p:cNvPr id="5" name="Slide Number Placeholder 1"/>
          <p:cNvSpPr txBox="1">
            <a:spLocks/>
          </p:cNvSpPr>
          <p:nvPr userDrawn="1"/>
        </p:nvSpPr>
        <p:spPr>
          <a:xfrm>
            <a:off x="76200" y="6210301"/>
            <a:ext cx="609600" cy="45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9pPr>
          </a:lstStyle>
          <a:p>
            <a:fld id="{A64CC2E8-41CA-4422-9FA5-5F5938335E07}" type="slidenum">
              <a:rPr lang="en-US" sz="1600" smtClean="0"/>
              <a:pPr/>
              <a:t>‹#›</a:t>
            </a:fld>
            <a:endParaRPr lang="en-US" sz="1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 rtl="1">
              <a:defRPr/>
            </a:pPr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" name="Shape 10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pPr algn="ctr" rtl="1">
              <a:defRPr/>
            </a:pPr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" name="Shape 3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 rtl="1">
              <a:defRPr/>
            </a:pPr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Shape 35"/>
          <p:cNvSpPr/>
          <p:nvPr/>
        </p:nvSpPr>
        <p:spPr>
          <a:xfrm>
            <a:off x="65313" y="69753"/>
            <a:ext cx="9013370" cy="66922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Shape 36"/>
          <p:cNvSpPr>
            <a:spLocks noChangeArrowheads="1"/>
          </p:cNvSpPr>
          <p:nvPr/>
        </p:nvSpPr>
        <p:spPr bwMode="auto">
          <a:xfrm rot="10800000" flipH="1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 rtl="1">
              <a:defRPr/>
            </a:pPr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" name="Shape 37"/>
          <p:cNvSpPr>
            <a:spLocks noChangeArrowheads="1"/>
          </p:cNvSpPr>
          <p:nvPr/>
        </p:nvSpPr>
        <p:spPr bwMode="auto">
          <a:xfrm>
            <a:off x="69850" y="2341563"/>
            <a:ext cx="9013825" cy="46037"/>
          </a:xfrm>
          <a:prstGeom prst="rect">
            <a:avLst/>
          </a:prstGeom>
          <a:solidFill>
            <a:srgbClr val="F0C1B0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 rtl="1">
              <a:defRPr/>
            </a:pPr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" name="Shape 3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22312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>
              <a:spcBef>
                <a:spcPts val="0"/>
              </a:spcBef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22312" y="2547938"/>
            <a:ext cx="7772400" cy="133826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Libre Baskerville"/>
              <a:buNone/>
              <a:defRPr/>
            </a:lvl1pPr>
            <a:lvl2pPr rtl="0">
              <a:spcBef>
                <a:spcPts val="0"/>
              </a:spcBef>
              <a:buClr>
                <a:srgbClr val="888888"/>
              </a:buClr>
              <a:buFont typeface="Libre Baskerville"/>
              <a:buNone/>
              <a:defRPr/>
            </a:lvl2pPr>
            <a:lvl3pPr rtl="0">
              <a:spcBef>
                <a:spcPts val="0"/>
              </a:spcBef>
              <a:buClr>
                <a:srgbClr val="888888"/>
              </a:buClr>
              <a:buFont typeface="Libre Baskerville"/>
              <a:buNone/>
              <a:defRPr/>
            </a:lvl3pPr>
            <a:lvl4pPr rtl="0">
              <a:spcBef>
                <a:spcPts val="0"/>
              </a:spcBef>
              <a:buClr>
                <a:srgbClr val="888888"/>
              </a:buClr>
              <a:buFont typeface="Libre Baskerville"/>
              <a:buNone/>
              <a:defRPr/>
            </a:lvl4pPr>
            <a:lvl5pPr rtl="0">
              <a:spcBef>
                <a:spcPts val="0"/>
              </a:spcBef>
              <a:buClr>
                <a:srgbClr val="888888"/>
              </a:buClr>
              <a:buFont typeface="Libre Baskervill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CC2E8-41CA-4422-9FA5-5F5938335E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1">
              <a:spcBef>
                <a:spcPts val="0"/>
              </a:spcBef>
              <a:spcAft>
                <a:spcPts val="0"/>
              </a:spcAft>
              <a:defRPr/>
            </a:lvl1pPr>
            <a:lvl2pPr algn="l" rtl="1">
              <a:spcBef>
                <a:spcPts val="0"/>
              </a:spcBef>
              <a:spcAft>
                <a:spcPts val="0"/>
              </a:spcAft>
              <a:defRPr/>
            </a:lvl2pPr>
            <a:lvl3pPr algn="l" rtl="1">
              <a:spcBef>
                <a:spcPts val="0"/>
              </a:spcBef>
              <a:spcAft>
                <a:spcPts val="0"/>
              </a:spcAft>
              <a:defRPr/>
            </a:lvl3pPr>
            <a:lvl4pPr algn="l" rtl="1">
              <a:spcBef>
                <a:spcPts val="0"/>
              </a:spcBef>
              <a:spcAft>
                <a:spcPts val="0"/>
              </a:spcAft>
              <a:defRPr/>
            </a:lvl4pPr>
            <a:lvl5pPr algn="l" rtl="1">
              <a:spcBef>
                <a:spcPts val="0"/>
              </a:spcBef>
              <a:spcAft>
                <a:spcPts val="0"/>
              </a:spcAft>
              <a:defRPr/>
            </a:lvl5pPr>
            <a:lvl6pPr marL="457200" algn="l" rtl="1">
              <a:spcBef>
                <a:spcPts val="0"/>
              </a:spcBef>
              <a:spcAft>
                <a:spcPts val="0"/>
              </a:spcAft>
              <a:defRPr/>
            </a:lvl6pPr>
            <a:lvl7pPr marL="914400" algn="l" rtl="1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1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1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44450" algn="r" rtl="1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1pPr>
            <a:lvl2pPr marL="547688" indent="-14287" algn="r" rtl="1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●"/>
              <a:defRPr/>
            </a:lvl2pPr>
            <a:lvl3pPr marL="822325" indent="-47625" algn="r" rtl="1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Font typeface="Noto Symbol"/>
              <a:buChar char="●"/>
              <a:defRPr/>
            </a:lvl3pPr>
            <a:lvl4pPr marL="1096963" indent="-42862" algn="r" rtl="1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Noto Symbol"/>
              <a:buChar char="●"/>
              <a:defRPr/>
            </a:lvl4pPr>
            <a:lvl5pPr marL="1371600" indent="-12700" algn="r" rtl="1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Libre Baskerville"/>
              <a:buChar char="o"/>
              <a:defRPr/>
            </a:lvl5pPr>
            <a:lvl6pPr marL="1645920" indent="-33020" algn="r" rtl="1">
              <a:spcBef>
                <a:spcPts val="370"/>
              </a:spcBef>
              <a:buClr>
                <a:schemeClr val="accent3"/>
              </a:buClr>
              <a:buFont typeface="Libre Baskerville"/>
              <a:buChar char="•"/>
              <a:defRPr/>
            </a:lvl6pPr>
            <a:lvl7pPr marL="1920240" indent="-27939" algn="r" rtl="1">
              <a:spcBef>
                <a:spcPts val="370"/>
              </a:spcBef>
              <a:buClr>
                <a:schemeClr val="accent2"/>
              </a:buClr>
              <a:buFont typeface="Libre Baskerville"/>
              <a:buChar char="•"/>
              <a:defRPr/>
            </a:lvl7pPr>
            <a:lvl8pPr marL="2194560" indent="-35560" algn="r" rtl="1">
              <a:spcBef>
                <a:spcPts val="370"/>
              </a:spcBef>
              <a:buClr>
                <a:srgbClr val="F0C1B0"/>
              </a:buClr>
              <a:buFont typeface="Libre Baskerville"/>
              <a:buChar char="•"/>
              <a:defRPr/>
            </a:lvl8pPr>
            <a:lvl9pPr marL="2468880" indent="-30479" algn="r" rtl="1">
              <a:spcBef>
                <a:spcPts val="370"/>
              </a:spcBef>
              <a:buClr>
                <a:srgbClr val="DDB8B3"/>
              </a:buClr>
              <a:buFont typeface="Libre Baskerville"/>
              <a:buChar char="•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44450" algn="r" rtl="1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1pPr>
            <a:lvl2pPr marL="547688" indent="-14287" algn="r" rtl="1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●"/>
              <a:defRPr/>
            </a:lvl2pPr>
            <a:lvl3pPr marL="822325" indent="-47625" algn="r" rtl="1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Font typeface="Noto Symbol"/>
              <a:buChar char="●"/>
              <a:defRPr/>
            </a:lvl3pPr>
            <a:lvl4pPr marL="1096963" indent="-42862" algn="r" rtl="1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Noto Symbol"/>
              <a:buChar char="●"/>
              <a:defRPr/>
            </a:lvl4pPr>
            <a:lvl5pPr marL="1371600" indent="-12700" algn="r" rtl="1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Libre Baskerville"/>
              <a:buChar char="o"/>
              <a:defRPr/>
            </a:lvl5pPr>
            <a:lvl6pPr marL="1645920" indent="-33020" algn="r" rtl="1">
              <a:spcBef>
                <a:spcPts val="370"/>
              </a:spcBef>
              <a:buClr>
                <a:schemeClr val="accent3"/>
              </a:buClr>
              <a:buFont typeface="Libre Baskerville"/>
              <a:buChar char="•"/>
              <a:defRPr/>
            </a:lvl6pPr>
            <a:lvl7pPr marL="1920240" indent="-27939" algn="r" rtl="1">
              <a:spcBef>
                <a:spcPts val="370"/>
              </a:spcBef>
              <a:buClr>
                <a:schemeClr val="accent2"/>
              </a:buClr>
              <a:buFont typeface="Libre Baskerville"/>
              <a:buChar char="•"/>
              <a:defRPr/>
            </a:lvl7pPr>
            <a:lvl8pPr marL="2194560" indent="-35560" algn="r" rtl="1">
              <a:spcBef>
                <a:spcPts val="370"/>
              </a:spcBef>
              <a:buClr>
                <a:srgbClr val="F0C1B0"/>
              </a:buClr>
              <a:buFont typeface="Libre Baskerville"/>
              <a:buChar char="•"/>
              <a:defRPr/>
            </a:lvl8pPr>
            <a:lvl9pPr marL="2468880" indent="-30479" algn="r" rtl="1">
              <a:spcBef>
                <a:spcPts val="370"/>
              </a:spcBef>
              <a:buClr>
                <a:srgbClr val="DDB8B3"/>
              </a:buClr>
              <a:buFont typeface="Libre Baskerville"/>
              <a:buChar char="•"/>
              <a:defRPr/>
            </a:lvl9pPr>
          </a:lstStyle>
          <a:p>
            <a:endParaRPr/>
          </a:p>
        </p:txBody>
      </p:sp>
      <p:sp>
        <p:nvSpPr>
          <p:cNvPr id="5" name="Slide Number Placeholder 1"/>
          <p:cNvSpPr txBox="1">
            <a:spLocks/>
          </p:cNvSpPr>
          <p:nvPr userDrawn="1"/>
        </p:nvSpPr>
        <p:spPr>
          <a:xfrm>
            <a:off x="76200" y="6210301"/>
            <a:ext cx="609600" cy="45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9pPr>
          </a:lstStyle>
          <a:p>
            <a:fld id="{A64CC2E8-41CA-4422-9FA5-5F5938335E07}" type="slidenum">
              <a:rPr lang="en-US" sz="1600" smtClean="0"/>
              <a:pPr/>
              <a:t>‹#›</a:t>
            </a:fld>
            <a:endParaRPr lang="en-US" sz="16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buFont typeface="Libre Baskerville"/>
              <a:buNone/>
              <a:defRPr/>
            </a:lvl2pPr>
            <a:lvl3pPr rtl="0">
              <a:spcBef>
                <a:spcPts val="0"/>
              </a:spcBef>
              <a:buFont typeface="Libre Baskerville"/>
              <a:buNone/>
              <a:defRPr/>
            </a:lvl3pPr>
            <a:lvl4pPr rtl="0">
              <a:spcBef>
                <a:spcPts val="0"/>
              </a:spcBef>
              <a:buFont typeface="Libre Baskerville"/>
              <a:buNone/>
              <a:defRPr/>
            </a:lvl4pPr>
            <a:lvl5pPr rtl="0">
              <a:spcBef>
                <a:spcPts val="0"/>
              </a:spcBef>
              <a:buFont typeface="Libre Baskervill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buFont typeface="Libre Baskerville"/>
              <a:buNone/>
              <a:defRPr/>
            </a:lvl2pPr>
            <a:lvl3pPr rtl="0">
              <a:spcBef>
                <a:spcPts val="0"/>
              </a:spcBef>
              <a:buFont typeface="Libre Baskerville"/>
              <a:buNone/>
              <a:defRPr/>
            </a:lvl3pPr>
            <a:lvl4pPr rtl="0">
              <a:spcBef>
                <a:spcPts val="0"/>
              </a:spcBef>
              <a:buFont typeface="Libre Baskerville"/>
              <a:buNone/>
              <a:defRPr/>
            </a:lvl4pPr>
            <a:lvl5pPr rtl="0">
              <a:spcBef>
                <a:spcPts val="0"/>
              </a:spcBef>
              <a:buFont typeface="Libre Baskervill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44450" algn="r" rtl="1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1pPr>
            <a:lvl2pPr marL="547688" indent="-14287" algn="r" rtl="1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●"/>
              <a:defRPr/>
            </a:lvl2pPr>
            <a:lvl3pPr marL="822325" indent="-47625" algn="r" rtl="1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Font typeface="Noto Symbol"/>
              <a:buChar char="●"/>
              <a:defRPr/>
            </a:lvl3pPr>
            <a:lvl4pPr marL="1096963" indent="-42862" algn="r" rtl="1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Noto Symbol"/>
              <a:buChar char="●"/>
              <a:defRPr/>
            </a:lvl4pPr>
            <a:lvl5pPr marL="1371600" indent="-12700" algn="r" rtl="1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Libre Baskerville"/>
              <a:buChar char="o"/>
              <a:defRPr/>
            </a:lvl5pPr>
            <a:lvl6pPr marL="1645920" indent="-33020" algn="r" rtl="1">
              <a:spcBef>
                <a:spcPts val="370"/>
              </a:spcBef>
              <a:buClr>
                <a:schemeClr val="accent3"/>
              </a:buClr>
              <a:buFont typeface="Libre Baskerville"/>
              <a:buChar char="•"/>
              <a:defRPr/>
            </a:lvl6pPr>
            <a:lvl7pPr marL="1920240" indent="-27939" algn="r" rtl="1">
              <a:spcBef>
                <a:spcPts val="370"/>
              </a:spcBef>
              <a:buClr>
                <a:schemeClr val="accent2"/>
              </a:buClr>
              <a:buFont typeface="Libre Baskerville"/>
              <a:buChar char="•"/>
              <a:defRPr/>
            </a:lvl7pPr>
            <a:lvl8pPr marL="2194560" indent="-35560" algn="r" rtl="1">
              <a:spcBef>
                <a:spcPts val="370"/>
              </a:spcBef>
              <a:buClr>
                <a:srgbClr val="F0C1B0"/>
              </a:buClr>
              <a:buFont typeface="Libre Baskerville"/>
              <a:buChar char="•"/>
              <a:defRPr/>
            </a:lvl8pPr>
            <a:lvl9pPr marL="2468880" indent="-30479" algn="r" rtl="1">
              <a:spcBef>
                <a:spcPts val="370"/>
              </a:spcBef>
              <a:buClr>
                <a:srgbClr val="DDB8B3"/>
              </a:buClr>
              <a:buFont typeface="Libre Baskerville"/>
              <a:buChar char="•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44450" algn="r" rtl="1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1pPr>
            <a:lvl2pPr marL="547688" indent="-14287" algn="r" rtl="1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●"/>
              <a:defRPr/>
            </a:lvl2pPr>
            <a:lvl3pPr marL="822325" indent="-47625" algn="r" rtl="1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Font typeface="Noto Symbol"/>
              <a:buChar char="●"/>
              <a:defRPr/>
            </a:lvl3pPr>
            <a:lvl4pPr marL="1096963" indent="-42862" algn="r" rtl="1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Noto Symbol"/>
              <a:buChar char="●"/>
              <a:defRPr/>
            </a:lvl4pPr>
            <a:lvl5pPr marL="1371600" indent="-12700" algn="r" rtl="1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Libre Baskerville"/>
              <a:buChar char="o"/>
              <a:defRPr/>
            </a:lvl5pPr>
            <a:lvl6pPr marL="1645920" indent="-33020" algn="r" rtl="1">
              <a:spcBef>
                <a:spcPts val="370"/>
              </a:spcBef>
              <a:buClr>
                <a:schemeClr val="accent3"/>
              </a:buClr>
              <a:buFont typeface="Libre Baskerville"/>
              <a:buChar char="•"/>
              <a:defRPr/>
            </a:lvl6pPr>
            <a:lvl7pPr marL="1920240" indent="-27939" algn="r" rtl="1">
              <a:spcBef>
                <a:spcPts val="370"/>
              </a:spcBef>
              <a:buClr>
                <a:schemeClr val="accent2"/>
              </a:buClr>
              <a:buFont typeface="Libre Baskerville"/>
              <a:buChar char="•"/>
              <a:defRPr/>
            </a:lvl7pPr>
            <a:lvl8pPr marL="2194560" indent="-35560" algn="r" rtl="1">
              <a:spcBef>
                <a:spcPts val="370"/>
              </a:spcBef>
              <a:buClr>
                <a:srgbClr val="F0C1B0"/>
              </a:buClr>
              <a:buFont typeface="Libre Baskerville"/>
              <a:buChar char="•"/>
              <a:defRPr/>
            </a:lvl8pPr>
            <a:lvl9pPr marL="2468880" indent="-30479" algn="r" rtl="1">
              <a:spcBef>
                <a:spcPts val="370"/>
              </a:spcBef>
              <a:buClr>
                <a:srgbClr val="DDB8B3"/>
              </a:buClr>
              <a:buFont typeface="Libre Baskerville"/>
              <a:buChar char="•"/>
              <a:defRPr/>
            </a:lvl9pPr>
          </a:lstStyle>
          <a:p>
            <a:endParaRPr/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76200" y="6210301"/>
            <a:ext cx="609600" cy="45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9pPr>
          </a:lstStyle>
          <a:p>
            <a:fld id="{A64CC2E8-41CA-4422-9FA5-5F5938335E07}" type="slidenum">
              <a:rPr lang="en-US" sz="1600" smtClean="0"/>
              <a:pPr/>
              <a:t>‹#›</a:t>
            </a:fld>
            <a:endParaRPr lang="en-US" sz="1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1">
              <a:spcBef>
                <a:spcPts val="0"/>
              </a:spcBef>
              <a:spcAft>
                <a:spcPts val="0"/>
              </a:spcAft>
              <a:defRPr/>
            </a:lvl1pPr>
            <a:lvl2pPr algn="l" rtl="1">
              <a:spcBef>
                <a:spcPts val="0"/>
              </a:spcBef>
              <a:spcAft>
                <a:spcPts val="0"/>
              </a:spcAft>
              <a:defRPr/>
            </a:lvl2pPr>
            <a:lvl3pPr algn="l" rtl="1">
              <a:spcBef>
                <a:spcPts val="0"/>
              </a:spcBef>
              <a:spcAft>
                <a:spcPts val="0"/>
              </a:spcAft>
              <a:defRPr/>
            </a:lvl3pPr>
            <a:lvl4pPr algn="l" rtl="1">
              <a:spcBef>
                <a:spcPts val="0"/>
              </a:spcBef>
              <a:spcAft>
                <a:spcPts val="0"/>
              </a:spcAft>
              <a:defRPr/>
            </a:lvl4pPr>
            <a:lvl5pPr algn="l" rtl="1">
              <a:spcBef>
                <a:spcPts val="0"/>
              </a:spcBef>
              <a:spcAft>
                <a:spcPts val="0"/>
              </a:spcAft>
              <a:defRPr/>
            </a:lvl5pPr>
            <a:lvl6pPr marL="457200" algn="l" rtl="1">
              <a:spcBef>
                <a:spcPts val="0"/>
              </a:spcBef>
              <a:spcAft>
                <a:spcPts val="0"/>
              </a:spcAft>
              <a:defRPr/>
            </a:lvl6pPr>
            <a:lvl7pPr marL="914400" algn="l" rtl="1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1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1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lide Number Placeholder 1"/>
          <p:cNvSpPr txBox="1">
            <a:spLocks/>
          </p:cNvSpPr>
          <p:nvPr userDrawn="1"/>
        </p:nvSpPr>
        <p:spPr>
          <a:xfrm>
            <a:off x="76200" y="6210301"/>
            <a:ext cx="609600" cy="45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9pPr>
          </a:lstStyle>
          <a:p>
            <a:fld id="{A64CC2E8-41CA-4422-9FA5-5F5938335E07}" type="slidenum">
              <a:rPr lang="en-US" sz="1600" smtClean="0"/>
              <a:pPr/>
              <a:t>‹#›</a:t>
            </a:fld>
            <a:endParaRPr lang="en-US" sz="16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 rtl="1">
              <a:defRPr/>
            </a:pPr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" name="Shape 10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pPr algn="ctr" rtl="1">
              <a:defRPr/>
            </a:pPr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Shape 7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 rtl="1">
              <a:defRPr/>
            </a:pPr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Shape 71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pPr algn="ctr" rtl="1">
              <a:defRPr/>
            </a:pPr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>
              <a:spcBef>
                <a:spcPts val="0"/>
              </a:spcBef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4999" cy="449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rtl="0">
              <a:spcBef>
                <a:spcPts val="0"/>
              </a:spcBef>
              <a:buFont typeface="Libre Baskerville"/>
              <a:buNone/>
              <a:defRPr/>
            </a:lvl1pPr>
            <a:lvl2pPr rtl="0">
              <a:spcBef>
                <a:spcPts val="0"/>
              </a:spcBef>
              <a:buFont typeface="Libre Baskerville"/>
              <a:buNone/>
              <a:defRPr/>
            </a:lvl2pPr>
            <a:lvl3pPr rtl="0">
              <a:spcBef>
                <a:spcPts val="0"/>
              </a:spcBef>
              <a:buFont typeface="Libre Baskerville"/>
              <a:buNone/>
              <a:defRPr/>
            </a:lvl3pPr>
            <a:lvl4pPr rtl="0">
              <a:spcBef>
                <a:spcPts val="0"/>
              </a:spcBef>
              <a:buFont typeface="Libre Baskerville"/>
              <a:buNone/>
              <a:defRPr/>
            </a:lvl4pPr>
            <a:lvl5pPr rtl="0">
              <a:spcBef>
                <a:spcPts val="0"/>
              </a:spcBef>
              <a:buFont typeface="Libre Baskervill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4998" cy="449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44450" algn="r" rtl="1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1pPr>
            <a:lvl2pPr marL="547688" indent="-14287" algn="r" rtl="1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●"/>
              <a:defRPr/>
            </a:lvl2pPr>
            <a:lvl3pPr marL="822325" indent="-47625" algn="r" rtl="1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Font typeface="Noto Symbol"/>
              <a:buChar char="●"/>
              <a:defRPr/>
            </a:lvl3pPr>
            <a:lvl4pPr marL="1096963" indent="-42862" algn="r" rtl="1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Noto Symbol"/>
              <a:buChar char="●"/>
              <a:defRPr/>
            </a:lvl4pPr>
            <a:lvl5pPr marL="1371600" indent="-12700" algn="r" rtl="1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Libre Baskerville"/>
              <a:buChar char="o"/>
              <a:defRPr/>
            </a:lvl5pPr>
            <a:lvl6pPr marL="1645920" indent="-33020" algn="r" rtl="1">
              <a:spcBef>
                <a:spcPts val="370"/>
              </a:spcBef>
              <a:buClr>
                <a:schemeClr val="accent3"/>
              </a:buClr>
              <a:buFont typeface="Libre Baskerville"/>
              <a:buChar char="•"/>
              <a:defRPr/>
            </a:lvl6pPr>
            <a:lvl7pPr marL="1920240" indent="-27939" algn="r" rtl="1">
              <a:spcBef>
                <a:spcPts val="370"/>
              </a:spcBef>
              <a:buClr>
                <a:schemeClr val="accent2"/>
              </a:buClr>
              <a:buFont typeface="Libre Baskerville"/>
              <a:buChar char="•"/>
              <a:defRPr/>
            </a:lvl7pPr>
            <a:lvl8pPr marL="2194560" indent="-35560" algn="r" rtl="1">
              <a:spcBef>
                <a:spcPts val="370"/>
              </a:spcBef>
              <a:buClr>
                <a:srgbClr val="F0C1B0"/>
              </a:buClr>
              <a:buFont typeface="Libre Baskerville"/>
              <a:buChar char="•"/>
              <a:defRPr/>
            </a:lvl8pPr>
            <a:lvl9pPr marL="2468880" indent="-30479" algn="r" rtl="1">
              <a:spcBef>
                <a:spcPts val="370"/>
              </a:spcBef>
              <a:buClr>
                <a:srgbClr val="DDB8B3"/>
              </a:buClr>
              <a:buFont typeface="Libre Baskerville"/>
              <a:buChar char="•"/>
              <a:defRPr/>
            </a:lvl9pPr>
          </a:lstStyle>
          <a:p>
            <a:endParaRPr/>
          </a:p>
        </p:txBody>
      </p:sp>
      <p:sp>
        <p:nvSpPr>
          <p:cNvPr id="9" name="Shape 75"/>
          <p:cNvSpPr txBox="1">
            <a:spLocks noGrp="1"/>
          </p:cNvSpPr>
          <p:nvPr>
            <p:ph type="dt" idx="10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rtl="1">
              <a:buClr>
                <a:srgbClr val="000000"/>
              </a:buClr>
              <a:buFont typeface="Arial" charset="0"/>
              <a:buNone/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hape 76"/>
          <p:cNvSpPr txBox="1">
            <a:spLocks noGrp="1"/>
          </p:cNvSpPr>
          <p:nvPr>
            <p:ph type="ftr" idx="11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rtl="1">
              <a:buClr>
                <a:srgbClr val="000000"/>
              </a:buClr>
              <a:buFont typeface="Arial" charset="0"/>
              <a:buNone/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 rtl="1">
              <a:defRPr/>
            </a:pPr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" name="Shape 10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pPr algn="ctr" rtl="1">
              <a:defRPr/>
            </a:pPr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Shape 79"/>
          <p:cNvSpPr>
            <a:spLocks noChangeArrowheads="1"/>
          </p:cNvSpPr>
          <p:nvPr/>
        </p:nvSpPr>
        <p:spPr bwMode="auto">
          <a:xfrm rot="10800000" flipH="1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 rtl="1">
              <a:defRPr/>
            </a:pPr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Shape 80"/>
          <p:cNvSpPr>
            <a:spLocks noChangeArrowheads="1"/>
          </p:cNvSpPr>
          <p:nvPr/>
        </p:nvSpPr>
        <p:spPr bwMode="auto">
          <a:xfrm>
            <a:off x="68263" y="4649788"/>
            <a:ext cx="9007475" cy="46037"/>
          </a:xfrm>
          <a:prstGeom prst="rect">
            <a:avLst/>
          </a:prstGeom>
          <a:solidFill>
            <a:srgbClr val="F0C1B0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 rtl="1">
              <a:defRPr/>
            </a:pPr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" name="Shape 8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>
              <a:spcBef>
                <a:spcPts val="0"/>
              </a:spcBef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rtl="0">
              <a:spcBef>
                <a:spcPts val="0"/>
              </a:spcBef>
              <a:buFont typeface="Libre Baskervill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68308" y="66675"/>
            <a:ext cx="9001873" cy="458152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pPr lvl="0"/>
            <a:endParaRPr noProof="0">
              <a:sym typeface="Arial"/>
            </a:endParaRPr>
          </a:p>
        </p:txBody>
      </p:sp>
      <p:sp>
        <p:nvSpPr>
          <p:cNvPr id="10" name="Shape 85"/>
          <p:cNvSpPr txBox="1">
            <a:spLocks noGrp="1"/>
          </p:cNvSpPr>
          <p:nvPr>
            <p:ph type="dt" idx="10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rtl="1">
              <a:buClr>
                <a:srgbClr val="000000"/>
              </a:buClr>
              <a:buFont typeface="Arial" charset="0"/>
              <a:buNone/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hape 86"/>
          <p:cNvSpPr txBox="1">
            <a:spLocks noGrp="1"/>
          </p:cNvSpPr>
          <p:nvPr>
            <p:ph type="ftr" idx="11"/>
          </p:nvPr>
        </p:nvSpPr>
        <p:spPr bwMode="auto">
          <a:xfrm>
            <a:off x="914400" y="6172200"/>
            <a:ext cx="3886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rtl="1">
              <a:buClr>
                <a:srgbClr val="000000"/>
              </a:buClr>
              <a:buFont typeface="Arial" charset="0"/>
              <a:buNone/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1">
              <a:spcBef>
                <a:spcPts val="0"/>
              </a:spcBef>
              <a:spcAft>
                <a:spcPts val="0"/>
              </a:spcAft>
              <a:defRPr/>
            </a:lvl1pPr>
            <a:lvl2pPr algn="l" rtl="1">
              <a:spcBef>
                <a:spcPts val="0"/>
              </a:spcBef>
              <a:spcAft>
                <a:spcPts val="0"/>
              </a:spcAft>
              <a:defRPr/>
            </a:lvl2pPr>
            <a:lvl3pPr algn="l" rtl="1">
              <a:spcBef>
                <a:spcPts val="0"/>
              </a:spcBef>
              <a:spcAft>
                <a:spcPts val="0"/>
              </a:spcAft>
              <a:defRPr/>
            </a:lvl3pPr>
            <a:lvl4pPr algn="l" rtl="1">
              <a:spcBef>
                <a:spcPts val="0"/>
              </a:spcBef>
              <a:spcAft>
                <a:spcPts val="0"/>
              </a:spcAft>
              <a:defRPr/>
            </a:lvl4pPr>
            <a:lvl5pPr algn="l" rtl="1">
              <a:spcBef>
                <a:spcPts val="0"/>
              </a:spcBef>
              <a:spcAft>
                <a:spcPts val="0"/>
              </a:spcAft>
              <a:defRPr/>
            </a:lvl5pPr>
            <a:lvl6pPr marL="457200" algn="l" rtl="1">
              <a:spcBef>
                <a:spcPts val="0"/>
              </a:spcBef>
              <a:spcAft>
                <a:spcPts val="0"/>
              </a:spcAft>
              <a:defRPr/>
            </a:lvl6pPr>
            <a:lvl7pPr marL="914400" algn="l" rtl="1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1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1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2514599" y="-152399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44450" algn="r" rtl="1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1pPr>
            <a:lvl2pPr marL="547688" indent="-14287" algn="r" rtl="1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●"/>
              <a:defRPr/>
            </a:lvl2pPr>
            <a:lvl3pPr marL="822325" indent="-47625" algn="r" rtl="1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Font typeface="Noto Symbol"/>
              <a:buChar char="●"/>
              <a:defRPr/>
            </a:lvl3pPr>
            <a:lvl4pPr marL="1096963" indent="-42862" algn="r" rtl="1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Noto Symbol"/>
              <a:buChar char="●"/>
              <a:defRPr/>
            </a:lvl4pPr>
            <a:lvl5pPr marL="1371600" indent="-12700" algn="r" rtl="1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Libre Baskerville"/>
              <a:buChar char="o"/>
              <a:defRPr/>
            </a:lvl5pPr>
            <a:lvl6pPr marL="1645920" indent="-33020" algn="r" rtl="1">
              <a:spcBef>
                <a:spcPts val="370"/>
              </a:spcBef>
              <a:buClr>
                <a:schemeClr val="accent3"/>
              </a:buClr>
              <a:buFont typeface="Libre Baskerville"/>
              <a:buChar char="•"/>
              <a:defRPr/>
            </a:lvl6pPr>
            <a:lvl7pPr marL="1920240" indent="-27939" algn="r" rtl="1">
              <a:spcBef>
                <a:spcPts val="370"/>
              </a:spcBef>
              <a:buClr>
                <a:schemeClr val="accent2"/>
              </a:buClr>
              <a:buFont typeface="Libre Baskerville"/>
              <a:buChar char="•"/>
              <a:defRPr/>
            </a:lvl7pPr>
            <a:lvl8pPr marL="2194560" indent="-35560" algn="r" rtl="1">
              <a:spcBef>
                <a:spcPts val="370"/>
              </a:spcBef>
              <a:buClr>
                <a:srgbClr val="F0C1B0"/>
              </a:buClr>
              <a:buFont typeface="Libre Baskerville"/>
              <a:buChar char="•"/>
              <a:defRPr/>
            </a:lvl8pPr>
            <a:lvl9pPr marL="2468880" indent="-30479" algn="r" rtl="1">
              <a:spcBef>
                <a:spcPts val="370"/>
              </a:spcBef>
              <a:buClr>
                <a:srgbClr val="DDB8B3"/>
              </a:buClr>
              <a:buFont typeface="Libre Baskerville"/>
              <a:buChar char="•"/>
              <a:defRPr/>
            </a:lvl9pPr>
          </a:lstStyle>
          <a:p>
            <a:endParaRPr/>
          </a:p>
        </p:txBody>
      </p:sp>
      <p:sp>
        <p:nvSpPr>
          <p:cNvPr id="4" name="Slide Number Placeholder 1"/>
          <p:cNvSpPr txBox="1">
            <a:spLocks/>
          </p:cNvSpPr>
          <p:nvPr userDrawn="1"/>
        </p:nvSpPr>
        <p:spPr>
          <a:xfrm>
            <a:off x="76200" y="6210301"/>
            <a:ext cx="609600" cy="45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9pPr>
          </a:lstStyle>
          <a:p>
            <a:fld id="{A64CC2E8-41CA-4422-9FA5-5F5938335E07}" type="slidenum">
              <a:rPr lang="en-US" sz="1600" smtClean="0"/>
              <a:pPr/>
              <a:t>‹#›</a:t>
            </a:fld>
            <a:endParaRPr lang="en-US" sz="1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 rtl="1">
              <a:defRPr/>
            </a:pPr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27" name="Shape 10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pPr algn="ctr" rtl="1">
              <a:defRPr/>
            </a:pPr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28" name="Shape 11"/>
          <p:cNvSpPr txBox="1"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ru-RU">
              <a:sym typeface="Arial" charset="0"/>
            </a:endParaRPr>
          </a:p>
        </p:txBody>
      </p:sp>
      <p:sp>
        <p:nvSpPr>
          <p:cNvPr id="1029" name="Shape 12"/>
          <p:cNvSpPr txBox="1"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>
              <a:sym typeface="Arial" charset="0"/>
            </a:endParaRPr>
          </a:p>
        </p:txBody>
      </p:sp>
      <p:sp>
        <p:nvSpPr>
          <p:cNvPr id="1031" name="Shape 14"/>
          <p:cNvSpPr txBox="1">
            <a:spLocks noGrp="1"/>
          </p:cNvSpPr>
          <p:nvPr/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r" rtl="1">
              <a:buClr>
                <a:srgbClr val="000000"/>
              </a:buClr>
              <a:buFont typeface="Arial" charset="0"/>
              <a:buNone/>
              <a:defRPr/>
            </a:pPr>
            <a:endParaRPr lang="ru-RU"/>
          </a:p>
        </p:txBody>
      </p:sp>
      <p:sp>
        <p:nvSpPr>
          <p:cNvPr id="1032" name="Shape 15"/>
          <p:cNvSpPr>
            <a:spLocks noGrp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1425" tIns="91425" rIns="91425" bIns="91425" anchor="ctr" anchorCtr="1"/>
          <a:lstStyle/>
          <a:p>
            <a:pPr algn="ctr" rtl="1">
              <a:buClr>
                <a:srgbClr val="000000"/>
              </a:buClr>
              <a:buFont typeface="Arial" charset="0"/>
              <a:buNone/>
              <a:defRPr/>
            </a:pPr>
            <a:endParaRPr lang="ru-RU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" y="6210301"/>
            <a:ext cx="539750" cy="45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A64CC2E8-41CA-4422-9FA5-5F5938335E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64" r:id="rId2"/>
    <p:sldLayoutId id="2147483672" r:id="rId3"/>
    <p:sldLayoutId id="2147483665" r:id="rId4"/>
    <p:sldLayoutId id="2147483666" r:id="rId5"/>
    <p:sldLayoutId id="2147483667" r:id="rId6"/>
    <p:sldLayoutId id="2147483673" r:id="rId7"/>
    <p:sldLayoutId id="2147483674" r:id="rId8"/>
    <p:sldLayoutId id="2147483669" r:id="rId9"/>
    <p:sldLayoutId id="2147483670" r:id="rId10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python3_global_vs_local_variables.ph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python3_global_vs_local_variables.ph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101"/>
          <p:cNvSpPr txBox="1">
            <a:spLocks noGrp="1"/>
          </p:cNvSpPr>
          <p:nvPr>
            <p:ph type="subTitle" idx="1"/>
          </p:nvPr>
        </p:nvSpPr>
        <p:spPr/>
        <p:txBody>
          <a:bodyPr tIns="45700" bIns="45700"/>
          <a:lstStyle/>
          <a:p>
            <a:pPr rtl="0"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2019</a:t>
            </a:r>
            <a:endParaRPr lang="en-US" sz="3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endParaRPr lang="en-GB" sz="3600" dirty="0">
              <a:solidFill>
                <a:srgbClr val="696464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rtl="0"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Recitation 3:</a:t>
            </a:r>
            <a:r>
              <a:rPr lang="en-GB" sz="3600" dirty="0">
                <a:solidFill>
                  <a:srgbClr val="696464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GB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Functions</a:t>
            </a:r>
          </a:p>
          <a:p>
            <a:pPr rtl="0" eaLnBrk="1" hangingPunct="1">
              <a:spcAft>
                <a:spcPct val="0"/>
              </a:spcAft>
            </a:pPr>
            <a:endParaRPr lang="ru-RU" sz="2600" dirty="0">
              <a:solidFill>
                <a:srgbClr val="696464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338" name="Shape 102"/>
          <p:cNvSpPr txBox="1">
            <a:spLocks noGrp="1"/>
          </p:cNvSpPr>
          <p:nvPr>
            <p:ph type="ctrTitle"/>
          </p:nvPr>
        </p:nvSpPr>
        <p:spPr/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Programming for Engineers in Python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>
            <a:off x="4800600" y="3334639"/>
            <a:ext cx="2077553" cy="0"/>
          </a:xfrm>
          <a:prstGeom prst="straightConnector1">
            <a:avLst/>
          </a:prstGeom>
          <a:ln w="412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00600" y="4245114"/>
            <a:ext cx="2026004" cy="0"/>
          </a:xfrm>
          <a:prstGeom prst="straightConnector1">
            <a:avLst/>
          </a:prstGeom>
          <a:ln w="412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1"/>
          </p:cNvCxnSpPr>
          <p:nvPr/>
        </p:nvCxnSpPr>
        <p:spPr>
          <a:xfrm>
            <a:off x="4800600" y="3410839"/>
            <a:ext cx="2057400" cy="807218"/>
          </a:xfrm>
          <a:prstGeom prst="straightConnector1">
            <a:avLst/>
          </a:prstGeom>
          <a:ln w="41275">
            <a:solidFill>
              <a:srgbClr val="0000FF">
                <a:alpha val="28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58000" y="3025914"/>
            <a:ext cx="16113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[4,5,6]</a:t>
            </a:r>
            <a:endParaRPr lang="he-IL" dirty="0"/>
          </a:p>
        </p:txBody>
      </p:sp>
      <p:sp>
        <p:nvSpPr>
          <p:cNvPr id="30" name="Rectangle 29"/>
          <p:cNvSpPr/>
          <p:nvPr/>
        </p:nvSpPr>
        <p:spPr>
          <a:xfrm>
            <a:off x="6858000" y="3864114"/>
            <a:ext cx="16113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[1,2,3]</a:t>
            </a:r>
            <a:endParaRPr lang="he-IL" dirty="0"/>
          </a:p>
        </p:txBody>
      </p:sp>
      <p:sp>
        <p:nvSpPr>
          <p:cNvPr id="32" name="Rectangle 31"/>
          <p:cNvSpPr/>
          <p:nvPr/>
        </p:nvSpPr>
        <p:spPr>
          <a:xfrm>
            <a:off x="4191000" y="2949714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a</a:t>
            </a:r>
            <a:endParaRPr lang="he-IL" dirty="0"/>
          </a:p>
        </p:txBody>
      </p:sp>
      <p:sp>
        <p:nvSpPr>
          <p:cNvPr id="33" name="Rectangle 32"/>
          <p:cNvSpPr/>
          <p:nvPr/>
        </p:nvSpPr>
        <p:spPr>
          <a:xfrm>
            <a:off x="4191000" y="3864114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b</a:t>
            </a:r>
            <a:endParaRPr lang="he-IL" dirty="0"/>
          </a:p>
        </p:txBody>
      </p:sp>
      <p:sp>
        <p:nvSpPr>
          <p:cNvPr id="21" name="Left Brace 20"/>
          <p:cNvSpPr/>
          <p:nvPr/>
        </p:nvSpPr>
        <p:spPr>
          <a:xfrm rot="16200000">
            <a:off x="976959" y="2148025"/>
            <a:ext cx="228600" cy="5334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 rot="16200000">
            <a:off x="2443249" y="1747750"/>
            <a:ext cx="182378" cy="1563677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32756" y="2529025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47499" y="257696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list object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52099" y="1767024"/>
            <a:ext cx="24817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a = [1,2,3]</a:t>
            </a:r>
            <a:endParaRPr lang="he-IL" dirty="0"/>
          </a:p>
        </p:txBody>
      </p:sp>
      <p:sp>
        <p:nvSpPr>
          <p:cNvPr id="31" name="Rectangle 30"/>
          <p:cNvSpPr/>
          <p:nvPr/>
        </p:nvSpPr>
        <p:spPr>
          <a:xfrm>
            <a:off x="685800" y="3048000"/>
            <a:ext cx="1340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b = a</a:t>
            </a:r>
            <a:endParaRPr lang="he-IL" dirty="0"/>
          </a:p>
        </p:txBody>
      </p:sp>
      <p:sp>
        <p:nvSpPr>
          <p:cNvPr id="34" name="Rectangle 33"/>
          <p:cNvSpPr/>
          <p:nvPr/>
        </p:nvSpPr>
        <p:spPr>
          <a:xfrm>
            <a:off x="685800" y="3962400"/>
            <a:ext cx="24817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a = [4,5,6]</a:t>
            </a:r>
            <a:endParaRPr lang="he-IL" dirty="0"/>
          </a:p>
        </p:txBody>
      </p:sp>
      <p:sp>
        <p:nvSpPr>
          <p:cNvPr id="35" name="Shape 179">
            <a:extLst>
              <a:ext uri="{FF2B5EF4-FFF2-40B4-BE49-F238E27FC236}">
                <a16:creationId xmlns:a16="http://schemas.microsoft.com/office/drawing/2014/main" id="{C1702DED-68FE-41E1-A64E-B59D10033D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829215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 references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07F0E1-CECB-41E5-A8BF-41600A569153}"/>
              </a:ext>
            </a:extLst>
          </p:cNvPr>
          <p:cNvSpPr/>
          <p:nvPr/>
        </p:nvSpPr>
        <p:spPr>
          <a:xfrm>
            <a:off x="1594297" y="1315888"/>
            <a:ext cx="1095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In code:</a:t>
            </a:r>
            <a:endParaRPr lang="he-IL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345835-6B7E-4F18-8B5D-9F423C38CC09}"/>
              </a:ext>
            </a:extLst>
          </p:cNvPr>
          <p:cNvSpPr/>
          <p:nvPr/>
        </p:nvSpPr>
        <p:spPr>
          <a:xfrm>
            <a:off x="5169656" y="1313110"/>
            <a:ext cx="14543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73050"/>
            <a:r>
              <a:rPr lang="en-US" sz="2000" i="1" dirty="0">
                <a:solidFill>
                  <a:schemeClr val="tx1"/>
                </a:solidFill>
              </a:rPr>
              <a:t>In memory:</a:t>
            </a:r>
          </a:p>
        </p:txBody>
      </p:sp>
    </p:spTree>
    <p:extLst>
      <p:ext uri="{BB962C8B-B14F-4D97-AF65-F5344CB8AC3E}">
        <p14:creationId xmlns:p14="http://schemas.microsoft.com/office/powerpoint/2010/main" val="2826150712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hape 179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dirty="0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 references</a:t>
            </a:r>
          </a:p>
        </p:txBody>
      </p:sp>
      <p:sp>
        <p:nvSpPr>
          <p:cNvPr id="5" name="Left Brace 4"/>
          <p:cNvSpPr/>
          <p:nvPr/>
        </p:nvSpPr>
        <p:spPr>
          <a:xfrm rot="16200000">
            <a:off x="976959" y="2148025"/>
            <a:ext cx="228600" cy="5334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2443249" y="1747750"/>
            <a:ext cx="182378" cy="1563677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2756" y="2529025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7499" y="257696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list object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28800" y="1447800"/>
            <a:ext cx="821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In code:</a:t>
            </a:r>
            <a:endParaRPr lang="he-IL" dirty="0"/>
          </a:p>
        </p:txBody>
      </p:sp>
      <p:sp>
        <p:nvSpPr>
          <p:cNvPr id="17" name="Rectangle 16"/>
          <p:cNvSpPr/>
          <p:nvPr/>
        </p:nvSpPr>
        <p:spPr>
          <a:xfrm>
            <a:off x="5562600" y="1447800"/>
            <a:ext cx="1097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73050"/>
            <a:r>
              <a:rPr lang="en-US" i="1" dirty="0">
                <a:solidFill>
                  <a:schemeClr val="tx1"/>
                </a:solidFill>
              </a:rPr>
              <a:t>In memory: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2099" y="1767024"/>
            <a:ext cx="24817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a = [1,2,3]</a:t>
            </a:r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685800" y="3048000"/>
            <a:ext cx="1340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b = a</a:t>
            </a:r>
            <a:endParaRPr lang="he-IL" dirty="0"/>
          </a:p>
        </p:txBody>
      </p:sp>
      <p:sp>
        <p:nvSpPr>
          <p:cNvPr id="19" name="Rectangle 18"/>
          <p:cNvSpPr/>
          <p:nvPr/>
        </p:nvSpPr>
        <p:spPr>
          <a:xfrm>
            <a:off x="685800" y="3962400"/>
            <a:ext cx="24817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a = [4,5,6]</a:t>
            </a:r>
            <a:endParaRPr lang="he-IL" dirty="0"/>
          </a:p>
        </p:txBody>
      </p:sp>
      <p:sp>
        <p:nvSpPr>
          <p:cNvPr id="29" name="Rectangle 28"/>
          <p:cNvSpPr/>
          <p:nvPr/>
        </p:nvSpPr>
        <p:spPr>
          <a:xfrm>
            <a:off x="6871641" y="3027346"/>
            <a:ext cx="16113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[4,5,6]</a:t>
            </a:r>
            <a:endParaRPr lang="he-IL" dirty="0"/>
          </a:p>
        </p:txBody>
      </p:sp>
      <p:sp>
        <p:nvSpPr>
          <p:cNvPr id="30" name="Rectangle 29"/>
          <p:cNvSpPr/>
          <p:nvPr/>
        </p:nvSpPr>
        <p:spPr>
          <a:xfrm>
            <a:off x="6871641" y="3865546"/>
            <a:ext cx="16113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[1,2,3]</a:t>
            </a:r>
            <a:endParaRPr lang="he-IL" dirty="0"/>
          </a:p>
        </p:txBody>
      </p:sp>
      <p:sp>
        <p:nvSpPr>
          <p:cNvPr id="32" name="Rectangle 31"/>
          <p:cNvSpPr/>
          <p:nvPr/>
        </p:nvSpPr>
        <p:spPr>
          <a:xfrm>
            <a:off x="4204641" y="2951146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a</a:t>
            </a:r>
            <a:endParaRPr lang="he-IL" dirty="0"/>
          </a:p>
        </p:txBody>
      </p:sp>
      <p:sp>
        <p:nvSpPr>
          <p:cNvPr id="33" name="Rectangle 32"/>
          <p:cNvSpPr/>
          <p:nvPr/>
        </p:nvSpPr>
        <p:spPr>
          <a:xfrm>
            <a:off x="4204641" y="3865546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b</a:t>
            </a:r>
            <a:endParaRPr lang="he-IL" dirty="0"/>
          </a:p>
        </p:txBody>
      </p:sp>
      <p:sp>
        <p:nvSpPr>
          <p:cNvPr id="21" name="Rectangle 20"/>
          <p:cNvSpPr/>
          <p:nvPr/>
        </p:nvSpPr>
        <p:spPr>
          <a:xfrm>
            <a:off x="685800" y="4800600"/>
            <a:ext cx="1340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a = b</a:t>
            </a:r>
            <a:endParaRPr lang="he-IL" sz="4000" kern="0" dirty="0">
              <a:solidFill>
                <a:srgbClr val="0000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14241" y="3408346"/>
            <a:ext cx="2178404" cy="838200"/>
          </a:xfrm>
          <a:prstGeom prst="straightConnector1">
            <a:avLst/>
          </a:prstGeom>
          <a:ln w="412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52341" y="4261414"/>
            <a:ext cx="2026004" cy="0"/>
          </a:xfrm>
          <a:prstGeom prst="straightConnector1">
            <a:avLst/>
          </a:prstGeom>
          <a:ln w="412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814241" y="3332146"/>
            <a:ext cx="2102204" cy="0"/>
          </a:xfrm>
          <a:prstGeom prst="straightConnector1">
            <a:avLst/>
          </a:prstGeom>
          <a:ln w="41275">
            <a:solidFill>
              <a:srgbClr val="0000FF">
                <a:alpha val="28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71641" y="2112946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happens to this list?</a:t>
            </a:r>
          </a:p>
        </p:txBody>
      </p:sp>
    </p:spTree>
    <p:extLst>
      <p:ext uri="{BB962C8B-B14F-4D97-AF65-F5344CB8AC3E}">
        <p14:creationId xmlns:p14="http://schemas.microsoft.com/office/powerpoint/2010/main" val="1521599744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hape 179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36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Changes to a mutable object will be reflected in all names referencing it </a:t>
            </a:r>
          </a:p>
        </p:txBody>
      </p:sp>
      <p:sp>
        <p:nvSpPr>
          <p:cNvPr id="5" name="Left Brace 4"/>
          <p:cNvSpPr/>
          <p:nvPr/>
        </p:nvSpPr>
        <p:spPr>
          <a:xfrm rot="16200000">
            <a:off x="976959" y="2148025"/>
            <a:ext cx="228600" cy="5334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2443249" y="1747750"/>
            <a:ext cx="182378" cy="1563677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2756" y="2529025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7499" y="257696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list object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6016" y="1414143"/>
            <a:ext cx="1095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In code:</a:t>
            </a:r>
            <a:endParaRPr lang="he-IL" sz="2000" dirty="0"/>
          </a:p>
        </p:txBody>
      </p:sp>
      <p:sp>
        <p:nvSpPr>
          <p:cNvPr id="17" name="Rectangle 16"/>
          <p:cNvSpPr/>
          <p:nvPr/>
        </p:nvSpPr>
        <p:spPr>
          <a:xfrm>
            <a:off x="5562600" y="1447800"/>
            <a:ext cx="16113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73050"/>
            <a:r>
              <a:rPr lang="en-US" sz="2000" i="1" dirty="0">
                <a:solidFill>
                  <a:schemeClr val="tx1"/>
                </a:solidFill>
              </a:rPr>
              <a:t>In memory: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2099" y="1767024"/>
            <a:ext cx="24817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a = [1,2,3]</a:t>
            </a:r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685800" y="3048000"/>
            <a:ext cx="1340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b = a</a:t>
            </a:r>
            <a:endParaRPr lang="he-IL" dirty="0"/>
          </a:p>
        </p:txBody>
      </p:sp>
      <p:sp>
        <p:nvSpPr>
          <p:cNvPr id="19" name="Rectangle 18"/>
          <p:cNvSpPr/>
          <p:nvPr/>
        </p:nvSpPr>
        <p:spPr>
          <a:xfrm>
            <a:off x="685800" y="3962400"/>
            <a:ext cx="24817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a = [4,5,6]</a:t>
            </a:r>
            <a:endParaRPr lang="he-IL" dirty="0"/>
          </a:p>
        </p:txBody>
      </p:sp>
      <p:sp>
        <p:nvSpPr>
          <p:cNvPr id="29" name="Rectangle 28"/>
          <p:cNvSpPr/>
          <p:nvPr/>
        </p:nvSpPr>
        <p:spPr>
          <a:xfrm>
            <a:off x="6885792" y="3048000"/>
            <a:ext cx="16113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[4,5,6]</a:t>
            </a:r>
            <a:endParaRPr lang="he-IL" dirty="0"/>
          </a:p>
        </p:txBody>
      </p:sp>
      <p:sp>
        <p:nvSpPr>
          <p:cNvPr id="30" name="Rectangle 29"/>
          <p:cNvSpPr/>
          <p:nvPr/>
        </p:nvSpPr>
        <p:spPr>
          <a:xfrm>
            <a:off x="6885792" y="3886200"/>
            <a:ext cx="21820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[</a:t>
            </a:r>
            <a:r>
              <a:rPr lang="en-US" sz="4000" kern="0" dirty="0">
                <a:solidFill>
                  <a:srgbClr val="FF0000"/>
                </a:solidFill>
              </a:rPr>
              <a:t>100</a:t>
            </a:r>
            <a:r>
              <a:rPr lang="en-US" sz="4000" kern="0" dirty="0">
                <a:solidFill>
                  <a:srgbClr val="0000FF"/>
                </a:solidFill>
              </a:rPr>
              <a:t>,2,3]</a:t>
            </a:r>
            <a:endParaRPr lang="he-IL" dirty="0"/>
          </a:p>
        </p:txBody>
      </p:sp>
      <p:sp>
        <p:nvSpPr>
          <p:cNvPr id="32" name="Rectangle 31"/>
          <p:cNvSpPr/>
          <p:nvPr/>
        </p:nvSpPr>
        <p:spPr>
          <a:xfrm>
            <a:off x="4218792" y="2971800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a</a:t>
            </a:r>
            <a:endParaRPr lang="he-IL" dirty="0"/>
          </a:p>
        </p:txBody>
      </p:sp>
      <p:sp>
        <p:nvSpPr>
          <p:cNvPr id="33" name="Rectangle 32"/>
          <p:cNvSpPr/>
          <p:nvPr/>
        </p:nvSpPr>
        <p:spPr>
          <a:xfrm>
            <a:off x="4218792" y="3886200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b</a:t>
            </a:r>
            <a:endParaRPr lang="he-IL" dirty="0"/>
          </a:p>
        </p:txBody>
      </p:sp>
      <p:sp>
        <p:nvSpPr>
          <p:cNvPr id="21" name="Rectangle 20"/>
          <p:cNvSpPr/>
          <p:nvPr/>
        </p:nvSpPr>
        <p:spPr>
          <a:xfrm>
            <a:off x="685800" y="4800600"/>
            <a:ext cx="1340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a = b</a:t>
            </a:r>
            <a:endParaRPr lang="he-IL" sz="4000" kern="0" dirty="0">
              <a:solidFill>
                <a:srgbClr val="0000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28392" y="3429000"/>
            <a:ext cx="2178404" cy="838200"/>
          </a:xfrm>
          <a:prstGeom prst="straightConnector1">
            <a:avLst/>
          </a:prstGeom>
          <a:ln w="412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66492" y="4282068"/>
            <a:ext cx="2026004" cy="36542"/>
          </a:xfrm>
          <a:prstGeom prst="straightConnector1">
            <a:avLst/>
          </a:prstGeom>
          <a:ln w="412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828392" y="3352800"/>
            <a:ext cx="2102204" cy="0"/>
          </a:xfrm>
          <a:prstGeom prst="straightConnector1">
            <a:avLst/>
          </a:prstGeom>
          <a:ln w="41275">
            <a:solidFill>
              <a:srgbClr val="0000FF">
                <a:alpha val="28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85792" y="213360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happens to this list?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5800" y="5638800"/>
            <a:ext cx="24817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FF0000"/>
                </a:solidFill>
              </a:rPr>
              <a:t>b[0] = 100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885157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hape 236"/>
          <p:cNvSpPr txBox="1">
            <a:spLocks noGrp="1"/>
          </p:cNvSpPr>
          <p:nvPr>
            <p:ph type="title"/>
          </p:nvPr>
        </p:nvSpPr>
        <p:spPr>
          <a:xfrm>
            <a:off x="762000" y="100925"/>
            <a:ext cx="7772400" cy="1143000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36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Changing list information: example 2</a:t>
            </a:r>
          </a:p>
        </p:txBody>
      </p:sp>
      <p:grpSp>
        <p:nvGrpSpPr>
          <p:cNvPr id="2" name="Shape 237"/>
          <p:cNvGrpSpPr>
            <a:grpSpLocks/>
          </p:cNvGrpSpPr>
          <p:nvPr/>
        </p:nvGrpSpPr>
        <p:grpSpPr bwMode="auto">
          <a:xfrm>
            <a:off x="4191000" y="2971800"/>
            <a:ext cx="3054350" cy="1376363"/>
            <a:chOff x="860" y="623"/>
            <a:chExt cx="1922" cy="867"/>
          </a:xfrm>
        </p:grpSpPr>
        <p:sp>
          <p:nvSpPr>
            <p:cNvPr id="43030" name="Shape 238"/>
            <p:cNvSpPr txBox="1">
              <a:spLocks noChangeArrowheads="1"/>
            </p:cNvSpPr>
            <p:nvPr/>
          </p:nvSpPr>
          <p:spPr bwMode="auto">
            <a:xfrm>
              <a:off x="863" y="623"/>
              <a:ext cx="185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pPr>
                <a:buSzPct val="25000"/>
              </a:pPr>
              <a:r>
                <a:rPr lang="en-GB" sz="2400">
                  <a:latin typeface="Libre Baskerville"/>
                  <a:ea typeface="Libre Baskerville"/>
                  <a:cs typeface="Libre Baskerville"/>
                  <a:sym typeface="Libre Baskerville"/>
                </a:rPr>
                <a:t>a</a:t>
              </a:r>
            </a:p>
          </p:txBody>
        </p:sp>
        <p:cxnSp>
          <p:nvCxnSpPr>
            <p:cNvPr id="43031" name="Shape 239"/>
            <p:cNvCxnSpPr>
              <a:cxnSpLocks noChangeShapeType="1"/>
            </p:cNvCxnSpPr>
            <p:nvPr/>
          </p:nvCxnSpPr>
          <p:spPr bwMode="auto">
            <a:xfrm>
              <a:off x="1102" y="767"/>
              <a:ext cx="623" cy="2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43032" name="Shape 240"/>
            <p:cNvSpPr>
              <a:spLocks noChangeArrowheads="1"/>
            </p:cNvSpPr>
            <p:nvPr/>
          </p:nvSpPr>
          <p:spPr bwMode="auto">
            <a:xfrm>
              <a:off x="1776" y="814"/>
              <a:ext cx="336" cy="47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>
                <a:buSzPct val="25000"/>
              </a:pPr>
              <a:r>
                <a:rPr lang="en-GB" sz="2400">
                  <a:latin typeface="Libre Baskerville"/>
                  <a:ea typeface="Libre Baskerville"/>
                  <a:cs typeface="Libre Baskerville"/>
                  <a:sym typeface="Libre Baskerville"/>
                </a:rPr>
                <a:t>1</a:t>
              </a:r>
            </a:p>
          </p:txBody>
        </p:sp>
        <p:sp>
          <p:nvSpPr>
            <p:cNvPr id="43033" name="Shape 241"/>
            <p:cNvSpPr>
              <a:spLocks noChangeArrowheads="1"/>
            </p:cNvSpPr>
            <p:nvPr/>
          </p:nvSpPr>
          <p:spPr bwMode="auto">
            <a:xfrm>
              <a:off x="2112" y="814"/>
              <a:ext cx="336" cy="47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>
                <a:buSzPct val="25000"/>
              </a:pPr>
              <a:r>
                <a:rPr lang="en-GB" sz="2400">
                  <a:latin typeface="Libre Baskerville"/>
                  <a:ea typeface="Libre Baskerville"/>
                  <a:cs typeface="Libre Baskerville"/>
                  <a:sym typeface="Libre Baskerville"/>
                </a:rPr>
                <a:t>2</a:t>
              </a:r>
            </a:p>
          </p:txBody>
        </p:sp>
        <p:sp>
          <p:nvSpPr>
            <p:cNvPr id="43034" name="Shape 242"/>
            <p:cNvSpPr>
              <a:spLocks noChangeArrowheads="1"/>
            </p:cNvSpPr>
            <p:nvPr/>
          </p:nvSpPr>
          <p:spPr bwMode="auto">
            <a:xfrm>
              <a:off x="2446" y="814"/>
              <a:ext cx="336" cy="47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>
                <a:buSzPct val="25000"/>
              </a:pPr>
              <a:r>
                <a:rPr lang="en-GB" sz="2400">
                  <a:latin typeface="Libre Baskerville"/>
                  <a:ea typeface="Libre Baskerville"/>
                  <a:cs typeface="Libre Baskerville"/>
                  <a:sym typeface="Libre Baskerville"/>
                </a:rPr>
                <a:t>3</a:t>
              </a:r>
            </a:p>
          </p:txBody>
        </p:sp>
        <p:sp>
          <p:nvSpPr>
            <p:cNvPr id="43035" name="Shape 243"/>
            <p:cNvSpPr txBox="1">
              <a:spLocks noChangeArrowheads="1"/>
            </p:cNvSpPr>
            <p:nvPr/>
          </p:nvSpPr>
          <p:spPr bwMode="auto">
            <a:xfrm>
              <a:off x="860" y="1200"/>
              <a:ext cx="20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pPr>
                <a:buSzPct val="25000"/>
              </a:pPr>
              <a:r>
                <a:rPr lang="en-GB" sz="2400">
                  <a:latin typeface="Libre Baskerville"/>
                  <a:ea typeface="Libre Baskerville"/>
                  <a:cs typeface="Libre Baskerville"/>
                  <a:sym typeface="Libre Baskerville"/>
                </a:rPr>
                <a:t>b</a:t>
              </a:r>
            </a:p>
          </p:txBody>
        </p:sp>
        <p:cxnSp>
          <p:nvCxnSpPr>
            <p:cNvPr id="43036" name="Shape 244"/>
            <p:cNvCxnSpPr>
              <a:cxnSpLocks noChangeShapeType="1"/>
            </p:cNvCxnSpPr>
            <p:nvPr/>
          </p:nvCxnSpPr>
          <p:spPr bwMode="auto">
            <a:xfrm rot="10800000" flipH="1">
              <a:off x="1102" y="1103"/>
              <a:ext cx="623" cy="2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grpSp>
        <p:nvGrpSpPr>
          <p:cNvPr id="3" name="Group 2"/>
          <p:cNvGrpSpPr/>
          <p:nvPr/>
        </p:nvGrpSpPr>
        <p:grpSpPr>
          <a:xfrm>
            <a:off x="4191000" y="4724400"/>
            <a:ext cx="3590925" cy="1376363"/>
            <a:chOff x="4191000" y="4724400"/>
            <a:chExt cx="3590925" cy="1376363"/>
          </a:xfrm>
        </p:grpSpPr>
        <p:grpSp>
          <p:nvGrpSpPr>
            <p:cNvPr id="4" name="Group 1"/>
            <p:cNvGrpSpPr/>
            <p:nvPr/>
          </p:nvGrpSpPr>
          <p:grpSpPr>
            <a:xfrm>
              <a:off x="4191000" y="4724400"/>
              <a:ext cx="3590925" cy="1376363"/>
              <a:chOff x="4191000" y="4724400"/>
              <a:chExt cx="3590925" cy="1376363"/>
            </a:xfrm>
          </p:grpSpPr>
          <p:sp>
            <p:nvSpPr>
              <p:cNvPr id="43011" name="Shape 245"/>
              <p:cNvSpPr txBox="1">
                <a:spLocks noChangeArrowheads="1"/>
              </p:cNvSpPr>
              <p:nvPr/>
            </p:nvSpPr>
            <p:spPr bwMode="auto">
              <a:xfrm>
                <a:off x="4194175" y="4724400"/>
                <a:ext cx="296863" cy="461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pPr>
                  <a:buSzPct val="25000"/>
                </a:pPr>
                <a:r>
                  <a:rPr lang="en-GB" sz="24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a</a:t>
                </a:r>
              </a:p>
            </p:txBody>
          </p:sp>
          <p:cxnSp>
            <p:nvCxnSpPr>
              <p:cNvPr id="43012" name="Shape 246"/>
              <p:cNvCxnSpPr>
                <a:cxnSpLocks noChangeShapeType="1"/>
              </p:cNvCxnSpPr>
              <p:nvPr/>
            </p:nvCxnSpPr>
            <p:spPr bwMode="auto">
              <a:xfrm>
                <a:off x="4576763" y="4953000"/>
                <a:ext cx="990600" cy="38100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3013" name="Shape 247"/>
              <p:cNvSpPr>
                <a:spLocks noChangeArrowheads="1"/>
              </p:cNvSpPr>
              <p:nvPr/>
            </p:nvSpPr>
            <p:spPr bwMode="auto">
              <a:xfrm>
                <a:off x="5643563" y="5029200"/>
                <a:ext cx="5334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25" tIns="45700" rIns="91425" bIns="45700" anchor="ctr"/>
              <a:lstStyle/>
              <a:p>
                <a:pPr>
                  <a:buSzPct val="25000"/>
                </a:pPr>
                <a:r>
                  <a:rPr lang="en-GB" sz="24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1</a:t>
                </a:r>
              </a:p>
            </p:txBody>
          </p:sp>
          <p:sp>
            <p:nvSpPr>
              <p:cNvPr id="43014" name="Shape 248"/>
              <p:cNvSpPr>
                <a:spLocks noChangeArrowheads="1"/>
              </p:cNvSpPr>
              <p:nvPr/>
            </p:nvSpPr>
            <p:spPr bwMode="auto">
              <a:xfrm>
                <a:off x="6176963" y="5029200"/>
                <a:ext cx="5334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25" tIns="45700" rIns="91425" bIns="45700" anchor="ctr"/>
              <a:lstStyle/>
              <a:p>
                <a:pPr>
                  <a:buSzPct val="25000"/>
                </a:pPr>
                <a:r>
                  <a:rPr lang="en-GB" sz="24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2</a:t>
                </a:r>
              </a:p>
            </p:txBody>
          </p:sp>
          <p:sp>
            <p:nvSpPr>
              <p:cNvPr id="43015" name="Shape 249"/>
              <p:cNvSpPr>
                <a:spLocks noChangeArrowheads="1"/>
              </p:cNvSpPr>
              <p:nvPr/>
            </p:nvSpPr>
            <p:spPr bwMode="auto">
              <a:xfrm>
                <a:off x="6710363" y="5029200"/>
                <a:ext cx="5334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25" tIns="45700" rIns="91425" bIns="45700" anchor="ctr"/>
              <a:lstStyle/>
              <a:p>
                <a:pPr>
                  <a:buSzPct val="25000"/>
                </a:pPr>
                <a:r>
                  <a:rPr lang="en-GB" sz="24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3</a:t>
                </a:r>
              </a:p>
            </p:txBody>
          </p:sp>
          <p:sp>
            <p:nvSpPr>
              <p:cNvPr id="43016" name="Shape 250"/>
              <p:cNvSpPr txBox="1">
                <a:spLocks noChangeArrowheads="1"/>
              </p:cNvSpPr>
              <p:nvPr/>
            </p:nvSpPr>
            <p:spPr bwMode="auto">
              <a:xfrm>
                <a:off x="4191000" y="5638800"/>
                <a:ext cx="322263" cy="461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pPr>
                  <a:buSzPct val="25000"/>
                </a:pPr>
                <a:r>
                  <a:rPr lang="en-GB" sz="24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b</a:t>
                </a:r>
              </a:p>
            </p:txBody>
          </p:sp>
          <p:cxnSp>
            <p:nvCxnSpPr>
              <p:cNvPr id="43017" name="Shape 251"/>
              <p:cNvCxnSpPr>
                <a:cxnSpLocks noChangeShapeType="1"/>
              </p:cNvCxnSpPr>
              <p:nvPr/>
            </p:nvCxnSpPr>
            <p:spPr bwMode="auto">
              <a:xfrm rot="10800000" flipH="1">
                <a:off x="4576763" y="5486400"/>
                <a:ext cx="990600" cy="38100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3018" name="Shape 252"/>
              <p:cNvSpPr>
                <a:spLocks noChangeArrowheads="1"/>
              </p:cNvSpPr>
              <p:nvPr/>
            </p:nvSpPr>
            <p:spPr bwMode="auto">
              <a:xfrm>
                <a:off x="7248525" y="5029200"/>
                <a:ext cx="5334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25" tIns="45700" rIns="91425" bIns="45700" anchor="ctr"/>
              <a:lstStyle/>
              <a:p>
                <a:endParaRPr lang="ru-RU" sz="24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sp>
          <p:nvSpPr>
            <p:cNvPr id="43019" name="Shape 253"/>
            <p:cNvSpPr txBox="1">
              <a:spLocks noChangeArrowheads="1"/>
            </p:cNvSpPr>
            <p:nvPr/>
          </p:nvSpPr>
          <p:spPr bwMode="auto">
            <a:xfrm>
              <a:off x="7315200" y="5181600"/>
              <a:ext cx="32543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pPr>
                <a:buSzPct val="25000"/>
              </a:pPr>
              <a:r>
                <a:rPr lang="en-GB" sz="2400">
                  <a:latin typeface="Libre Baskerville"/>
                  <a:ea typeface="Libre Baskerville"/>
                  <a:cs typeface="Libre Baskerville"/>
                  <a:sym typeface="Libre Baskerville"/>
                </a:rPr>
                <a:t>4</a:t>
              </a:r>
            </a:p>
          </p:txBody>
        </p:sp>
      </p:grpSp>
      <p:sp>
        <p:nvSpPr>
          <p:cNvPr id="43020" name="Shape 254"/>
          <p:cNvSpPr txBox="1">
            <a:spLocks noChangeArrowheads="1"/>
          </p:cNvSpPr>
          <p:nvPr/>
        </p:nvSpPr>
        <p:spPr bwMode="auto">
          <a:xfrm>
            <a:off x="685800" y="1979613"/>
            <a:ext cx="26463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GB" sz="2400" b="1" dirty="0"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a = [1, 2, 3]</a:t>
            </a:r>
          </a:p>
        </p:txBody>
      </p:sp>
      <p:sp>
        <p:nvSpPr>
          <p:cNvPr id="43021" name="Shape 255"/>
          <p:cNvSpPr txBox="1">
            <a:spLocks noChangeArrowheads="1"/>
          </p:cNvSpPr>
          <p:nvPr/>
        </p:nvSpPr>
        <p:spPr bwMode="auto">
          <a:xfrm>
            <a:off x="685800" y="5181600"/>
            <a:ext cx="2747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GB" sz="2400" b="1" dirty="0" err="1"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a.append</a:t>
            </a:r>
            <a:r>
              <a:rPr lang="en-GB" sz="2400" b="1" dirty="0"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(4)</a:t>
            </a:r>
          </a:p>
        </p:txBody>
      </p:sp>
      <p:sp>
        <p:nvSpPr>
          <p:cNvPr id="43022" name="Shape 256"/>
          <p:cNvSpPr txBox="1">
            <a:spLocks noChangeArrowheads="1"/>
          </p:cNvSpPr>
          <p:nvPr/>
        </p:nvSpPr>
        <p:spPr bwMode="auto">
          <a:xfrm>
            <a:off x="685800" y="3429000"/>
            <a:ext cx="170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GB" sz="2400" b="1" dirty="0"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b = a</a:t>
            </a:r>
          </a:p>
        </p:txBody>
      </p:sp>
      <p:grpSp>
        <p:nvGrpSpPr>
          <p:cNvPr id="5" name="Shape 257"/>
          <p:cNvGrpSpPr>
            <a:grpSpLocks/>
          </p:cNvGrpSpPr>
          <p:nvPr/>
        </p:nvGrpSpPr>
        <p:grpSpPr bwMode="auto">
          <a:xfrm>
            <a:off x="4191000" y="1828800"/>
            <a:ext cx="3051175" cy="762000"/>
            <a:chOff x="2638" y="767"/>
            <a:chExt cx="1922" cy="479"/>
          </a:xfrm>
        </p:grpSpPr>
        <p:sp>
          <p:nvSpPr>
            <p:cNvPr id="43025" name="Shape 258"/>
            <p:cNvSpPr txBox="1">
              <a:spLocks noChangeArrowheads="1"/>
            </p:cNvSpPr>
            <p:nvPr/>
          </p:nvSpPr>
          <p:spPr bwMode="auto">
            <a:xfrm>
              <a:off x="2638" y="814"/>
              <a:ext cx="185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pPr>
                <a:buSzPct val="25000"/>
              </a:pPr>
              <a:r>
                <a:rPr lang="en-GB" sz="2400">
                  <a:latin typeface="Libre Baskerville"/>
                  <a:ea typeface="Libre Baskerville"/>
                  <a:cs typeface="Libre Baskerville"/>
                  <a:sym typeface="Libre Baskerville"/>
                </a:rPr>
                <a:t>a</a:t>
              </a:r>
            </a:p>
          </p:txBody>
        </p:sp>
        <p:cxnSp>
          <p:nvCxnSpPr>
            <p:cNvPr id="43026" name="Shape 259"/>
            <p:cNvCxnSpPr>
              <a:cxnSpLocks noChangeShapeType="1"/>
            </p:cNvCxnSpPr>
            <p:nvPr/>
          </p:nvCxnSpPr>
          <p:spPr bwMode="auto">
            <a:xfrm>
              <a:off x="2879" y="1006"/>
              <a:ext cx="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43027" name="Shape 260"/>
            <p:cNvSpPr>
              <a:spLocks noChangeArrowheads="1"/>
            </p:cNvSpPr>
            <p:nvPr/>
          </p:nvSpPr>
          <p:spPr bwMode="auto">
            <a:xfrm>
              <a:off x="3552" y="767"/>
              <a:ext cx="336" cy="47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>
                <a:buSzPct val="25000"/>
              </a:pPr>
              <a:r>
                <a:rPr lang="en-GB" sz="2400">
                  <a:latin typeface="Libre Baskerville"/>
                  <a:ea typeface="Libre Baskerville"/>
                  <a:cs typeface="Libre Baskerville"/>
                  <a:sym typeface="Libre Baskerville"/>
                </a:rPr>
                <a:t>1</a:t>
              </a:r>
            </a:p>
          </p:txBody>
        </p:sp>
        <p:sp>
          <p:nvSpPr>
            <p:cNvPr id="43028" name="Shape 261"/>
            <p:cNvSpPr>
              <a:spLocks noChangeArrowheads="1"/>
            </p:cNvSpPr>
            <p:nvPr/>
          </p:nvSpPr>
          <p:spPr bwMode="auto">
            <a:xfrm>
              <a:off x="3888" y="767"/>
              <a:ext cx="336" cy="47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>
                <a:buSzPct val="25000"/>
              </a:pPr>
              <a:r>
                <a:rPr lang="en-GB" sz="2400">
                  <a:latin typeface="Libre Baskerville"/>
                  <a:ea typeface="Libre Baskerville"/>
                  <a:cs typeface="Libre Baskerville"/>
                  <a:sym typeface="Libre Baskerville"/>
                </a:rPr>
                <a:t>2</a:t>
              </a:r>
            </a:p>
          </p:txBody>
        </p:sp>
        <p:sp>
          <p:nvSpPr>
            <p:cNvPr id="43029" name="Shape 262"/>
            <p:cNvSpPr>
              <a:spLocks noChangeArrowheads="1"/>
            </p:cNvSpPr>
            <p:nvPr/>
          </p:nvSpPr>
          <p:spPr bwMode="auto">
            <a:xfrm>
              <a:off x="4225" y="767"/>
              <a:ext cx="336" cy="47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>
                <a:buSzPct val="25000"/>
              </a:pPr>
              <a:r>
                <a:rPr lang="en-GB" sz="2400">
                  <a:latin typeface="Libre Baskerville"/>
                  <a:ea typeface="Libre Baskerville"/>
                  <a:cs typeface="Libre Baskerville"/>
                  <a:sym typeface="Libre Baskerville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1889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0" grpId="0"/>
      <p:bldP spid="43021" grpId="0"/>
      <p:bldP spid="430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1" y="1549400"/>
            <a:ext cx="7620000" cy="5080000"/>
          </a:xfrm>
        </p:spPr>
        <p:txBody>
          <a:bodyPr tIns="45700" bIns="45700">
            <a:noAutofit/>
          </a:bodyPr>
          <a:lstStyle/>
          <a:p>
            <a:pPr marL="0" indent="-273050" algn="l" rtl="0" eaLnBrk="1" fontAlgn="auto" hangingPunct="1">
              <a:lnSpc>
                <a:spcPct val="90000"/>
              </a:lnSpc>
              <a:buSzPct val="25000"/>
              <a:buNone/>
              <a:defRPr/>
            </a:pPr>
            <a:r>
              <a:rPr lang="en-US" sz="2600" b="1" i="1" dirty="0">
                <a:latin typeface="Libre Baskerville"/>
                <a:ea typeface="Libre Baskerville"/>
                <a:cs typeface="Libre Baskerville"/>
                <a:sym typeface="Libre Baskerville"/>
              </a:rPr>
              <a:t>Functions</a:t>
            </a:r>
            <a:r>
              <a:rPr lang="en-US" sz="2600" b="1" dirty="0">
                <a:latin typeface="Libre Baskerville"/>
                <a:ea typeface="Libre Baskerville"/>
                <a:cs typeface="Libre Baskerville"/>
                <a:sym typeface="Libre Baskerville"/>
              </a:rPr>
              <a:t> are "self contained" modules of code that accomplish a specific task.</a:t>
            </a:r>
            <a:endParaRPr lang="en-GB" sz="2600" b="1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algn="l" rtl="0" eaLnBrk="1" fontAlgn="auto" hangingPunct="1">
              <a:lnSpc>
                <a:spcPct val="90000"/>
              </a:lnSpc>
              <a:buSzPct val="25000"/>
              <a:buFont typeface="Noto Symbol"/>
              <a:buNone/>
              <a:defRPr/>
            </a:pPr>
            <a:endParaRPr lang="en-GB" sz="2600" b="1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algn="l" rtl="0" eaLnBrk="1" fontAlgn="auto" hangingPunct="1">
              <a:lnSpc>
                <a:spcPct val="90000"/>
              </a:lnSpc>
              <a:buSzPct val="25000"/>
              <a:buFont typeface="Noto Symbol"/>
              <a:buNone/>
              <a:defRPr/>
            </a:pPr>
            <a:r>
              <a:rPr lang="en-GB" sz="2600" b="1" dirty="0">
                <a:latin typeface="Libre Baskerville"/>
                <a:ea typeface="Libre Baskerville"/>
                <a:cs typeface="Libre Baskerville"/>
                <a:sym typeface="Libre Baskerville"/>
              </a:rPr>
              <a:t>Why should we organize our code using functions?</a:t>
            </a:r>
          </a:p>
          <a:p>
            <a:pPr indent="-107950" algn="l" rtl="0" eaLnBrk="1" fontAlgn="auto" hangingPunct="1">
              <a:lnSpc>
                <a:spcPct val="90000"/>
              </a:lnSpc>
              <a:buFont typeface="Noto Symbol"/>
              <a:buNone/>
              <a:defRPr/>
            </a:pP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algn="l" rtl="0" eaLnBrk="1" fontAlgn="auto" hangingPunct="1">
              <a:lnSpc>
                <a:spcPct val="90000"/>
              </a:lnSpc>
              <a:spcBef>
                <a:spcPts val="0"/>
              </a:spcBef>
              <a:buSzPct val="100000"/>
              <a:buFont typeface="Noto Symbol"/>
              <a:buChar char="•"/>
              <a:defRPr/>
            </a:pPr>
            <a:r>
              <a:rPr lang="en-GB" sz="2600" dirty="0">
                <a:latin typeface="Libre Baskerville"/>
                <a:ea typeface="Libre Baskerville"/>
                <a:cs typeface="Libre Baskerville"/>
                <a:sym typeface="Libre Baskerville"/>
              </a:rPr>
              <a:t>Break the problem into smaller sub-tasks</a:t>
            </a:r>
          </a:p>
          <a:p>
            <a:pPr marL="0" indent="0" algn="l" rtl="0" eaLnBrk="1" fontAlgn="auto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/>
            </a:pPr>
            <a:r>
              <a:rPr lang="en-GB" sz="2600" dirty="0"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algn="l" rtl="0" eaLnBrk="1" fontAlgn="auto" hangingPunct="1">
              <a:lnSpc>
                <a:spcPct val="90000"/>
              </a:lnSpc>
              <a:spcBef>
                <a:spcPts val="0"/>
              </a:spcBef>
              <a:buSzPct val="100000"/>
              <a:buFont typeface="Noto Symbol"/>
              <a:buChar char="•"/>
              <a:defRPr/>
            </a:pPr>
            <a:r>
              <a:rPr lang="en-GB" sz="2600" dirty="0">
                <a:latin typeface="Libre Baskerville"/>
                <a:ea typeface="Libre Baskerville"/>
                <a:cs typeface="Libre Baskerville"/>
                <a:sym typeface="Libre Baskerville"/>
              </a:rPr>
              <a:t>Readability and Maintenance</a:t>
            </a:r>
          </a:p>
          <a:p>
            <a:pPr marL="0" indent="0" algn="l" rtl="0" eaLnBrk="1" fontAlgn="auto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/>
            </a:pP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algn="l" rtl="0" eaLnBrk="1" fontAlgn="auto" hangingPunct="1">
              <a:lnSpc>
                <a:spcPct val="90000"/>
              </a:lnSpc>
              <a:spcBef>
                <a:spcPts val="0"/>
              </a:spcBef>
              <a:buSzPct val="100000"/>
              <a:buFont typeface="Noto Symbol"/>
              <a:buChar char="•"/>
              <a:defRPr/>
            </a:pPr>
            <a:r>
              <a:rPr lang="en-GB" sz="2600" dirty="0">
                <a:latin typeface="Libre Baskerville"/>
                <a:ea typeface="Libre Baskerville"/>
                <a:cs typeface="Libre Baskerville"/>
                <a:sym typeface="Libre Baskerville"/>
              </a:rPr>
              <a:t>Re-usability</a:t>
            </a:r>
          </a:p>
          <a:p>
            <a:pPr marL="0" indent="0" algn="l" rtl="0" eaLnBrk="1" fontAlgn="auto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/>
            </a:pP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algn="l" rtl="0" eaLnBrk="1" fontAlgn="auto" hangingPunct="1">
              <a:lnSpc>
                <a:spcPct val="90000"/>
              </a:lnSpc>
              <a:spcBef>
                <a:spcPts val="0"/>
              </a:spcBef>
              <a:buSzPct val="100000"/>
              <a:buFont typeface="Noto Symbol"/>
              <a:buChar char="•"/>
              <a:defRPr/>
            </a:pPr>
            <a:r>
              <a:rPr lang="en-GB" sz="2600" dirty="0">
                <a:latin typeface="Libre Baskerville"/>
                <a:ea typeface="Libre Baskerville"/>
                <a:cs typeface="Libre Baskerville"/>
                <a:sym typeface="Libre Baskerville"/>
              </a:rPr>
              <a:t>Solve bugs once (Unit-testing, later on)</a:t>
            </a:r>
          </a:p>
          <a:p>
            <a:pPr indent="-273050" algn="l" rtl="0" eaLnBrk="1" fontAlgn="auto" hangingPunct="1">
              <a:lnSpc>
                <a:spcPct val="90000"/>
              </a:lnSpc>
              <a:spcBef>
                <a:spcPts val="375"/>
              </a:spcBef>
              <a:buFont typeface="Noto Symbol"/>
              <a:buNone/>
              <a:defRPr/>
            </a:pP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434" name="Shape 119"/>
          <p:cNvSpPr txBox="1">
            <a:spLocks noGrp="1"/>
          </p:cNvSpPr>
          <p:nvPr>
            <p:ph type="title"/>
          </p:nvPr>
        </p:nvSpPr>
        <p:spPr>
          <a:xfrm>
            <a:off x="684403" y="152400"/>
            <a:ext cx="7772400" cy="1143000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8329632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62719" y="2209800"/>
            <a:ext cx="8528881" cy="3074988"/>
          </a:xfrm>
        </p:spPr>
        <p:txBody>
          <a:bodyPr tIns="45700" bIns="45700">
            <a:noAutofit/>
          </a:bodyPr>
          <a:lstStyle/>
          <a:p>
            <a:pPr indent="-273050" algn="l" rtl="0" eaLnBrk="1" fontAlgn="auto" hangingPunct="1">
              <a:spcBef>
                <a:spcPts val="0"/>
              </a:spcBef>
              <a:buSzPct val="85000"/>
              <a:defRPr/>
            </a:pPr>
            <a:r>
              <a:rPr lang="en-GB" sz="26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to write a new function:</a:t>
            </a:r>
          </a:p>
          <a:p>
            <a:pPr marL="0" indent="0" algn="l" rtl="0" eaLnBrk="1" fontAlgn="auto" hangingPunct="1">
              <a:spcBef>
                <a:spcPts val="0"/>
              </a:spcBef>
              <a:buFont typeface="Noto Symbol"/>
              <a:buNone/>
              <a:defRPr/>
            </a:pPr>
            <a:endParaRPr sz="2000" b="1" dirty="0">
              <a:solidFill>
                <a:schemeClr val="dk1"/>
              </a:solidFill>
              <a:latin typeface="Courier New" panose="02070309020205020404" pitchFamily="49" charset="0"/>
              <a:ea typeface="Libre Baskerville"/>
              <a:cs typeface="Courier New" panose="02070309020205020404" pitchFamily="49" charset="0"/>
              <a:sym typeface="Libre Baskerville"/>
            </a:endParaRPr>
          </a:p>
          <a:p>
            <a:pPr indent="-273050" algn="l" rtl="0" eaLnBrk="1" fontAlgn="auto" hangingPunct="1">
              <a:buSzPct val="25000"/>
              <a:buFont typeface="Noto Symbol"/>
              <a:buNone/>
              <a:defRPr/>
            </a:pPr>
            <a:r>
              <a:rPr lang="en-GB" sz="2200" b="1" dirty="0">
                <a:solidFill>
                  <a:srgbClr val="F4910C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def</a:t>
            </a:r>
            <a:r>
              <a:rPr lang="en-GB" sz="2200" b="1" dirty="0">
                <a:solidFill>
                  <a:schemeClr val="dk1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 </a:t>
            </a:r>
            <a:r>
              <a:rPr lang="en-GB" sz="2200" b="1" i="1" dirty="0">
                <a:solidFill>
                  <a:srgbClr val="0000FF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name</a:t>
            </a:r>
            <a:r>
              <a:rPr lang="en-GB" sz="2200" b="1" dirty="0">
                <a:solidFill>
                  <a:schemeClr val="dk1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(</a:t>
            </a:r>
            <a:r>
              <a:rPr lang="en-GB" sz="2200" b="1" i="1" dirty="0">
                <a:solidFill>
                  <a:schemeClr val="dk1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param1</a:t>
            </a:r>
            <a:r>
              <a:rPr lang="en-GB" sz="2200" b="1" dirty="0">
                <a:solidFill>
                  <a:schemeClr val="dk1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, </a:t>
            </a:r>
            <a:r>
              <a:rPr lang="en-GB" sz="2200" b="1" i="1" dirty="0">
                <a:solidFill>
                  <a:schemeClr val="dk1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param2</a:t>
            </a:r>
            <a:r>
              <a:rPr lang="en-GB" sz="2200" b="1" dirty="0">
                <a:solidFill>
                  <a:schemeClr val="dk1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, ...):</a:t>
            </a:r>
          </a:p>
          <a:p>
            <a:pPr indent="-273050" algn="l" rtl="0" eaLnBrk="1" fontAlgn="auto" hangingPunct="1">
              <a:buSzPct val="25000"/>
              <a:buFont typeface="Noto Symbol"/>
              <a:buNone/>
              <a:defRPr/>
            </a:pPr>
            <a:r>
              <a:rPr lang="en-GB" sz="2200" b="1" dirty="0">
                <a:solidFill>
                  <a:srgbClr val="00B050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	   </a:t>
            </a:r>
            <a:r>
              <a:rPr lang="en-GB" sz="2200" b="1" dirty="0">
                <a:solidFill>
                  <a:srgbClr val="00B05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'''</a:t>
            </a:r>
            <a:r>
              <a:rPr lang="en-GB" sz="2200" b="1" dirty="0">
                <a:solidFill>
                  <a:srgbClr val="00B050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 </a:t>
            </a:r>
            <a:r>
              <a:rPr lang="en-GB" sz="2200" b="1" i="1" dirty="0">
                <a:solidFill>
                  <a:srgbClr val="00B050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documentation</a:t>
            </a:r>
            <a:r>
              <a:rPr lang="en-GB" sz="2200" b="1" dirty="0">
                <a:solidFill>
                  <a:srgbClr val="00B05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''' </a:t>
            </a:r>
            <a:r>
              <a:rPr lang="en-GB" sz="2200" b="1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</a:t>
            </a:r>
            <a:r>
              <a:rPr lang="en-GB" sz="2200" b="1" dirty="0">
                <a:solidFill>
                  <a:srgbClr val="FF0000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Optional documentation</a:t>
            </a:r>
          </a:p>
          <a:p>
            <a:pPr indent="-273050" algn="l" rtl="0" eaLnBrk="1" fontAlgn="auto" hangingPunct="1">
              <a:buSzPct val="25000"/>
              <a:buFont typeface="Noto Symbol"/>
              <a:buNone/>
              <a:defRPr/>
            </a:pPr>
            <a:r>
              <a:rPr lang="en-GB" sz="2200" b="1" dirty="0">
                <a:solidFill>
                  <a:schemeClr val="dk1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	   </a:t>
            </a:r>
            <a:r>
              <a:rPr lang="en-GB" sz="2200" b="1" i="1" dirty="0">
                <a:solidFill>
                  <a:schemeClr val="dk1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statements</a:t>
            </a:r>
          </a:p>
          <a:p>
            <a:pPr indent="-273050" algn="l" rtl="0" eaLnBrk="1" fontAlgn="auto" hangingPunct="1">
              <a:buFont typeface="Noto Symbol"/>
              <a:buNone/>
              <a:defRPr/>
            </a:pPr>
            <a:endParaRPr sz="26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0483" name="Shape 12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1113" y="127000"/>
            <a:ext cx="2746375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hape 119">
            <a:extLst>
              <a:ext uri="{FF2B5EF4-FFF2-40B4-BE49-F238E27FC236}">
                <a16:creationId xmlns:a16="http://schemas.microsoft.com/office/drawing/2014/main" id="{6F81A63E-7332-4CAB-8809-566DB6BF06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403" y="152400"/>
            <a:ext cx="7772400" cy="1143000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13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467600" cy="914400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Example: sum</a:t>
            </a:r>
          </a:p>
        </p:txBody>
      </p:sp>
      <p:sp>
        <p:nvSpPr>
          <p:cNvPr id="22530" name="Shape 133"/>
          <p:cNvSpPr txBox="1">
            <a:spLocks noGrp="1"/>
          </p:cNvSpPr>
          <p:nvPr>
            <p:ph type="body" idx="1"/>
          </p:nvPr>
        </p:nvSpPr>
        <p:spPr>
          <a:xfrm>
            <a:off x="533400" y="1279672"/>
            <a:ext cx="8001000" cy="5030788"/>
          </a:xfrm>
        </p:spPr>
        <p:txBody>
          <a:bodyPr tIns="45700" bIns="45700"/>
          <a:lstStyle/>
          <a:p>
            <a:pPr marL="0" indent="-273050" algn="l" defTabSz="457200" rtl="0" eaLnBrk="1" hangingPunct="1">
              <a:spcBef>
                <a:spcPts val="0"/>
              </a:spcBef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def </a:t>
            </a:r>
            <a:r>
              <a:rPr lang="en-GB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num_sum</a:t>
            </a:r>
            <a:r>
              <a:rPr lang="en-GB" sz="2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(a, b):</a:t>
            </a:r>
          </a:p>
          <a:p>
            <a:pPr marL="0" indent="-273050" algn="l" defTabSz="457200" rtl="0" eaLnBrk="1" hangingPunct="1">
              <a:spcBef>
                <a:spcPts val="0"/>
              </a:spcBef>
              <a:spcAft>
                <a:spcPct val="0"/>
              </a:spcAft>
              <a:buSzPct val="25000"/>
              <a:buNone/>
            </a:pPr>
            <a:r>
              <a:rPr lang="en-GB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	  </a:t>
            </a:r>
            <a:r>
              <a:rPr lang="en-GB" sz="2200" b="1" dirty="0">
                <a:solidFill>
                  <a:srgbClr val="00B05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'''</a:t>
            </a:r>
            <a:r>
              <a:rPr lang="en-GB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Return the sum of a and b</a:t>
            </a:r>
            <a:r>
              <a:rPr lang="en-GB" sz="2200" b="1" dirty="0">
                <a:solidFill>
                  <a:srgbClr val="00B05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'''</a:t>
            </a:r>
            <a:endParaRPr lang="en-GB" sz="2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-273050" algn="l" defTabSz="457200" rtl="0" eaLnBrk="1" hangingPunct="1">
              <a:spcBef>
                <a:spcPts val="0"/>
              </a:spcBef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	  return </a:t>
            </a:r>
            <a:r>
              <a:rPr lang="en-GB" sz="2200" b="1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a+b</a:t>
            </a:r>
            <a:endParaRPr lang="en-GB" sz="2200" b="1" dirty="0"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-273050" algn="l" defTabSz="457200" rtl="0" eaLnBrk="1" hangingPunct="1">
              <a:spcBef>
                <a:spcPts val="0"/>
              </a:spcBef>
              <a:spcAft>
                <a:spcPct val="0"/>
              </a:spcAft>
              <a:buSzPct val="25000"/>
              <a:buFont typeface="Noto Symbol"/>
              <a:buNone/>
            </a:pPr>
            <a:endParaRPr lang="en-GB" sz="2200" b="1" dirty="0"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-273050" algn="l" rtl="0" eaLnBrk="1" hangingPunct="1">
              <a:spcBef>
                <a:spcPts val="0"/>
              </a:spcBef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&gt;&gt;&gt; </a:t>
            </a:r>
            <a:r>
              <a:rPr lang="en-GB" sz="2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num_sum</a:t>
            </a:r>
            <a:r>
              <a:rPr lang="en-GB" sz="2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(1, 5)</a:t>
            </a:r>
          </a:p>
          <a:p>
            <a:pPr marL="0" indent="-273050" algn="l" rtl="0" eaLnBrk="1" hangingPunct="1">
              <a:spcBef>
                <a:spcPts val="0"/>
              </a:spcBef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6</a:t>
            </a:r>
          </a:p>
          <a:p>
            <a:pPr marL="0" indent="-273050" algn="l" rtl="0" eaLnBrk="1" hangingPunct="1">
              <a:spcBef>
                <a:spcPts val="0"/>
              </a:spcBef>
              <a:spcAft>
                <a:spcPct val="0"/>
              </a:spcAft>
              <a:buSzPct val="25000"/>
              <a:buNone/>
            </a:pPr>
            <a:r>
              <a:rPr lang="en-GB" sz="22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&gt;&gt;&gt; </a:t>
            </a:r>
            <a:r>
              <a:rPr lang="en-GB" sz="2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num_sum</a:t>
            </a:r>
            <a:r>
              <a:rPr lang="en-GB" sz="2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(3, 100)</a:t>
            </a:r>
          </a:p>
          <a:p>
            <a:pPr marL="0" indent="-273050" algn="l" rtl="0" eaLnBrk="1" hangingPunct="1">
              <a:spcBef>
                <a:spcPts val="0"/>
              </a:spcBef>
              <a:spcAft>
                <a:spcPct val="0"/>
              </a:spcAft>
              <a:buSzPct val="25000"/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103</a:t>
            </a:r>
          </a:p>
          <a:p>
            <a:pPr marL="0" indent="-273050" algn="l" rtl="0" eaLnBrk="1" hangingPunct="1">
              <a:spcBef>
                <a:spcPts val="0"/>
              </a:spcBef>
              <a:spcAft>
                <a:spcPct val="0"/>
              </a:spcAft>
              <a:buSzPct val="25000"/>
              <a:buNone/>
            </a:pPr>
            <a:r>
              <a:rPr lang="en-GB" sz="22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&gt;&gt;&gt; </a:t>
            </a:r>
            <a:r>
              <a:rPr lang="en-GB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help</a:t>
            </a:r>
            <a:r>
              <a:rPr lang="en-GB" sz="2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  <a:r>
              <a:rPr lang="en-GB" sz="2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num_sum</a:t>
            </a:r>
            <a:r>
              <a:rPr lang="en-GB" sz="2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</a:t>
            </a:r>
          </a:p>
          <a:p>
            <a:pPr marL="0" indent="-273050" algn="l" rtl="0" eaLnBrk="1" hangingPunct="1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25000"/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Help on function </a:t>
            </a:r>
            <a:r>
              <a:rPr lang="en-US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num_sum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in module __main__:</a:t>
            </a:r>
          </a:p>
          <a:p>
            <a:pPr marL="0" indent="-273050" algn="l" rtl="0" eaLnBrk="1" hangingPunct="1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25000"/>
              <a:buNone/>
            </a:pPr>
            <a:endParaRPr lang="en-US" sz="22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-273050" algn="l" rtl="0" eaLnBrk="1" hangingPunct="1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25000"/>
              <a:buNone/>
            </a:pPr>
            <a:r>
              <a:rPr lang="en-US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num_sum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(a, b)</a:t>
            </a:r>
          </a:p>
          <a:p>
            <a:pPr marL="0" indent="-273050" algn="l" rtl="0" eaLnBrk="1" hangingPunct="1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25000"/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Return the sum of a and b</a:t>
            </a:r>
            <a:endParaRPr lang="en-GB" sz="22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914400"/>
            <a:ext cx="8458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400" b="1" dirty="0">
                <a:solidFill>
                  <a:srgbClr val="F08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300FF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pythagoras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b):</a:t>
            </a:r>
          </a:p>
          <a:p>
            <a:pPr algn="l" rtl="0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hypo_square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a**2 + b**2</a:t>
            </a:r>
          </a:p>
          <a:p>
            <a:pPr algn="l" rtl="0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hypo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hypo_square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**0.5</a:t>
            </a:r>
          </a:p>
          <a:p>
            <a:pPr algn="l" rtl="0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08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hypo</a:t>
            </a:r>
          </a:p>
          <a:p>
            <a:pPr algn="l" rtl="0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hypo1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pythagoras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(2,3)</a:t>
            </a:r>
          </a:p>
          <a:p>
            <a:pPr algn="l" rtl="0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hypo2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pythagoras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(3,4)</a:t>
            </a:r>
          </a:p>
          <a:p>
            <a:pPr algn="l" rtl="0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hypo3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pythagoras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(10,18)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rgbClr val="C00000"/>
                </a:solidFill>
                <a:latin typeface="Source Sans Pro"/>
                <a:cs typeface="Times New Roman" pitchFamily="18" charset="0"/>
              </a:rPr>
              <a:t>Example2: Pythagoras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5943600" y="1351722"/>
            <a:ext cx="685800" cy="15438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0" y="1447800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a, b are input arguments for the function and are not defined in the main code</a:t>
            </a:r>
          </a:p>
        </p:txBody>
      </p:sp>
    </p:spTree>
    <p:extLst>
      <p:ext uri="{BB962C8B-B14F-4D97-AF65-F5344CB8AC3E}">
        <p14:creationId xmlns:p14="http://schemas.microsoft.com/office/powerpoint/2010/main" val="364149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hape 119"/>
          <p:cNvSpPr txBox="1">
            <a:spLocks noGrp="1"/>
          </p:cNvSpPr>
          <p:nvPr>
            <p:ph type="title"/>
          </p:nvPr>
        </p:nvSpPr>
        <p:spPr>
          <a:xfrm>
            <a:off x="396875" y="193675"/>
            <a:ext cx="7772400" cy="1143000"/>
          </a:xfrm>
        </p:spPr>
        <p:txBody>
          <a:bodyPr tIns="45700"/>
          <a:lstStyle/>
          <a:p>
            <a:pPr rtl="0"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US" sz="4000" b="1" dirty="0">
                <a:solidFill>
                  <a:srgbClr val="C00000"/>
                </a:solidFill>
                <a:latin typeface="Source Sans Pro"/>
                <a:cs typeface="Times New Roman" pitchFamily="18" charset="0"/>
              </a:rPr>
              <a:t>Example3: minimal result</a:t>
            </a:r>
            <a:endParaRPr lang="en-GB" sz="4000" b="1" dirty="0"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marL="228600" indent="0" algn="l" rtl="0">
              <a:buNone/>
            </a:pPr>
            <a:r>
              <a:rPr lang="en-US" sz="2200" dirty="0"/>
              <a:t>Given two lists, lst1 and lst2, compute for each the sum of the list divided by the middle value, and print the smaller of the two results.</a:t>
            </a:r>
          </a:p>
          <a:p>
            <a:pPr marL="228600" indent="0" algn="l" rtl="0">
              <a:buNone/>
            </a:pPr>
            <a:endParaRPr lang="en-US" sz="2200" dirty="0"/>
          </a:p>
          <a:p>
            <a:pPr marL="228600" indent="0" algn="l" rtl="0">
              <a:buClrTx/>
              <a:buNone/>
            </a:pPr>
            <a:r>
              <a:rPr lang="en-US" sz="2200" dirty="0"/>
              <a:t>Plan:</a:t>
            </a:r>
          </a:p>
          <a:p>
            <a:pPr marL="571500" indent="-342900" algn="l" rtl="0">
              <a:buClrTx/>
              <a:buFont typeface="+mj-lt"/>
              <a:buAutoNum type="arabicPeriod"/>
            </a:pPr>
            <a:r>
              <a:rPr lang="en-US" sz="2200" dirty="0"/>
              <a:t>Calculate sum divided by middle for lst1</a:t>
            </a:r>
          </a:p>
          <a:p>
            <a:pPr marL="571500" indent="-342900" algn="l" rtl="0">
              <a:buClrTx/>
              <a:buFont typeface="+mj-lt"/>
              <a:buAutoNum type="arabicPeriod"/>
            </a:pPr>
            <a:r>
              <a:rPr lang="en-US" sz="2200" dirty="0"/>
              <a:t>Calculate sum divided by middle for lst2</a:t>
            </a:r>
          </a:p>
          <a:p>
            <a:pPr marL="571500" indent="-342900" algn="l" rtl="0">
              <a:buClrTx/>
              <a:buFont typeface="+mj-lt"/>
              <a:buAutoNum type="arabicPeriod"/>
            </a:pPr>
            <a:r>
              <a:rPr lang="en-US" sz="2200" dirty="0"/>
              <a:t>Print the smaller one</a:t>
            </a:r>
          </a:p>
        </p:txBody>
      </p:sp>
    </p:spTree>
    <p:extLst>
      <p:ext uri="{BB962C8B-B14F-4D97-AF65-F5344CB8AC3E}">
        <p14:creationId xmlns:p14="http://schemas.microsoft.com/office/powerpoint/2010/main" val="2844455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hape 119"/>
          <p:cNvSpPr txBox="1">
            <a:spLocks noGrp="1"/>
          </p:cNvSpPr>
          <p:nvPr>
            <p:ph type="title"/>
          </p:nvPr>
        </p:nvSpPr>
        <p:spPr>
          <a:xfrm>
            <a:off x="396875" y="193675"/>
            <a:ext cx="7772400" cy="1143000"/>
          </a:xfrm>
        </p:spPr>
        <p:txBody>
          <a:bodyPr tIns="45700"/>
          <a:lstStyle/>
          <a:p>
            <a:pPr rtl="0"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US" sz="4000" b="1" dirty="0">
                <a:solidFill>
                  <a:srgbClr val="C00000"/>
                </a:solidFill>
                <a:latin typeface="Source Sans Pro"/>
                <a:cs typeface="Times New Roman" pitchFamily="18" charset="0"/>
              </a:rPr>
              <a:t>Example3: minimal result</a:t>
            </a:r>
            <a:endParaRPr lang="en-GB" sz="4000" b="1" dirty="0"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399" y="1506292"/>
            <a:ext cx="7772400" cy="914400"/>
          </a:xfrm>
        </p:spPr>
        <p:txBody>
          <a:bodyPr/>
          <a:lstStyle/>
          <a:p>
            <a:pPr marL="228600" indent="0" algn="l" rtl="0">
              <a:buNone/>
            </a:pPr>
            <a:r>
              <a:rPr lang="en-US" sz="2200" dirty="0"/>
              <a:t>Given two lists, lst1 and lst2, compute for each the sum of the list divided by the middle value, and print the smaller of the two results.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970818"/>
            <a:ext cx="5486400" cy="16773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>
              <a:spcBef>
                <a:spcPts val="575"/>
              </a:spcBef>
            </a:pPr>
            <a:r>
              <a:rPr lang="en-US" sz="2200" dirty="0"/>
              <a:t>Pseudo code:</a:t>
            </a:r>
          </a:p>
          <a:p>
            <a:pPr marL="571500" indent="-342900">
              <a:spcBef>
                <a:spcPts val="575"/>
              </a:spcBef>
              <a:buFont typeface="+mj-lt"/>
              <a:buAutoNum type="arabicPeriod"/>
            </a:pPr>
            <a:r>
              <a:rPr lang="en-US" sz="2200" dirty="0"/>
              <a:t>res1 </a:t>
            </a:r>
            <a:r>
              <a:rPr lang="en-US" sz="2200" dirty="0">
                <a:sym typeface="Wingdings" panose="05000000000000000000" pitchFamily="2" charset="2"/>
              </a:rPr>
              <a:t></a:t>
            </a:r>
            <a:r>
              <a:rPr lang="en-US" sz="2200" dirty="0"/>
              <a:t> </a:t>
            </a:r>
            <a:r>
              <a:rPr lang="en-US" sz="2200" dirty="0" err="1"/>
              <a:t>sum_div_middle</a:t>
            </a:r>
            <a:r>
              <a:rPr lang="en-US" sz="2200" dirty="0"/>
              <a:t>(lst1)</a:t>
            </a:r>
          </a:p>
          <a:p>
            <a:pPr marL="571500" indent="-342900">
              <a:spcBef>
                <a:spcPts val="575"/>
              </a:spcBef>
              <a:buFont typeface="+mj-lt"/>
              <a:buAutoNum type="arabicPeriod"/>
            </a:pPr>
            <a:r>
              <a:rPr lang="en-US" sz="2200" dirty="0"/>
              <a:t>res2 </a:t>
            </a:r>
            <a:r>
              <a:rPr lang="en-US" sz="2200" dirty="0">
                <a:sym typeface="Wingdings" panose="05000000000000000000" pitchFamily="2" charset="2"/>
              </a:rPr>
              <a:t> </a:t>
            </a:r>
            <a:r>
              <a:rPr lang="en-US" sz="2200" dirty="0" err="1"/>
              <a:t>sum_div_middle</a:t>
            </a:r>
            <a:r>
              <a:rPr lang="en-US" sz="2200" dirty="0"/>
              <a:t>(lst2)</a:t>
            </a:r>
          </a:p>
          <a:p>
            <a:pPr marL="571500" indent="-342900">
              <a:spcBef>
                <a:spcPts val="575"/>
              </a:spcBef>
              <a:buFont typeface="+mj-lt"/>
              <a:buAutoNum type="arabicPeriod"/>
            </a:pPr>
            <a:r>
              <a:rPr lang="en-US" sz="2200" dirty="0"/>
              <a:t>print min(res1, res2)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86400" y="3311113"/>
            <a:ext cx="3048000" cy="1107996"/>
            <a:chOff x="5715000" y="4073604"/>
            <a:chExt cx="3048000" cy="1107996"/>
          </a:xfrm>
        </p:grpSpPr>
        <p:sp>
          <p:nvSpPr>
            <p:cNvPr id="3" name="Right Brace 2"/>
            <p:cNvSpPr/>
            <p:nvPr/>
          </p:nvSpPr>
          <p:spPr>
            <a:xfrm>
              <a:off x="5715000" y="4267200"/>
              <a:ext cx="381000" cy="76200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115280" y="4073604"/>
              <a:ext cx="264772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We do the same operation on two different objects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5883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10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868363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219200" y="1447800"/>
            <a:ext cx="6781800" cy="471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marL="273050" indent="-27305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  <a:defRPr/>
            </a:pPr>
            <a:r>
              <a:rPr lang="en-GB" sz="24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Short review – </a:t>
            </a:r>
            <a:r>
              <a:rPr lang="en-GB" sz="2400" b="1" dirty="0">
                <a:solidFill>
                  <a:schemeClr val="tx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for</a:t>
            </a:r>
            <a:r>
              <a:rPr lang="en-GB" sz="24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GB" sz="2400" b="1" dirty="0">
                <a:solidFill>
                  <a:schemeClr val="tx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list</a:t>
            </a:r>
          </a:p>
          <a:p>
            <a:pPr marL="273050" indent="-27305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  <a:defRPr/>
            </a:pPr>
            <a:r>
              <a:rPr lang="en-GB" sz="24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 references</a:t>
            </a:r>
            <a:endParaRPr lang="en-GB" sz="2400" kern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0250" lvl="1" indent="-27305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  <a:defRPr/>
            </a:pPr>
            <a:r>
              <a:rPr lang="en-GB" sz="2400" kern="0" dirty="0">
                <a:latin typeface="Arial"/>
                <a:ea typeface="Arial"/>
                <a:cs typeface="Arial"/>
                <a:sym typeface="Arial"/>
              </a:rPr>
              <a:t>Mutable vs. immutable data types</a:t>
            </a:r>
          </a:p>
          <a:p>
            <a:pPr marL="730250" lvl="1" indent="-273050" fontAlgn="auto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  <a:defRPr/>
            </a:pPr>
            <a:r>
              <a:rPr lang="en-GB" sz="2400" b="1" dirty="0">
                <a:solidFill>
                  <a:schemeClr val="tx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list</a:t>
            </a:r>
            <a:r>
              <a:rPr lang="en-GB" sz="2400" kern="0" dirty="0">
                <a:latin typeface="Arial"/>
                <a:ea typeface="Arial"/>
                <a:cs typeface="Arial"/>
                <a:sym typeface="Arial"/>
              </a:rPr>
              <a:t> references</a:t>
            </a:r>
          </a:p>
          <a:p>
            <a:pPr marL="273050" indent="-273050" fontAlgn="auto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  <a:defRPr/>
            </a:pPr>
            <a:r>
              <a:rPr lang="en-GB" sz="2400" kern="0" dirty="0">
                <a:latin typeface="Arial"/>
                <a:ea typeface="Arial"/>
                <a:cs typeface="Arial"/>
                <a:sym typeface="Arial"/>
              </a:rPr>
              <a:t>Functions</a:t>
            </a:r>
          </a:p>
          <a:p>
            <a:pPr marL="730250" lvl="1" indent="-273050" fontAlgn="auto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  <a:defRPr/>
            </a:pPr>
            <a:r>
              <a:rPr lang="en-GB" sz="2400" kern="0" dirty="0">
                <a:latin typeface="Arial"/>
                <a:ea typeface="Arial"/>
                <a:cs typeface="Arial"/>
                <a:sym typeface="Arial"/>
              </a:rPr>
              <a:t>Scope </a:t>
            </a:r>
          </a:p>
          <a:p>
            <a:pPr marL="730250" lvl="1" indent="-273050" fontAlgn="auto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  <a:defRPr/>
            </a:pPr>
            <a:r>
              <a:rPr lang="en-GB" sz="2400" kern="0" dirty="0">
                <a:latin typeface="Arial"/>
                <a:ea typeface="Arial"/>
                <a:cs typeface="Arial"/>
                <a:sym typeface="Arial"/>
              </a:rPr>
              <a:t>Call by assignment</a:t>
            </a:r>
          </a:p>
          <a:p>
            <a:pPr marL="730250" lvl="1" indent="-273050" fontAlgn="auto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  <a:defRPr/>
            </a:pPr>
            <a:r>
              <a:rPr lang="en-GB" sz="2400" b="1" dirty="0">
                <a:solidFill>
                  <a:schemeClr val="tx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Arial"/>
              </a:rPr>
              <a:t>global</a:t>
            </a:r>
            <a:r>
              <a:rPr lang="en-GB" sz="2400" kern="0" dirty="0">
                <a:latin typeface="Arial"/>
                <a:ea typeface="Arial"/>
                <a:cs typeface="Arial"/>
                <a:sym typeface="Arial"/>
              </a:rPr>
              <a:t> variables</a:t>
            </a:r>
          </a:p>
          <a:p>
            <a:pPr marL="730250" lvl="1" indent="-273050" fontAlgn="auto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  <a:defRPr/>
            </a:pPr>
            <a:r>
              <a:rPr lang="en-GB" sz="2400" kern="0" dirty="0">
                <a:latin typeface="Arial"/>
                <a:ea typeface="Arial"/>
                <a:cs typeface="Arial"/>
                <a:sym typeface="Arial"/>
              </a:rPr>
              <a:t>More function examples</a:t>
            </a:r>
          </a:p>
        </p:txBody>
      </p:sp>
    </p:spTree>
    <p:extLst>
      <p:ext uri="{BB962C8B-B14F-4D97-AF65-F5344CB8AC3E}">
        <p14:creationId xmlns:p14="http://schemas.microsoft.com/office/powerpoint/2010/main" val="2814797061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 marL="228600" indent="0" algn="l" rtl="0">
              <a:buNone/>
            </a:pPr>
            <a:r>
              <a:rPr lang="en-US" sz="2200" dirty="0"/>
              <a:t>If we had the code written with functions…:</a:t>
            </a:r>
          </a:p>
          <a:p>
            <a:pPr marL="228600" indent="0" algn="l" rtl="0">
              <a:buNone/>
            </a:pPr>
            <a:r>
              <a:rPr lang="en-US" sz="2000" b="1" dirty="0">
                <a:solidFill>
                  <a:srgbClr val="F08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sum_div_middle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228600" indent="0" algn="l" rtl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08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)/2)]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 algn="l" rtl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 algn="l" rtl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lst1 = [7, 8, 2]</a:t>
            </a:r>
          </a:p>
          <a:p>
            <a:pPr marL="228600" indent="0" algn="l" rtl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lst2 = [20, 1, 2]</a:t>
            </a:r>
          </a:p>
          <a:p>
            <a:pPr marL="228600" indent="0" algn="l" rtl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res1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sum_div_middle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(lst1)</a:t>
            </a:r>
          </a:p>
          <a:p>
            <a:pPr marL="228600" indent="0" algn="l" rtl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res2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sum_div_middle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(lst2)</a:t>
            </a:r>
          </a:p>
          <a:p>
            <a:pPr marL="228600" indent="0" algn="l" rtl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(res1, res2))</a:t>
            </a:r>
          </a:p>
          <a:p>
            <a:pPr marL="228600" indent="0" algn="l" rtl="0">
              <a:buNone/>
            </a:pP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2.125</a:t>
            </a:r>
          </a:p>
          <a:p>
            <a:pPr marL="228600" indent="0" algn="l" rtl="0">
              <a:buNone/>
            </a:pP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 algn="l" rtl="0">
              <a:buNone/>
            </a:pP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 algn="l" rtl="0">
              <a:buNone/>
            </a:pP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 algn="l" rtl="0">
              <a:buNone/>
            </a:pP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hape 119">
            <a:extLst>
              <a:ext uri="{FF2B5EF4-FFF2-40B4-BE49-F238E27FC236}">
                <a16:creationId xmlns:a16="http://schemas.microsoft.com/office/drawing/2014/main" id="{BABB839C-38BC-4471-81BC-BF6728E19D87}"/>
              </a:ext>
            </a:extLst>
          </p:cNvPr>
          <p:cNvSpPr txBox="1">
            <a:spLocks/>
          </p:cNvSpPr>
          <p:nvPr/>
        </p:nvSpPr>
        <p:spPr bwMode="auto">
          <a:xfrm>
            <a:off x="396875" y="1936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00" rIns="91425" bIns="91425" numCol="1" anchor="b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2pPr>
            <a:lvl3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457200"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914400"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1371600"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1828800"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rtl="0"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US" sz="4000" b="1" kern="0" dirty="0">
                <a:solidFill>
                  <a:srgbClr val="C00000"/>
                </a:solidFill>
                <a:latin typeface="Source Sans Pro"/>
                <a:cs typeface="Times New Roman" pitchFamily="18" charset="0"/>
              </a:rPr>
              <a:t>Example3: minimal result</a:t>
            </a:r>
            <a:endParaRPr lang="en-GB" sz="4000" b="1" kern="0" dirty="0"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id="{03DBAC4E-8EAF-5244-B25A-49C37FD9F0FF}"/>
              </a:ext>
            </a:extLst>
          </p:cNvPr>
          <p:cNvSpPr/>
          <p:nvPr/>
        </p:nvSpPr>
        <p:spPr>
          <a:xfrm>
            <a:off x="5486400" y="3429000"/>
            <a:ext cx="2438400" cy="1219200"/>
          </a:xfrm>
          <a:prstGeom prst="cloudCallout">
            <a:avLst>
              <a:gd name="adj1" fmla="val -43363"/>
              <a:gd name="adj2" fmla="val -112190"/>
            </a:avLst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Why do we need to call to </a:t>
            </a:r>
            <a:r>
              <a:rPr lang="en-US" sz="1600" b="1" dirty="0">
                <a:solidFill>
                  <a:srgbClr val="7030A0"/>
                </a:solidFill>
                <a:latin typeface="Courier" pitchFamily="2" charset="0"/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5798006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457200" y="44624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 Narrow"/>
                <a:ea typeface="+mj-ea"/>
                <a:cs typeface="+mj-cs"/>
              </a:rPr>
              <a:t>print vs. return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990600"/>
            <a:ext cx="8686800" cy="5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F0801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300FF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func_that_returns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0801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2*x+3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F0801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300FF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func_that_</a:t>
            </a:r>
            <a:r>
              <a:rPr kumimoji="0" lang="en-US" sz="2200" b="1" i="1" u="none" strike="noStrike" kern="0" cap="none" spc="0" normalizeH="0" baseline="0" noProof="0" dirty="0" err="1">
                <a:ln>
                  <a:noFill/>
                </a:ln>
                <a:solidFill>
                  <a:srgbClr val="300FF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prints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(2*x+3)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func_that_returns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00FF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func_that_</a:t>
            </a:r>
            <a:r>
              <a:rPr kumimoji="0" lang="en-US" sz="22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prints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00FF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00FF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2784011"/>
            <a:ext cx="2664296" cy="36933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returns None!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 bwMode="auto">
          <a:xfrm>
            <a:off x="3635896" y="2784011"/>
            <a:ext cx="936104" cy="18466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0994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hape 309"/>
          <p:cNvSpPr>
            <a:spLocks noChangeArrowheads="1"/>
          </p:cNvSpPr>
          <p:nvPr/>
        </p:nvSpPr>
        <p:spPr bwMode="auto">
          <a:xfrm>
            <a:off x="827088" y="3505200"/>
            <a:ext cx="7478712" cy="2808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9A3410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pPr algn="ctr"/>
            <a:endParaRPr lang="ru-RU" sz="1800" dirty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5298" name="Shape 31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808037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Functions – Scope</a:t>
            </a:r>
          </a:p>
        </p:txBody>
      </p:sp>
      <p:sp>
        <p:nvSpPr>
          <p:cNvPr id="55299" name="Shape 311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153400" cy="4572000"/>
          </a:xfrm>
        </p:spPr>
        <p:txBody>
          <a:bodyPr tIns="45700" bIns="45700"/>
          <a:lstStyle/>
          <a:p>
            <a:pPr marL="0" indent="-273050" algn="l" rtl="0" eaLnBrk="1" hangingPunct="1">
              <a:spcBef>
                <a:spcPct val="0"/>
              </a:spcBef>
              <a:spcAft>
                <a:spcPct val="0"/>
              </a:spcAft>
              <a:buSzPct val="25000"/>
              <a:buNone/>
            </a:pPr>
            <a:r>
              <a:rPr lang="en-US" sz="2400" b="1" i="1" dirty="0"/>
              <a:t>Scope</a:t>
            </a:r>
            <a:r>
              <a:rPr lang="en-US" sz="2400" dirty="0"/>
              <a:t> refers to which parts of your program can see or use a variable.</a:t>
            </a:r>
            <a:endParaRPr lang="en-GB" sz="2200" dirty="0">
              <a:latin typeface="Arial" charset="0"/>
              <a:cs typeface="Arial" charset="0"/>
            </a:endParaRPr>
          </a:p>
          <a:p>
            <a:pPr indent="-273050" algn="l" rtl="0" eaLnBrk="1" hangingPunct="1">
              <a:spcBef>
                <a:spcPct val="0"/>
              </a:spcBef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dirty="0">
                <a:latin typeface="Arial" charset="0"/>
                <a:cs typeface="Arial" charset="0"/>
              </a:rPr>
              <a:t>When python executes a function it creates a new scope for it:</a:t>
            </a:r>
          </a:p>
          <a:p>
            <a:pPr lvl="1" indent="-228600" algn="l" rtl="0" eaLnBrk="1" hangingPunct="1">
              <a:spcAft>
                <a:spcPct val="0"/>
              </a:spcAft>
              <a:buSzPct val="85000"/>
            </a:pPr>
            <a:r>
              <a:rPr lang="en-GB" sz="2000" dirty="0">
                <a:latin typeface="Arial" charset="0"/>
                <a:cs typeface="Arial" charset="0"/>
              </a:rPr>
              <a:t>Defined parameters are local</a:t>
            </a:r>
          </a:p>
          <a:p>
            <a:pPr lvl="1" indent="-228600" algn="l" rtl="0" eaLnBrk="1" hangingPunct="1">
              <a:spcAft>
                <a:spcPct val="0"/>
              </a:spcAft>
              <a:buSzPct val="85000"/>
            </a:pPr>
            <a:r>
              <a:rPr lang="en-GB" sz="2000" dirty="0">
                <a:latin typeface="Arial" charset="0"/>
                <a:cs typeface="Arial" charset="0"/>
              </a:rPr>
              <a:t>They are defined in the scope and then “disappear”</a:t>
            </a:r>
          </a:p>
          <a:p>
            <a:pPr lvl="1" indent="-228600" algn="l" rtl="0" eaLnBrk="1" hangingPunct="1">
              <a:spcAft>
                <a:spcPct val="0"/>
              </a:spcAft>
              <a:buSzPct val="85000"/>
            </a:pPr>
            <a:r>
              <a:rPr lang="en-GB" sz="2000" dirty="0">
                <a:latin typeface="Arial" charset="0"/>
                <a:cs typeface="Arial" charset="0"/>
              </a:rPr>
              <a:t>Calling statement “sees” only the results</a:t>
            </a:r>
          </a:p>
          <a:p>
            <a:pPr lvl="1" indent="-228600" algn="l" rtl="0" eaLnBrk="1" hangingPunct="1">
              <a:spcAft>
                <a:spcPct val="0"/>
              </a:spcAft>
              <a:buFont typeface="Noto Symbol"/>
              <a:buNone/>
            </a:pPr>
            <a:endParaRPr lang="ru-RU" sz="2000" dirty="0">
              <a:latin typeface="Arial" charset="0"/>
              <a:cs typeface="Arial" charset="0"/>
            </a:endParaRPr>
          </a:p>
        </p:txBody>
      </p:sp>
      <p:grpSp>
        <p:nvGrpSpPr>
          <p:cNvPr id="55300" name="Shape 312"/>
          <p:cNvGrpSpPr>
            <a:grpSpLocks/>
          </p:cNvGrpSpPr>
          <p:nvPr/>
        </p:nvGrpSpPr>
        <p:grpSpPr bwMode="auto">
          <a:xfrm>
            <a:off x="2133600" y="4584700"/>
            <a:ext cx="4824412" cy="1512887"/>
            <a:chOff x="3779912" y="5409728"/>
            <a:chExt cx="4379911" cy="1224134"/>
          </a:xfrm>
        </p:grpSpPr>
        <p:sp>
          <p:nvSpPr>
            <p:cNvPr id="55304" name="Shape 313"/>
            <p:cNvSpPr>
              <a:spLocks noChangeArrowheads="1"/>
            </p:cNvSpPr>
            <p:nvPr/>
          </p:nvSpPr>
          <p:spPr bwMode="auto">
            <a:xfrm>
              <a:off x="4718123" y="5409728"/>
              <a:ext cx="2520949" cy="1224134"/>
            </a:xfrm>
            <a:prstGeom prst="rect">
              <a:avLst/>
            </a:prstGeom>
            <a:solidFill>
              <a:srgbClr val="F2F4A5"/>
            </a:solidFill>
            <a:ln w="12700">
              <a:solidFill>
                <a:srgbClr val="9A3410"/>
              </a:solidFill>
              <a:round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endParaRPr lang="ru-RU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55305" name="Shape 314"/>
            <p:cNvSpPr txBox="1">
              <a:spLocks noChangeArrowheads="1"/>
            </p:cNvSpPr>
            <p:nvPr/>
          </p:nvSpPr>
          <p:spPr bwMode="auto">
            <a:xfrm>
              <a:off x="4862264" y="5553743"/>
              <a:ext cx="2232248" cy="1017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pPr>
                <a:buSzPct val="25000"/>
              </a:pPr>
              <a:r>
                <a:rPr lang="en-GB" sz="1600" dirty="0"/>
                <a:t>Function scope</a:t>
              </a:r>
            </a:p>
            <a:p>
              <a:endParaRPr lang="ru-RU" sz="1600" dirty="0"/>
            </a:p>
            <a:p>
              <a:pPr>
                <a:buSzPct val="25000"/>
              </a:pPr>
              <a:r>
                <a:rPr lang="en-GB" sz="2400" b="1" dirty="0">
                  <a:solidFill>
                    <a:srgbClr val="FF0000"/>
                  </a:solidFill>
                </a:rPr>
                <a:t>Local variables</a:t>
              </a:r>
            </a:p>
            <a:p>
              <a:pPr>
                <a:buSzPct val="25000"/>
              </a:pPr>
              <a:r>
                <a:rPr lang="en-GB" sz="1600" dirty="0"/>
                <a:t>return …</a:t>
              </a:r>
            </a:p>
          </p:txBody>
        </p:sp>
        <p:cxnSp>
          <p:nvCxnSpPr>
            <p:cNvPr id="55306" name="Shape 315"/>
            <p:cNvCxnSpPr>
              <a:cxnSpLocks noChangeShapeType="1"/>
            </p:cNvCxnSpPr>
            <p:nvPr/>
          </p:nvCxnSpPr>
          <p:spPr bwMode="auto">
            <a:xfrm>
              <a:off x="3779912" y="6021001"/>
              <a:ext cx="923923" cy="15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55307" name="Shape 316"/>
            <p:cNvCxnSpPr>
              <a:cxnSpLocks noChangeShapeType="1"/>
            </p:cNvCxnSpPr>
            <p:nvPr/>
          </p:nvCxnSpPr>
          <p:spPr bwMode="auto">
            <a:xfrm>
              <a:off x="7235899" y="6094037"/>
              <a:ext cx="92392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55308" name="Shape 317"/>
            <p:cNvSpPr txBox="1">
              <a:spLocks noChangeArrowheads="1"/>
            </p:cNvSpPr>
            <p:nvPr/>
          </p:nvSpPr>
          <p:spPr bwMode="auto">
            <a:xfrm>
              <a:off x="3851919" y="5589239"/>
              <a:ext cx="648071" cy="2740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pPr algn="ctr">
                <a:buSzPct val="25000"/>
              </a:pPr>
              <a:r>
                <a:rPr lang="en-GB" sz="1600"/>
                <a:t>input</a:t>
              </a:r>
            </a:p>
          </p:txBody>
        </p:sp>
        <p:sp>
          <p:nvSpPr>
            <p:cNvPr id="55309" name="Shape 318"/>
            <p:cNvSpPr txBox="1">
              <a:spLocks noChangeArrowheads="1"/>
            </p:cNvSpPr>
            <p:nvPr/>
          </p:nvSpPr>
          <p:spPr bwMode="auto">
            <a:xfrm>
              <a:off x="7340982" y="5648232"/>
              <a:ext cx="818841" cy="2740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pPr algn="ctr">
                <a:buSzPct val="25000"/>
              </a:pPr>
              <a:r>
                <a:rPr lang="en-GB" sz="1600"/>
                <a:t>Output</a:t>
              </a:r>
            </a:p>
          </p:txBody>
        </p:sp>
      </p:grpSp>
      <p:sp>
        <p:nvSpPr>
          <p:cNvPr id="55301" name="Shape 319"/>
          <p:cNvSpPr txBox="1">
            <a:spLocks noChangeArrowheads="1"/>
          </p:cNvSpPr>
          <p:nvPr/>
        </p:nvSpPr>
        <p:spPr bwMode="auto">
          <a:xfrm>
            <a:off x="827088" y="3576637"/>
            <a:ext cx="77057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GB" sz="2400" dirty="0">
                <a:latin typeface="Libre Baskerville"/>
                <a:ea typeface="Libre Baskerville"/>
                <a:cs typeface="Libre Baskerville"/>
                <a:sym typeface="Libre Baskerville"/>
              </a:rPr>
              <a:t>Calling statement (in the “main” script or in some other function)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hape 349"/>
          <p:cNvSpPr txBox="1">
            <a:spLocks noGrp="1"/>
          </p:cNvSpPr>
          <p:nvPr>
            <p:ph type="title"/>
          </p:nvPr>
        </p:nvSpPr>
        <p:spPr>
          <a:xfrm>
            <a:off x="180900" y="87313"/>
            <a:ext cx="7772400" cy="1143000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Simulation</a:t>
            </a:r>
          </a:p>
        </p:txBody>
      </p:sp>
      <p:sp>
        <p:nvSpPr>
          <p:cNvPr id="61443" name="Shape 351"/>
          <p:cNvSpPr>
            <a:spLocks noChangeArrowheads="1"/>
          </p:cNvSpPr>
          <p:nvPr/>
        </p:nvSpPr>
        <p:spPr bwMode="auto">
          <a:xfrm>
            <a:off x="4495800" y="2667000"/>
            <a:ext cx="4248150" cy="2819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9A3410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pPr algn="ctr"/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2" name="Shape 352"/>
          <p:cNvSpPr>
            <a:spLocks noChangeArrowheads="1"/>
          </p:cNvSpPr>
          <p:nvPr/>
        </p:nvSpPr>
        <p:spPr bwMode="auto">
          <a:xfrm>
            <a:off x="4891088" y="3962400"/>
            <a:ext cx="3600450" cy="992187"/>
          </a:xfrm>
          <a:prstGeom prst="rect">
            <a:avLst/>
          </a:prstGeom>
          <a:solidFill>
            <a:srgbClr val="F2F4A5"/>
          </a:solidFill>
          <a:ln w="12700">
            <a:solidFill>
              <a:srgbClr val="9A3410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pPr algn="ctr"/>
            <a:endParaRPr lang="ru-RU" sz="1800" b="1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3" name="Shape 353"/>
          <p:cNvSpPr txBox="1">
            <a:spLocks noChangeArrowheads="1"/>
          </p:cNvSpPr>
          <p:nvPr/>
        </p:nvSpPr>
        <p:spPr bwMode="auto">
          <a:xfrm>
            <a:off x="4891088" y="3241675"/>
            <a:ext cx="17287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GB" sz="1800" dirty="0">
                <a:latin typeface="Libre Baskerville"/>
                <a:ea typeface="Libre Baskerville"/>
                <a:cs typeface="Libre Baskerville"/>
                <a:sym typeface="Libre Baskerville"/>
              </a:rPr>
              <a:t>i = 1</a:t>
            </a:r>
          </a:p>
        </p:txBody>
      </p:sp>
      <p:sp>
        <p:nvSpPr>
          <p:cNvPr id="354" name="Shape 354"/>
          <p:cNvSpPr txBox="1">
            <a:spLocks noChangeArrowheads="1"/>
          </p:cNvSpPr>
          <p:nvPr/>
        </p:nvSpPr>
        <p:spPr bwMode="auto">
          <a:xfrm>
            <a:off x="5257800" y="4191000"/>
            <a:ext cx="31686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GB" sz="1800" dirty="0">
                <a:latin typeface="Libre Baskerville"/>
                <a:ea typeface="Libre Baskerville"/>
                <a:cs typeface="Libre Baskerville"/>
                <a:sym typeface="Libre Baskerville"/>
              </a:rPr>
              <a:t>Local variables:</a:t>
            </a:r>
          </a:p>
          <a:p>
            <a:pPr>
              <a:buSzPct val="25000"/>
            </a:pPr>
            <a:r>
              <a:rPr lang="en-GB" sz="1800" dirty="0" err="1"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lang="en-GB" sz="1800" dirty="0">
                <a:latin typeface="Libre Baskerville"/>
                <a:ea typeface="Libre Baskerville"/>
                <a:cs typeface="Libre Baskerville"/>
                <a:sym typeface="Libre Baskerville"/>
              </a:rPr>
              <a:t> =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100" y="1725721"/>
            <a:ext cx="3581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i = 1 </a:t>
            </a:r>
          </a:p>
          <a:p>
            <a:r>
              <a:rPr lang="nn-NO" sz="2000" b="1" dirty="0">
                <a:solidFill>
                  <a:srgbClr val="F08010"/>
                </a:solidFill>
                <a:latin typeface="Courier New" panose="02070309020205020404" pitchFamily="49" charset="0"/>
              </a:rPr>
              <a:t>def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foo</a:t>
            </a:r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(): </a:t>
            </a:r>
          </a:p>
          <a:p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	i = 5 </a:t>
            </a:r>
          </a:p>
          <a:p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nn-NO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print</a:t>
            </a:r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nn-NO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"local"</a:t>
            </a:r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,</a:t>
            </a:r>
            <a:r>
              <a:rPr lang="nn-NO" sz="2000" b="1" dirty="0">
                <a:latin typeface="Courier New" panose="02070309020205020404" pitchFamily="49" charset="0"/>
              </a:rPr>
              <a:t>i)</a:t>
            </a:r>
          </a:p>
          <a:p>
            <a:endParaRPr lang="nn-NO" sz="2000" b="1" dirty="0">
              <a:latin typeface="Courier New" panose="02070309020205020404" pitchFamily="49" charset="0"/>
            </a:endParaRPr>
          </a:p>
          <a:p>
            <a:r>
              <a:rPr lang="nn-NO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print</a:t>
            </a:r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nn-NO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"global"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n-NO" sz="2000" b="1" dirty="0">
                <a:latin typeface="Courier New" panose="02070309020205020404" pitchFamily="49" charset="0"/>
              </a:rPr>
              <a:t>i)</a:t>
            </a:r>
          </a:p>
          <a:p>
            <a:endParaRPr lang="nn-NO" sz="2000" b="1" dirty="0">
              <a:latin typeface="Courier New" panose="02070309020205020404" pitchFamily="49" charset="0"/>
            </a:endParaRPr>
          </a:p>
          <a:p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foo()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3501" y="3429000"/>
            <a:ext cx="19175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98800" y="4038600"/>
            <a:ext cx="342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190500" y="1878121"/>
            <a:ext cx="190500" cy="103079"/>
          </a:xfrm>
          <a:prstGeom prst="rightArrow">
            <a:avLst/>
          </a:prstGeom>
          <a:solidFill>
            <a:srgbClr val="00B0F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0" y="19812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n>
                  <a:solidFill>
                    <a:srgbClr val="0000FF"/>
                  </a:solidFill>
                </a:ln>
                <a:solidFill>
                  <a:srgbClr val="00B0F0"/>
                </a:solidFill>
              </a:rPr>
              <a:t>Stores the function’s signature in memory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837113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Output:</a:t>
            </a:r>
          </a:p>
          <a:p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1</a:t>
            </a:r>
          </a:p>
          <a:p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 5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190500" y="2182921"/>
            <a:ext cx="190500" cy="103079"/>
          </a:xfrm>
          <a:prstGeom prst="rightArrow">
            <a:avLst/>
          </a:prstGeom>
          <a:solidFill>
            <a:srgbClr val="00B0F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90500" y="3402121"/>
            <a:ext cx="190500" cy="103079"/>
          </a:xfrm>
          <a:prstGeom prst="rightArrow">
            <a:avLst/>
          </a:prstGeom>
          <a:solidFill>
            <a:srgbClr val="00B0F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190500" y="4038600"/>
            <a:ext cx="190500" cy="103079"/>
          </a:xfrm>
          <a:prstGeom prst="rightArrow">
            <a:avLst/>
          </a:prstGeom>
          <a:solidFill>
            <a:srgbClr val="00B0F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42900" y="2487721"/>
            <a:ext cx="190500" cy="103079"/>
          </a:xfrm>
          <a:prstGeom prst="rightArrow">
            <a:avLst/>
          </a:prstGeom>
          <a:solidFill>
            <a:srgbClr val="00B0F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42900" y="2819400"/>
            <a:ext cx="190500" cy="103079"/>
          </a:xfrm>
          <a:prstGeom prst="rightArrow">
            <a:avLst/>
          </a:prstGeom>
          <a:solidFill>
            <a:srgbClr val="00B0F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 animBg="1"/>
      <p:bldP spid="352" grpId="1" animBg="1"/>
      <p:bldP spid="353" grpId="0"/>
      <p:bldP spid="354" grpId="0" build="allAtOnce"/>
      <p:bldP spid="2" grpId="0" animBg="1"/>
      <p:bldP spid="2" grpId="1" animBg="1"/>
      <p:bldP spid="4" grpId="0"/>
      <p:bldP spid="4" grpId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hape 349"/>
          <p:cNvSpPr txBox="1">
            <a:spLocks noGrp="1"/>
          </p:cNvSpPr>
          <p:nvPr>
            <p:ph type="title"/>
          </p:nvPr>
        </p:nvSpPr>
        <p:spPr>
          <a:xfrm>
            <a:off x="180900" y="87313"/>
            <a:ext cx="7772400" cy="1143000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100" y="1725721"/>
            <a:ext cx="381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i = 1 </a:t>
            </a:r>
          </a:p>
          <a:p>
            <a:r>
              <a:rPr lang="nn-NO" sz="2000" b="1" dirty="0">
                <a:solidFill>
                  <a:srgbClr val="F08010"/>
                </a:solidFill>
                <a:latin typeface="Courier New" panose="02070309020205020404" pitchFamily="49" charset="0"/>
              </a:rPr>
              <a:t>def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foo</a:t>
            </a:r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(): </a:t>
            </a:r>
          </a:p>
          <a:p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	i = 5 </a:t>
            </a:r>
          </a:p>
          <a:p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nn-NO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print</a:t>
            </a:r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nn-NO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"local"</a:t>
            </a:r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nn-NO" sz="2000" b="1" dirty="0">
                <a:latin typeface="Courier New" panose="02070309020205020404" pitchFamily="49" charset="0"/>
              </a:rPr>
              <a:t>i)</a:t>
            </a:r>
          </a:p>
          <a:p>
            <a:endParaRPr lang="nn-NO" sz="2000" b="1" dirty="0">
              <a:latin typeface="Courier New" panose="02070309020205020404" pitchFamily="49" charset="0"/>
            </a:endParaRPr>
          </a:p>
          <a:p>
            <a:r>
              <a:rPr lang="nn-NO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print</a:t>
            </a:r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nn-NO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"global"</a:t>
            </a:r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, i)</a:t>
            </a:r>
          </a:p>
          <a:p>
            <a:endParaRPr lang="nn-NO" sz="2000" b="1" dirty="0">
              <a:latin typeface="Courier New" panose="02070309020205020404" pitchFamily="49" charset="0"/>
            </a:endParaRPr>
          </a:p>
          <a:p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foo() </a:t>
            </a:r>
          </a:p>
          <a:p>
            <a:endParaRPr lang="nn-NO" sz="20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nn-NO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print</a:t>
            </a:r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nn-NO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"global"</a:t>
            </a:r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nn-NO" sz="2000" b="1" dirty="0">
                <a:latin typeface="Courier New" panose="02070309020205020404" pitchFamily="49" charset="0"/>
              </a:rPr>
              <a:t>i)</a:t>
            </a:r>
            <a:endParaRPr lang="nn-NO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62400" y="4439201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will this do?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46482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2322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hape 349"/>
          <p:cNvSpPr txBox="1">
            <a:spLocks noGrp="1"/>
          </p:cNvSpPr>
          <p:nvPr>
            <p:ph type="title"/>
          </p:nvPr>
        </p:nvSpPr>
        <p:spPr>
          <a:xfrm>
            <a:off x="180900" y="87313"/>
            <a:ext cx="7772400" cy="1143000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100" y="1725721"/>
            <a:ext cx="38481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i = 1 </a:t>
            </a:r>
          </a:p>
          <a:p>
            <a:r>
              <a:rPr lang="nn-NO" sz="2000" b="1" dirty="0">
                <a:solidFill>
                  <a:srgbClr val="F08010"/>
                </a:solidFill>
                <a:latin typeface="Courier New" panose="02070309020205020404" pitchFamily="49" charset="0"/>
              </a:rPr>
              <a:t>def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foo</a:t>
            </a:r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(): </a:t>
            </a:r>
          </a:p>
          <a:p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	i = 5 </a:t>
            </a:r>
          </a:p>
          <a:p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nn-NO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print</a:t>
            </a:r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nn-NO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"local"</a:t>
            </a:r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nn-NO" sz="2000" b="1" dirty="0">
                <a:latin typeface="Courier New" panose="02070309020205020404" pitchFamily="49" charset="0"/>
              </a:rPr>
              <a:t>i)</a:t>
            </a:r>
          </a:p>
          <a:p>
            <a:endParaRPr lang="nn-NO" sz="2000" b="1" dirty="0">
              <a:latin typeface="Courier New" panose="02070309020205020404" pitchFamily="49" charset="0"/>
            </a:endParaRPr>
          </a:p>
          <a:p>
            <a:r>
              <a:rPr lang="nn-NO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print</a:t>
            </a:r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nn-NO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"global"</a:t>
            </a:r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, i)</a:t>
            </a:r>
          </a:p>
          <a:p>
            <a:endParaRPr lang="nn-NO" sz="2000" b="1" dirty="0">
              <a:latin typeface="Courier New" panose="02070309020205020404" pitchFamily="49" charset="0"/>
            </a:endParaRPr>
          </a:p>
          <a:p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foo() </a:t>
            </a:r>
          </a:p>
          <a:p>
            <a:endParaRPr lang="nn-NO" sz="20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nn-NO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print</a:t>
            </a:r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nn-NO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"global"</a:t>
            </a:r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nn-NO" sz="2000" b="1" dirty="0">
                <a:latin typeface="Courier New" panose="02070309020205020404" pitchFamily="49" charset="0"/>
              </a:rPr>
              <a:t>i)</a:t>
            </a:r>
            <a:endParaRPr lang="nn-NO" sz="20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62400" y="4439201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will this do?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46482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6304" y="5181600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1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 5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1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5155582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After the function ended, we are back to global scope, and the original variable is now unmasked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908637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hape 406"/>
          <p:cNvSpPr txBox="1">
            <a:spLocks noGrp="1"/>
          </p:cNvSpPr>
          <p:nvPr>
            <p:ph type="title"/>
          </p:nvPr>
        </p:nvSpPr>
        <p:spPr>
          <a:xfrm>
            <a:off x="382705" y="76200"/>
            <a:ext cx="8608895" cy="1143000"/>
          </a:xfrm>
        </p:spPr>
        <p:txBody>
          <a:bodyPr tIns="45700"/>
          <a:lstStyle/>
          <a:p>
            <a:pPr rtl="0"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Pass Arguments </a:t>
            </a:r>
            <a:r>
              <a:rPr lang="en-GB" sz="4000" b="1" i="1" dirty="0">
                <a:solidFill>
                  <a:srgbClr val="C0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By Assignment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834313" cy="4572000"/>
          </a:xfrm>
        </p:spPr>
        <p:txBody>
          <a:bodyPr tIns="45700" bIns="45700">
            <a:noAutofit/>
          </a:bodyPr>
          <a:lstStyle/>
          <a:p>
            <a:pPr indent="-273050" algn="l" rtl="0" eaLnBrk="1" fontAlgn="auto" hangingPunct="1">
              <a:spcBef>
                <a:spcPts val="0"/>
              </a:spcBef>
              <a:buSzPct val="85000"/>
              <a:defRPr/>
            </a:pPr>
            <a:r>
              <a:rPr lang="en-GB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caller specifies arguments (values) for the function call.</a:t>
            </a:r>
          </a:p>
          <a:p>
            <a:pPr indent="-273050" algn="l" rtl="0" eaLnBrk="1" fontAlgn="auto" hangingPunct="1">
              <a:buSzPct val="85000"/>
              <a:defRPr/>
            </a:pPr>
            <a:r>
              <a:rPr lang="en-GB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These arguments are </a:t>
            </a:r>
            <a:r>
              <a:rPr lang="en-GB" sz="2800" b="1" i="1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assigned</a:t>
            </a:r>
            <a:r>
              <a:rPr lang="en-GB" sz="2800" b="1" i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28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the variables</a:t>
            </a:r>
            <a:r>
              <a:rPr lang="en-GB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with which the function works.</a:t>
            </a:r>
          </a:p>
          <a:p>
            <a:pPr indent="-273050" algn="l" rtl="0" eaLnBrk="1" fontAlgn="auto" hangingPunct="1">
              <a:buSzPct val="85000"/>
              <a:defRPr/>
            </a:pPr>
            <a:r>
              <a:rPr lang="en-GB" sz="2800">
                <a:sym typeface="Arial"/>
              </a:rPr>
              <a:t>As we saw: assigning a value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GB" sz="2800">
                <a:sym typeface="Arial"/>
              </a:rPr>
              <a:t> to a variable named </a:t>
            </a: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2800" i="1">
                <a:sym typeface="Arial"/>
              </a:rPr>
              <a:t> makes </a:t>
            </a:r>
            <a:r>
              <a:rPr lang="en-GB" sz="2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2800" b="1">
                <a:sym typeface="Arial"/>
              </a:rPr>
              <a:t> a </a:t>
            </a:r>
            <a:r>
              <a:rPr lang="en-GB" sz="2800" b="1" u="sng">
                <a:sym typeface="Arial"/>
              </a:rPr>
              <a:t>reference</a:t>
            </a:r>
            <a:r>
              <a:rPr lang="en-GB" sz="2800" b="1">
                <a:sym typeface="Arial"/>
              </a:rPr>
              <a:t> to </a:t>
            </a:r>
            <a:r>
              <a:rPr lang="en-GB" sz="2400" b="1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GB" sz="2800">
                <a:sym typeface="Arial"/>
              </a:rPr>
              <a:t>.</a:t>
            </a:r>
          </a:p>
          <a:p>
            <a:pPr indent="-133350" algn="l" rtl="0" eaLnBrk="1" fontAlgn="auto" hangingPunct="1">
              <a:buFont typeface="Noto Symbol"/>
              <a:buNone/>
              <a:defRPr/>
            </a:pPr>
            <a:endParaRPr sz="2800">
              <a:sym typeface="Arial"/>
            </a:endParaRPr>
          </a:p>
          <a:p>
            <a:pPr indent="-133350" algn="l" rtl="0" eaLnBrk="1" fontAlgn="auto" hangingPunct="1">
              <a:buFont typeface="Noto Symbol"/>
              <a:buNone/>
              <a:defRPr/>
            </a:pPr>
            <a:endParaRPr sz="2800">
              <a:sym typeface="Arial"/>
            </a:endParaRPr>
          </a:p>
          <a:p>
            <a:pPr indent="-273050" algn="l" rtl="0" eaLnBrk="1" fontAlgn="auto" hangingPunct="1">
              <a:buFont typeface="Noto Symbol"/>
              <a:buNone/>
              <a:defRPr/>
            </a:pPr>
            <a:endParaRPr sz="2800">
              <a:sym typeface="Arial"/>
            </a:endParaRPr>
          </a:p>
          <a:p>
            <a:pPr indent="-273050" algn="l" rtl="0" eaLnBrk="1" fontAlgn="auto" hangingPunct="1">
              <a:buFont typeface="Noto Symbol"/>
              <a:buNone/>
              <a:defRPr/>
            </a:pPr>
            <a:endParaRPr sz="2800">
              <a:sym typeface="Arial"/>
            </a:endParaRPr>
          </a:p>
          <a:p>
            <a:pPr indent="-273050" algn="l" rtl="0" eaLnBrk="1" fontAlgn="auto" hangingPunct="1">
              <a:buFont typeface="Noto Symbol"/>
              <a:buNone/>
              <a:defRPr/>
            </a:pPr>
            <a:endParaRPr sz="2800">
              <a:solidFill>
                <a:schemeClr val="dk1"/>
              </a:solidFill>
              <a:sym typeface="Arial"/>
            </a:endParaRPr>
          </a:p>
        </p:txBody>
      </p:sp>
      <p:sp>
        <p:nvSpPr>
          <p:cNvPr id="71683" name="Shape 409"/>
          <p:cNvSpPr>
            <a:spLocks noChangeArrowheads="1"/>
          </p:cNvSpPr>
          <p:nvPr/>
        </p:nvSpPr>
        <p:spPr bwMode="auto">
          <a:xfrm>
            <a:off x="3986213" y="4797425"/>
            <a:ext cx="4321175" cy="1223963"/>
          </a:xfrm>
          <a:prstGeom prst="roundRect">
            <a:avLst>
              <a:gd name="adj" fmla="val 16667"/>
            </a:avLst>
          </a:prstGeom>
          <a:solidFill>
            <a:srgbClr val="FAD8CB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/>
          <a:lstStyle/>
          <a:p>
            <a:pPr algn="ctr"/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1684" name="Shape 410"/>
          <p:cNvSpPr>
            <a:spLocks noChangeArrowheads="1"/>
          </p:cNvSpPr>
          <p:nvPr/>
        </p:nvSpPr>
        <p:spPr bwMode="auto">
          <a:xfrm>
            <a:off x="1187450" y="4797425"/>
            <a:ext cx="2232025" cy="1223963"/>
          </a:xfrm>
          <a:prstGeom prst="roundRect">
            <a:avLst>
              <a:gd name="adj" fmla="val 16667"/>
            </a:avLst>
          </a:prstGeom>
          <a:solidFill>
            <a:srgbClr val="F4FB9F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/>
          <a:lstStyle/>
          <a:p>
            <a:pPr algn="ctr"/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1685" name="Shape 411"/>
          <p:cNvSpPr txBox="1">
            <a:spLocks noChangeArrowheads="1"/>
          </p:cNvSpPr>
          <p:nvPr/>
        </p:nvSpPr>
        <p:spPr bwMode="auto">
          <a:xfrm>
            <a:off x="1403350" y="5124450"/>
            <a:ext cx="16573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GB" sz="2000" b="1" dirty="0"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x = 8</a:t>
            </a:r>
          </a:p>
          <a:p>
            <a:pPr>
              <a:buSzPct val="25000"/>
            </a:pPr>
            <a:r>
              <a:rPr lang="en-GB" sz="2000" b="1" dirty="0"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y = x</a:t>
            </a:r>
          </a:p>
        </p:txBody>
      </p:sp>
      <p:sp>
        <p:nvSpPr>
          <p:cNvPr id="71686" name="Shape 412"/>
          <p:cNvSpPr txBox="1">
            <a:spLocks noChangeArrowheads="1"/>
          </p:cNvSpPr>
          <p:nvPr/>
        </p:nvSpPr>
        <p:spPr bwMode="auto">
          <a:xfrm>
            <a:off x="4097338" y="4813300"/>
            <a:ext cx="16557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GB" sz="1800" i="1">
                <a:solidFill>
                  <a:srgbClr val="0000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memory:</a:t>
            </a:r>
          </a:p>
        </p:txBody>
      </p:sp>
      <p:sp>
        <p:nvSpPr>
          <p:cNvPr id="71687" name="Shape 413"/>
          <p:cNvSpPr txBox="1">
            <a:spLocks noChangeArrowheads="1"/>
          </p:cNvSpPr>
          <p:nvPr/>
        </p:nvSpPr>
        <p:spPr bwMode="auto">
          <a:xfrm>
            <a:off x="1403350" y="4813300"/>
            <a:ext cx="16573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GB" sz="1800" i="1">
                <a:solidFill>
                  <a:srgbClr val="0000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program:</a:t>
            </a:r>
          </a:p>
        </p:txBody>
      </p:sp>
      <p:sp>
        <p:nvSpPr>
          <p:cNvPr id="71688" name="Shape 414"/>
          <p:cNvSpPr txBox="1">
            <a:spLocks noChangeArrowheads="1"/>
          </p:cNvSpPr>
          <p:nvPr/>
        </p:nvSpPr>
        <p:spPr bwMode="auto">
          <a:xfrm>
            <a:off x="7210425" y="5208588"/>
            <a:ext cx="287338" cy="40005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5" tIns="45700" rIns="91425" bIns="45700"/>
          <a:lstStyle/>
          <a:p>
            <a:pPr algn="ctr">
              <a:buSzPct val="25000"/>
            </a:pPr>
            <a:r>
              <a:rPr lang="en-GB" sz="2000">
                <a:latin typeface="Libre Baskerville"/>
                <a:ea typeface="Libre Baskerville"/>
                <a:cs typeface="Libre Baskerville"/>
                <a:sym typeface="Libre Baskerville"/>
              </a:rPr>
              <a:t>8</a:t>
            </a:r>
          </a:p>
        </p:txBody>
      </p:sp>
      <p:sp>
        <p:nvSpPr>
          <p:cNvPr id="71689" name="Shape 415"/>
          <p:cNvSpPr txBox="1">
            <a:spLocks noChangeArrowheads="1"/>
          </p:cNvSpPr>
          <p:nvPr/>
        </p:nvSpPr>
        <p:spPr bwMode="auto">
          <a:xfrm>
            <a:off x="5753100" y="4924425"/>
            <a:ext cx="28892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GB" sz="2000"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</a:p>
        </p:txBody>
      </p:sp>
      <p:sp>
        <p:nvSpPr>
          <p:cNvPr id="71690" name="Shape 416"/>
          <p:cNvSpPr txBox="1">
            <a:spLocks noChangeArrowheads="1"/>
          </p:cNvSpPr>
          <p:nvPr/>
        </p:nvSpPr>
        <p:spPr bwMode="auto">
          <a:xfrm>
            <a:off x="5753100" y="5527675"/>
            <a:ext cx="288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GB" sz="2000"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</a:p>
        </p:txBody>
      </p:sp>
      <p:cxnSp>
        <p:nvCxnSpPr>
          <p:cNvPr id="71691" name="Shape 417"/>
          <p:cNvCxnSpPr>
            <a:cxnSpLocks noChangeShapeType="1"/>
            <a:stCxn id="71689" idx="3"/>
            <a:endCxn id="71688" idx="1"/>
          </p:cNvCxnSpPr>
          <p:nvPr/>
        </p:nvCxnSpPr>
        <p:spPr bwMode="auto">
          <a:xfrm>
            <a:off x="6042025" y="5126038"/>
            <a:ext cx="1168400" cy="282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71692" name="Shape 418"/>
          <p:cNvCxnSpPr>
            <a:cxnSpLocks noChangeShapeType="1"/>
            <a:stCxn id="71690" idx="3"/>
            <a:endCxn id="71688" idx="1"/>
          </p:cNvCxnSpPr>
          <p:nvPr/>
        </p:nvCxnSpPr>
        <p:spPr bwMode="auto">
          <a:xfrm rot="10800000" flipH="1">
            <a:off x="6042025" y="5408613"/>
            <a:ext cx="1168400" cy="319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2858571542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hape 424"/>
          <p:cNvSpPr txBox="1">
            <a:spLocks noGrp="1"/>
          </p:cNvSpPr>
          <p:nvPr>
            <p:ph type="title"/>
          </p:nvPr>
        </p:nvSpPr>
        <p:spPr>
          <a:xfrm>
            <a:off x="405468" y="269045"/>
            <a:ext cx="8451850" cy="862012"/>
          </a:xfrm>
        </p:spPr>
        <p:txBody>
          <a:bodyPr tIns="45700"/>
          <a:lstStyle/>
          <a:p>
            <a:pPr rtl="0"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3400" b="1" dirty="0">
                <a:solidFill>
                  <a:srgbClr val="C0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Pass Arguments </a:t>
            </a:r>
            <a:r>
              <a:rPr lang="en-GB" sz="3400" b="1" i="1" dirty="0">
                <a:solidFill>
                  <a:srgbClr val="C0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By Assignment </a:t>
            </a:r>
            <a:r>
              <a:rPr lang="en-GB" sz="3400" b="1" dirty="0">
                <a:solidFill>
                  <a:srgbClr val="C0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– Cont. 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7388" y="1439863"/>
            <a:ext cx="7772400" cy="4572000"/>
          </a:xfrm>
        </p:spPr>
        <p:txBody>
          <a:bodyPr tIns="45700" bIns="45700">
            <a:noAutofit/>
          </a:bodyPr>
          <a:lstStyle/>
          <a:p>
            <a:pPr indent="-273050" algn="l" rtl="0" eaLnBrk="1" fontAlgn="auto" hangingPunct="1">
              <a:spcBef>
                <a:spcPts val="0"/>
              </a:spcBef>
              <a:buSzPct val="85000"/>
              <a:defRPr/>
            </a:pPr>
            <a:r>
              <a:rPr lang="en-GB" sz="28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Similarly, function’s parameters are </a:t>
            </a:r>
            <a:r>
              <a:rPr lang="en-GB" sz="2800" u="sng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references to the same values</a:t>
            </a:r>
            <a:r>
              <a:rPr lang="en-GB" sz="28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the callers’ arguments.</a:t>
            </a:r>
          </a:p>
          <a:p>
            <a:pPr indent="-133350" algn="l" rtl="0" eaLnBrk="1" fontAlgn="auto" hangingPunct="1">
              <a:buFont typeface="Noto Symbol"/>
              <a:buNone/>
              <a:defRPr/>
            </a:pPr>
            <a:endParaRPr sz="2800" dirty="0">
              <a:sym typeface="Arial"/>
            </a:endParaRPr>
          </a:p>
          <a:p>
            <a:pPr indent="-133350" algn="l" rtl="0" eaLnBrk="1" fontAlgn="auto" hangingPunct="1">
              <a:buFont typeface="Noto Symbol"/>
              <a:buNone/>
              <a:defRPr/>
            </a:pPr>
            <a:endParaRPr sz="2800" dirty="0">
              <a:sym typeface="Arial"/>
            </a:endParaRPr>
          </a:p>
          <a:p>
            <a:pPr indent="-133350" algn="l" rtl="0" eaLnBrk="1" fontAlgn="auto" hangingPunct="1">
              <a:buFont typeface="Noto Symbol"/>
              <a:buNone/>
              <a:defRPr/>
            </a:pPr>
            <a:endParaRPr sz="2800" dirty="0">
              <a:sym typeface="Arial"/>
            </a:endParaRPr>
          </a:p>
          <a:p>
            <a:pPr indent="-133350" algn="l" rtl="0" eaLnBrk="1" fontAlgn="auto" hangingPunct="1">
              <a:buFont typeface="Noto Symbol"/>
              <a:buNone/>
              <a:defRPr/>
            </a:pPr>
            <a:endParaRPr sz="2800" dirty="0">
              <a:sym typeface="Arial"/>
            </a:endParaRPr>
          </a:p>
          <a:p>
            <a:pPr marL="0" indent="0" algn="ctr" rtl="0" eaLnBrk="1" fontAlgn="auto" hangingPunct="1">
              <a:buSzPct val="85000"/>
              <a:buNone/>
              <a:defRPr/>
            </a:pPr>
            <a:r>
              <a:rPr lang="en-GB" sz="3200" dirty="0">
                <a:solidFill>
                  <a:schemeClr val="accent2"/>
                </a:solidFill>
                <a:sym typeface="Arial"/>
              </a:rPr>
              <a:t>Whether or not </a:t>
            </a:r>
            <a:r>
              <a:rPr lang="en-GB" sz="3200" b="1" dirty="0">
                <a:solidFill>
                  <a:schemeClr val="accent2"/>
                </a:solidFill>
                <a:sym typeface="Arial"/>
              </a:rPr>
              <a:t>the function can change</a:t>
            </a:r>
            <a:r>
              <a:rPr lang="en-GB" sz="3200" dirty="0">
                <a:solidFill>
                  <a:schemeClr val="accent2"/>
                </a:solidFill>
                <a:sym typeface="Arial"/>
              </a:rPr>
              <a:t> these values depends on whether their type is </a:t>
            </a:r>
            <a:r>
              <a:rPr lang="en-GB" sz="3200" b="1" dirty="0">
                <a:solidFill>
                  <a:schemeClr val="accent2"/>
                </a:solidFill>
                <a:sym typeface="Arial"/>
              </a:rPr>
              <a:t>mutable</a:t>
            </a:r>
            <a:r>
              <a:rPr lang="en-GB" sz="2600" dirty="0">
                <a:solidFill>
                  <a:schemeClr val="accent2"/>
                </a:solidFill>
                <a:sym typeface="Arial"/>
              </a:rPr>
              <a:t>.</a:t>
            </a:r>
          </a:p>
        </p:txBody>
      </p:sp>
      <p:sp>
        <p:nvSpPr>
          <p:cNvPr id="73731" name="Shape 427"/>
          <p:cNvSpPr>
            <a:spLocks noChangeArrowheads="1"/>
          </p:cNvSpPr>
          <p:nvPr/>
        </p:nvSpPr>
        <p:spPr bwMode="auto">
          <a:xfrm>
            <a:off x="3924300" y="2784475"/>
            <a:ext cx="4535488" cy="1481138"/>
          </a:xfrm>
          <a:prstGeom prst="roundRect">
            <a:avLst>
              <a:gd name="adj" fmla="val 16667"/>
            </a:avLst>
          </a:prstGeom>
          <a:solidFill>
            <a:srgbClr val="FAD8CB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/>
          <a:lstStyle/>
          <a:p>
            <a:pPr algn="ctr"/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3732" name="Shape 428"/>
          <p:cNvSpPr>
            <a:spLocks noChangeArrowheads="1"/>
          </p:cNvSpPr>
          <p:nvPr/>
        </p:nvSpPr>
        <p:spPr bwMode="auto">
          <a:xfrm>
            <a:off x="1111250" y="2784475"/>
            <a:ext cx="2232025" cy="1368425"/>
          </a:xfrm>
          <a:prstGeom prst="roundRect">
            <a:avLst>
              <a:gd name="adj" fmla="val 16667"/>
            </a:avLst>
          </a:prstGeom>
          <a:solidFill>
            <a:srgbClr val="F4FB9F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/>
          <a:lstStyle/>
          <a:p>
            <a:pPr algn="ctr"/>
            <a:endParaRPr lang="ru-RU"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3733" name="Shape 429"/>
          <p:cNvSpPr txBox="1">
            <a:spLocks noChangeArrowheads="1"/>
          </p:cNvSpPr>
          <p:nvPr/>
        </p:nvSpPr>
        <p:spPr bwMode="auto">
          <a:xfrm>
            <a:off x="1171574" y="3152775"/>
            <a:ext cx="2181226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GB" sz="2000" b="1" dirty="0"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x = -7</a:t>
            </a:r>
          </a:p>
          <a:p>
            <a:pPr>
              <a:buSzPct val="25000"/>
            </a:pPr>
            <a:r>
              <a:rPr lang="en-GB" sz="2000" b="1" dirty="0">
                <a:solidFill>
                  <a:srgbClr val="7030A0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print</a:t>
            </a:r>
            <a:r>
              <a:rPr lang="en-GB" sz="2000" b="1" dirty="0"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(</a:t>
            </a:r>
            <a:r>
              <a:rPr lang="en-GB" sz="2000" b="1" dirty="0">
                <a:solidFill>
                  <a:srgbClr val="7030A0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abs</a:t>
            </a:r>
            <a:r>
              <a:rPr lang="en-GB" sz="2000" b="1" dirty="0"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(x))</a:t>
            </a:r>
          </a:p>
        </p:txBody>
      </p:sp>
      <p:sp>
        <p:nvSpPr>
          <p:cNvPr id="73734" name="Shape 430"/>
          <p:cNvSpPr txBox="1">
            <a:spLocks noChangeArrowheads="1"/>
          </p:cNvSpPr>
          <p:nvPr/>
        </p:nvSpPr>
        <p:spPr bwMode="auto">
          <a:xfrm>
            <a:off x="3995738" y="2771775"/>
            <a:ext cx="4105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GB" sz="1800" i="1">
                <a:solidFill>
                  <a:srgbClr val="0000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memory, when </a:t>
            </a:r>
            <a:r>
              <a:rPr lang="en-GB" sz="1800" b="1">
                <a:solidFill>
                  <a:srgbClr val="7030A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abs</a:t>
            </a:r>
            <a:r>
              <a:rPr lang="en-GB" sz="1800" i="1">
                <a:solidFill>
                  <a:srgbClr val="0000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starts running:</a:t>
            </a:r>
          </a:p>
        </p:txBody>
      </p:sp>
      <p:sp>
        <p:nvSpPr>
          <p:cNvPr id="73735" name="Shape 431"/>
          <p:cNvSpPr txBox="1">
            <a:spLocks noChangeArrowheads="1"/>
          </p:cNvSpPr>
          <p:nvPr/>
        </p:nvSpPr>
        <p:spPr bwMode="auto">
          <a:xfrm>
            <a:off x="1331913" y="2781300"/>
            <a:ext cx="16557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GB" sz="1800" i="1">
                <a:solidFill>
                  <a:srgbClr val="0000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program:</a:t>
            </a:r>
          </a:p>
        </p:txBody>
      </p:sp>
      <p:sp>
        <p:nvSpPr>
          <p:cNvPr id="73736" name="Shape 432"/>
          <p:cNvSpPr txBox="1">
            <a:spLocks noChangeArrowheads="1"/>
          </p:cNvSpPr>
          <p:nvPr/>
        </p:nvSpPr>
        <p:spPr bwMode="auto">
          <a:xfrm>
            <a:off x="7446963" y="3325813"/>
            <a:ext cx="504825" cy="40005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5" tIns="45700" rIns="91425" bIns="45700"/>
          <a:lstStyle/>
          <a:p>
            <a:pPr algn="ctr">
              <a:buSzPct val="25000"/>
            </a:pPr>
            <a:r>
              <a:rPr lang="en-GB" sz="2000">
                <a:latin typeface="Libre Baskerville"/>
                <a:ea typeface="Libre Baskerville"/>
                <a:cs typeface="Libre Baskerville"/>
                <a:sym typeface="Libre Baskerville"/>
              </a:rPr>
              <a:t>-7</a:t>
            </a:r>
          </a:p>
        </p:txBody>
      </p:sp>
      <p:sp>
        <p:nvSpPr>
          <p:cNvPr id="73737" name="Shape 433"/>
          <p:cNvSpPr txBox="1">
            <a:spLocks noChangeArrowheads="1"/>
          </p:cNvSpPr>
          <p:nvPr/>
        </p:nvSpPr>
        <p:spPr bwMode="auto">
          <a:xfrm>
            <a:off x="6048375" y="3162300"/>
            <a:ext cx="287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GB" sz="2000"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</a:p>
        </p:txBody>
      </p:sp>
      <p:sp>
        <p:nvSpPr>
          <p:cNvPr id="73738" name="Shape 434"/>
          <p:cNvSpPr txBox="1">
            <a:spLocks noChangeArrowheads="1"/>
          </p:cNvSpPr>
          <p:nvPr/>
        </p:nvSpPr>
        <p:spPr bwMode="auto">
          <a:xfrm>
            <a:off x="3995738" y="3636963"/>
            <a:ext cx="24177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GB" sz="2000" dirty="0">
                <a:latin typeface="Libre Baskerville"/>
                <a:ea typeface="Libre Baskerville"/>
                <a:cs typeface="Libre Baskerville"/>
                <a:sym typeface="Libre Baskerville"/>
              </a:rPr>
              <a:t>Parameter of </a:t>
            </a:r>
            <a:r>
              <a:rPr lang="en-GB" sz="2000" b="1" dirty="0">
                <a:solidFill>
                  <a:srgbClr val="7030A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abs</a:t>
            </a:r>
          </a:p>
        </p:txBody>
      </p:sp>
      <p:cxnSp>
        <p:nvCxnSpPr>
          <p:cNvPr id="73739" name="Shape 435"/>
          <p:cNvCxnSpPr>
            <a:cxnSpLocks noChangeShapeType="1"/>
            <a:stCxn id="73737" idx="3"/>
            <a:endCxn id="73736" idx="1"/>
          </p:cNvCxnSpPr>
          <p:nvPr/>
        </p:nvCxnSpPr>
        <p:spPr bwMode="auto">
          <a:xfrm>
            <a:off x="6335713" y="3362325"/>
            <a:ext cx="1111250" cy="163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73740" name="Shape 436"/>
          <p:cNvCxnSpPr>
            <a:cxnSpLocks noChangeShapeType="1"/>
            <a:stCxn id="73738" idx="3"/>
            <a:endCxn id="73736" idx="1"/>
          </p:cNvCxnSpPr>
          <p:nvPr/>
        </p:nvCxnSpPr>
        <p:spPr bwMode="auto">
          <a:xfrm rot="10800000" flipH="1">
            <a:off x="6413500" y="3525838"/>
            <a:ext cx="1033463" cy="31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905940975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hape 36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92163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Immutable arguments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spcBef>
                <a:spcPts val="0"/>
              </a:spcBef>
              <a:buNone/>
            </a:pPr>
            <a:r>
              <a:rPr lang="pt-BR" sz="2400" b="1" dirty="0">
                <a:solidFill>
                  <a:srgbClr val="F08010"/>
                </a:solidFill>
                <a:latin typeface="Courier New" panose="02070309020205020404" pitchFamily="49" charset="0"/>
              </a:rPr>
              <a:t>def</a:t>
            </a:r>
            <a:r>
              <a:rPr lang="pt-BR" sz="2400" b="1" dirty="0">
                <a:latin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power_for_num</a:t>
            </a:r>
            <a:r>
              <a:rPr lang="pt-BR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(n, pow):</a:t>
            </a:r>
          </a:p>
          <a:p>
            <a:pPr marL="0" indent="0" algn="l" defTabSz="457200" rtl="0">
              <a:spcBef>
                <a:spcPts val="0"/>
              </a:spcBef>
              <a:buNone/>
            </a:pPr>
            <a:r>
              <a:rPr lang="pt-BR" sz="2400" b="1" dirty="0">
                <a:latin typeface="Courier New" panose="02070309020205020404" pitchFamily="49" charset="0"/>
              </a:rPr>
              <a:t>	n 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t-BR" sz="2400" b="1" dirty="0">
                <a:latin typeface="Courier New" panose="02070309020205020404" pitchFamily="49" charset="0"/>
              </a:rPr>
              <a:t> n</a:t>
            </a:r>
            <a:r>
              <a:rPr lang="pt-BR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**</a:t>
            </a:r>
            <a:r>
              <a:rPr lang="pt-BR" sz="2400" b="1" dirty="0">
                <a:latin typeface="Courier New" panose="02070309020205020404" pitchFamily="49" charset="0"/>
              </a:rPr>
              <a:t>pow </a:t>
            </a:r>
          </a:p>
          <a:p>
            <a:pPr marL="0" indent="0" algn="l" defTabSz="457200" rtl="0">
              <a:spcBef>
                <a:spcPts val="0"/>
              </a:spcBef>
              <a:buNone/>
            </a:pP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pt-BR" sz="2400" b="1" dirty="0">
                <a:solidFill>
                  <a:srgbClr val="F08010"/>
                </a:solidFill>
                <a:latin typeface="Courier New" panose="02070309020205020404" pitchFamily="49" charset="0"/>
              </a:rPr>
              <a:t>return</a:t>
            </a:r>
            <a:r>
              <a:rPr lang="pt-BR" sz="2400" b="1" dirty="0">
                <a:latin typeface="Courier New" panose="02070309020205020404" pitchFamily="49" charset="0"/>
              </a:rPr>
              <a:t> n 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pt-BR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n = 5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pt-BR" sz="2400" b="1" dirty="0">
                <a:solidFill>
                  <a:srgbClr val="7030A0"/>
                </a:solidFill>
                <a:latin typeface="Courier New" panose="02070309020205020404" pitchFamily="49" charset="0"/>
              </a:rPr>
              <a:t>print</a:t>
            </a:r>
            <a:r>
              <a:rPr lang="pt-BR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(n)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pt-BR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result = power_for_num(n,2) 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pt-BR" sz="2400" b="1" dirty="0">
                <a:solidFill>
                  <a:srgbClr val="7030A0"/>
                </a:solidFill>
                <a:latin typeface="Courier New" panose="02070309020205020404" pitchFamily="49" charset="0"/>
              </a:rPr>
              <a:t>print</a:t>
            </a:r>
            <a:r>
              <a:rPr lang="pt-BR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(result)</a:t>
            </a:r>
            <a:endParaRPr lang="he-IL" sz="2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 algn="l" rtl="0">
              <a:spcBef>
                <a:spcPts val="0"/>
              </a:spcBef>
              <a:buNone/>
            </a:pPr>
            <a:r>
              <a:rPr lang="pt-BR" sz="2400" b="1" dirty="0">
                <a:solidFill>
                  <a:srgbClr val="7030A0"/>
                </a:solidFill>
                <a:latin typeface="Courier New" panose="02070309020205020404" pitchFamily="49" charset="0"/>
              </a:rPr>
              <a:t>print</a:t>
            </a:r>
            <a:r>
              <a:rPr lang="pt-BR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(n)</a:t>
            </a:r>
          </a:p>
          <a:p>
            <a:pPr marL="0" indent="0" algn="l" rtl="0">
              <a:spcBef>
                <a:spcPts val="0"/>
              </a:spcBef>
              <a:buNone/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228600" indent="0" algn="l" rtl="0">
              <a:spcBef>
                <a:spcPts val="0"/>
              </a:spcBef>
              <a:buNone/>
            </a:pPr>
            <a:endParaRPr lang="en-US" sz="500" dirty="0"/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 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4724400"/>
            <a:ext cx="7620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95600" y="4876800"/>
            <a:ext cx="6019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function stored the value in the variable n, but the global variable didn’t change.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41766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hape 49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92163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Functions – mutable example 1</a:t>
            </a:r>
          </a:p>
        </p:txBody>
      </p:sp>
      <p:sp>
        <p:nvSpPr>
          <p:cNvPr id="81922" name="Shape 49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991100"/>
          </a:xfrm>
        </p:spPr>
        <p:txBody>
          <a:bodyPr tIns="45700" bIns="45700"/>
          <a:lstStyle/>
          <a:p>
            <a:pPr indent="-273050" algn="l" rtl="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b="1" dirty="0" err="1">
                <a:solidFill>
                  <a:srgbClr val="F08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2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indent="-273050" algn="l" rtl="0" eaLnBrk="1" hangingPunct="1">
              <a:lnSpc>
                <a:spcPct val="90000"/>
              </a:lnSpc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b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200" b="1" dirty="0">
                <a:solidFill>
                  <a:srgbClr val="F08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200" b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>
                <a:solidFill>
                  <a:srgbClr val="F08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indent="-273050" algn="l" rtl="0" eaLnBrk="1" hangingPunct="1">
              <a:lnSpc>
                <a:spcPct val="90000"/>
              </a:lnSpc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]+1	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indent="-273050" algn="l" rtl="0" eaLnBrk="1" hangingPunct="1">
              <a:lnSpc>
                <a:spcPct val="90000"/>
              </a:lnSpc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b="1" dirty="0">
                <a:solidFill>
                  <a:srgbClr val="E600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no value returned</a:t>
            </a:r>
          </a:p>
          <a:p>
            <a:pPr indent="-273050" algn="l" rtl="0" eaLnBrk="1" hangingPunct="1">
              <a:lnSpc>
                <a:spcPct val="90000"/>
              </a:lnSpc>
              <a:spcAft>
                <a:spcPct val="0"/>
              </a:spcAft>
              <a:buSzPct val="25000"/>
              <a:buFont typeface="Noto Symbol"/>
              <a:buNone/>
            </a:pPr>
            <a:endParaRPr lang="en-GB" sz="2200" dirty="0">
              <a:solidFill>
                <a:srgbClr val="E600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73050" algn="l" rtl="0" eaLnBrk="1" hangingPunct="1">
              <a:lnSpc>
                <a:spcPct val="90000"/>
              </a:lnSpc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dirty="0">
                <a:latin typeface="Arial" charset="0"/>
                <a:cs typeface="Arial" charset="0"/>
              </a:rPr>
              <a:t>Now let us execute it in the following manner</a:t>
            </a:r>
          </a:p>
          <a:p>
            <a:pPr indent="-273050" algn="l" rtl="0" eaLnBrk="1" hangingPunct="1">
              <a:lnSpc>
                <a:spcPct val="90000"/>
              </a:lnSpc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 = [0, 1, 2, 3]</a:t>
            </a:r>
          </a:p>
          <a:p>
            <a:pPr indent="-273050" algn="l" rtl="0" eaLnBrk="1" hangingPunct="1">
              <a:lnSpc>
                <a:spcPct val="90000"/>
              </a:lnSpc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increment(list1)</a:t>
            </a:r>
          </a:p>
          <a:p>
            <a:pPr indent="-273050" algn="l" rtl="0" eaLnBrk="1" hangingPunct="1">
              <a:lnSpc>
                <a:spcPct val="90000"/>
              </a:lnSpc>
              <a:spcAft>
                <a:spcPct val="0"/>
              </a:spcAft>
              <a:buSzPct val="25000"/>
              <a:buNone/>
            </a:pPr>
            <a:r>
              <a:rPr lang="en-GB" sz="2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 </a:t>
            </a:r>
          </a:p>
          <a:p>
            <a:pPr indent="-273050" algn="l" rtl="0" eaLnBrk="1" hangingPunct="1">
              <a:lnSpc>
                <a:spcPct val="90000"/>
              </a:lnSpc>
              <a:spcAft>
                <a:spcPct val="0"/>
              </a:spcAft>
              <a:buSzPct val="25000"/>
              <a:buNone/>
            </a:pPr>
            <a:r>
              <a:rPr lang="en-GB" sz="2200" b="1" dirty="0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4] </a:t>
            </a:r>
            <a:r>
              <a:rPr lang="en-GB" sz="2200" dirty="0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indent="-273050" algn="l" rtl="0" eaLnBrk="1" hangingPunct="1">
              <a:lnSpc>
                <a:spcPct val="90000"/>
              </a:lnSpc>
              <a:spcAft>
                <a:spcPct val="0"/>
              </a:spcAft>
              <a:buSzPct val="25000"/>
              <a:buFont typeface="Noto Symbol"/>
              <a:buNone/>
            </a:pPr>
            <a:endParaRPr lang="ru-RU" sz="2200" dirty="0">
              <a:solidFill>
                <a:srgbClr val="1A1AE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73050" algn="l" rtl="0" eaLnBrk="1" hangingPunct="1">
              <a:lnSpc>
                <a:spcPct val="90000"/>
              </a:lnSpc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dirty="0">
                <a:solidFill>
                  <a:srgbClr val="1A1AE6"/>
                </a:solidFill>
                <a:latin typeface="Arial" charset="0"/>
                <a:cs typeface="Arial" charset="0"/>
              </a:rPr>
              <a:t>          list1 </a:t>
            </a:r>
            <a:r>
              <a:rPr lang="en-GB" sz="2200" dirty="0">
                <a:latin typeface="Arial" charset="0"/>
                <a:cs typeface="Arial" charset="0"/>
              </a:rPr>
              <a:t>was </a:t>
            </a:r>
            <a:r>
              <a:rPr lang="en-GB" sz="2200" dirty="0">
                <a:solidFill>
                  <a:srgbClr val="E6001A"/>
                </a:solidFill>
                <a:latin typeface="Arial" charset="0"/>
                <a:cs typeface="Arial" charset="0"/>
              </a:rPr>
              <a:t>mutated </a:t>
            </a:r>
            <a:r>
              <a:rPr lang="en-GB" sz="2200" dirty="0">
                <a:latin typeface="Arial" charset="0"/>
                <a:cs typeface="Arial" charset="0"/>
              </a:rPr>
              <a:t>inside the body of </a:t>
            </a:r>
            <a:r>
              <a:rPr lang="en-GB" sz="2200" dirty="0">
                <a:solidFill>
                  <a:schemeClr val="tx1"/>
                </a:solidFill>
                <a:latin typeface="Arial" charset="0"/>
                <a:cs typeface="Arial" charset="0"/>
              </a:rPr>
              <a:t>increment</a:t>
            </a:r>
            <a:r>
              <a:rPr lang="en-GB" sz="2200" dirty="0">
                <a:latin typeface="Arial" charset="0"/>
                <a:cs typeface="Arial" charset="0"/>
              </a:rPr>
              <a:t>(</a:t>
            </a:r>
            <a:r>
              <a:rPr lang="en-GB" sz="2200" dirty="0" err="1">
                <a:latin typeface="Arial" charset="0"/>
                <a:cs typeface="Arial" charset="0"/>
              </a:rPr>
              <a:t>lst</a:t>
            </a:r>
            <a:r>
              <a:rPr lang="en-GB" sz="2200" dirty="0">
                <a:latin typeface="Arial" charset="0"/>
                <a:cs typeface="Arial" charset="0"/>
              </a:rPr>
              <a:t>)! </a:t>
            </a:r>
          </a:p>
          <a:p>
            <a:pPr indent="-273050" algn="l" rtl="0" eaLnBrk="1" hangingPunct="1">
              <a:lnSpc>
                <a:spcPct val="90000"/>
              </a:lnSpc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dirty="0">
                <a:latin typeface="Arial" charset="0"/>
                <a:cs typeface="Arial" charset="0"/>
              </a:rPr>
              <a:t>            Such a change can occur only for </a:t>
            </a:r>
            <a:r>
              <a:rPr lang="en-GB" sz="2200" dirty="0">
                <a:solidFill>
                  <a:srgbClr val="1A1AE6"/>
                </a:solidFill>
                <a:latin typeface="Arial" charset="0"/>
                <a:cs typeface="Arial" charset="0"/>
              </a:rPr>
              <a:t>mutable objects</a:t>
            </a:r>
            <a:r>
              <a:rPr lang="en-GB" sz="2200" dirty="0">
                <a:latin typeface="Arial" charset="0"/>
                <a:cs typeface="Arial" charset="0"/>
              </a:rPr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71500" y="1524000"/>
            <a:ext cx="8382000" cy="609600"/>
          </a:xfrm>
        </p:spPr>
        <p:txBody>
          <a:bodyPr/>
          <a:lstStyle/>
          <a:p>
            <a:pPr algn="l" rtl="0">
              <a:buFontTx/>
              <a:buNone/>
              <a:defRPr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4, 3, 6, 8]</a:t>
            </a:r>
            <a:endParaRPr lang="en-US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endParaRPr lang="he-IL" sz="2200" dirty="0">
              <a:latin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446762"/>
            <a:ext cx="4495800" cy="313932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1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option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2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defRPr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2438400"/>
            <a:ext cx="3429000" cy="313932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1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second option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2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" name="Shape 109"/>
          <p:cNvSpPr txBox="1">
            <a:spLocks/>
          </p:cNvSpPr>
          <p:nvPr/>
        </p:nvSpPr>
        <p:spPr bwMode="auto">
          <a:xfrm>
            <a:off x="4572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00" rIns="91425" bIns="91425" numCol="1" anchor="b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2pPr>
            <a:lvl3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457200"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914400"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1371600"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1828800"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rtl="0"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kern="0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loop - recap</a:t>
            </a:r>
          </a:p>
        </p:txBody>
      </p:sp>
    </p:spTree>
    <p:extLst>
      <p:ext uri="{BB962C8B-B14F-4D97-AF65-F5344CB8AC3E}">
        <p14:creationId xmlns:p14="http://schemas.microsoft.com/office/powerpoint/2010/main" val="293630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hape 49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92163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Functions – mutable example 2</a:t>
            </a:r>
          </a:p>
        </p:txBody>
      </p:sp>
      <p:sp>
        <p:nvSpPr>
          <p:cNvPr id="81922" name="Shape 49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991100"/>
          </a:xfrm>
        </p:spPr>
        <p:txBody>
          <a:bodyPr tIns="45700" bIns="45700"/>
          <a:lstStyle/>
          <a:p>
            <a:pPr indent="-273050" algn="l" rtl="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b="1" dirty="0" err="1">
                <a:solidFill>
                  <a:srgbClr val="F08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2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 err="1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increment_new_list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indent="-273050" algn="l" rtl="0" eaLnBrk="1" hangingPunct="1">
              <a:lnSpc>
                <a:spcPct val="90000"/>
              </a:lnSpc>
              <a:spcAft>
                <a:spcPct val="0"/>
              </a:spcAft>
              <a:buSzPct val="25000"/>
              <a:buNone/>
            </a:pPr>
            <a:r>
              <a:rPr lang="en-GB" sz="2200" b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new_lst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</a:p>
          <a:p>
            <a:pPr indent="-273050" algn="l" rtl="0" eaLnBrk="1" hangingPunct="1">
              <a:lnSpc>
                <a:spcPct val="90000"/>
              </a:lnSpc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b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200" b="1" dirty="0">
                <a:solidFill>
                  <a:srgbClr val="F08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200" b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>
                <a:solidFill>
                  <a:srgbClr val="F08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indent="-273050" algn="l" rtl="0" eaLnBrk="1" hangingPunct="1">
              <a:lnSpc>
                <a:spcPct val="90000"/>
              </a:lnSpc>
              <a:spcAft>
                <a:spcPct val="0"/>
              </a:spcAft>
              <a:buSzPct val="25000"/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GB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new_lst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new_lst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]+1	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indent="-273050" algn="l" rtl="0" eaLnBrk="1" hangingPunct="1">
              <a:lnSpc>
                <a:spcPct val="90000"/>
              </a:lnSpc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200" b="1" dirty="0">
                <a:solidFill>
                  <a:srgbClr val="F08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new_lst</a:t>
            </a:r>
            <a:endParaRPr lang="en-GB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73050" algn="l" rtl="0" eaLnBrk="1" hangingPunct="1">
              <a:lnSpc>
                <a:spcPct val="90000"/>
              </a:lnSpc>
              <a:spcAft>
                <a:spcPct val="0"/>
              </a:spcAft>
              <a:buSzPct val="25000"/>
              <a:buFont typeface="Noto Symbol"/>
              <a:buNone/>
            </a:pPr>
            <a:endParaRPr lang="en-GB" sz="2200" dirty="0">
              <a:solidFill>
                <a:srgbClr val="E600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73050" algn="l" rtl="0" eaLnBrk="1" hangingPunct="1">
              <a:lnSpc>
                <a:spcPct val="90000"/>
              </a:lnSpc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dirty="0">
                <a:latin typeface="Arial" charset="0"/>
                <a:cs typeface="Arial" charset="0"/>
              </a:rPr>
              <a:t>Now let us execute it in the following manner</a:t>
            </a:r>
          </a:p>
          <a:p>
            <a:pPr indent="-273050" algn="l" rtl="0" eaLnBrk="1" hangingPunct="1">
              <a:lnSpc>
                <a:spcPct val="90000"/>
              </a:lnSpc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 = [0, 1, 2, 3]</a:t>
            </a:r>
          </a:p>
          <a:p>
            <a:pPr indent="-273050" algn="l" rtl="0" eaLnBrk="1" hangingPunct="1">
              <a:lnSpc>
                <a:spcPct val="90000"/>
              </a:lnSpc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list2 = </a:t>
            </a:r>
            <a:r>
              <a:rPr lang="en-GB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increment_new_list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indent="-273050" algn="l" rtl="0" eaLnBrk="1" hangingPunct="1">
              <a:lnSpc>
                <a:spcPct val="90000"/>
              </a:lnSpc>
              <a:spcAft>
                <a:spcPct val="0"/>
              </a:spcAft>
              <a:buSzPct val="25000"/>
              <a:buNone/>
            </a:pPr>
            <a:r>
              <a:rPr lang="en-GB" sz="2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list2 </a:t>
            </a:r>
          </a:p>
          <a:p>
            <a:pPr indent="-273050" algn="l" rtl="0" eaLnBrk="1" hangingPunct="1">
              <a:lnSpc>
                <a:spcPct val="90000"/>
              </a:lnSpc>
              <a:spcAft>
                <a:spcPct val="0"/>
              </a:spcAft>
              <a:buSzPct val="25000"/>
              <a:buNone/>
            </a:pPr>
            <a:r>
              <a:rPr lang="en-GB" sz="2200" b="1" dirty="0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4] 	</a:t>
            </a:r>
          </a:p>
          <a:p>
            <a:pPr indent="-273050" algn="l" rtl="0" eaLnBrk="1" hangingPunct="1">
              <a:lnSpc>
                <a:spcPct val="90000"/>
              </a:lnSpc>
              <a:spcAft>
                <a:spcPct val="0"/>
              </a:spcAft>
              <a:buSzPct val="25000"/>
              <a:buNone/>
            </a:pPr>
            <a:r>
              <a:rPr lang="en-GB" sz="2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 </a:t>
            </a:r>
          </a:p>
          <a:p>
            <a:pPr indent="-273050" algn="l" rtl="0" eaLnBrk="1" hangingPunct="1">
              <a:lnSpc>
                <a:spcPct val="90000"/>
              </a:lnSpc>
              <a:spcAft>
                <a:spcPct val="0"/>
              </a:spcAft>
              <a:buSzPct val="25000"/>
              <a:buNone/>
            </a:pPr>
            <a:r>
              <a:rPr lang="en-GB" sz="2200" b="1" dirty="0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2, 3]</a:t>
            </a:r>
            <a:endParaRPr lang="en-GB" sz="2200" b="1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7336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50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92163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Functions – mutable example 3</a:t>
            </a:r>
          </a:p>
        </p:txBody>
      </p:sp>
      <p:sp>
        <p:nvSpPr>
          <p:cNvPr id="83970" name="Shape 50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</p:spPr>
        <p:txBody>
          <a:bodyPr tIns="45700" bIns="45700"/>
          <a:lstStyle/>
          <a:p>
            <a:pPr marL="0" indent="-273050" algn="l" rtl="0" eaLnBrk="1" hangingPunct="1">
              <a:spcBef>
                <a:spcPts val="0"/>
              </a:spcBef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400" dirty="0">
                <a:latin typeface="Arial" charset="0"/>
                <a:cs typeface="Arial" charset="0"/>
              </a:rPr>
              <a:t>Consider the following function:</a:t>
            </a:r>
          </a:p>
          <a:p>
            <a:pPr marL="0" indent="-273050" algn="l" rtl="0" eaLnBrk="1" hangingPunct="1">
              <a:spcBef>
                <a:spcPts val="0"/>
              </a:spcBef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b="1" dirty="0" err="1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2200" b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nullify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-273050" algn="l" rtl="0" eaLnBrk="1" hangingPunct="1">
              <a:spcBef>
                <a:spcPts val="0"/>
              </a:spcBef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-273050" algn="l" rtl="0" eaLnBrk="1" hangingPunct="1">
              <a:spcBef>
                <a:spcPts val="0"/>
              </a:spcBef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b="1" dirty="0">
                <a:solidFill>
                  <a:srgbClr val="E600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no value returned</a:t>
            </a:r>
          </a:p>
          <a:p>
            <a:pPr marL="0" indent="-273050" algn="l" rtl="0" eaLnBrk="1" hangingPunct="1">
              <a:spcBef>
                <a:spcPts val="0"/>
              </a:spcBef>
              <a:spcAft>
                <a:spcPct val="0"/>
              </a:spcAft>
              <a:buSzPct val="25000"/>
              <a:buFont typeface="Noto Symbol"/>
              <a:buNone/>
            </a:pPr>
            <a:endParaRPr lang="en-GB" sz="2200" b="1" dirty="0">
              <a:solidFill>
                <a:srgbClr val="E600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-273050" algn="l" rtl="0" eaLnBrk="1" hangingPunct="1">
              <a:spcBef>
                <a:spcPts val="0"/>
              </a:spcBef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400" dirty="0">
                <a:latin typeface="Arial" charset="0"/>
                <a:cs typeface="Arial" charset="0"/>
              </a:rPr>
              <a:t>Now let us execute it in the following manner</a:t>
            </a:r>
          </a:p>
          <a:p>
            <a:pPr marL="0" indent="-273050" algn="l" rtl="0" eaLnBrk="1" hangingPunct="1">
              <a:spcBef>
                <a:spcPts val="0"/>
              </a:spcBef>
              <a:spcAft>
                <a:spcPct val="0"/>
              </a:spcAft>
              <a:buSzPct val="25000"/>
              <a:buFont typeface="Noto Symbol"/>
              <a:buNone/>
            </a:pPr>
            <a:endParaRPr lang="en-GB" sz="2400" dirty="0">
              <a:latin typeface="Arial" charset="0"/>
              <a:cs typeface="Arial" charset="0"/>
            </a:endParaRPr>
          </a:p>
          <a:p>
            <a:pPr marL="0" indent="-273050" algn="l" rtl="0" eaLnBrk="1" hangingPunct="1">
              <a:spcBef>
                <a:spcPts val="0"/>
              </a:spcBef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list1 = [0, 1, 2, 3]</a:t>
            </a:r>
          </a:p>
          <a:p>
            <a:pPr marL="0" indent="-273050" algn="l" rtl="0" eaLnBrk="1" hangingPunct="1">
              <a:spcBef>
                <a:spcPts val="0"/>
              </a:spcBef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nullify(list1)</a:t>
            </a:r>
          </a:p>
          <a:p>
            <a:pPr marL="0" indent="-273050" algn="l" rtl="0" eaLnBrk="1" hangingPunct="1">
              <a:spcBef>
                <a:spcPts val="0"/>
              </a:spcBef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list1</a:t>
            </a:r>
          </a:p>
          <a:p>
            <a:pPr marL="0" indent="-273050" algn="l" rtl="0" eaLnBrk="1" hangingPunct="1">
              <a:spcBef>
                <a:spcPts val="0"/>
              </a:spcBef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b="1" dirty="0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2, 3] </a:t>
            </a:r>
          </a:p>
          <a:p>
            <a:pPr marL="0" indent="-273050" algn="l" rtl="0" eaLnBrk="1" hangingPunct="1">
              <a:spcBef>
                <a:spcPts val="0"/>
              </a:spcBef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dirty="0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</a:p>
          <a:p>
            <a:pPr marL="0" indent="-273050" algn="l" rtl="0" eaLnBrk="1" hangingPunct="1">
              <a:spcBef>
                <a:spcPts val="0"/>
              </a:spcBef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200" dirty="0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GB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	list1 has NOT changed!</a:t>
            </a:r>
            <a:endParaRPr lang="en-GB" sz="2400" b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95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hape 51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900112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Global Variables</a:t>
            </a:r>
          </a:p>
        </p:txBody>
      </p:sp>
      <p:sp>
        <p:nvSpPr>
          <p:cNvPr id="86018" name="Shape 51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1068388"/>
          </a:xfrm>
        </p:spPr>
        <p:txBody>
          <a:bodyPr tIns="45700" bIns="45700"/>
          <a:lstStyle/>
          <a:p>
            <a:pPr marL="0" indent="0" algn="l" rtl="0" eaLnBrk="1" hangingPunct="1">
              <a:spcBef>
                <a:spcPct val="0"/>
              </a:spcBef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800" dirty="0">
                <a:latin typeface="Arial" charset="0"/>
                <a:cs typeface="Arial" charset="0"/>
              </a:rPr>
              <a:t>In Python, a variable is local unless declared otherwise.</a:t>
            </a:r>
          </a:p>
          <a:p>
            <a:pPr marL="0" indent="0" algn="l" rtl="0" eaLnBrk="1" hangingPunct="1">
              <a:spcAft>
                <a:spcPct val="0"/>
              </a:spcAft>
              <a:buFont typeface="Noto Symbol"/>
              <a:buNone/>
            </a:pPr>
            <a:endParaRPr lang="ru-RU" sz="2800" dirty="0">
              <a:latin typeface="Arial" charset="0"/>
              <a:cs typeface="Arial" charset="0"/>
            </a:endParaRPr>
          </a:p>
        </p:txBody>
      </p:sp>
      <p:sp>
        <p:nvSpPr>
          <p:cNvPr id="517" name="Shape 517"/>
          <p:cNvSpPr txBox="1">
            <a:spLocks noChangeArrowheads="1"/>
          </p:cNvSpPr>
          <p:nvPr/>
        </p:nvSpPr>
        <p:spPr bwMode="auto">
          <a:xfrm>
            <a:off x="533400" y="2688207"/>
            <a:ext cx="2182813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2000" b="1" dirty="0" err="1">
                <a:solidFill>
                  <a:srgbClr val="F0801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def</a:t>
            </a:r>
            <a:r>
              <a:rPr lang="en-GB" sz="20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f</a:t>
            </a:r>
            <a:r>
              <a:rPr lang="en-GB" sz="20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():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GB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print</a:t>
            </a:r>
            <a:r>
              <a:rPr lang="en-GB" sz="20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(s)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s </a:t>
            </a:r>
            <a:r>
              <a:rPr lang="en-GB" sz="20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=</a:t>
            </a:r>
            <a:r>
              <a:rPr lang="en-GB" sz="20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'</a:t>
            </a:r>
            <a:r>
              <a:rPr lang="en-GB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bbb</a:t>
            </a:r>
            <a:r>
              <a:rPr lang="en-GB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'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GB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print</a:t>
            </a:r>
            <a:r>
              <a:rPr lang="en-GB" sz="20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(s)</a:t>
            </a:r>
          </a:p>
        </p:txBody>
      </p:sp>
      <p:sp>
        <p:nvSpPr>
          <p:cNvPr id="518" name="Shape 518"/>
          <p:cNvSpPr txBox="1">
            <a:spLocks noChangeArrowheads="1"/>
          </p:cNvSpPr>
          <p:nvPr/>
        </p:nvSpPr>
        <p:spPr bwMode="auto">
          <a:xfrm>
            <a:off x="3276601" y="2743200"/>
            <a:ext cx="538161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n-GB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GB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f()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"&lt;pyshell#16&gt;", line 1, in &lt;module&gt;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f()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"C:\Users\Owner\Desktop\test_pyeng.py", line 2, in f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print(s)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UnboundLocalError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local variable 's' referenced before assignment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7747" y="5867400"/>
            <a:ext cx="83820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here for more information </a:t>
            </a:r>
            <a:r>
              <a:rPr lang="en-US" dirty="0">
                <a:hlinkClick r:id="rId3"/>
              </a:rPr>
              <a:t>https://www.python-course.eu/python3_global_vs_local_variables.php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26421" y="3048000"/>
            <a:ext cx="1164579" cy="2616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17" name="Shape 51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900112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Global Variables</a:t>
            </a:r>
          </a:p>
        </p:txBody>
      </p:sp>
      <p:sp>
        <p:nvSpPr>
          <p:cNvPr id="86018" name="Shape 51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1068388"/>
          </a:xfrm>
        </p:spPr>
        <p:txBody>
          <a:bodyPr tIns="45700" bIns="45700"/>
          <a:lstStyle/>
          <a:p>
            <a:pPr marL="0" indent="0" algn="l" rtl="0" eaLnBrk="1" hangingPunct="1">
              <a:spcBef>
                <a:spcPct val="0"/>
              </a:spcBef>
              <a:spcAft>
                <a:spcPct val="0"/>
              </a:spcAft>
              <a:buSzPct val="25000"/>
              <a:buFont typeface="Noto Symbol"/>
              <a:buNone/>
            </a:pPr>
            <a:r>
              <a:rPr lang="en-GB" sz="2800" dirty="0">
                <a:latin typeface="Arial" charset="0"/>
                <a:cs typeface="Arial" charset="0"/>
              </a:rPr>
              <a:t>In Python, a variable is local unless declared otherwise. (Is that so?)</a:t>
            </a:r>
          </a:p>
          <a:p>
            <a:pPr marL="0" indent="0" algn="l" rtl="0" eaLnBrk="1" hangingPunct="1">
              <a:spcAft>
                <a:spcPct val="0"/>
              </a:spcAft>
              <a:buFont typeface="Noto Symbol"/>
              <a:buNone/>
            </a:pPr>
            <a:endParaRPr lang="ru-RU" sz="2800" dirty="0">
              <a:latin typeface="Arial" charset="0"/>
              <a:cs typeface="Arial" charset="0"/>
            </a:endParaRPr>
          </a:p>
        </p:txBody>
      </p:sp>
      <p:sp>
        <p:nvSpPr>
          <p:cNvPr id="515" name="Shape 515"/>
          <p:cNvSpPr txBox="1">
            <a:spLocks noChangeArrowheads="1"/>
          </p:cNvSpPr>
          <p:nvPr/>
        </p:nvSpPr>
        <p:spPr bwMode="auto">
          <a:xfrm>
            <a:off x="2445909" y="4572000"/>
            <a:ext cx="1992313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 err="1">
                <a:solidFill>
                  <a:srgbClr val="F08010"/>
                </a:solidFill>
                <a:latin typeface="Courier New" panose="02070309020205020404" pitchFamily="49" charset="0"/>
                <a:cs typeface="Courier New" pitchFamily="49" charset="0"/>
                <a:sym typeface="Courier New" pitchFamily="49" charset="0"/>
              </a:rPr>
              <a:t>def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f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():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GB" sz="1800" b="1" dirty="0">
                <a:solidFill>
                  <a:srgbClr val="F0801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global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s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GB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print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(s)</a:t>
            </a:r>
            <a:endParaRPr lang="ru-RU" b="1" dirty="0"/>
          </a:p>
        </p:txBody>
      </p:sp>
      <p:sp>
        <p:nvSpPr>
          <p:cNvPr id="517" name="Shape 517"/>
          <p:cNvSpPr txBox="1">
            <a:spLocks noChangeArrowheads="1"/>
          </p:cNvSpPr>
          <p:nvPr/>
        </p:nvSpPr>
        <p:spPr bwMode="auto">
          <a:xfrm>
            <a:off x="2432021" y="2667000"/>
            <a:ext cx="2182813" cy="154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 err="1">
                <a:solidFill>
                  <a:srgbClr val="F08010"/>
                </a:solidFill>
                <a:latin typeface="Courier New" panose="02070309020205020404" pitchFamily="49" charset="0"/>
                <a:cs typeface="Courier New" pitchFamily="49" charset="0"/>
                <a:sym typeface="Courier New" pitchFamily="49" charset="0"/>
              </a:rPr>
              <a:t>def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f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():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GB" sz="1800" b="1" dirty="0">
                <a:solidFill>
                  <a:srgbClr val="F0801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global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s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GB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print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(s)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s </a:t>
            </a:r>
            <a:r>
              <a:rPr lang="en-GB" sz="18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=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800" b="1" dirty="0">
                <a:solidFill>
                  <a:srgbClr val="228B22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'</a:t>
            </a:r>
            <a:r>
              <a:rPr lang="en-GB" sz="1800" b="1" dirty="0" err="1">
                <a:solidFill>
                  <a:srgbClr val="228B22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bbb</a:t>
            </a:r>
            <a:r>
              <a:rPr lang="en-GB" sz="1800" b="1" dirty="0">
                <a:solidFill>
                  <a:srgbClr val="228B22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'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GB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print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(s)</a:t>
            </a:r>
            <a:r>
              <a:rPr lang="en-GB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</a:p>
        </p:txBody>
      </p:sp>
      <p:sp>
        <p:nvSpPr>
          <p:cNvPr id="518" name="Shape 518"/>
          <p:cNvSpPr txBox="1">
            <a:spLocks noChangeArrowheads="1"/>
          </p:cNvSpPr>
          <p:nvPr/>
        </p:nvSpPr>
        <p:spPr bwMode="auto">
          <a:xfrm>
            <a:off x="5600699" y="2549298"/>
            <a:ext cx="2446141" cy="181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n-GB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GB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f()</a:t>
            </a:r>
          </a:p>
          <a:p>
            <a:pPr>
              <a:buClr>
                <a:srgbClr val="000000"/>
              </a:buClr>
              <a:buSzPct val="25000"/>
            </a:pPr>
            <a:r>
              <a:rPr lang="en-GB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endParaRPr lang="en-GB" sz="1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GB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  <a:endParaRPr lang="en-GB" sz="1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print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(s)</a:t>
            </a:r>
          </a:p>
          <a:p>
            <a:pPr>
              <a:buClr>
                <a:srgbClr val="000000"/>
              </a:buClr>
              <a:buSzPct val="25000"/>
            </a:pPr>
            <a:r>
              <a:rPr lang="en-GB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  <a:endParaRPr lang="en-GB" sz="1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25000"/>
            </a:pPr>
            <a:endParaRPr lang="en-GB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25000"/>
            </a:pPr>
            <a:endParaRPr lang="en-GB" sz="1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9" name="Shape 519"/>
          <p:cNvSpPr txBox="1">
            <a:spLocks noChangeArrowheads="1"/>
          </p:cNvSpPr>
          <p:nvPr/>
        </p:nvSpPr>
        <p:spPr bwMode="auto">
          <a:xfrm>
            <a:off x="5638800" y="4811712"/>
            <a:ext cx="2369941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n-GB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GB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f()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endParaRPr lang="en-GB" sz="1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Shape 515"/>
          <p:cNvSpPr txBox="1">
            <a:spLocks noChangeArrowheads="1"/>
          </p:cNvSpPr>
          <p:nvPr/>
        </p:nvSpPr>
        <p:spPr bwMode="auto">
          <a:xfrm>
            <a:off x="1633944" y="5016500"/>
            <a:ext cx="13065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Optional</a:t>
            </a:r>
            <a:endParaRPr lang="ru-RU" sz="1600" i="1" dirty="0">
              <a:solidFill>
                <a:srgbClr val="00B050"/>
              </a:solidFill>
            </a:endParaRPr>
          </a:p>
        </p:txBody>
      </p:sp>
      <p:sp>
        <p:nvSpPr>
          <p:cNvPr id="22" name="Shape 515"/>
          <p:cNvSpPr txBox="1">
            <a:spLocks noChangeArrowheads="1"/>
          </p:cNvSpPr>
          <p:nvPr/>
        </p:nvSpPr>
        <p:spPr bwMode="auto">
          <a:xfrm>
            <a:off x="1596181" y="3106611"/>
            <a:ext cx="1306513" cy="35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6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Mandatory</a:t>
            </a:r>
            <a:endParaRPr lang="ru-RU" sz="1600" i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93434" y="5093023"/>
            <a:ext cx="1279391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679546" y="3182446"/>
            <a:ext cx="128114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72D4FF3-3F94-4387-8B70-FB4DB348A415}"/>
              </a:ext>
            </a:extLst>
          </p:cNvPr>
          <p:cNvSpPr txBox="1"/>
          <p:nvPr/>
        </p:nvSpPr>
        <p:spPr>
          <a:xfrm>
            <a:off x="497747" y="5867400"/>
            <a:ext cx="83820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here for more information </a:t>
            </a:r>
            <a:r>
              <a:rPr lang="en-US" dirty="0">
                <a:hlinkClick r:id="rId3"/>
              </a:rPr>
              <a:t>https://www.python-course.eu/python3_global_vs_local_variables.php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248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1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hape 52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900112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Global Variables</a:t>
            </a:r>
          </a:p>
        </p:txBody>
      </p:sp>
      <p:sp>
        <p:nvSpPr>
          <p:cNvPr id="527" name="Shape 527"/>
          <p:cNvSpPr txBox="1">
            <a:spLocks noChangeArrowheads="1"/>
          </p:cNvSpPr>
          <p:nvPr/>
        </p:nvSpPr>
        <p:spPr bwMode="auto">
          <a:xfrm>
            <a:off x="603250" y="1243013"/>
            <a:ext cx="376078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2400" b="1" dirty="0" err="1">
                <a:solidFill>
                  <a:srgbClr val="FF8C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def</a:t>
            </a:r>
            <a:r>
              <a:rPr lang="en-GB" sz="24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foo</a:t>
            </a:r>
            <a:r>
              <a:rPr lang="en-GB" sz="24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(c, d):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GB" sz="2400" b="1" dirty="0">
                <a:solidFill>
                  <a:srgbClr val="FF8C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global</a:t>
            </a:r>
            <a:r>
              <a:rPr lang="en-GB" sz="24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a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 = 42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GB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c,d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</a:t>
            </a:r>
            <a:r>
              <a:rPr lang="en-GB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d,c</a:t>
            </a:r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 = 11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GB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print</a:t>
            </a:r>
            <a:r>
              <a:rPr lang="en-GB" sz="24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a,b,c,d</a:t>
            </a:r>
            <a:r>
              <a:rPr lang="en-GB" sz="24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</a:t>
            </a:r>
          </a:p>
          <a:p>
            <a:endParaRPr lang="ru-RU" dirty="0">
              <a:solidFill>
                <a:srgbClr val="FF8C00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  <p:sp>
        <p:nvSpPr>
          <p:cNvPr id="528" name="Shape 528"/>
          <p:cNvSpPr txBox="1">
            <a:spLocks noChangeArrowheads="1"/>
          </p:cNvSpPr>
          <p:nvPr/>
        </p:nvSpPr>
        <p:spPr bwMode="auto">
          <a:xfrm>
            <a:off x="4364038" y="1387475"/>
            <a:ext cx="4627562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SzPct val="25000"/>
            </a:pP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&gt;&gt;&gt;</a:t>
            </a:r>
            <a:r>
              <a:rPr lang="en-GB" sz="24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a,b,c,d</a:t>
            </a:r>
            <a:r>
              <a:rPr lang="en-GB" sz="24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= 1,2,3,4</a:t>
            </a:r>
          </a:p>
          <a:p>
            <a:pPr>
              <a:buSzPct val="25000"/>
            </a:pP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&gt;&gt;&gt;</a:t>
            </a:r>
            <a:r>
              <a:rPr lang="en-GB" sz="24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foo(</a:t>
            </a:r>
            <a:r>
              <a:rPr lang="en-GB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'</a:t>
            </a:r>
            <a:r>
              <a:rPr lang="en-GB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cccc</a:t>
            </a:r>
            <a:r>
              <a:rPr lang="en-GB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'</a:t>
            </a:r>
            <a:r>
              <a:rPr lang="en-GB" sz="24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, 7)</a:t>
            </a:r>
          </a:p>
          <a:p>
            <a:pPr>
              <a:buSzPct val="25000"/>
            </a:pPr>
            <a:r>
              <a:rPr lang="en-GB" sz="24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42 11 7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cccc</a:t>
            </a:r>
            <a:endParaRPr lang="en-GB" sz="2400" b="1" dirty="0"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>
              <a:buSzPct val="25000"/>
            </a:pP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&gt;&gt;&gt;</a:t>
            </a:r>
            <a:r>
              <a:rPr lang="en-GB" sz="24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print</a:t>
            </a:r>
            <a:r>
              <a:rPr lang="en-GB" sz="24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a,b,c,d</a:t>
            </a:r>
            <a:r>
              <a:rPr lang="en-GB" sz="24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</a:t>
            </a:r>
          </a:p>
          <a:p>
            <a:pPr>
              <a:buSzPct val="25000"/>
            </a:pPr>
            <a:r>
              <a:rPr lang="en-GB" sz="24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42 2 3 4</a:t>
            </a:r>
          </a:p>
          <a:p>
            <a:endParaRPr lang="ru-RU" b="1" dirty="0"/>
          </a:p>
          <a:p>
            <a:endParaRPr lang="ru-RU" b="1" dirty="0"/>
          </a:p>
        </p:txBody>
      </p:sp>
      <p:sp>
        <p:nvSpPr>
          <p:cNvPr id="529" name="Shape 529"/>
          <p:cNvSpPr>
            <a:spLocks noChangeArrowheads="1"/>
          </p:cNvSpPr>
          <p:nvPr/>
        </p:nvSpPr>
        <p:spPr bwMode="auto">
          <a:xfrm>
            <a:off x="1233488" y="3865563"/>
            <a:ext cx="3254375" cy="2506662"/>
          </a:xfrm>
          <a:prstGeom prst="roundRect">
            <a:avLst>
              <a:gd name="adj" fmla="val 22481"/>
            </a:avLst>
          </a:prstGeom>
          <a:solidFill>
            <a:schemeClr val="tx2">
              <a:lumMod val="90000"/>
            </a:schemeClr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lIns="91425" tIns="91425" rIns="91425" bIns="91425" anchor="ctr"/>
          <a:lstStyle/>
          <a:p>
            <a:endParaRPr lang="ru-RU">
              <a:solidFill>
                <a:schemeClr val="accent2"/>
              </a:solidFill>
            </a:endParaRPr>
          </a:p>
        </p:txBody>
      </p:sp>
      <p:sp>
        <p:nvSpPr>
          <p:cNvPr id="530" name="Shape 530"/>
          <p:cNvSpPr txBox="1">
            <a:spLocks noChangeArrowheads="1"/>
          </p:cNvSpPr>
          <p:nvPr/>
        </p:nvSpPr>
        <p:spPr bwMode="auto">
          <a:xfrm>
            <a:off x="1593850" y="4148138"/>
            <a:ext cx="727075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SzPct val="25000"/>
            </a:pPr>
            <a:r>
              <a:rPr lang="en-GB"/>
              <a:t>a = 1</a:t>
            </a:r>
          </a:p>
          <a:p>
            <a:endParaRPr lang="ru-RU"/>
          </a:p>
          <a:p>
            <a:pPr>
              <a:buSzPct val="25000"/>
            </a:pPr>
            <a:r>
              <a:rPr lang="en-GB"/>
              <a:t>b = 2</a:t>
            </a:r>
          </a:p>
          <a:p>
            <a:endParaRPr lang="ru-RU"/>
          </a:p>
          <a:p>
            <a:pPr>
              <a:buSzPct val="25000"/>
            </a:pPr>
            <a:r>
              <a:rPr lang="en-GB"/>
              <a:t>c = 3</a:t>
            </a:r>
          </a:p>
          <a:p>
            <a:endParaRPr lang="ru-RU"/>
          </a:p>
          <a:p>
            <a:pPr>
              <a:buSzPct val="25000"/>
            </a:pPr>
            <a:r>
              <a:rPr lang="en-GB"/>
              <a:t>d = 4</a:t>
            </a:r>
          </a:p>
          <a:p>
            <a:endParaRPr lang="ru-RU"/>
          </a:p>
        </p:txBody>
      </p:sp>
      <p:sp>
        <p:nvSpPr>
          <p:cNvPr id="531" name="Shape 531"/>
          <p:cNvSpPr>
            <a:spLocks noChangeArrowheads="1"/>
          </p:cNvSpPr>
          <p:nvPr/>
        </p:nvSpPr>
        <p:spPr bwMode="auto">
          <a:xfrm>
            <a:off x="2582863" y="4506913"/>
            <a:ext cx="2905125" cy="2189162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EF8B67"/>
            </a:solidFill>
            <a:round/>
            <a:headEnd/>
            <a:tailEnd/>
          </a:ln>
        </p:spPr>
        <p:txBody>
          <a:bodyPr lIns="91425" tIns="91425" rIns="91425" bIns="91425" anchor="ctr"/>
          <a:lstStyle/>
          <a:p>
            <a:endParaRPr lang="ru-RU"/>
          </a:p>
        </p:txBody>
      </p:sp>
      <p:sp>
        <p:nvSpPr>
          <p:cNvPr id="532" name="Shape 532"/>
          <p:cNvSpPr txBox="1">
            <a:spLocks noChangeArrowheads="1"/>
          </p:cNvSpPr>
          <p:nvPr/>
        </p:nvSpPr>
        <p:spPr bwMode="auto">
          <a:xfrm>
            <a:off x="1593850" y="4148138"/>
            <a:ext cx="727075" cy="358775"/>
          </a:xfrm>
          <a:prstGeom prst="rect">
            <a:avLst/>
          </a:prstGeom>
          <a:solidFill>
            <a:srgbClr val="F2F4A5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SzPct val="25000"/>
            </a:pPr>
            <a:r>
              <a:rPr lang="en-GB"/>
              <a:t>a = 42</a:t>
            </a:r>
          </a:p>
        </p:txBody>
      </p:sp>
      <p:sp>
        <p:nvSpPr>
          <p:cNvPr id="533" name="Shape 533"/>
          <p:cNvSpPr txBox="1">
            <a:spLocks noChangeArrowheads="1"/>
          </p:cNvSpPr>
          <p:nvPr/>
        </p:nvSpPr>
        <p:spPr bwMode="auto">
          <a:xfrm>
            <a:off x="2806700" y="5624513"/>
            <a:ext cx="992188" cy="530225"/>
          </a:xfrm>
          <a:prstGeom prst="rect">
            <a:avLst/>
          </a:prstGeom>
          <a:solidFill>
            <a:srgbClr val="F2F4A5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endParaRPr lang="ru-RU"/>
          </a:p>
          <a:p>
            <a:pPr>
              <a:buSzPct val="25000"/>
            </a:pPr>
            <a:r>
              <a:rPr lang="en-GB"/>
              <a:t>b = 11</a:t>
            </a:r>
          </a:p>
        </p:txBody>
      </p:sp>
      <p:sp>
        <p:nvSpPr>
          <p:cNvPr id="534" name="Shape 534"/>
          <p:cNvSpPr txBox="1">
            <a:spLocks noChangeArrowheads="1"/>
          </p:cNvSpPr>
          <p:nvPr/>
        </p:nvSpPr>
        <p:spPr bwMode="auto">
          <a:xfrm>
            <a:off x="2806700" y="4884738"/>
            <a:ext cx="992188" cy="739775"/>
          </a:xfrm>
          <a:prstGeom prst="rect">
            <a:avLst/>
          </a:prstGeom>
          <a:solidFill>
            <a:srgbClr val="F2F4A5"/>
          </a:solidFill>
          <a:ln w="9525">
            <a:solidFill>
              <a:srgbClr val="EF8B67"/>
            </a:solidFill>
            <a:round/>
            <a:headEnd/>
            <a:tailEnd/>
          </a:ln>
        </p:spPr>
        <p:txBody>
          <a:bodyPr lIns="91425" tIns="91425" rIns="91425" bIns="91425"/>
          <a:lstStyle/>
          <a:p>
            <a:pPr>
              <a:buSzPct val="25000"/>
            </a:pPr>
            <a:r>
              <a:rPr lang="en-GB"/>
              <a:t>c = ‘cccc’</a:t>
            </a:r>
          </a:p>
          <a:p>
            <a:endParaRPr lang="ru-RU"/>
          </a:p>
          <a:p>
            <a:pPr>
              <a:buSzPct val="25000"/>
            </a:pPr>
            <a:r>
              <a:rPr lang="en-GB"/>
              <a:t>d = 7</a:t>
            </a:r>
          </a:p>
        </p:txBody>
      </p:sp>
      <p:sp>
        <p:nvSpPr>
          <p:cNvPr id="535" name="Shape 535"/>
          <p:cNvSpPr txBox="1">
            <a:spLocks noChangeArrowheads="1"/>
          </p:cNvSpPr>
          <p:nvPr/>
        </p:nvSpPr>
        <p:spPr bwMode="auto">
          <a:xfrm>
            <a:off x="2806700" y="4857750"/>
            <a:ext cx="992188" cy="793750"/>
          </a:xfrm>
          <a:prstGeom prst="rect">
            <a:avLst/>
          </a:prstGeom>
          <a:solidFill>
            <a:srgbClr val="F2F4A5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SzPct val="25000"/>
            </a:pPr>
            <a:r>
              <a:rPr lang="en-GB" dirty="0"/>
              <a:t>c = 7</a:t>
            </a:r>
          </a:p>
          <a:p>
            <a:endParaRPr lang="ru-RU" dirty="0"/>
          </a:p>
          <a:p>
            <a:pPr>
              <a:buSzPct val="25000"/>
            </a:pPr>
            <a:r>
              <a:rPr lang="en-GB" dirty="0"/>
              <a:t>d = ‘</a:t>
            </a:r>
            <a:r>
              <a:rPr lang="en-GB" dirty="0" err="1"/>
              <a:t>cccc</a:t>
            </a:r>
            <a:r>
              <a:rPr lang="en-GB" dirty="0"/>
              <a:t>’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hape 54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92163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Functions -  Information Flow</a:t>
            </a:r>
          </a:p>
        </p:txBody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/>
        <p:txBody>
          <a:bodyPr tIns="45700" bIns="45700">
            <a:noAutofit/>
          </a:bodyPr>
          <a:lstStyle/>
          <a:p>
            <a:pPr marL="0" indent="-273050" algn="l" rtl="0" eaLnBrk="1" fontAlgn="auto" hangingPunct="1">
              <a:spcBef>
                <a:spcPts val="0"/>
              </a:spcBef>
              <a:buSzPct val="25000"/>
              <a:buFont typeface="Noto Symbol"/>
              <a:buNone/>
              <a:defRPr/>
            </a:pPr>
            <a:r>
              <a:rPr lang="en-GB" sz="2800" dirty="0">
                <a:sym typeface="Arial"/>
              </a:rPr>
              <a:t>The ways to pass information from a function back to its caller:</a:t>
            </a:r>
          </a:p>
          <a:p>
            <a:pPr indent="-273050" algn="l" rtl="0" eaLnBrk="1" fontAlgn="auto" hangingPunct="1">
              <a:buFont typeface="Noto Symbol"/>
              <a:buNone/>
              <a:defRPr/>
            </a:pPr>
            <a:endParaRPr sz="2800" dirty="0">
              <a:sym typeface="Arial"/>
            </a:endParaRPr>
          </a:p>
          <a:p>
            <a:pPr indent="-273050" algn="l" rtl="0" eaLnBrk="1" fontAlgn="auto" hangingPunct="1">
              <a:buSzPct val="85000"/>
              <a:buFont typeface="Noto Symbol"/>
              <a:buChar char="▪"/>
              <a:defRPr/>
            </a:pPr>
            <a:r>
              <a:rPr lang="en-GB" sz="2800" dirty="0">
                <a:solidFill>
                  <a:srgbClr val="3333B3"/>
                </a:solidFill>
                <a:sym typeface="Arial"/>
              </a:rPr>
              <a:t> </a:t>
            </a:r>
            <a:r>
              <a:rPr lang="en-GB" sz="2800" dirty="0">
                <a:sym typeface="Arial"/>
              </a:rPr>
              <a:t>Return a </a:t>
            </a:r>
            <a:r>
              <a:rPr lang="en-GB" sz="2800" dirty="0">
                <a:solidFill>
                  <a:srgbClr val="E6001A"/>
                </a:solidFill>
                <a:sym typeface="Arial"/>
              </a:rPr>
              <a:t>value(s)</a:t>
            </a:r>
          </a:p>
          <a:p>
            <a:pPr indent="-133350" algn="l" rtl="0" eaLnBrk="1" fontAlgn="auto" hangingPunct="1">
              <a:buFont typeface="Noto Symbol"/>
              <a:buNone/>
              <a:defRPr/>
            </a:pPr>
            <a:endParaRPr sz="2800" dirty="0">
              <a:solidFill>
                <a:srgbClr val="3333B3"/>
              </a:solidFill>
              <a:sym typeface="Arial"/>
            </a:endParaRPr>
          </a:p>
          <a:p>
            <a:pPr indent="-273050" algn="l" rtl="0" eaLnBrk="1" fontAlgn="auto" hangingPunct="1">
              <a:buSzPct val="85000"/>
              <a:buFont typeface="Noto Symbol"/>
              <a:buChar char="▪"/>
              <a:defRPr/>
            </a:pPr>
            <a:r>
              <a:rPr lang="en-GB" sz="2800" dirty="0">
                <a:solidFill>
                  <a:srgbClr val="3333B3"/>
                </a:solidFill>
                <a:sym typeface="Arial"/>
              </a:rPr>
              <a:t> </a:t>
            </a:r>
            <a:r>
              <a:rPr lang="en-GB" sz="2800" dirty="0">
                <a:sym typeface="Arial"/>
              </a:rPr>
              <a:t>Change a </a:t>
            </a:r>
            <a:r>
              <a:rPr lang="en-GB" sz="2800" dirty="0">
                <a:solidFill>
                  <a:srgbClr val="E6001A"/>
                </a:solidFill>
                <a:sym typeface="Arial"/>
              </a:rPr>
              <a:t>mutable argument</a:t>
            </a:r>
          </a:p>
          <a:p>
            <a:pPr marL="0" indent="0" algn="l" rtl="0" eaLnBrk="1" fontAlgn="auto" hangingPunct="1">
              <a:buFont typeface="Noto Symbol"/>
              <a:buNone/>
              <a:defRPr/>
            </a:pPr>
            <a:endParaRPr sz="2800" dirty="0">
              <a:solidFill>
                <a:srgbClr val="E6001A"/>
              </a:solidFill>
              <a:sym typeface="Arial"/>
            </a:endParaRPr>
          </a:p>
          <a:p>
            <a:pPr indent="-273050" algn="l" rtl="0" eaLnBrk="1" fontAlgn="auto" hangingPunct="1">
              <a:buClr>
                <a:srgbClr val="E6001A"/>
              </a:buClr>
              <a:buSzPct val="100000"/>
              <a:buFont typeface="Noto Symbol"/>
              <a:buChar char="▪"/>
              <a:defRPr/>
            </a:pPr>
            <a:r>
              <a:rPr lang="en-GB" sz="2800" dirty="0">
                <a:solidFill>
                  <a:schemeClr val="dk1"/>
                </a:solidFill>
                <a:sym typeface="Arial"/>
              </a:rPr>
              <a:t> Modify a</a:t>
            </a:r>
            <a:r>
              <a:rPr lang="en-GB" sz="2800" dirty="0">
                <a:solidFill>
                  <a:srgbClr val="E6001A"/>
                </a:solidFill>
                <a:sym typeface="Arial"/>
              </a:rPr>
              <a:t> global variable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hape 54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92163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Other functions</a:t>
            </a:r>
          </a:p>
        </p:txBody>
      </p:sp>
      <p:sp>
        <p:nvSpPr>
          <p:cNvPr id="92162" name="Shape 550"/>
          <p:cNvSpPr txBox="1">
            <a:spLocks noGrp="1"/>
          </p:cNvSpPr>
          <p:nvPr>
            <p:ph type="body" idx="1"/>
          </p:nvPr>
        </p:nvSpPr>
        <p:spPr/>
        <p:txBody>
          <a:bodyPr tIns="45700" bIns="45700"/>
          <a:lstStyle/>
          <a:p>
            <a:pPr indent="-273050" algn="l" rtl="0" eaLnBrk="1" hangingPunct="1">
              <a:spcBef>
                <a:spcPct val="0"/>
              </a:spcBef>
              <a:spcAft>
                <a:spcPct val="0"/>
              </a:spcAft>
              <a:buSzPct val="85000"/>
            </a:pPr>
            <a:r>
              <a:rPr lang="en-GB" sz="2600" dirty="0">
                <a:latin typeface="Libre Baskerville"/>
                <a:ea typeface="Libre Baskerville"/>
                <a:cs typeface="Libre Baskerville"/>
                <a:sym typeface="Libre Baskerville"/>
              </a:rPr>
              <a:t>Methods: members of specific types:</a:t>
            </a:r>
          </a:p>
          <a:p>
            <a:pPr lvl="1" indent="-228600" algn="l" rtl="0" eaLnBrk="1" hangingPunct="1">
              <a:spcAft>
                <a:spcPct val="0"/>
              </a:spcAft>
              <a:buSzPct val="85000"/>
            </a:pPr>
            <a:r>
              <a:rPr lang="en-GB" sz="2400" dirty="0">
                <a:latin typeface="Libre Baskerville"/>
                <a:ea typeface="Libre Baskerville"/>
                <a:cs typeface="Libre Baskerville"/>
                <a:sym typeface="Libre Baskerville"/>
              </a:rPr>
              <a:t>Call by: </a:t>
            </a:r>
            <a:r>
              <a:rPr lang="en-GB" sz="1800" b="1" i="1" dirty="0" err="1">
                <a:latin typeface="Courier New" panose="02070309020205020404" pitchFamily="49" charset="0"/>
                <a:cs typeface="Courier New" pitchFamily="49" charset="0"/>
                <a:sym typeface="Courier New" pitchFamily="49" charset="0"/>
              </a:rPr>
              <a:t>variable_name</a:t>
            </a:r>
            <a:r>
              <a:rPr lang="en-GB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.</a:t>
            </a:r>
            <a:r>
              <a:rPr lang="en-GB" sz="1800" b="1" i="1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method_name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(arguments)</a:t>
            </a:r>
          </a:p>
          <a:p>
            <a:pPr lvl="1" indent="-228600" algn="l" rtl="0" eaLnBrk="1" hangingPunct="1">
              <a:spcAft>
                <a:spcPct val="0"/>
              </a:spcAft>
              <a:buSzPct val="85000"/>
            </a:pPr>
            <a:r>
              <a:rPr lang="en-GB" sz="2400" dirty="0">
                <a:latin typeface="Libre Baskerville"/>
                <a:ea typeface="Libre Baskerville"/>
                <a:cs typeface="Libre Baskerville"/>
                <a:sym typeface="Libre Baskerville"/>
              </a:rPr>
              <a:t>Examples:</a:t>
            </a:r>
          </a:p>
          <a:p>
            <a:pPr lvl="2" indent="-238125" algn="l" rtl="0" eaLnBrk="1" hangingPunct="1">
              <a:spcAft>
                <a:spcPct val="0"/>
              </a:spcAft>
              <a:buSzPct val="85000"/>
            </a:pPr>
            <a:r>
              <a:rPr lang="en-GB" sz="2000" b="1" dirty="0" err="1">
                <a:solidFill>
                  <a:srgbClr val="7030A0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str</a:t>
            </a:r>
            <a:r>
              <a:rPr lang="en-GB" sz="2000" b="1" dirty="0" err="1"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.upper</a:t>
            </a:r>
            <a:r>
              <a:rPr lang="en-GB" sz="2000" b="1" dirty="0"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(</a:t>
            </a:r>
            <a:r>
              <a:rPr lang="en-GB" sz="2000" b="1" dirty="0" err="1"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my_string</a:t>
            </a:r>
            <a:r>
              <a:rPr lang="en-GB" sz="2000" b="1" dirty="0"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)</a:t>
            </a:r>
          </a:p>
          <a:p>
            <a:pPr lvl="2" indent="-238125" algn="l" rtl="0" eaLnBrk="1" hangingPunct="1">
              <a:spcAft>
                <a:spcPct val="0"/>
              </a:spcAft>
              <a:buSzPct val="85000"/>
            </a:pPr>
            <a:r>
              <a:rPr lang="en-GB" sz="2000" b="1" dirty="0" err="1">
                <a:solidFill>
                  <a:srgbClr val="7030A0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list</a:t>
            </a:r>
            <a:r>
              <a:rPr lang="en-GB" sz="2000" b="1" dirty="0" err="1"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.append</a:t>
            </a:r>
            <a:r>
              <a:rPr lang="en-GB" sz="2000" b="1" dirty="0"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(</a:t>
            </a:r>
            <a:r>
              <a:rPr lang="en-GB" sz="2000" b="1" dirty="0" err="1"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my_list</a:t>
            </a:r>
            <a:r>
              <a:rPr lang="en-GB" sz="2000" b="1" dirty="0"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, 7)</a:t>
            </a:r>
          </a:p>
          <a:p>
            <a:pPr lvl="1" indent="-228600" algn="l" rtl="0" eaLnBrk="1" hangingPunct="1">
              <a:spcAft>
                <a:spcPct val="0"/>
              </a:spcAft>
              <a:buSzPct val="85000"/>
            </a:pPr>
            <a:r>
              <a:rPr lang="en-GB" sz="2400" dirty="0">
                <a:latin typeface="Libre Baskerville"/>
                <a:ea typeface="Libre Baskerville"/>
                <a:cs typeface="Libre Baskerville"/>
                <a:sym typeface="Libre Baskerville"/>
              </a:rPr>
              <a:t>Write </a:t>
            </a:r>
            <a:r>
              <a:rPr lang="en-GB" sz="2000" b="1" dirty="0" err="1">
                <a:latin typeface="Courier New" panose="02070309020205020404" pitchFamily="49" charset="0"/>
                <a:cs typeface="Courier New" pitchFamily="49" charset="0"/>
                <a:sym typeface="Courier New" pitchFamily="49" charset="0"/>
              </a:rPr>
              <a:t>variable_name</a:t>
            </a:r>
            <a:r>
              <a:rPr lang="en-GB" sz="2000" b="1" dirty="0">
                <a:latin typeface="Courier New" panose="02070309020205020404" pitchFamily="49" charset="0"/>
                <a:cs typeface="Courier New" pitchFamily="49" charset="0"/>
                <a:sym typeface="Courier New" pitchFamily="49" charset="0"/>
              </a:rPr>
              <a:t>.</a:t>
            </a:r>
            <a:r>
              <a:rPr lang="en-GB" sz="2400" dirty="0">
                <a:latin typeface="Libre Baskerville"/>
                <a:ea typeface="Libre Baskerville"/>
                <a:cs typeface="Libre Baskerville"/>
                <a:sym typeface="Libre Baskerville"/>
              </a:rPr>
              <a:t> Then type </a:t>
            </a:r>
            <a:r>
              <a:rPr lang="en-GB" sz="2400" i="1" dirty="0">
                <a:latin typeface="Libre Baskerville"/>
                <a:ea typeface="Libre Baskerville"/>
                <a:cs typeface="Libre Baskerville"/>
                <a:sym typeface="Libre Baskerville"/>
              </a:rPr>
              <a:t>tab</a:t>
            </a:r>
            <a:r>
              <a:rPr lang="en-GB" sz="2400" dirty="0">
                <a:latin typeface="Libre Baskerville"/>
                <a:ea typeface="Libre Baskerville"/>
                <a:cs typeface="Libre Baskerville"/>
                <a:sym typeface="Libre Baskerville"/>
              </a:rPr>
              <a:t> to get the list of variable members (press </a:t>
            </a:r>
            <a:r>
              <a:rPr lang="en-GB" sz="2400" i="1" dirty="0">
                <a:latin typeface="Libre Baskerville"/>
                <a:ea typeface="Libre Baskerville"/>
                <a:cs typeface="Libre Baskerville"/>
                <a:sym typeface="Libre Baskerville"/>
              </a:rPr>
              <a:t>tab</a:t>
            </a:r>
            <a:r>
              <a:rPr lang="en-GB" sz="2400" dirty="0">
                <a:latin typeface="Libre Baskerville"/>
                <a:ea typeface="Libre Baskerville"/>
                <a:cs typeface="Libre Baskerville"/>
                <a:sym typeface="Libre Baskerville"/>
              </a:rPr>
              <a:t> to choose one)</a:t>
            </a:r>
          </a:p>
          <a:p>
            <a:pPr lvl="1" indent="-228600" algn="l" rtl="0" eaLnBrk="1" hangingPunct="1">
              <a:spcAft>
                <a:spcPct val="0"/>
              </a:spcAft>
              <a:buSzPct val="85000"/>
            </a:pPr>
            <a:r>
              <a:rPr lang="en-GB" sz="2400" dirty="0">
                <a:latin typeface="Libre Baskerville"/>
                <a:ea typeface="Libre Baskerville"/>
                <a:cs typeface="Libre Baskerville"/>
                <a:sym typeface="Libre Baskerville"/>
              </a:rPr>
              <a:t>More on this in a few weeks...</a:t>
            </a:r>
          </a:p>
          <a:p>
            <a:pPr indent="-273050" algn="l" rtl="0" eaLnBrk="1" hangingPunct="1">
              <a:spcAft>
                <a:spcPct val="0"/>
              </a:spcAft>
              <a:buSzPct val="85000"/>
            </a:pPr>
            <a:r>
              <a:rPr lang="en-GB" sz="2600" dirty="0">
                <a:latin typeface="Libre Baskerville"/>
                <a:ea typeface="Libre Baskerville"/>
                <a:cs typeface="Libre Baskerville"/>
                <a:sym typeface="Libre Baskerville"/>
              </a:rPr>
              <a:t>Built-in functions (</a:t>
            </a:r>
            <a:r>
              <a:rPr lang="en-GB" sz="2600" dirty="0" err="1">
                <a:latin typeface="Libre Baskerville"/>
                <a:ea typeface="Libre Baskerville"/>
                <a:cs typeface="Libre Baskerville"/>
                <a:sym typeface="Libre Baskerville"/>
              </a:rPr>
              <a:t>colored</a:t>
            </a:r>
            <a:r>
              <a:rPr lang="en-GB" sz="2600" dirty="0">
                <a:latin typeface="Libre Baskerville"/>
                <a:ea typeface="Libre Baskerville"/>
                <a:cs typeface="Libre Baskerville"/>
                <a:sym typeface="Libre Baskerville"/>
              </a:rPr>
              <a:t> in IDLE)</a:t>
            </a:r>
          </a:p>
          <a:p>
            <a:pPr lvl="1" indent="-228600" algn="l" rtl="0" eaLnBrk="1" hangingPunct="1">
              <a:spcAft>
                <a:spcPct val="0"/>
              </a:spcAft>
              <a:buSzPct val="85000"/>
            </a:pPr>
            <a:r>
              <a:rPr lang="en-GB" sz="2400" b="1" dirty="0">
                <a:solidFill>
                  <a:srgbClr val="7030A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2400" b="1" dirty="0">
                <a:solidFill>
                  <a:srgbClr val="7030A0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abs</a:t>
            </a:r>
          </a:p>
          <a:p>
            <a:pPr lvl="1" indent="-228600" algn="l" rtl="0" eaLnBrk="1" hangingPunct="1">
              <a:spcAft>
                <a:spcPct val="0"/>
              </a:spcAft>
              <a:buSzPct val="85000"/>
            </a:pPr>
            <a:r>
              <a:rPr lang="en-GB" sz="2400" b="1" dirty="0">
                <a:solidFill>
                  <a:srgbClr val="7030A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2400" b="1" dirty="0" err="1">
                <a:solidFill>
                  <a:srgbClr val="7030A0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len</a:t>
            </a:r>
            <a:endParaRPr lang="en-GB" sz="2400" b="1" dirty="0">
              <a:solidFill>
                <a:srgbClr val="7030A0"/>
              </a:solidFill>
              <a:latin typeface="Courier New" panose="02070309020205020404" pitchFamily="49" charset="0"/>
              <a:ea typeface="Libre Baskerville"/>
              <a:cs typeface="Courier New" panose="02070309020205020404" pitchFamily="49" charset="0"/>
              <a:sym typeface="Libre Baskerville"/>
            </a:endParaRPr>
          </a:p>
        </p:txBody>
      </p:sp>
      <p:sp>
        <p:nvSpPr>
          <p:cNvPr id="5" name="Shape 550"/>
          <p:cNvSpPr txBox="1">
            <a:spLocks/>
          </p:cNvSpPr>
          <p:nvPr/>
        </p:nvSpPr>
        <p:spPr bwMode="auto">
          <a:xfrm>
            <a:off x="4876800" y="2735108"/>
            <a:ext cx="388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3050" indent="-44450" algn="r" rtl="1" eaLnBrk="0" fontAlgn="base" hangingPunct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marL="547688" indent="-14287" algn="r" rtl="1" eaLnBrk="0" fontAlgn="base" hangingPunct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2pPr>
            <a:lvl3pPr marL="822325" indent="-47625" algn="r" rtl="1" eaLnBrk="0" fontAlgn="base" hangingPunct="0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Font typeface="Noto Symbol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3pPr>
            <a:lvl4pPr marL="1096963" indent="-42862" algn="r" rtl="1" eaLnBrk="0" fontAlgn="base" hangingPunct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Noto Symbol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4pPr>
            <a:lvl5pPr marL="1371600" indent="-12700" algn="r" rtl="1" eaLnBrk="0" fontAlgn="base" hangingPunct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Libre Baskerville"/>
              <a:buChar char="o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5pPr>
            <a:lvl6pPr marL="1645920" marR="0" indent="-33020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Libre Baskerville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indent="-27939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Libre Baskerville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indent="-35560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0C1B0"/>
              </a:buClr>
              <a:buFont typeface="Libre Baskerville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indent="-30479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DDB8B3"/>
              </a:buClr>
              <a:buFont typeface="Libre Baskerville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 indent="-273050" algn="l" rtl="0" eaLnBrk="1" hangingPunct="1">
              <a:spcBef>
                <a:spcPct val="0"/>
              </a:spcBef>
              <a:spcAft>
                <a:spcPct val="0"/>
              </a:spcAft>
              <a:buSzPct val="85000"/>
            </a:pPr>
            <a:r>
              <a:rPr lang="en-GB" sz="2000" b="1" kern="0" dirty="0" err="1"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my_string.upper</a:t>
            </a:r>
            <a:r>
              <a:rPr lang="en-GB" sz="2000" b="1" kern="0" dirty="0"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()</a:t>
            </a:r>
          </a:p>
          <a:p>
            <a:pPr lvl="2" indent="-273050" algn="l" rtl="0" eaLnBrk="1" hangingPunct="1">
              <a:spcBef>
                <a:spcPct val="0"/>
              </a:spcBef>
              <a:spcAft>
                <a:spcPct val="0"/>
              </a:spcAft>
              <a:buSzPct val="85000"/>
            </a:pPr>
            <a:r>
              <a:rPr lang="en-GB" sz="2000" b="1" kern="0" dirty="0" err="1"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my_list.append</a:t>
            </a:r>
            <a:r>
              <a:rPr lang="en-GB" sz="2000" b="1" kern="0" dirty="0"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(7)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hape 611"/>
          <p:cNvSpPr txBox="1">
            <a:spLocks noGrp="1"/>
          </p:cNvSpPr>
          <p:nvPr>
            <p:ph type="title"/>
          </p:nvPr>
        </p:nvSpPr>
        <p:spPr>
          <a:xfrm>
            <a:off x="762000" y="31423"/>
            <a:ext cx="7772400" cy="1143000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 4</a:t>
            </a:r>
          </a:p>
        </p:txBody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914400" y="1265974"/>
            <a:ext cx="7772400" cy="5292725"/>
          </a:xfrm>
        </p:spPr>
        <p:txBody>
          <a:bodyPr tIns="45700" bIns="45700">
            <a:noAutofit/>
          </a:bodyPr>
          <a:lstStyle/>
          <a:p>
            <a:pPr indent="-273050" algn="l" rtl="0" eaLnBrk="1" fontAlgn="auto" hangingPunct="1">
              <a:spcBef>
                <a:spcPts val="0"/>
              </a:spcBef>
              <a:buSzPct val="85000"/>
              <a:defRPr/>
            </a:pPr>
            <a:r>
              <a:rPr lang="en-GB" sz="23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a list of grades</a:t>
            </a:r>
          </a:p>
          <a:p>
            <a:pPr indent="-273050" algn="l" rtl="0" eaLnBrk="1" fontAlgn="auto" hangingPunct="1">
              <a:buSzPct val="85000"/>
              <a:defRPr/>
            </a:pPr>
            <a:r>
              <a:rPr lang="en-GB" sz="23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maximum grade, without using built-in </a:t>
            </a:r>
            <a:r>
              <a:rPr lang="en-GB" sz="2300" b="1" dirty="0">
                <a:solidFill>
                  <a:srgbClr val="7030A0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max</a:t>
            </a:r>
            <a:r>
              <a:rPr lang="en-GB" sz="23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  <a:p>
            <a:pPr marL="0" indent="0" algn="l" rtl="0" eaLnBrk="1" fontAlgn="auto" hangingPunct="1">
              <a:buSzPct val="25000"/>
              <a:buFont typeface="Noto Symbol"/>
              <a:buNone/>
              <a:defRPr/>
            </a:pPr>
            <a:r>
              <a:rPr lang="en-GB" sz="1800" b="1" dirty="0" err="1">
                <a:solidFill>
                  <a:srgbClr val="F4910C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def</a:t>
            </a:r>
            <a:r>
              <a:rPr lang="en-GB" sz="1800" b="1" dirty="0">
                <a:solidFill>
                  <a:srgbClr val="F4910C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GB" sz="1800" b="1" dirty="0" err="1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max_value_in_list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(grades):</a:t>
            </a:r>
          </a:p>
          <a:p>
            <a:pPr marL="0" indent="0" algn="l" rtl="0" eaLnBrk="1" fontAlgn="auto" hangingPunct="1">
              <a:buSzPct val="25000"/>
              <a:buFont typeface="Noto Symbol"/>
              <a:buNone/>
              <a:defRPr/>
            </a:pPr>
            <a:r>
              <a:rPr lang="en-GB" sz="1800" b="1" dirty="0">
                <a:solidFill>
                  <a:srgbClr val="00B05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'''Given a list of grades between 0 and 100, </a:t>
            </a:r>
          </a:p>
          <a:p>
            <a:pPr marL="0" indent="0" algn="l" rtl="0" eaLnBrk="1" fontAlgn="auto" hangingPunct="1">
              <a:buSzPct val="25000"/>
              <a:buFont typeface="Noto Symbol"/>
              <a:buNone/>
              <a:defRPr/>
            </a:pPr>
            <a:r>
              <a:rPr lang="en-GB" sz="1800" b="1" dirty="0">
                <a:solidFill>
                  <a:srgbClr val="00B05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return the maximum grade'''</a:t>
            </a:r>
          </a:p>
          <a:p>
            <a:pPr marL="0" indent="0" algn="l" rtl="0" eaLnBrk="1" fontAlgn="auto" hangingPunct="1">
              <a:buSzPct val="25000"/>
              <a:buFont typeface="Noto Symbol"/>
              <a:buNone/>
              <a:defRPr/>
            </a:pPr>
            <a:r>
              <a:rPr lang="en-GB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en-GB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max_grade</a:t>
            </a:r>
            <a:r>
              <a:rPr lang="en-GB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-1</a:t>
            </a:r>
          </a:p>
          <a:p>
            <a:pPr marL="0" indent="0" algn="l" rtl="0" eaLnBrk="1" fontAlgn="auto" hangingPunct="1">
              <a:buSzPct val="25000"/>
              <a:buFont typeface="Noto Symbol"/>
              <a:buNone/>
              <a:defRPr/>
            </a:pPr>
            <a:r>
              <a:rPr lang="en-GB" sz="1800" b="1" dirty="0">
                <a:solidFill>
                  <a:srgbClr val="F4910C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for</a:t>
            </a:r>
            <a:r>
              <a:rPr lang="en-GB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grade </a:t>
            </a:r>
            <a:r>
              <a:rPr lang="en-GB" sz="1800" b="1" dirty="0">
                <a:solidFill>
                  <a:srgbClr val="F4910C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</a:t>
            </a:r>
            <a:r>
              <a:rPr lang="en-GB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grades:</a:t>
            </a:r>
          </a:p>
          <a:p>
            <a:pPr marL="0" indent="0" algn="l" rtl="0" eaLnBrk="1" fontAlgn="auto" hangingPunct="1">
              <a:buSzPct val="25000"/>
              <a:buFont typeface="Noto Symbol"/>
              <a:buNone/>
              <a:defRPr/>
            </a:pPr>
            <a:r>
              <a:rPr lang="en-GB" sz="1800" b="1" dirty="0">
                <a:solidFill>
                  <a:srgbClr val="F4910C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if</a:t>
            </a:r>
            <a:r>
              <a:rPr lang="en-GB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GB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max_grade</a:t>
            </a:r>
            <a:r>
              <a:rPr lang="en-GB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&lt; grade:</a:t>
            </a:r>
          </a:p>
          <a:p>
            <a:pPr marL="0" indent="0" algn="l" rtl="0" eaLnBrk="1" fontAlgn="auto" hangingPunct="1">
              <a:buSzPct val="25000"/>
              <a:buFont typeface="Noto Symbol"/>
              <a:buNone/>
              <a:defRPr/>
            </a:pPr>
            <a:r>
              <a:rPr lang="en-GB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    </a:t>
            </a:r>
            <a:r>
              <a:rPr lang="en-GB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max_grade</a:t>
            </a:r>
            <a:r>
              <a:rPr lang="en-GB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grade</a:t>
            </a:r>
          </a:p>
          <a:p>
            <a:pPr marL="0" indent="0" algn="l" rtl="0" eaLnBrk="1" fontAlgn="auto" hangingPunct="1">
              <a:buSzPct val="25000"/>
              <a:buFont typeface="Noto Symbol"/>
              <a:buNone/>
              <a:defRPr/>
            </a:pPr>
            <a:r>
              <a:rPr lang="en-GB" sz="1800" b="1" dirty="0">
                <a:solidFill>
                  <a:srgbClr val="F4910C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return</a:t>
            </a:r>
            <a:r>
              <a:rPr lang="en-GB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GB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max_grade</a:t>
            </a:r>
            <a:endParaRPr lang="en-GB" sz="18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indent="0" algn="l" rtl="0" eaLnBrk="1" fontAlgn="auto" hangingPunct="1">
              <a:buSzPct val="25000"/>
              <a:buFont typeface="Noto Symbol"/>
              <a:buNone/>
              <a:defRPr/>
            </a:pPr>
            <a:endParaRPr lang="en-GB" sz="1800" dirty="0">
              <a:solidFill>
                <a:schemeClr val="dk1"/>
              </a:solidFill>
              <a:latin typeface="Courier New" panose="02070309020205020404" pitchFamily="49" charset="0"/>
              <a:ea typeface="Libre Baskerville"/>
              <a:cs typeface="Courier New" panose="02070309020205020404" pitchFamily="49" charset="0"/>
              <a:sym typeface="Libre Baskerville"/>
            </a:endParaRPr>
          </a:p>
          <a:p>
            <a:pPr marL="0" indent="0" algn="l" rtl="0" eaLnBrk="1" fontAlgn="auto" hangingPunct="1">
              <a:buSzPct val="25000"/>
              <a:buFont typeface="Noto Symbol"/>
              <a:buNone/>
              <a:defRPr/>
            </a:pP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&gt;&gt;&gt;</a:t>
            </a:r>
            <a:r>
              <a:rPr lang="en-GB" sz="1800" b="1" dirty="0">
                <a:solidFill>
                  <a:schemeClr val="dk1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 x = [78, 88, 95, 92]</a:t>
            </a:r>
          </a:p>
          <a:p>
            <a:pPr marL="0" indent="0" algn="l" rtl="0" eaLnBrk="1" fontAlgn="auto" hangingPunct="1">
              <a:buSzPct val="25000"/>
              <a:buFont typeface="Noto Symbol"/>
              <a:buNone/>
              <a:defRPr/>
            </a:pP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&gt;&gt;&gt;</a:t>
            </a:r>
            <a:r>
              <a:rPr lang="en-GB" sz="1800" b="1" dirty="0">
                <a:solidFill>
                  <a:schemeClr val="dk1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 </a:t>
            </a:r>
            <a:r>
              <a:rPr lang="en-GB" sz="1800" b="1" dirty="0">
                <a:solidFill>
                  <a:srgbClr val="7030A0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print</a:t>
            </a:r>
            <a:r>
              <a:rPr lang="en-GB" sz="1800" b="1" dirty="0">
                <a:solidFill>
                  <a:schemeClr val="dk1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(</a:t>
            </a:r>
            <a:r>
              <a:rPr lang="en-GB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max_value_in_list</a:t>
            </a:r>
            <a:r>
              <a:rPr lang="en-GB" sz="1800" b="1" dirty="0">
                <a:solidFill>
                  <a:schemeClr val="dk1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(x))</a:t>
            </a:r>
          </a:p>
          <a:p>
            <a:pPr marL="0" indent="0" algn="l" rtl="0" eaLnBrk="1" fontAlgn="auto" hangingPunct="1">
              <a:buSzPct val="25000"/>
              <a:buFont typeface="Noto Symbol"/>
              <a:buNone/>
              <a:defRPr/>
            </a:pP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95</a:t>
            </a:r>
          </a:p>
          <a:p>
            <a:pPr marL="0" indent="0" algn="l" rtl="0" eaLnBrk="1" fontAlgn="auto" hangingPunct="1">
              <a:buFont typeface="Noto Symbol"/>
              <a:buNone/>
              <a:defRPr/>
            </a:pPr>
            <a:endParaRPr sz="26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7246668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hape 618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772400" cy="731838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36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 5</a:t>
            </a:r>
          </a:p>
        </p:txBody>
      </p:sp>
      <p:sp>
        <p:nvSpPr>
          <p:cNvPr id="106498" name="Shape 619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683625" cy="815975"/>
          </a:xfrm>
        </p:spPr>
        <p:txBody>
          <a:bodyPr tIns="45700" bIns="45700"/>
          <a:lstStyle/>
          <a:p>
            <a:pPr indent="-247650" algn="l" rtl="0" eaLnBrk="1" hangingPunct="1">
              <a:spcBef>
                <a:spcPct val="0"/>
              </a:spcBef>
              <a:spcAft>
                <a:spcPct val="0"/>
              </a:spcAft>
            </a:pPr>
            <a:r>
              <a:rPr lang="en-GB" sz="1800" dirty="0">
                <a:latin typeface="Libre Baskerville"/>
                <a:ea typeface="Libre Baskerville"/>
                <a:cs typeface="Libre Baskerville"/>
                <a:sym typeface="Libre Baskerville"/>
              </a:rPr>
              <a:t>Input: a list of grades, and a list of student names</a:t>
            </a:r>
          </a:p>
          <a:p>
            <a:pPr indent="-247650" algn="l" rtl="0" eaLnBrk="1" hangingPunct="1">
              <a:spcAft>
                <a:spcPct val="0"/>
              </a:spcAft>
            </a:pPr>
            <a:r>
              <a:rPr lang="en-GB" sz="1800" dirty="0">
                <a:latin typeface="Libre Baskerville"/>
                <a:ea typeface="Libre Baskerville"/>
                <a:cs typeface="Libre Baskerville"/>
                <a:sym typeface="Libre Baskerville"/>
              </a:rPr>
              <a:t>Output: a list of students with maximum grade</a:t>
            </a:r>
          </a:p>
        </p:txBody>
      </p:sp>
      <p:sp>
        <p:nvSpPr>
          <p:cNvPr id="620" name="Shape 620"/>
          <p:cNvSpPr>
            <a:spLocks noChangeArrowheads="1"/>
          </p:cNvSpPr>
          <p:nvPr/>
        </p:nvSpPr>
        <p:spPr bwMode="auto">
          <a:xfrm>
            <a:off x="685800" y="4800600"/>
            <a:ext cx="838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GB" sz="1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&gt;&gt;&gt;</a:t>
            </a:r>
            <a:r>
              <a:rPr lang="en-GB" sz="1900" b="1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grades </a:t>
            </a:r>
            <a:r>
              <a:rPr lang="en-GB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= [99, 80, 92, 99, 97]</a:t>
            </a:r>
          </a:p>
          <a:p>
            <a:pPr>
              <a:buSzPct val="25000"/>
            </a:pPr>
            <a:r>
              <a:rPr lang="en-GB" sz="1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&gt;&gt;&gt;</a:t>
            </a:r>
            <a:r>
              <a:rPr lang="en-GB" sz="1900" b="1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names </a:t>
            </a:r>
            <a:r>
              <a:rPr lang="en-GB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= [</a:t>
            </a:r>
            <a:r>
              <a:rPr lang="en-GB" sz="19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"Tom"</a:t>
            </a:r>
            <a:r>
              <a:rPr lang="en-GB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,</a:t>
            </a:r>
            <a:r>
              <a:rPr lang="en-GB" sz="19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"Ron"</a:t>
            </a:r>
            <a:r>
              <a:rPr lang="en-GB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,</a:t>
            </a:r>
            <a:r>
              <a:rPr lang="en-GB" sz="19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"Benny"</a:t>
            </a:r>
            <a:r>
              <a:rPr lang="en-GB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,</a:t>
            </a:r>
            <a:r>
              <a:rPr lang="en-GB" sz="19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"</a:t>
            </a:r>
            <a:r>
              <a:rPr lang="en-GB" sz="19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Adi</a:t>
            </a:r>
            <a:r>
              <a:rPr lang="en-GB" sz="19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  <a:r>
              <a:rPr lang="en-GB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,</a:t>
            </a:r>
            <a:r>
              <a:rPr lang="en-GB" sz="19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"</a:t>
            </a:r>
            <a:r>
              <a:rPr lang="en-GB" sz="19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Livnat</a:t>
            </a:r>
            <a:r>
              <a:rPr lang="en-GB" sz="19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  <a:r>
              <a:rPr lang="en-GB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]</a:t>
            </a:r>
          </a:p>
          <a:p>
            <a:pPr>
              <a:buSzPct val="25000"/>
            </a:pPr>
            <a:r>
              <a:rPr lang="en-GB" sz="1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&gt;&gt;&gt;</a:t>
            </a:r>
            <a:r>
              <a:rPr lang="en-GB" sz="1900" b="1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9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print</a:t>
            </a:r>
            <a:r>
              <a:rPr lang="en-GB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  <a:r>
              <a:rPr lang="en-GB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students_with_max_grade</a:t>
            </a:r>
            <a:r>
              <a:rPr lang="en-GB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(grades, names))</a:t>
            </a:r>
          </a:p>
          <a:p>
            <a:pPr>
              <a:buSzPct val="25000"/>
            </a:pPr>
            <a:r>
              <a:rPr lang="en-GB" sz="1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['Tom', '</a:t>
            </a:r>
            <a:r>
              <a:rPr lang="en-GB" sz="19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Adi</a:t>
            </a:r>
            <a:r>
              <a:rPr lang="en-GB" sz="1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']</a:t>
            </a:r>
          </a:p>
        </p:txBody>
      </p:sp>
      <p:sp>
        <p:nvSpPr>
          <p:cNvPr id="106500" name="Shape 622"/>
          <p:cNvSpPr txBox="1">
            <a:spLocks noChangeArrowheads="1"/>
          </p:cNvSpPr>
          <p:nvPr/>
        </p:nvSpPr>
        <p:spPr bwMode="auto">
          <a:xfrm>
            <a:off x="685800" y="1905000"/>
            <a:ext cx="7772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900" b="1" dirty="0">
                <a:solidFill>
                  <a:srgbClr val="F0801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def</a:t>
            </a: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9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students_with_max_grade</a:t>
            </a: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(grades, names):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GB" sz="19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'''return a list of the students with the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9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	maximal grade'''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GB" sz="1900" b="1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max_grade</a:t>
            </a: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9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=</a:t>
            </a: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900" b="1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max_value_in_list</a:t>
            </a: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(grades)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GB" sz="1900" b="1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max_grade_students</a:t>
            </a: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9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=</a:t>
            </a: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[]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GB" sz="1900" b="1" dirty="0">
                <a:solidFill>
                  <a:srgbClr val="F0801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for</a:t>
            </a: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900" b="1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i</a:t>
            </a: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900" b="1" dirty="0">
                <a:solidFill>
                  <a:srgbClr val="F0801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</a:t>
            </a: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9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range</a:t>
            </a: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  <a:r>
              <a:rPr lang="en-GB" sz="19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len</a:t>
            </a: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(names)):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</a:t>
            </a:r>
            <a:r>
              <a:rPr lang="en-GB" sz="1900" b="1" dirty="0">
                <a:solidFill>
                  <a:srgbClr val="F0801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if</a:t>
            </a: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grades[</a:t>
            </a:r>
            <a:r>
              <a:rPr lang="en-GB" sz="1900" b="1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i</a:t>
            </a: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] </a:t>
            </a:r>
            <a:r>
              <a:rPr lang="en-GB" sz="19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== </a:t>
            </a:r>
            <a:r>
              <a:rPr lang="en-GB" sz="1900" b="1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max_grade</a:t>
            </a: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: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</a:t>
            </a:r>
            <a:r>
              <a:rPr lang="en-GB" sz="1900" b="1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max_grade_students.append</a:t>
            </a: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(names[</a:t>
            </a:r>
            <a:r>
              <a:rPr lang="en-GB" sz="1900" b="1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i</a:t>
            </a: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])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GB" sz="1900" b="1" dirty="0">
                <a:solidFill>
                  <a:srgbClr val="F0801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return</a:t>
            </a:r>
            <a:r>
              <a:rPr lang="en-GB" sz="19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900" b="1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max_grade_students</a:t>
            </a:r>
            <a:endParaRPr lang="en-GB" sz="1900" b="1" dirty="0"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07754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6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6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0" name="Shape 633"/>
          <p:cNvSpPr txBox="1">
            <a:spLocks noChangeArrowheads="1"/>
          </p:cNvSpPr>
          <p:nvPr/>
        </p:nvSpPr>
        <p:spPr bwMode="auto">
          <a:xfrm>
            <a:off x="559435" y="2595563"/>
            <a:ext cx="5673725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solidFill>
                  <a:srgbClr val="FF8C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def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give_factor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(grades, factor):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GB" sz="1800" b="1" dirty="0">
                <a:solidFill>
                  <a:srgbClr val="FF8C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for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i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800" b="1" dirty="0">
                <a:solidFill>
                  <a:srgbClr val="FF8C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range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  <a:r>
              <a:rPr lang="en-GB" sz="18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len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(grades)):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</a:t>
            </a:r>
            <a:r>
              <a:rPr lang="en-GB" sz="1800" b="1" dirty="0">
                <a:solidFill>
                  <a:srgbClr val="FF8C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if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grades[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i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] 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&gt;= 60: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grades[</a:t>
            </a: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] += factor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</a:t>
            </a:r>
            <a:r>
              <a:rPr lang="en-GB" sz="1800" b="1" dirty="0">
                <a:solidFill>
                  <a:srgbClr val="FF8C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if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grades[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i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] 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100: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grades[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i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] 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= 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100</a:t>
            </a:r>
          </a:p>
          <a:p>
            <a:endParaRPr lang="ru-RU" sz="1800" dirty="0"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  <p:sp>
        <p:nvSpPr>
          <p:cNvPr id="108545" name="Shape 627"/>
          <p:cNvSpPr txBox="1">
            <a:spLocks noGrp="1"/>
          </p:cNvSpPr>
          <p:nvPr>
            <p:ph type="title"/>
          </p:nvPr>
        </p:nvSpPr>
        <p:spPr>
          <a:xfrm>
            <a:off x="559435" y="328613"/>
            <a:ext cx="7772400" cy="738187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 6</a:t>
            </a:r>
          </a:p>
        </p:txBody>
      </p:sp>
      <p:sp>
        <p:nvSpPr>
          <p:cNvPr id="108546" name="Shape 628"/>
          <p:cNvSpPr txBox="1">
            <a:spLocks noGrp="1"/>
          </p:cNvSpPr>
          <p:nvPr>
            <p:ph type="body" idx="1"/>
          </p:nvPr>
        </p:nvSpPr>
        <p:spPr>
          <a:xfrm>
            <a:off x="514985" y="1318261"/>
            <a:ext cx="8383587" cy="1143000"/>
          </a:xfrm>
        </p:spPr>
        <p:txBody>
          <a:bodyPr tIns="45700" bIns="45700"/>
          <a:lstStyle/>
          <a:p>
            <a:pPr indent="-247650" algn="l" rtl="0" eaLnBrk="1" hangingPunct="1">
              <a:spcBef>
                <a:spcPct val="0"/>
              </a:spcBef>
              <a:spcAft>
                <a:spcPct val="0"/>
              </a:spcAft>
            </a:pPr>
            <a:r>
              <a:rPr lang="en-GB" sz="1800" dirty="0">
                <a:latin typeface="Libre Baskerville"/>
                <a:ea typeface="Libre Baskerville"/>
                <a:cs typeface="Libre Baskerville"/>
                <a:sym typeface="Libre Baskerville"/>
              </a:rPr>
              <a:t>Input: a list of grades</a:t>
            </a:r>
          </a:p>
          <a:p>
            <a:pPr indent="-247650" algn="l" rtl="0" eaLnBrk="1" hangingPunct="1">
              <a:spcAft>
                <a:spcPct val="0"/>
              </a:spcAft>
            </a:pPr>
            <a:r>
              <a:rPr lang="en-GB" sz="1800" dirty="0">
                <a:latin typeface="Libre Baskerville"/>
                <a:ea typeface="Libre Baskerville"/>
                <a:cs typeface="Libre Baskerville"/>
                <a:sym typeface="Libre Baskerville"/>
              </a:rPr>
              <a:t>Goal: give non-failed grades a factor of y (&gt;0)</a:t>
            </a:r>
          </a:p>
          <a:p>
            <a:pPr indent="-247650" algn="l" rtl="0" eaLnBrk="1" hangingPunct="1">
              <a:spcAft>
                <a:spcPct val="0"/>
              </a:spcAft>
            </a:pPr>
            <a:r>
              <a:rPr lang="en-GB" sz="1800" dirty="0">
                <a:latin typeface="Libre Baskerville"/>
                <a:ea typeface="Libre Baskerville"/>
                <a:cs typeface="Libre Baskerville"/>
                <a:sym typeface="Libre Baskerville"/>
              </a:rPr>
              <a:t>(No return!)</a:t>
            </a:r>
          </a:p>
        </p:txBody>
      </p:sp>
      <p:sp>
        <p:nvSpPr>
          <p:cNvPr id="629" name="Shape 629"/>
          <p:cNvSpPr>
            <a:spLocks noChangeArrowheads="1"/>
          </p:cNvSpPr>
          <p:nvPr/>
        </p:nvSpPr>
        <p:spPr bwMode="auto">
          <a:xfrm>
            <a:off x="833509" y="4648200"/>
            <a:ext cx="655789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</a:pP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&gt;&gt;&gt; 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grades 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= [99, 81, 67, 45, 75, 58, 64]</a:t>
            </a:r>
          </a:p>
          <a:p>
            <a:pPr>
              <a:buSzPct val="25000"/>
            </a:pP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&gt;&gt;&gt;</a:t>
            </a:r>
            <a:r>
              <a:rPr lang="en-GB" sz="1800" b="1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print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(grades)</a:t>
            </a:r>
          </a:p>
          <a:p>
            <a:pPr>
              <a:buSzPct val="25000"/>
            </a:pPr>
            <a:r>
              <a:rPr lang="en-GB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[99, 81, 67, 45, 75, 58, 64]</a:t>
            </a:r>
          </a:p>
          <a:p>
            <a:pPr>
              <a:buSzPct val="25000"/>
            </a:pP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&gt;&gt;&gt;</a:t>
            </a:r>
            <a:r>
              <a:rPr lang="en-GB" sz="1800" b="1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give_factor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(grades, 5)</a:t>
            </a:r>
          </a:p>
          <a:p>
            <a:pPr>
              <a:buSzPct val="25000"/>
            </a:pP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&gt;&gt;&gt;</a:t>
            </a:r>
            <a:r>
              <a:rPr lang="en-GB" sz="1800" b="1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print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(grades)</a:t>
            </a:r>
          </a:p>
          <a:p>
            <a:pPr>
              <a:buSzPct val="25000"/>
            </a:pPr>
            <a:r>
              <a:rPr lang="en-GB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[100, 86, 72, 45, 80, </a:t>
            </a:r>
            <a:r>
              <a:rPr lang="he-IL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58</a:t>
            </a:r>
            <a:r>
              <a:rPr lang="en-GB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, 69]</a:t>
            </a:r>
          </a:p>
        </p:txBody>
      </p:sp>
      <p:cxnSp>
        <p:nvCxnSpPr>
          <p:cNvPr id="631" name="Shape 631"/>
          <p:cNvCxnSpPr>
            <a:cxnSpLocks noChangeShapeType="1"/>
          </p:cNvCxnSpPr>
          <p:nvPr/>
        </p:nvCxnSpPr>
        <p:spPr bwMode="auto">
          <a:xfrm>
            <a:off x="4876800" y="3962399"/>
            <a:ext cx="457200" cy="457201"/>
          </a:xfrm>
          <a:prstGeom prst="straightConnector1">
            <a:avLst/>
          </a:prstGeom>
          <a:noFill/>
          <a:ln w="9525">
            <a:solidFill>
              <a:srgbClr val="AF350A"/>
            </a:solidFill>
            <a:round/>
            <a:headEnd/>
            <a:tailEnd type="stealth" w="lg" len="lg"/>
          </a:ln>
        </p:spPr>
      </p:cxnSp>
      <p:sp>
        <p:nvSpPr>
          <p:cNvPr id="632" name="Shape 632"/>
          <p:cNvSpPr txBox="1">
            <a:spLocks noChangeArrowheads="1"/>
          </p:cNvSpPr>
          <p:nvPr/>
        </p:nvSpPr>
        <p:spPr bwMode="auto">
          <a:xfrm>
            <a:off x="5334000" y="3693795"/>
            <a:ext cx="356457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GB" sz="1800" dirty="0">
                <a:latin typeface="Libre Baskerville"/>
                <a:ea typeface="Libre Baskerville"/>
                <a:cs typeface="Libre Baskerville"/>
                <a:sym typeface="Libre Baskerville"/>
              </a:rPr>
              <a:t>We can also use:</a:t>
            </a:r>
          </a:p>
          <a:p>
            <a:pPr>
              <a:buSzPct val="25000"/>
            </a:pPr>
            <a:endParaRPr lang="en-GB" sz="18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>
              <a:buSzPct val="25000"/>
            </a:pPr>
            <a:r>
              <a:rPr lang="en-GB" sz="1800" b="1" dirty="0"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min(grade[</a:t>
            </a:r>
            <a:r>
              <a:rPr lang="en-GB" sz="1800" b="1" dirty="0" err="1"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i</a:t>
            </a:r>
            <a:r>
              <a:rPr lang="en-GB" sz="1800" b="1" dirty="0">
                <a:latin typeface="Courier New" panose="02070309020205020404" pitchFamily="49" charset="0"/>
                <a:ea typeface="Libre Baskerville"/>
                <a:cs typeface="Courier New" panose="02070309020205020404" pitchFamily="49" charset="0"/>
                <a:sym typeface="Libre Baskerville"/>
              </a:rPr>
              <a:t>]+factor,100)</a:t>
            </a:r>
          </a:p>
          <a:p>
            <a:endParaRPr lang="ru-RU" sz="1800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39160298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5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71500" y="1676400"/>
            <a:ext cx="8382000" cy="609600"/>
          </a:xfrm>
        </p:spPr>
        <p:txBody>
          <a:bodyPr/>
          <a:lstStyle/>
          <a:p>
            <a:pPr algn="l" rtl="0">
              <a:buFontTx/>
              <a:buNone/>
              <a:defRPr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4, 3, 6, 8]</a:t>
            </a:r>
            <a:endParaRPr lang="en-US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endParaRPr lang="he-IL" sz="2200" dirty="0">
              <a:latin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446762"/>
            <a:ext cx="4495800" cy="249299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1">
            <a:spAutoFit/>
          </a:bodyPr>
          <a:lstStyle/>
          <a:p>
            <a:pPr>
              <a:buFontTx/>
              <a:buNone/>
              <a:defRPr/>
            </a:pPr>
            <a:r>
              <a:rPr lang="en-US" sz="2200" b="1" dirty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option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/>
              <a:t>  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22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2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sz="22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0: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2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>
              <a:defRPr/>
            </a:pPr>
            <a:r>
              <a:rPr lang="en-US" sz="22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  <a:defRPr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0, 3, 0, 0]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2438400"/>
            <a:ext cx="3810000" cy="249299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1">
            <a:spAutoFit/>
          </a:bodyPr>
          <a:lstStyle/>
          <a:p>
            <a:pPr>
              <a:buFontTx/>
              <a:buNone/>
              <a:defRPr/>
            </a:pPr>
            <a:r>
              <a:rPr lang="en-US" sz="2200" b="1" dirty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second option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/>
              <a:t>  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22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sz="22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0: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>
              <a:defRPr/>
            </a:pPr>
            <a:r>
              <a:rPr lang="en-US" sz="22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4, 3, 6, 8]</a:t>
            </a:r>
          </a:p>
        </p:txBody>
      </p:sp>
      <p:sp>
        <p:nvSpPr>
          <p:cNvPr id="10" name="Shape 109"/>
          <p:cNvSpPr txBox="1">
            <a:spLocks/>
          </p:cNvSpPr>
          <p:nvPr/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00" rIns="91425" bIns="91425" numCol="1" anchor="b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2pPr>
            <a:lvl3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457200"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914400"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1371600"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1828800"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rtl="0"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kern="0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loop – changing list elements</a:t>
            </a:r>
          </a:p>
        </p:txBody>
      </p:sp>
      <p:sp>
        <p:nvSpPr>
          <p:cNvPr id="8" name="מלבן 4"/>
          <p:cNvSpPr/>
          <p:nvPr/>
        </p:nvSpPr>
        <p:spPr>
          <a:xfrm>
            <a:off x="2286000" y="1307068"/>
            <a:ext cx="392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C00000"/>
                </a:solidFill>
                <a:cs typeface="Arial" pitchFamily="34" charset="0"/>
              </a:rPr>
              <a:t>TASK: Set even list elements to zero</a:t>
            </a:r>
          </a:p>
        </p:txBody>
      </p:sp>
    </p:spTree>
    <p:extLst>
      <p:ext uri="{BB962C8B-B14F-4D97-AF65-F5344CB8AC3E}">
        <p14:creationId xmlns:p14="http://schemas.microsoft.com/office/powerpoint/2010/main" val="84967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0" name="Shape 633"/>
          <p:cNvSpPr txBox="1">
            <a:spLocks noChangeArrowheads="1"/>
          </p:cNvSpPr>
          <p:nvPr/>
        </p:nvSpPr>
        <p:spPr bwMode="auto">
          <a:xfrm>
            <a:off x="548115" y="2490787"/>
            <a:ext cx="789876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solidFill>
                  <a:srgbClr val="FF8C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def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give_factor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(grades,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factor_func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):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GB" sz="1800" b="1" dirty="0">
                <a:solidFill>
                  <a:srgbClr val="FF8C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for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i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800" b="1" dirty="0">
                <a:solidFill>
                  <a:srgbClr val="FF8C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range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  <a:r>
              <a:rPr lang="en-GB" sz="18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len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(grades)):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	grades[</a:t>
            </a: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] = min(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factor_func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(grades[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i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]), 100)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endParaRPr lang="en-GB" sz="100" b="1" dirty="0">
              <a:solidFill>
                <a:srgbClr val="FF8C00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solidFill>
                  <a:srgbClr val="FF8C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def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sqrt_factor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(grade):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GB" sz="1800" b="1" dirty="0">
                <a:solidFill>
                  <a:srgbClr val="FF8C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if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grade &gt;= 60: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	</a:t>
            </a:r>
            <a:r>
              <a:rPr lang="en-GB" sz="1800" b="1" dirty="0">
                <a:solidFill>
                  <a:srgbClr val="FF8C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return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int(10*(grade**0.5))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GB" sz="1800" b="1" dirty="0">
                <a:solidFill>
                  <a:srgbClr val="FF8C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return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grade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endParaRPr lang="en-GB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endParaRPr lang="en-GB" sz="400" b="1" dirty="0">
              <a:solidFill>
                <a:srgbClr val="FF8C00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solidFill>
                  <a:srgbClr val="FF8C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def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evil_factor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(grade):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GB" sz="1800" b="1" dirty="0">
                <a:solidFill>
                  <a:srgbClr val="FF8C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if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grade &lt; 59: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</a:t>
            </a:r>
            <a:r>
              <a:rPr lang="en-GB" sz="1800" b="1" dirty="0">
                <a:solidFill>
                  <a:srgbClr val="FF8C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return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59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GB" sz="1800" b="1" dirty="0">
                <a:solidFill>
                  <a:srgbClr val="FF8C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return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grade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</a:t>
            </a:r>
            <a:endParaRPr lang="ru-RU" sz="1800" dirty="0"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  <p:sp>
        <p:nvSpPr>
          <p:cNvPr id="108545" name="Shape 627"/>
          <p:cNvSpPr txBox="1">
            <a:spLocks noGrp="1"/>
          </p:cNvSpPr>
          <p:nvPr>
            <p:ph type="title"/>
          </p:nvPr>
        </p:nvSpPr>
        <p:spPr>
          <a:xfrm>
            <a:off x="559435" y="328613"/>
            <a:ext cx="7772400" cy="738187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 7</a:t>
            </a:r>
          </a:p>
        </p:txBody>
      </p:sp>
      <p:sp>
        <p:nvSpPr>
          <p:cNvPr id="108546" name="Shape 628"/>
          <p:cNvSpPr txBox="1">
            <a:spLocks noGrp="1"/>
          </p:cNvSpPr>
          <p:nvPr>
            <p:ph type="body" idx="1"/>
          </p:nvPr>
        </p:nvSpPr>
        <p:spPr>
          <a:xfrm>
            <a:off x="514985" y="1318261"/>
            <a:ext cx="8383587" cy="846771"/>
          </a:xfrm>
        </p:spPr>
        <p:txBody>
          <a:bodyPr tIns="45700" bIns="45700"/>
          <a:lstStyle/>
          <a:p>
            <a:pPr indent="-247650" algn="l" rtl="0" eaLnBrk="1" hangingPunct="1">
              <a:spcBef>
                <a:spcPct val="0"/>
              </a:spcBef>
              <a:spcAft>
                <a:spcPct val="0"/>
              </a:spcAft>
            </a:pPr>
            <a:r>
              <a:rPr lang="en-GB" sz="1800" dirty="0">
                <a:latin typeface="Libre Baskerville"/>
                <a:ea typeface="Libre Baskerville"/>
                <a:cs typeface="Libre Baskerville"/>
                <a:sym typeface="Libre Baskerville"/>
              </a:rPr>
              <a:t>What if we want to apply different factors?</a:t>
            </a:r>
          </a:p>
          <a:p>
            <a:pPr indent="-247650" algn="l" rtl="0" eaLnBrk="1" hangingPunct="1">
              <a:spcBef>
                <a:spcPct val="0"/>
              </a:spcBef>
              <a:spcAft>
                <a:spcPct val="0"/>
              </a:spcAft>
            </a:pPr>
            <a:r>
              <a:rPr lang="en-GB" sz="1800" dirty="0">
                <a:latin typeface="Libre Baskerville"/>
                <a:ea typeface="Libre Baskerville"/>
                <a:cs typeface="Libre Baskerville"/>
                <a:sym typeface="Libre Baskerville"/>
              </a:rPr>
              <a:t>Some factors are non linear</a:t>
            </a:r>
            <a:r>
              <a:rPr lang="en-US" sz="1800" dirty="0">
                <a:latin typeface="Libre Baskerville"/>
                <a:ea typeface="Libre Baskerville"/>
                <a:cs typeface="Libre Baskerville"/>
                <a:sym typeface="Libre Baskerville"/>
              </a:rPr>
              <a:t>, other factors may be applied to specific range of grades.</a:t>
            </a:r>
            <a:r>
              <a:rPr lang="en-GB" sz="1800" dirty="0">
                <a:latin typeface="Libre Baskerville"/>
                <a:ea typeface="Libre Baskerville"/>
                <a:cs typeface="Libre Baskerville"/>
                <a:sym typeface="Libre Baskerville"/>
              </a:rPr>
              <a:t> For these reason, </a:t>
            </a:r>
            <a:r>
              <a:rPr lang="en-GB" sz="1800" dirty="0" err="1">
                <a:latin typeface="Libre Baskerville"/>
                <a:ea typeface="Libre Baskerville"/>
                <a:cs typeface="Libre Baskerville"/>
                <a:sym typeface="Libre Baskerville"/>
              </a:rPr>
              <a:t>give_factor</a:t>
            </a:r>
            <a:r>
              <a:rPr lang="en-GB" sz="1800" dirty="0">
                <a:latin typeface="Libre Baskerville"/>
                <a:ea typeface="Libre Baskerville"/>
                <a:cs typeface="Libre Baskerville"/>
                <a:sym typeface="Libre Baskerville"/>
              </a:rPr>
              <a:t> should be as general as possible,  and the factor should be passed as a function</a:t>
            </a:r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id="{B42C5C7D-5D71-1B4E-86F0-AD2BC243A969}"/>
              </a:ext>
            </a:extLst>
          </p:cNvPr>
          <p:cNvSpPr/>
          <p:nvPr/>
        </p:nvSpPr>
        <p:spPr>
          <a:xfrm>
            <a:off x="4267200" y="4800600"/>
            <a:ext cx="4631372" cy="1600200"/>
          </a:xfrm>
          <a:prstGeom prst="cloudCallout">
            <a:avLst>
              <a:gd name="adj1" fmla="val -72238"/>
              <a:gd name="adj2" fmla="val 9212"/>
            </a:avLst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Increases the average but none of the students is happy: Students who passes get the same grade. Students who failed get a higher grade, but they still fail.</a:t>
            </a:r>
          </a:p>
        </p:txBody>
      </p:sp>
      <p:sp>
        <p:nvSpPr>
          <p:cNvPr id="10" name="Cloud Callout 9">
            <a:extLst>
              <a:ext uri="{FF2B5EF4-FFF2-40B4-BE49-F238E27FC236}">
                <a16:creationId xmlns:a16="http://schemas.microsoft.com/office/drawing/2014/main" id="{F47E4421-BF75-A04A-9C46-0D1BDB2EA77D}"/>
              </a:ext>
            </a:extLst>
          </p:cNvPr>
          <p:cNvSpPr/>
          <p:nvPr/>
        </p:nvSpPr>
        <p:spPr>
          <a:xfrm>
            <a:off x="6629400" y="3509548"/>
            <a:ext cx="1524000" cy="1017104"/>
          </a:xfrm>
          <a:prstGeom prst="cloudCallout">
            <a:avLst>
              <a:gd name="adj1" fmla="val -137885"/>
              <a:gd name="adj2" fmla="val 41210"/>
            </a:avLst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64-&gt;80, 81-&gt;90. </a:t>
            </a:r>
          </a:p>
        </p:txBody>
      </p:sp>
    </p:spTree>
    <p:extLst>
      <p:ext uri="{BB962C8B-B14F-4D97-AF65-F5344CB8AC3E}">
        <p14:creationId xmlns:p14="http://schemas.microsoft.com/office/powerpoint/2010/main" val="2434187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5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5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5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5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85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5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5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5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85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0" name="Shape 633"/>
          <p:cNvSpPr txBox="1">
            <a:spLocks noChangeArrowheads="1"/>
          </p:cNvSpPr>
          <p:nvPr/>
        </p:nvSpPr>
        <p:spPr bwMode="auto">
          <a:xfrm>
            <a:off x="559435" y="1219200"/>
            <a:ext cx="7898765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ct val="25000"/>
            </a:pP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&gt;&gt;&gt; 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grades 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= [99, 81, 67, 45, 75, 58, 64]</a:t>
            </a:r>
          </a:p>
          <a:p>
            <a:pPr>
              <a:buClr>
                <a:srgbClr val="000000"/>
              </a:buClr>
              <a:buSzPct val="25000"/>
            </a:pP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&gt;&gt;&gt;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give_factor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(grades, </a:t>
            </a: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sqrt_factor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</a:t>
            </a:r>
          </a:p>
          <a:p>
            <a:pPr>
              <a:buClr>
                <a:srgbClr val="000000"/>
              </a:buClr>
              <a:buSzPct val="25000"/>
            </a:pP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&gt;&gt;&gt;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grades</a:t>
            </a:r>
          </a:p>
          <a:p>
            <a:pPr>
              <a:buClr>
                <a:srgbClr val="000000"/>
              </a:buClr>
              <a:buSzPct val="25000"/>
            </a:pPr>
            <a:r>
              <a:rPr lang="en-GB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[99, 90, 81, 45, 86, 58, 80]</a:t>
            </a:r>
          </a:p>
          <a:p>
            <a:pPr>
              <a:buClr>
                <a:srgbClr val="000000"/>
              </a:buClr>
              <a:buSzPct val="25000"/>
            </a:pP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&gt;&gt;&gt;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give_factor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(grades, </a:t>
            </a: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evil_factor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</a:t>
            </a:r>
          </a:p>
          <a:p>
            <a:pPr>
              <a:buClr>
                <a:srgbClr val="000000"/>
              </a:buClr>
              <a:buSzPct val="25000"/>
            </a:pP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&gt;&gt;&gt;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grades</a:t>
            </a:r>
          </a:p>
          <a:p>
            <a:pPr>
              <a:buClr>
                <a:srgbClr val="000000"/>
              </a:buClr>
              <a:buSzPct val="25000"/>
            </a:pPr>
            <a:r>
              <a:rPr lang="en-GB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[99, 90, 81, 59, 86, 59, 80]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endParaRPr lang="ru-RU" sz="1800" dirty="0"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  <p:sp>
        <p:nvSpPr>
          <p:cNvPr id="108545" name="Shape 627"/>
          <p:cNvSpPr txBox="1">
            <a:spLocks noGrp="1"/>
          </p:cNvSpPr>
          <p:nvPr>
            <p:ph type="title"/>
          </p:nvPr>
        </p:nvSpPr>
        <p:spPr>
          <a:xfrm>
            <a:off x="559435" y="328613"/>
            <a:ext cx="7772400" cy="738187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 7</a:t>
            </a:r>
          </a:p>
        </p:txBody>
      </p:sp>
    </p:spTree>
    <p:extLst>
      <p:ext uri="{BB962C8B-B14F-4D97-AF65-F5344CB8AC3E}">
        <p14:creationId xmlns:p14="http://schemas.microsoft.com/office/powerpoint/2010/main" val="30451909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5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5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0" name="Shape 633"/>
          <p:cNvSpPr txBox="1">
            <a:spLocks noChangeArrowheads="1"/>
          </p:cNvSpPr>
          <p:nvPr/>
        </p:nvSpPr>
        <p:spPr bwMode="auto">
          <a:xfrm>
            <a:off x="559435" y="1219200"/>
            <a:ext cx="8051165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ct val="25000"/>
            </a:pP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&gt;&gt;&gt; </a:t>
            </a:r>
            <a:r>
              <a:rPr lang="en-GB" sz="1800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grades 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= [99, 81, 67, 45, 75, 58, 64]</a:t>
            </a:r>
          </a:p>
          <a:p>
            <a:pPr>
              <a:buClr>
                <a:srgbClr val="000000"/>
              </a:buClr>
              <a:buSzPct val="25000"/>
            </a:pP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&gt;&gt;&gt;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give_factor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(grades, </a:t>
            </a:r>
            <a:r>
              <a:rPr lang="en-GB" sz="1800" b="1" dirty="0">
                <a:solidFill>
                  <a:srgbClr val="FF8C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lambda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x: x+2)</a:t>
            </a:r>
          </a:p>
          <a:p>
            <a:pPr>
              <a:buClr>
                <a:srgbClr val="000000"/>
              </a:buClr>
              <a:buSzPct val="25000"/>
            </a:pP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&gt;&gt;&gt;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grades</a:t>
            </a:r>
          </a:p>
          <a:p>
            <a:pPr>
              <a:buClr>
                <a:srgbClr val="000000"/>
              </a:buClr>
              <a:buSzPct val="25000"/>
            </a:pPr>
            <a:r>
              <a:rPr lang="en-GB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[100, 83, 69, 47, 77, 60, 66]</a:t>
            </a:r>
          </a:p>
          <a:p>
            <a:pPr>
              <a:buClr>
                <a:srgbClr val="000000"/>
              </a:buClr>
              <a:buSzPct val="25000"/>
            </a:pP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&gt;&gt;&gt;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give_factor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(grades, </a:t>
            </a:r>
            <a:r>
              <a:rPr lang="en-GB" sz="1800" b="1" dirty="0">
                <a:solidFill>
                  <a:srgbClr val="FF8C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lambda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x: x </a:t>
            </a:r>
            <a:r>
              <a:rPr lang="en-GB" sz="1800" b="1" dirty="0">
                <a:solidFill>
                  <a:srgbClr val="FF8C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if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x&lt;60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GB" sz="1800" b="1" dirty="0">
                <a:solidFill>
                  <a:srgbClr val="FF8C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else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x+3)</a:t>
            </a:r>
          </a:p>
          <a:p>
            <a:pPr>
              <a:buClr>
                <a:srgbClr val="000000"/>
              </a:buClr>
              <a:buSzPct val="25000"/>
            </a:pP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&gt;&gt;&gt;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grades</a:t>
            </a:r>
          </a:p>
          <a:p>
            <a:pPr>
              <a:buClr>
                <a:srgbClr val="000000"/>
              </a:buClr>
              <a:buSzPct val="25000"/>
            </a:pPr>
            <a:r>
              <a:rPr lang="en-GB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[100, 86, 72, 47, 80, 63, 69]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endParaRPr lang="ru-RU" sz="1800" dirty="0"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  <p:sp>
        <p:nvSpPr>
          <p:cNvPr id="108545" name="Shape 627"/>
          <p:cNvSpPr txBox="1">
            <a:spLocks noGrp="1"/>
          </p:cNvSpPr>
          <p:nvPr>
            <p:ph type="title"/>
          </p:nvPr>
        </p:nvSpPr>
        <p:spPr>
          <a:xfrm>
            <a:off x="559435" y="328613"/>
            <a:ext cx="7772400" cy="738187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 7</a:t>
            </a:r>
          </a:p>
        </p:txBody>
      </p:sp>
    </p:spTree>
    <p:extLst>
      <p:ext uri="{BB962C8B-B14F-4D97-AF65-F5344CB8AC3E}">
        <p14:creationId xmlns:p14="http://schemas.microsoft.com/office/powerpoint/2010/main" val="36934457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5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5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hape 179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846277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 references</a:t>
            </a:r>
          </a:p>
        </p:txBody>
      </p:sp>
      <p:sp>
        <p:nvSpPr>
          <p:cNvPr id="34818" name="Shape 180"/>
          <p:cNvSpPr txBox="1">
            <a:spLocks noGrp="1"/>
          </p:cNvSpPr>
          <p:nvPr>
            <p:ph type="body" idx="1"/>
          </p:nvPr>
        </p:nvSpPr>
        <p:spPr>
          <a:xfrm>
            <a:off x="933752" y="1447800"/>
            <a:ext cx="7772400" cy="4572000"/>
          </a:xfrm>
        </p:spPr>
        <p:txBody>
          <a:bodyPr tIns="45700" bIns="45700"/>
          <a:lstStyle/>
          <a:p>
            <a:pPr marL="0" indent="0" algn="l" rtl="0" eaLnBrk="1" hangingPunct="1">
              <a:spcAft>
                <a:spcPct val="0"/>
              </a:spcAft>
              <a:buFont typeface="Noto Symbol"/>
              <a:buNone/>
            </a:pPr>
            <a:r>
              <a:rPr lang="en-US" sz="2400" dirty="0">
                <a:latin typeface="Arial" charset="0"/>
                <a:cs typeface="Arial" charset="0"/>
              </a:rPr>
              <a:t>Assigning a variable in Python creates:</a:t>
            </a:r>
          </a:p>
          <a:p>
            <a:pPr marL="274638" lvl="1" indent="0" algn="l" rtl="0" eaLnBrk="1" hangingPunct="1"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 An </a:t>
            </a:r>
            <a:r>
              <a:rPr lang="en-US" sz="2400" dirty="0">
                <a:solidFill>
                  <a:srgbClr val="0070C0"/>
                </a:solidFill>
                <a:latin typeface="Arial" charset="0"/>
                <a:cs typeface="Arial" charset="0"/>
              </a:rPr>
              <a:t>object</a:t>
            </a:r>
            <a:r>
              <a:rPr lang="en-US" sz="2400" dirty="0">
                <a:latin typeface="Arial" charset="0"/>
                <a:cs typeface="Arial" charset="0"/>
              </a:rPr>
              <a:t> storing the value </a:t>
            </a:r>
          </a:p>
          <a:p>
            <a:pPr marL="274638" lvl="1" indent="0" algn="l" rtl="0" eaLnBrk="1" hangingPunct="1"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 A name variable holding a </a:t>
            </a:r>
            <a:r>
              <a:rPr lang="en-US" sz="2400" dirty="0">
                <a:solidFill>
                  <a:srgbClr val="0070C0"/>
                </a:solidFill>
                <a:latin typeface="Arial" charset="0"/>
                <a:cs typeface="Arial" charset="0"/>
              </a:rPr>
              <a:t>reference</a:t>
            </a:r>
            <a:r>
              <a:rPr lang="en-US" sz="2400" dirty="0">
                <a:latin typeface="Arial" charset="0"/>
                <a:cs typeface="Arial" charset="0"/>
              </a:rPr>
              <a:t> to the </a:t>
            </a:r>
            <a:r>
              <a:rPr lang="en-US" sz="2400" dirty="0">
                <a:solidFill>
                  <a:srgbClr val="0070C0"/>
                </a:solidFill>
                <a:latin typeface="Arial" charset="0"/>
                <a:cs typeface="Arial" charset="0"/>
              </a:rPr>
              <a:t>object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  <a:p>
            <a:pPr indent="-273050" algn="l" rtl="0" eaLnBrk="1" hangingPunct="1">
              <a:spcAft>
                <a:spcPct val="0"/>
              </a:spcAft>
              <a:buFont typeface="Noto Symbol"/>
              <a:buNone/>
            </a:pPr>
            <a:r>
              <a:rPr lang="en-US" sz="2800" dirty="0">
                <a:latin typeface="Arial" charset="0"/>
                <a:cs typeface="Arial" charset="0"/>
              </a:rPr>
              <a:t>			</a:t>
            </a:r>
          </a:p>
          <a:p>
            <a:pPr indent="-273050" algn="l" rtl="0" eaLnBrk="1" hangingPunct="1">
              <a:spcAft>
                <a:spcPct val="0"/>
              </a:spcAft>
              <a:buFont typeface="Noto Symbol"/>
              <a:buNone/>
            </a:pPr>
            <a:r>
              <a:rPr lang="en-US" sz="2800" dirty="0">
                <a:latin typeface="Arial" charset="0"/>
                <a:cs typeface="Arial" charset="0"/>
              </a:rPr>
              <a:t>			</a:t>
            </a:r>
            <a:endParaRPr lang="en-US" sz="4000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indent="-273050" algn="l" rtl="0" eaLnBrk="1" hangingPunct="1">
              <a:spcAft>
                <a:spcPct val="0"/>
              </a:spcAft>
              <a:buFont typeface="Noto Symbol"/>
              <a:buNone/>
            </a:pPr>
            <a:r>
              <a:rPr lang="en-US" sz="4000" dirty="0">
                <a:solidFill>
                  <a:srgbClr val="0000FF"/>
                </a:solidFill>
                <a:latin typeface="Arial" charset="0"/>
                <a:cs typeface="Arial" charset="0"/>
              </a:rPr>
              <a:t>		</a:t>
            </a:r>
          </a:p>
          <a:p>
            <a:pPr indent="-273050" algn="l" rtl="0" eaLnBrk="1" hangingPunct="1">
              <a:spcAft>
                <a:spcPct val="0"/>
              </a:spcAft>
              <a:buFont typeface="Noto Symbol"/>
              <a:buNone/>
            </a:pPr>
            <a:r>
              <a:rPr lang="en-US" sz="1600" i="1" dirty="0">
                <a:solidFill>
                  <a:schemeClr val="tx1"/>
                </a:solidFill>
                <a:latin typeface="Arial" charset="0"/>
                <a:cs typeface="Arial" charset="0"/>
              </a:rPr>
              <a:t>		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1725060" y="4099246"/>
            <a:ext cx="228600" cy="5334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2590800" y="4111823"/>
            <a:ext cx="228600" cy="5334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80857" y="448024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78728" y="449282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object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19600" y="3718246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14900" y="4099246"/>
            <a:ext cx="1714500" cy="0"/>
          </a:xfrm>
          <a:prstGeom prst="straightConnector1">
            <a:avLst/>
          </a:prstGeom>
          <a:ln w="412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74525" y="3745303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4" name="Left Brace 13"/>
          <p:cNvSpPr/>
          <p:nvPr/>
        </p:nvSpPr>
        <p:spPr>
          <a:xfrm rot="16200000">
            <a:off x="4564157" y="4076691"/>
            <a:ext cx="228600" cy="5334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6823134" y="4105000"/>
            <a:ext cx="143819" cy="498445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5648642" y="3823350"/>
            <a:ext cx="136833" cy="1054755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04137" y="444740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3459" y="4456801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reference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9817" y="4461567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object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05400" y="341344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In memory:</a:t>
            </a:r>
            <a:endParaRPr lang="he-IL" dirty="0"/>
          </a:p>
        </p:txBody>
      </p:sp>
      <p:sp>
        <p:nvSpPr>
          <p:cNvPr id="21" name="Rectangle 20"/>
          <p:cNvSpPr/>
          <p:nvPr/>
        </p:nvSpPr>
        <p:spPr>
          <a:xfrm>
            <a:off x="1828800" y="3337246"/>
            <a:ext cx="821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In code:</a:t>
            </a:r>
            <a:endParaRPr lang="he-IL" dirty="0"/>
          </a:p>
        </p:txBody>
      </p:sp>
      <p:sp>
        <p:nvSpPr>
          <p:cNvPr id="23" name="Rectangle 22"/>
          <p:cNvSpPr/>
          <p:nvPr/>
        </p:nvSpPr>
        <p:spPr>
          <a:xfrm>
            <a:off x="1600200" y="3718246"/>
            <a:ext cx="1340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a = 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282859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hape 180"/>
          <p:cNvSpPr txBox="1">
            <a:spLocks noGrp="1"/>
          </p:cNvSpPr>
          <p:nvPr>
            <p:ph type="body" idx="1"/>
          </p:nvPr>
        </p:nvSpPr>
        <p:spPr>
          <a:xfrm>
            <a:off x="933752" y="1447800"/>
            <a:ext cx="7772400" cy="4572000"/>
          </a:xfrm>
        </p:spPr>
        <p:txBody>
          <a:bodyPr tIns="45700" bIns="45700"/>
          <a:lstStyle/>
          <a:p>
            <a:pPr marL="0" indent="0" algn="l" rtl="0" eaLnBrk="1" hangingPunct="1">
              <a:spcAft>
                <a:spcPct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Assigning a new variable to an existing variable copies the reference </a:t>
            </a:r>
            <a:r>
              <a:rPr lang="en-US" sz="2800" dirty="0">
                <a:latin typeface="Arial" charset="0"/>
                <a:cs typeface="Arial" charset="0"/>
              </a:rPr>
              <a:t>			</a:t>
            </a:r>
          </a:p>
          <a:p>
            <a:pPr indent="-273050" algn="l" rtl="0" eaLnBrk="1" hangingPunct="1">
              <a:spcAft>
                <a:spcPct val="0"/>
              </a:spcAft>
              <a:buFont typeface="Noto Symbol"/>
              <a:buNone/>
            </a:pPr>
            <a:r>
              <a:rPr lang="en-US" sz="2800" dirty="0">
                <a:latin typeface="Arial" charset="0"/>
                <a:cs typeface="Arial" charset="0"/>
              </a:rPr>
              <a:t>			</a:t>
            </a:r>
            <a:endParaRPr lang="en-US" sz="4000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indent="-273050" algn="l" rtl="0" eaLnBrk="1" hangingPunct="1">
              <a:spcAft>
                <a:spcPct val="0"/>
              </a:spcAft>
              <a:buFont typeface="Noto Symbol"/>
              <a:buNone/>
            </a:pPr>
            <a:r>
              <a:rPr lang="en-US" sz="4000" dirty="0">
                <a:solidFill>
                  <a:srgbClr val="0000FF"/>
                </a:solidFill>
                <a:latin typeface="Arial" charset="0"/>
                <a:cs typeface="Arial" charset="0"/>
              </a:rPr>
              <a:t>		</a:t>
            </a:r>
          </a:p>
          <a:p>
            <a:pPr indent="-273050" algn="l" rtl="0" eaLnBrk="1" hangingPunct="1">
              <a:spcAft>
                <a:spcPct val="0"/>
              </a:spcAft>
              <a:buFont typeface="Noto Symbol"/>
              <a:buNone/>
            </a:pPr>
            <a:r>
              <a:rPr lang="en-US" sz="1600" i="1" dirty="0">
                <a:solidFill>
                  <a:schemeClr val="tx1"/>
                </a:solidFill>
                <a:latin typeface="Arial" charset="0"/>
                <a:cs typeface="Arial" charset="0"/>
              </a:rPr>
              <a:t>		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1725060" y="3276600"/>
            <a:ext cx="228600" cy="5334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2590800" y="3289177"/>
            <a:ext cx="228600" cy="5334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80857" y="365760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78728" y="3670177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object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54254" y="2447668"/>
            <a:ext cx="146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In memory:</a:t>
            </a:r>
            <a:endParaRPr lang="he-IL" sz="2000" dirty="0"/>
          </a:p>
        </p:txBody>
      </p:sp>
      <p:sp>
        <p:nvSpPr>
          <p:cNvPr id="21" name="Rectangle 20"/>
          <p:cNvSpPr/>
          <p:nvPr/>
        </p:nvSpPr>
        <p:spPr>
          <a:xfrm>
            <a:off x="1722830" y="2447668"/>
            <a:ext cx="1095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In code:</a:t>
            </a:r>
            <a:endParaRPr lang="he-IL" sz="2000" dirty="0"/>
          </a:p>
        </p:txBody>
      </p:sp>
      <p:sp>
        <p:nvSpPr>
          <p:cNvPr id="23" name="Rectangle 22"/>
          <p:cNvSpPr/>
          <p:nvPr/>
        </p:nvSpPr>
        <p:spPr>
          <a:xfrm>
            <a:off x="1600200" y="2895600"/>
            <a:ext cx="1340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a = 5</a:t>
            </a:r>
            <a:endParaRPr lang="he-IL" dirty="0"/>
          </a:p>
        </p:txBody>
      </p:sp>
      <p:sp>
        <p:nvSpPr>
          <p:cNvPr id="22" name="Left Brace 21"/>
          <p:cNvSpPr/>
          <p:nvPr/>
        </p:nvSpPr>
        <p:spPr>
          <a:xfrm rot="16200000">
            <a:off x="1768203" y="4425644"/>
            <a:ext cx="228600" cy="5334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16200000">
            <a:off x="2633943" y="4438221"/>
            <a:ext cx="228600" cy="5334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24000" y="480664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name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21871" y="4819221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name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600200" y="4038600"/>
            <a:ext cx="1340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b = a</a:t>
            </a:r>
            <a:endParaRPr lang="he-IL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990768" y="3441576"/>
            <a:ext cx="2057400" cy="363865"/>
          </a:xfrm>
          <a:prstGeom prst="straightConnector1">
            <a:avLst/>
          </a:prstGeom>
          <a:ln w="412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 rot="16200000">
            <a:off x="4630553" y="3441576"/>
            <a:ext cx="228600" cy="5334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 rot="16200000">
            <a:off x="7535432" y="3994613"/>
            <a:ext cx="143819" cy="498445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 rot="16725469">
            <a:off x="5861817" y="3307814"/>
            <a:ext cx="206044" cy="10668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06028" y="472795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name</a:t>
            </a:r>
          </a:p>
        </p:txBody>
      </p:sp>
      <p:sp>
        <p:nvSpPr>
          <p:cNvPr id="33" name="TextBox 32"/>
          <p:cNvSpPr txBox="1"/>
          <p:nvPr/>
        </p:nvSpPr>
        <p:spPr>
          <a:xfrm rot="405155">
            <a:off x="5396466" y="3907075"/>
            <a:ext cx="99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reference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2117" y="4279776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object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54091" y="3605386"/>
            <a:ext cx="634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6" name="Left Brace 35"/>
          <p:cNvSpPr/>
          <p:nvPr/>
        </p:nvSpPr>
        <p:spPr>
          <a:xfrm rot="16200000">
            <a:off x="4685968" y="4359042"/>
            <a:ext cx="228600" cy="5334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990768" y="4068691"/>
            <a:ext cx="2057400" cy="326668"/>
          </a:xfrm>
          <a:prstGeom prst="straightConnector1">
            <a:avLst/>
          </a:prstGeom>
          <a:ln w="412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/>
          <p:cNvSpPr/>
          <p:nvPr/>
        </p:nvSpPr>
        <p:spPr>
          <a:xfrm rot="15566323">
            <a:off x="6020963" y="3899482"/>
            <a:ext cx="206044" cy="10668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21086720">
            <a:off x="5767425" y="4528331"/>
            <a:ext cx="99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reference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25152" y="379406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name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533568" y="3030371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a</a:t>
            </a:r>
            <a:endParaRPr lang="he-IL" dirty="0"/>
          </a:p>
        </p:txBody>
      </p:sp>
      <p:sp>
        <p:nvSpPr>
          <p:cNvPr id="42" name="Rectangle 41"/>
          <p:cNvSpPr/>
          <p:nvPr/>
        </p:nvSpPr>
        <p:spPr>
          <a:xfrm>
            <a:off x="4533568" y="3974976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b</a:t>
            </a:r>
            <a:endParaRPr lang="he-IL" dirty="0"/>
          </a:p>
        </p:txBody>
      </p:sp>
      <p:sp>
        <p:nvSpPr>
          <p:cNvPr id="43" name="Shape 179">
            <a:extLst>
              <a:ext uri="{FF2B5EF4-FFF2-40B4-BE49-F238E27FC236}">
                <a16:creationId xmlns:a16="http://schemas.microsoft.com/office/drawing/2014/main" id="{F0AF935F-F443-4F06-8BBD-54762C6F3B2A}"/>
              </a:ext>
            </a:extLst>
          </p:cNvPr>
          <p:cNvSpPr txBox="1">
            <a:spLocks/>
          </p:cNvSpPr>
          <p:nvPr/>
        </p:nvSpPr>
        <p:spPr bwMode="auto">
          <a:xfrm>
            <a:off x="914400" y="274638"/>
            <a:ext cx="7772400" cy="84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00" rIns="91425" bIns="91425" numCol="1" anchor="b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2pPr>
            <a:lvl3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457200"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914400"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1371600"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1828800"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kern="0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 references</a:t>
            </a:r>
          </a:p>
        </p:txBody>
      </p:sp>
    </p:spTree>
    <p:extLst>
      <p:ext uri="{BB962C8B-B14F-4D97-AF65-F5344CB8AC3E}">
        <p14:creationId xmlns:p14="http://schemas.microsoft.com/office/powerpoint/2010/main" val="55101242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hape 180"/>
          <p:cNvSpPr txBox="1">
            <a:spLocks noGrp="1"/>
          </p:cNvSpPr>
          <p:nvPr>
            <p:ph type="body" idx="1"/>
          </p:nvPr>
        </p:nvSpPr>
        <p:spPr>
          <a:xfrm>
            <a:off x="933752" y="1447800"/>
            <a:ext cx="7772400" cy="4572000"/>
          </a:xfrm>
        </p:spPr>
        <p:txBody>
          <a:bodyPr tIns="45700" bIns="45700"/>
          <a:lstStyle/>
          <a:p>
            <a:pPr marL="0" indent="0" algn="l" rtl="0" eaLnBrk="1" hangingPunct="1">
              <a:spcAft>
                <a:spcPct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Name variables can be redirected to point new objects</a:t>
            </a:r>
            <a:endParaRPr lang="en-US" sz="2800" dirty="0">
              <a:latin typeface="Arial" charset="0"/>
              <a:cs typeface="Arial" charset="0"/>
            </a:endParaRPr>
          </a:p>
          <a:p>
            <a:pPr indent="-273050" algn="l" rtl="0" eaLnBrk="1" hangingPunct="1">
              <a:spcAft>
                <a:spcPct val="0"/>
              </a:spcAft>
              <a:buFont typeface="Noto Symbol"/>
              <a:buNone/>
            </a:pPr>
            <a:r>
              <a:rPr lang="en-US" sz="2800" dirty="0">
                <a:latin typeface="Arial" charset="0"/>
                <a:cs typeface="Arial" charset="0"/>
              </a:rPr>
              <a:t>			</a:t>
            </a:r>
            <a:endParaRPr lang="en-US" sz="4000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indent="-273050" algn="l" rtl="0" eaLnBrk="1" hangingPunct="1">
              <a:spcAft>
                <a:spcPct val="0"/>
              </a:spcAft>
              <a:buFont typeface="Noto Symbol"/>
              <a:buNone/>
            </a:pPr>
            <a:r>
              <a:rPr lang="en-US" sz="4000" dirty="0">
                <a:solidFill>
                  <a:srgbClr val="0000FF"/>
                </a:solidFill>
                <a:latin typeface="Arial" charset="0"/>
                <a:cs typeface="Arial" charset="0"/>
              </a:rPr>
              <a:t>		</a:t>
            </a:r>
          </a:p>
          <a:p>
            <a:pPr indent="-273050" algn="l" rtl="0" eaLnBrk="1" hangingPunct="1">
              <a:spcAft>
                <a:spcPct val="0"/>
              </a:spcAft>
              <a:buFont typeface="Noto Symbol"/>
              <a:buNone/>
            </a:pPr>
            <a:r>
              <a:rPr lang="en-US" sz="1600" i="1" dirty="0">
                <a:solidFill>
                  <a:schemeClr val="tx1"/>
                </a:solidFill>
                <a:latin typeface="Arial" charset="0"/>
                <a:cs typeface="Arial" charset="0"/>
              </a:rPr>
              <a:t>		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1725060" y="3053861"/>
            <a:ext cx="228600" cy="5334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2590800" y="3066438"/>
            <a:ext cx="228600" cy="5334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80857" y="3434861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78728" y="3447438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object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00200" y="2672861"/>
            <a:ext cx="1340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a = 5</a:t>
            </a:r>
            <a:endParaRPr lang="he-IL" dirty="0"/>
          </a:p>
        </p:txBody>
      </p:sp>
      <p:sp>
        <p:nvSpPr>
          <p:cNvPr id="22" name="Left Brace 21"/>
          <p:cNvSpPr/>
          <p:nvPr/>
        </p:nvSpPr>
        <p:spPr>
          <a:xfrm rot="16200000">
            <a:off x="1768203" y="4202905"/>
            <a:ext cx="228600" cy="5334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16200000">
            <a:off x="2633943" y="4215482"/>
            <a:ext cx="228600" cy="5334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24000" y="4583905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name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21871" y="459648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name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600200" y="3815861"/>
            <a:ext cx="1340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b = a</a:t>
            </a:r>
            <a:endParaRPr lang="he-IL" dirty="0"/>
          </a:p>
        </p:txBody>
      </p:sp>
      <p:sp>
        <p:nvSpPr>
          <p:cNvPr id="29" name="Left Brace 28"/>
          <p:cNvSpPr/>
          <p:nvPr/>
        </p:nvSpPr>
        <p:spPr>
          <a:xfrm rot="16200000">
            <a:off x="4525736" y="3648653"/>
            <a:ext cx="228600" cy="5334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401211" y="493503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name</a:t>
            </a:r>
          </a:p>
        </p:txBody>
      </p:sp>
      <p:sp>
        <p:nvSpPr>
          <p:cNvPr id="36" name="Left Brace 35"/>
          <p:cNvSpPr/>
          <p:nvPr/>
        </p:nvSpPr>
        <p:spPr>
          <a:xfrm rot="16200000">
            <a:off x="4581151" y="4566119"/>
            <a:ext cx="228600" cy="5334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320335" y="400114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name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428751" y="3267653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a</a:t>
            </a:r>
            <a:endParaRPr lang="he-IL" dirty="0"/>
          </a:p>
        </p:txBody>
      </p:sp>
      <p:sp>
        <p:nvSpPr>
          <p:cNvPr id="42" name="Rectangle 41"/>
          <p:cNvSpPr/>
          <p:nvPr/>
        </p:nvSpPr>
        <p:spPr>
          <a:xfrm>
            <a:off x="4428751" y="4182053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b</a:t>
            </a:r>
            <a:endParaRPr lang="he-IL" dirty="0"/>
          </a:p>
        </p:txBody>
      </p:sp>
      <p:sp>
        <p:nvSpPr>
          <p:cNvPr id="43" name="Left Brace 42"/>
          <p:cNvSpPr/>
          <p:nvPr/>
        </p:nvSpPr>
        <p:spPr>
          <a:xfrm rot="16200000">
            <a:off x="1784732" y="5327284"/>
            <a:ext cx="228600" cy="5334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/>
          <p:cNvSpPr/>
          <p:nvPr/>
        </p:nvSpPr>
        <p:spPr>
          <a:xfrm rot="16200000">
            <a:off x="2650472" y="5339861"/>
            <a:ext cx="228600" cy="5334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540529" y="570828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name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38400" y="5720861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object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659872" y="4946284"/>
            <a:ext cx="1340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b = 6</a:t>
            </a:r>
            <a:endParaRPr lang="he-IL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015477" y="3716398"/>
            <a:ext cx="2077553" cy="0"/>
          </a:xfrm>
          <a:prstGeom prst="straightConnector1">
            <a:avLst/>
          </a:prstGeom>
          <a:ln w="412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 rot="16200000">
            <a:off x="7274371" y="3757242"/>
            <a:ext cx="143819" cy="498445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991056" y="4042405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object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93030" y="3368015"/>
            <a:ext cx="634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5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5032741" y="3911374"/>
            <a:ext cx="2060289" cy="638954"/>
          </a:xfrm>
          <a:prstGeom prst="straightConnector1">
            <a:avLst/>
          </a:prstGeom>
          <a:ln w="41275">
            <a:solidFill>
              <a:srgbClr val="0000FF">
                <a:alpha val="26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6" idx="1"/>
          </p:cNvCxnSpPr>
          <p:nvPr/>
        </p:nvCxnSpPr>
        <p:spPr>
          <a:xfrm flipV="1">
            <a:off x="5004866" y="4673245"/>
            <a:ext cx="2164364" cy="0"/>
          </a:xfrm>
          <a:prstGeom prst="straightConnector1">
            <a:avLst/>
          </a:prstGeom>
          <a:ln w="412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16200000">
            <a:off x="7350571" y="4708529"/>
            <a:ext cx="143819" cy="498445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067256" y="4993692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object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69230" y="4319302"/>
            <a:ext cx="634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4971BD-0342-4121-86E6-1B794A0B38C0}"/>
              </a:ext>
            </a:extLst>
          </p:cNvPr>
          <p:cNvSpPr/>
          <p:nvPr/>
        </p:nvSpPr>
        <p:spPr>
          <a:xfrm>
            <a:off x="5154254" y="2209800"/>
            <a:ext cx="146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In memory:</a:t>
            </a:r>
            <a:endParaRPr lang="he-IL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A5D55E-C02A-4709-8601-4FE58C0B68C6}"/>
              </a:ext>
            </a:extLst>
          </p:cNvPr>
          <p:cNvSpPr/>
          <p:nvPr/>
        </p:nvSpPr>
        <p:spPr>
          <a:xfrm>
            <a:off x="1722830" y="2209800"/>
            <a:ext cx="1095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In code:</a:t>
            </a:r>
            <a:endParaRPr lang="he-IL" sz="2000" dirty="0"/>
          </a:p>
        </p:txBody>
      </p:sp>
      <p:sp>
        <p:nvSpPr>
          <p:cNvPr id="57" name="Shape 179">
            <a:extLst>
              <a:ext uri="{FF2B5EF4-FFF2-40B4-BE49-F238E27FC236}">
                <a16:creationId xmlns:a16="http://schemas.microsoft.com/office/drawing/2014/main" id="{45B51AA4-273E-41C3-8E20-0DD2F8FCD1BD}"/>
              </a:ext>
            </a:extLst>
          </p:cNvPr>
          <p:cNvSpPr txBox="1">
            <a:spLocks/>
          </p:cNvSpPr>
          <p:nvPr/>
        </p:nvSpPr>
        <p:spPr bwMode="auto">
          <a:xfrm>
            <a:off x="914400" y="274638"/>
            <a:ext cx="7772400" cy="84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00" rIns="91425" bIns="91425" numCol="1" anchor="b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2pPr>
            <a:lvl3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457200"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914400"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1371600"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1828800" algn="l" rtl="1" eaLnBrk="0" fontAlgn="base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kern="0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 references</a:t>
            </a:r>
          </a:p>
        </p:txBody>
      </p:sp>
    </p:spTree>
    <p:extLst>
      <p:ext uri="{BB962C8B-B14F-4D97-AF65-F5344CB8AC3E}">
        <p14:creationId xmlns:p14="http://schemas.microsoft.com/office/powerpoint/2010/main" val="3748509572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hape 179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829215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 references</a:t>
            </a:r>
          </a:p>
        </p:txBody>
      </p:sp>
      <p:sp>
        <p:nvSpPr>
          <p:cNvPr id="5" name="Left Brace 4"/>
          <p:cNvSpPr/>
          <p:nvPr/>
        </p:nvSpPr>
        <p:spPr>
          <a:xfrm rot="16200000">
            <a:off x="976959" y="2148025"/>
            <a:ext cx="228600" cy="5334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2443249" y="1747750"/>
            <a:ext cx="182378" cy="1563677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2756" y="2529025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7499" y="257696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list object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94297" y="1315888"/>
            <a:ext cx="1095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In code:</a:t>
            </a:r>
            <a:endParaRPr lang="he-IL" sz="2000" dirty="0"/>
          </a:p>
        </p:txBody>
      </p:sp>
      <p:sp>
        <p:nvSpPr>
          <p:cNvPr id="17" name="Rectangle 16"/>
          <p:cNvSpPr/>
          <p:nvPr/>
        </p:nvSpPr>
        <p:spPr>
          <a:xfrm>
            <a:off x="5169656" y="1313110"/>
            <a:ext cx="14543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73050"/>
            <a:r>
              <a:rPr lang="en-US" sz="2000" i="1" dirty="0">
                <a:solidFill>
                  <a:schemeClr val="tx1"/>
                </a:solidFill>
              </a:rPr>
              <a:t>In memory: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2099" y="1767024"/>
            <a:ext cx="24817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a = [1,2,3]</a:t>
            </a:r>
            <a:endParaRPr lang="he-IL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972745" y="2192738"/>
            <a:ext cx="2077553" cy="0"/>
          </a:xfrm>
          <a:prstGeom prst="straightConnector1">
            <a:avLst/>
          </a:prstGeom>
          <a:ln w="412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 rot="16200000">
            <a:off x="4581134" y="2225355"/>
            <a:ext cx="228600" cy="5334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/>
          <p:cNvSpPr/>
          <p:nvPr/>
        </p:nvSpPr>
        <p:spPr>
          <a:xfrm rot="16200000">
            <a:off x="7814358" y="1693922"/>
            <a:ext cx="100759" cy="1620823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406058" y="255471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list object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75733" y="257784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name</a:t>
            </a:r>
          </a:p>
        </p:txBody>
      </p:sp>
      <p:sp>
        <p:nvSpPr>
          <p:cNvPr id="40" name="Left Brace 39"/>
          <p:cNvSpPr/>
          <p:nvPr/>
        </p:nvSpPr>
        <p:spPr>
          <a:xfrm rot="16200000">
            <a:off x="5895926" y="1631306"/>
            <a:ext cx="182378" cy="1563677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550949" y="2514600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reference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95800" y="1828800"/>
            <a:ext cx="4179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a                [1,2,3]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 rot="20320751">
            <a:off x="6965299" y="623585"/>
            <a:ext cx="1933137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APPROXIMATION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Each list element is a reference to an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object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63303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Brace 4"/>
          <p:cNvSpPr/>
          <p:nvPr/>
        </p:nvSpPr>
        <p:spPr>
          <a:xfrm rot="16200000">
            <a:off x="959034" y="2438401"/>
            <a:ext cx="228600" cy="53340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2425324" y="2038126"/>
            <a:ext cx="182378" cy="1563677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4831" y="2819401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9574" y="2867339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list object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4174" y="2057400"/>
            <a:ext cx="24817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a = [1,2,3]</a:t>
            </a:r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744075" y="3262176"/>
            <a:ext cx="1340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b = a</a:t>
            </a:r>
            <a:endParaRPr lang="he-IL" dirty="0"/>
          </a:p>
        </p:txBody>
      </p:sp>
      <p:sp>
        <p:nvSpPr>
          <p:cNvPr id="21" name="Rectangle 20"/>
          <p:cNvSpPr/>
          <p:nvPr/>
        </p:nvSpPr>
        <p:spPr>
          <a:xfrm>
            <a:off x="4191000" y="213360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lvl="0" indent="-273050">
              <a:spcBef>
                <a:spcPts val="575"/>
              </a:spcBef>
              <a:spcAft>
                <a:spcPts val="1800"/>
              </a:spcAft>
              <a:buClr>
                <a:srgbClr val="D34817"/>
              </a:buClr>
            </a:pPr>
            <a:r>
              <a:rPr lang="en-US" sz="4000" kern="0" dirty="0">
                <a:solidFill>
                  <a:srgbClr val="0000FF"/>
                </a:solidFill>
              </a:rPr>
              <a:t>a                [1,2,3]</a:t>
            </a:r>
          </a:p>
          <a:p>
            <a:pPr marL="273050" lvl="0" indent="-273050">
              <a:spcBef>
                <a:spcPts val="575"/>
              </a:spcBef>
              <a:spcAft>
                <a:spcPts val="1800"/>
              </a:spcAft>
              <a:buClr>
                <a:srgbClr val="D34817"/>
              </a:buClr>
            </a:pPr>
            <a:r>
              <a:rPr lang="en-US" sz="4000" kern="0" dirty="0">
                <a:solidFill>
                  <a:srgbClr val="0000FF"/>
                </a:solidFill>
              </a:rPr>
              <a:t>			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24400" y="2514600"/>
            <a:ext cx="2077553" cy="0"/>
          </a:xfrm>
          <a:prstGeom prst="straightConnector1">
            <a:avLst/>
          </a:prstGeom>
          <a:ln w="412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724400" y="2736160"/>
            <a:ext cx="2077553" cy="725458"/>
          </a:xfrm>
          <a:prstGeom prst="straightConnector1">
            <a:avLst/>
          </a:prstGeom>
          <a:ln w="412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191000" y="3124200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solidFill>
                  <a:srgbClr val="0000FF"/>
                </a:solidFill>
              </a:rPr>
              <a:t>b</a:t>
            </a:r>
            <a:endParaRPr lang="he-IL" dirty="0"/>
          </a:p>
        </p:txBody>
      </p:sp>
      <p:sp>
        <p:nvSpPr>
          <p:cNvPr id="19" name="Shape 179">
            <a:extLst>
              <a:ext uri="{FF2B5EF4-FFF2-40B4-BE49-F238E27FC236}">
                <a16:creationId xmlns:a16="http://schemas.microsoft.com/office/drawing/2014/main" id="{7C070966-1F22-481F-9AB6-EEB0EC0554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829215"/>
          </a:xfrm>
        </p:spPr>
        <p:txBody>
          <a:bodyPr t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n-GB" sz="40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 references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003B67-E439-426D-BEED-4D24E82ADDF6}"/>
              </a:ext>
            </a:extLst>
          </p:cNvPr>
          <p:cNvSpPr/>
          <p:nvPr/>
        </p:nvSpPr>
        <p:spPr>
          <a:xfrm>
            <a:off x="1594297" y="1315888"/>
            <a:ext cx="1095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In code:</a:t>
            </a:r>
            <a:endParaRPr lang="he-IL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382FE7-F83B-4973-B093-A16A15B924DD}"/>
              </a:ext>
            </a:extLst>
          </p:cNvPr>
          <p:cNvSpPr/>
          <p:nvPr/>
        </p:nvSpPr>
        <p:spPr>
          <a:xfrm>
            <a:off x="5169656" y="1313110"/>
            <a:ext cx="14543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73050"/>
            <a:r>
              <a:rPr lang="en-US" sz="2000" i="1" dirty="0">
                <a:solidFill>
                  <a:schemeClr val="tx1"/>
                </a:solidFill>
              </a:rPr>
              <a:t>In memory:</a:t>
            </a:r>
          </a:p>
        </p:txBody>
      </p:sp>
    </p:spTree>
    <p:extLst>
      <p:ext uri="{BB962C8B-B14F-4D97-AF65-F5344CB8AC3E}">
        <p14:creationId xmlns:p14="http://schemas.microsoft.com/office/powerpoint/2010/main" val="385409162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43549</TotalTime>
  <Words>3123</Words>
  <Application>Microsoft Office PowerPoint</Application>
  <PresentationFormat>On-screen Show (4:3)</PresentationFormat>
  <Paragraphs>619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Arial Narrow</vt:lpstr>
      <vt:lpstr>Calibri</vt:lpstr>
      <vt:lpstr>Courier</vt:lpstr>
      <vt:lpstr>Courier New</vt:lpstr>
      <vt:lpstr>Libre Baskerville</vt:lpstr>
      <vt:lpstr>Noto Symbol</vt:lpstr>
      <vt:lpstr>Source Sans Pro</vt:lpstr>
      <vt:lpstr>Times New Roman</vt:lpstr>
      <vt:lpstr>Equity</vt:lpstr>
      <vt:lpstr>Programming for Engineers in Python</vt:lpstr>
      <vt:lpstr>Plan</vt:lpstr>
      <vt:lpstr>PowerPoint Presentation</vt:lpstr>
      <vt:lpstr>PowerPoint Presentation</vt:lpstr>
      <vt:lpstr>Python references</vt:lpstr>
      <vt:lpstr>PowerPoint Presentation</vt:lpstr>
      <vt:lpstr>PowerPoint Presentation</vt:lpstr>
      <vt:lpstr>List references</vt:lpstr>
      <vt:lpstr>List references</vt:lpstr>
      <vt:lpstr>List references</vt:lpstr>
      <vt:lpstr>List references</vt:lpstr>
      <vt:lpstr>Changes to a mutable object will be reflected in all names referencing it </vt:lpstr>
      <vt:lpstr>Changing list information: example 2</vt:lpstr>
      <vt:lpstr>FUNCTIONS</vt:lpstr>
      <vt:lpstr>FUNCTIONS</vt:lpstr>
      <vt:lpstr>Example: sum</vt:lpstr>
      <vt:lpstr>Example2: Pythagoras</vt:lpstr>
      <vt:lpstr>Example3: minimal result</vt:lpstr>
      <vt:lpstr>Example3: minimal result</vt:lpstr>
      <vt:lpstr>PowerPoint Presentation</vt:lpstr>
      <vt:lpstr>PowerPoint Presentation</vt:lpstr>
      <vt:lpstr>Functions – Scope</vt:lpstr>
      <vt:lpstr>Simulation</vt:lpstr>
      <vt:lpstr>Simulation</vt:lpstr>
      <vt:lpstr>Simulation</vt:lpstr>
      <vt:lpstr>Pass Arguments By Assignment</vt:lpstr>
      <vt:lpstr>Pass Arguments By Assignment – Cont. </vt:lpstr>
      <vt:lpstr>Immutable arguments</vt:lpstr>
      <vt:lpstr>Functions – mutable example 1</vt:lpstr>
      <vt:lpstr>Functions – mutable example 2</vt:lpstr>
      <vt:lpstr>Functions – mutable example 3</vt:lpstr>
      <vt:lpstr>Global Variables</vt:lpstr>
      <vt:lpstr>Global Variables</vt:lpstr>
      <vt:lpstr>Global Variables</vt:lpstr>
      <vt:lpstr>Functions -  Information Flow</vt:lpstr>
      <vt:lpstr>Other functions</vt:lpstr>
      <vt:lpstr>Example 4</vt:lpstr>
      <vt:lpstr>Example 5</vt:lpstr>
      <vt:lpstr>Example 6</vt:lpstr>
      <vt:lpstr>Example 7</vt:lpstr>
      <vt:lpstr>Example 7</vt:lpstr>
      <vt:lpstr>Example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Engineers in Python</dc:title>
  <dc:creator>Dvir Netanely</dc:creator>
  <cp:lastModifiedBy>admin</cp:lastModifiedBy>
  <cp:revision>434</cp:revision>
  <dcterms:modified xsi:type="dcterms:W3CDTF">2019-11-24T18:37:24Z</dcterms:modified>
</cp:coreProperties>
</file>