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0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线段树入门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例题：</a:t>
            </a:r>
            <a:r>
              <a:rPr lang="en-US" altLang="zh-CN"/>
              <a:t>hdu 1166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8490" y="1923415"/>
            <a:ext cx="11470005" cy="2292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1754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7530"/>
            <a:ext cx="10515600" cy="2106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区间更新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这里我们引进了一个新东西，Lazy_tag，字面意思就是懒惰标记的意思，实际上它的功能也就是偷懒= =，因为对于一个区间[L,R]来说，我们可能每次都更新区间中的没个值，那样的话更新的复杂度将会是O(N)。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段树在进行区间更新的时候，为了提高更新的效率，所以每次更新只更新到更新区间完全覆盖线段树结点区间为止，这样就会导致被更新结点的子孙结点的区间得不到需要更新的信息，所以在被更新结点上打上一个标记，称为lazy-tag，等到下次访问这个结点的子结点时再将这个标记传递给子结点，所以也可以叫延迟标记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120" y="1691005"/>
            <a:ext cx="3779520" cy="312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517015"/>
            <a:ext cx="6560820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1698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大小为n的数组，数组元素初始值为1,有q次操作，x,y,z表示从第x到第y所有的元素的值变为z，最后问这串数的和。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一切满足结合律的区间操作皆可线段树。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线段树的难点在于</a:t>
            </a:r>
            <a:r>
              <a:rPr lang="en-US" altLang="zh-CN"/>
              <a:t>push_up</a:t>
            </a:r>
            <a:r>
              <a:rPr lang="zh-CN" altLang="en-US"/>
              <a:t>和</a:t>
            </a:r>
            <a:r>
              <a:rPr lang="en-US" altLang="zh-CN"/>
              <a:t>push_down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有n（标号1到n）块连续的木板，一共有T（T&lt;=30,标号1...t）种颜色的染料对其进行染色，一开始颜色都是1。现在给出m条操作，每条操作规则如下。</a:t>
            </a:r>
            <a:endParaRPr lang="zh-CN" altLang="en-US"/>
          </a:p>
          <a:p>
            <a:r>
              <a:rPr lang="zh-CN" altLang="en-US"/>
              <a:t>C a b p 将区间[a,b]的木板染成p颜色。</a:t>
            </a:r>
            <a:endParaRPr lang="zh-CN" altLang="en-US"/>
          </a:p>
          <a:p>
            <a:r>
              <a:rPr lang="zh-CN" altLang="en-US"/>
              <a:t>P a b  询问区间[a,b]的颜色种类。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767715"/>
            <a:ext cx="10596880" cy="1504950"/>
          </a:xfrm>
        </p:spPr>
        <p:txBody>
          <a:bodyPr/>
          <a:p>
            <a:r>
              <a:rPr lang="zh-CN" altLang="en-US"/>
              <a:t>线段树，也叫区间树，它在各个节点保存一条线段（数组中的一段子数组），主要用于高效解决连续区间的动态查询问题，由于二叉结构的特性，它基本能保持每个操作的复杂度为O(logn)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6160" y="2518410"/>
            <a:ext cx="6944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对于A[1:6] = {1,8,6,4,3,5}来说，线段树如上所示，红色代表每个结点存储的区间，蓝色代表该区间最值。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3256280"/>
            <a:ext cx="7172325" cy="3345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735" y="3463925"/>
            <a:ext cx="2765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可以发现，每个叶子结点的值就是数组的值，每个非叶子结点的度都为二，且左右两个孩子分别存储父亲一半的区间。每个父亲的存储的值也就是两个孩子存储的值的最大值。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6960" y="708025"/>
            <a:ext cx="1024953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对于一个节点</a:t>
            </a:r>
            <a:r>
              <a:rPr lang="en-US" altLang="zh-CN" sz="2000"/>
              <a:t>x</a:t>
            </a:r>
            <a:r>
              <a:rPr lang="zh-CN" altLang="en-US" sz="2000"/>
              <a:t>表示的是一段区间</a:t>
            </a:r>
            <a:r>
              <a:rPr lang="en-US" altLang="zh-CN" sz="2000"/>
              <a:t>[l,r]</a:t>
            </a:r>
            <a:r>
              <a:rPr lang="zh-CN" altLang="en-US" sz="2000"/>
              <a:t>，那么做左儿子的区间是</a:t>
            </a:r>
            <a:r>
              <a:rPr lang="en-US" altLang="zh-CN" sz="2000"/>
              <a:t>[l,mid],</a:t>
            </a:r>
            <a:r>
              <a:rPr lang="zh-CN" altLang="en-US" sz="2000"/>
              <a:t>右儿子表示的区间是</a:t>
            </a:r>
            <a:r>
              <a:rPr lang="en-US" altLang="zh-CN" sz="2000"/>
              <a:t>[mid+1,r]</a:t>
            </a:r>
            <a:r>
              <a:rPr lang="zh-CN" altLang="en-US" sz="2000"/>
              <a:t>， 我们一般不会保存左右端点，我们在递归时左右端点会作为参数。 </a:t>
            </a:r>
            <a:endParaRPr lang="zh-CN" altLang="en-US" sz="2000"/>
          </a:p>
          <a:p>
            <a:r>
              <a:rPr lang="zh-CN" altLang="en-US" sz="2000"/>
              <a:t>如果得到节点</a:t>
            </a:r>
            <a:r>
              <a:rPr lang="en-US" altLang="zh-CN" sz="2000"/>
              <a:t>x</a:t>
            </a:r>
            <a:r>
              <a:rPr lang="zh-CN" altLang="en-US" sz="2000"/>
              <a:t>的左儿子？ 一种方法是开</a:t>
            </a:r>
            <a:r>
              <a:rPr lang="en-US" altLang="zh-CN" sz="2000"/>
              <a:t>lson</a:t>
            </a:r>
            <a:r>
              <a:rPr lang="zh-CN" altLang="en-US" sz="2000"/>
              <a:t>和</a:t>
            </a:r>
            <a:r>
              <a:rPr lang="en-US" altLang="zh-CN" sz="2000"/>
              <a:t>rson</a:t>
            </a:r>
            <a:r>
              <a:rPr lang="zh-CN" altLang="en-US" sz="2000"/>
              <a:t>数组。</a:t>
            </a:r>
            <a:r>
              <a:rPr lang="en-US" altLang="zh-CN" sz="2000"/>
              <a:t>lson[x]</a:t>
            </a:r>
            <a:r>
              <a:rPr lang="zh-CN" altLang="en-US" sz="2000"/>
              <a:t>就表示左儿子，</a:t>
            </a:r>
            <a:r>
              <a:rPr lang="en-US" altLang="zh-CN" sz="2000"/>
              <a:t>rson[x]</a:t>
            </a:r>
            <a:r>
              <a:rPr lang="zh-CN" altLang="en-US" sz="2000"/>
              <a:t>就是右儿子。但是因为线段树是类似完全二叉树的</a:t>
            </a:r>
            <a:r>
              <a:rPr lang="en-US" altLang="zh-CN" sz="2000"/>
              <a:t>(</a:t>
            </a:r>
            <a:r>
              <a:rPr lang="zh-CN" altLang="en-US" sz="2000"/>
              <a:t>想想二叉堆实现</a:t>
            </a:r>
            <a:r>
              <a:rPr lang="en-US" altLang="zh-CN" sz="2000"/>
              <a:t>)</a:t>
            </a:r>
            <a:r>
              <a:rPr lang="zh-CN" altLang="en-US" sz="2000"/>
              <a:t>， 那么</a:t>
            </a:r>
            <a:r>
              <a:rPr lang="en-US" altLang="zh-CN" sz="2000"/>
              <a:t>x*2</a:t>
            </a:r>
            <a:r>
              <a:rPr lang="zh-CN" altLang="en-US" sz="2000"/>
              <a:t>就是左儿子，</a:t>
            </a:r>
            <a:r>
              <a:rPr lang="en-US" altLang="zh-CN" sz="2000"/>
              <a:t>x*2+1</a:t>
            </a:r>
            <a:r>
              <a:rPr lang="zh-CN" altLang="en-US" sz="2000"/>
              <a:t>就是右儿子。 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2355850"/>
            <a:ext cx="8534400" cy="391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线段树基本操作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1.build</a:t>
            </a:r>
            <a:r>
              <a:rPr lang="zh-CN" altLang="en-US"/>
              <a:t>操作：对整个数组构建线段树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265" y="1470025"/>
            <a:ext cx="4978400" cy="506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0315" y="1810385"/>
            <a:ext cx="3862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时间复杂度</a:t>
            </a:r>
            <a:r>
              <a:rPr lang="en-US" altLang="zh-CN" sz="2800"/>
              <a:t>O(n)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点更新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如何实现点更新，我们先不急看代码，还是对于上面那个线段树，假使我把a[3]+7，则更新后的线段树应该变成。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847975"/>
            <a:ext cx="7319010" cy="3150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14715" y="2986405"/>
            <a:ext cx="2454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我们需要进行定位</a:t>
            </a:r>
            <a:r>
              <a:rPr lang="en-US" altLang="zh-CN"/>
              <a:t>3</a:t>
            </a:r>
            <a:r>
              <a:rPr lang="zh-CN" altLang="en-US"/>
              <a:t>这个位置，我们就与当前节点区间的</a:t>
            </a:r>
            <a:r>
              <a:rPr lang="en-US" altLang="zh-CN"/>
              <a:t>mid</a:t>
            </a:r>
            <a:r>
              <a:rPr lang="zh-CN" altLang="en-US"/>
              <a:t>进行比较，</a:t>
            </a:r>
            <a:r>
              <a:rPr lang="en-US" altLang="zh-CN"/>
              <a:t>mid&lt;=3</a:t>
            </a:r>
            <a:r>
              <a:rPr lang="zh-CN" altLang="en-US"/>
              <a:t>就往左，否则往右一直到叶子节点。 回溯的时候要更新每个节点。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O(logn)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9395" y="1584325"/>
            <a:ext cx="6045835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区间查询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000"/>
              <a:t>查询</a:t>
            </a:r>
            <a:r>
              <a:rPr lang="en-US" altLang="zh-CN" sz="2000"/>
              <a:t>[3,5]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2515"/>
            <a:ext cx="7209155" cy="331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7110" y="1691005"/>
            <a:ext cx="30511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一共有5个区间，而且我们可以发现[4,5]这个区间已经包含了两个子树的信息了，所以我们需要查询的区间只有三个，分别是[2,2],[3,3],[4,5]。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O(logn)</a:t>
            </a:r>
            <a:endParaRPr lang="en-US" altLang="zh-CN"/>
          </a:p>
          <a:p>
            <a:r>
              <a:rPr lang="zh-CN" altLang="en-US">
                <a:sym typeface="+mn-ea"/>
              </a:rPr>
              <a:t>为啥？</a:t>
            </a:r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680" y="2191385"/>
            <a:ext cx="9566275" cy="2500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线段树入门</vt:lpstr>
      <vt:lpstr>PowerPoint 演示文稿</vt:lpstr>
      <vt:lpstr>PowerPoint 演示文稿</vt:lpstr>
      <vt:lpstr>线段树基本操作</vt:lpstr>
      <vt:lpstr>1.build操作：对整个数组构建线段树</vt:lpstr>
      <vt:lpstr>2.点更新</vt:lpstr>
      <vt:lpstr>PowerPoint 演示文稿</vt:lpstr>
      <vt:lpstr>3.区间查询</vt:lpstr>
      <vt:lpstr>PowerPoint 演示文稿</vt:lpstr>
      <vt:lpstr>例题：hdu 1166</vt:lpstr>
      <vt:lpstr>hdu 1754</vt:lpstr>
      <vt:lpstr>区间更新</vt:lpstr>
      <vt:lpstr>PowerPoint 演示文稿</vt:lpstr>
      <vt:lpstr>hdu 1698</vt:lpstr>
      <vt:lpstr>总结：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暗夜千羽</cp:lastModifiedBy>
  <cp:revision>4</cp:revision>
  <dcterms:created xsi:type="dcterms:W3CDTF">2019-05-02T13:50:00Z</dcterms:created>
  <dcterms:modified xsi:type="dcterms:W3CDTF">2020-04-04T00:29:44Z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2052-11.1.0.9341</vt:lpwstr>
  </property>
</Properties>
</file>