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1" r:id="rId4"/>
    <p:sldId id="263" r:id="rId5"/>
    <p:sldId id="262" r:id="rId6"/>
    <p:sldId id="264" r:id="rId7"/>
    <p:sldId id="265" r:id="rId8"/>
    <p:sldId id="266" r:id="rId9"/>
  </p:sldIdLst>
  <p:sldSz cx="13716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>
        <p:scale>
          <a:sx n="100" d="100"/>
          <a:sy n="100" d="100"/>
        </p:scale>
        <p:origin x="93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95781"/>
            <a:ext cx="116586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8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7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84202"/>
            <a:ext cx="1183005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689861"/>
            <a:ext cx="5831087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008120"/>
            <a:ext cx="58310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579882"/>
            <a:ext cx="6943725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0C0A-AB1A-445B-ABE6-5BC06C7E627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DC24-DD09-4C92-BC30-C12E4042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adlock-lock-locked-admin-15468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Oval 353">
            <a:extLst>
              <a:ext uri="{FF2B5EF4-FFF2-40B4-BE49-F238E27FC236}">
                <a16:creationId xmlns:a16="http://schemas.microsoft.com/office/drawing/2014/main" id="{967428DC-C729-46B8-A7D6-0DF4141AC269}"/>
              </a:ext>
            </a:extLst>
          </p:cNvPr>
          <p:cNvSpPr/>
          <p:nvPr/>
        </p:nvSpPr>
        <p:spPr>
          <a:xfrm>
            <a:off x="3827288" y="10317658"/>
            <a:ext cx="52774" cy="527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44A9179-1E0B-436B-953C-3A18057150E2}"/>
              </a:ext>
            </a:extLst>
          </p:cNvPr>
          <p:cNvSpPr/>
          <p:nvPr/>
        </p:nvSpPr>
        <p:spPr>
          <a:xfrm>
            <a:off x="711769" y="755374"/>
            <a:ext cx="1402893" cy="80455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</a:t>
            </a:r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D7DEAD5C-A43A-4134-8051-C38E79E9FD64}"/>
              </a:ext>
            </a:extLst>
          </p:cNvPr>
          <p:cNvSpPr/>
          <p:nvPr/>
        </p:nvSpPr>
        <p:spPr>
          <a:xfrm>
            <a:off x="8833390" y="755374"/>
            <a:ext cx="2466975" cy="99009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45A7DD8C-542E-48A0-BBD4-8F675172E385}"/>
              </a:ext>
            </a:extLst>
          </p:cNvPr>
          <p:cNvSpPr/>
          <p:nvPr/>
        </p:nvSpPr>
        <p:spPr>
          <a:xfrm>
            <a:off x="3859407" y="755369"/>
            <a:ext cx="2466975" cy="99009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ClientNode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id="{FB2ED410-720D-4E86-9BE1-5FF2CD107021}"/>
              </a:ext>
            </a:extLst>
          </p:cNvPr>
          <p:cNvSpPr/>
          <p:nvPr/>
        </p:nvSpPr>
        <p:spPr>
          <a:xfrm>
            <a:off x="6701328" y="141818"/>
            <a:ext cx="1707560" cy="35210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RPC</a:t>
            </a:r>
          </a:p>
        </p:txBody>
      </p:sp>
      <p:sp>
        <p:nvSpPr>
          <p:cNvPr id="359" name="Rectangle: Rounded Corners 358">
            <a:extLst>
              <a:ext uri="{FF2B5EF4-FFF2-40B4-BE49-F238E27FC236}">
                <a16:creationId xmlns:a16="http://schemas.microsoft.com/office/drawing/2014/main" id="{BADCDFA2-371C-43CC-9DFA-3DBC430621D0}"/>
              </a:ext>
            </a:extLst>
          </p:cNvPr>
          <p:cNvSpPr/>
          <p:nvPr/>
        </p:nvSpPr>
        <p:spPr>
          <a:xfrm>
            <a:off x="2293702" y="144226"/>
            <a:ext cx="4032680" cy="35210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60" name="Cylinder 359">
            <a:extLst>
              <a:ext uri="{FF2B5EF4-FFF2-40B4-BE49-F238E27FC236}">
                <a16:creationId xmlns:a16="http://schemas.microsoft.com/office/drawing/2014/main" id="{5A2F5146-6F66-463F-903C-2C65E6D642E6}"/>
              </a:ext>
            </a:extLst>
          </p:cNvPr>
          <p:cNvSpPr/>
          <p:nvPr/>
        </p:nvSpPr>
        <p:spPr>
          <a:xfrm rot="16200000">
            <a:off x="7133732" y="3064711"/>
            <a:ext cx="842750" cy="14287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dfs_fetch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1" name="Cylinder 360">
            <a:extLst>
              <a:ext uri="{FF2B5EF4-FFF2-40B4-BE49-F238E27FC236}">
                <a16:creationId xmlns:a16="http://schemas.microsoft.com/office/drawing/2014/main" id="{F00721CD-3B97-43BD-8542-67386727111E}"/>
              </a:ext>
            </a:extLst>
          </p:cNvPr>
          <p:cNvSpPr/>
          <p:nvPr/>
        </p:nvSpPr>
        <p:spPr>
          <a:xfrm rot="16200000">
            <a:off x="7133739" y="4179147"/>
            <a:ext cx="842742" cy="14287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dfs_store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2" name="Cylinder 361">
            <a:extLst>
              <a:ext uri="{FF2B5EF4-FFF2-40B4-BE49-F238E27FC236}">
                <a16:creationId xmlns:a16="http://schemas.microsoft.com/office/drawing/2014/main" id="{F3630151-9609-441C-B08F-EAD05D52DB4B}"/>
              </a:ext>
            </a:extLst>
          </p:cNvPr>
          <p:cNvSpPr/>
          <p:nvPr/>
        </p:nvSpPr>
        <p:spPr>
          <a:xfrm rot="16200000">
            <a:off x="7133732" y="5293587"/>
            <a:ext cx="842750" cy="14287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dfs_delete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Cylinder 362">
            <a:extLst>
              <a:ext uri="{FF2B5EF4-FFF2-40B4-BE49-F238E27FC236}">
                <a16:creationId xmlns:a16="http://schemas.microsoft.com/office/drawing/2014/main" id="{0EBE573C-5E5A-4C10-A12D-BB9137CD4694}"/>
              </a:ext>
            </a:extLst>
          </p:cNvPr>
          <p:cNvSpPr/>
          <p:nvPr/>
        </p:nvSpPr>
        <p:spPr>
          <a:xfrm rot="16200000">
            <a:off x="7133732" y="6408026"/>
            <a:ext cx="842750" cy="14287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dfs_stat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Cylinder 363">
            <a:extLst>
              <a:ext uri="{FF2B5EF4-FFF2-40B4-BE49-F238E27FC236}">
                <a16:creationId xmlns:a16="http://schemas.microsoft.com/office/drawing/2014/main" id="{0F5BBFF0-9B32-4843-A901-A43F9F99D7FA}"/>
              </a:ext>
            </a:extLst>
          </p:cNvPr>
          <p:cNvSpPr/>
          <p:nvPr/>
        </p:nvSpPr>
        <p:spPr>
          <a:xfrm rot="16200000">
            <a:off x="7133735" y="7522463"/>
            <a:ext cx="842750" cy="14287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dfs_list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Cylinder 364">
            <a:extLst>
              <a:ext uri="{FF2B5EF4-FFF2-40B4-BE49-F238E27FC236}">
                <a16:creationId xmlns:a16="http://schemas.microsoft.com/office/drawing/2014/main" id="{0423AE0B-098C-4128-942D-8D68EDBAC621}"/>
              </a:ext>
            </a:extLst>
          </p:cNvPr>
          <p:cNvSpPr/>
          <p:nvPr/>
        </p:nvSpPr>
        <p:spPr>
          <a:xfrm>
            <a:off x="2293702" y="755374"/>
            <a:ext cx="1289746" cy="99009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mount/client</a:t>
            </a:r>
          </a:p>
        </p:txBody>
      </p:sp>
      <p:sp>
        <p:nvSpPr>
          <p:cNvPr id="366" name="Cylinder 365">
            <a:extLst>
              <a:ext uri="{FF2B5EF4-FFF2-40B4-BE49-F238E27FC236}">
                <a16:creationId xmlns:a16="http://schemas.microsoft.com/office/drawing/2014/main" id="{2282EAF0-815D-4996-94BD-D3D615252D5F}"/>
              </a:ext>
            </a:extLst>
          </p:cNvPr>
          <p:cNvSpPr/>
          <p:nvPr/>
        </p:nvSpPr>
        <p:spPr>
          <a:xfrm>
            <a:off x="11779483" y="755353"/>
            <a:ext cx="1289746" cy="99009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mount/server</a:t>
            </a:r>
          </a:p>
        </p:txBody>
      </p:sp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A6F0599B-6315-4F11-8F8C-0B90B599099A}"/>
              </a:ext>
            </a:extLst>
          </p:cNvPr>
          <p:cNvSpPr/>
          <p:nvPr/>
        </p:nvSpPr>
        <p:spPr>
          <a:xfrm>
            <a:off x="8783833" y="141817"/>
            <a:ext cx="4285396" cy="35210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68" name="Arrow: Right 367">
            <a:extLst>
              <a:ext uri="{FF2B5EF4-FFF2-40B4-BE49-F238E27FC236}">
                <a16:creationId xmlns:a16="http://schemas.microsoft.com/office/drawing/2014/main" id="{3F957A7E-8E9E-40A9-8F5A-A4C3093FF739}"/>
              </a:ext>
            </a:extLst>
          </p:cNvPr>
          <p:cNvSpPr/>
          <p:nvPr/>
        </p:nvSpPr>
        <p:spPr>
          <a:xfrm>
            <a:off x="4964307" y="3357710"/>
            <a:ext cx="1192561" cy="337993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Request Msg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61B96ADD-84D0-4E13-92DF-F07B816A8C1A}"/>
              </a:ext>
            </a:extLst>
          </p:cNvPr>
          <p:cNvSpPr/>
          <p:nvPr/>
        </p:nvSpPr>
        <p:spPr>
          <a:xfrm>
            <a:off x="5502601" y="3848353"/>
            <a:ext cx="654266" cy="35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</a:p>
        </p:txBody>
      </p:sp>
      <p:sp>
        <p:nvSpPr>
          <p:cNvPr id="370" name="Arrow: Left 369">
            <a:extLst>
              <a:ext uri="{FF2B5EF4-FFF2-40B4-BE49-F238E27FC236}">
                <a16:creationId xmlns:a16="http://schemas.microsoft.com/office/drawing/2014/main" id="{B13863D0-F6E0-4BE1-84DE-3E1FBE82F345}"/>
              </a:ext>
            </a:extLst>
          </p:cNvPr>
          <p:cNvSpPr/>
          <p:nvPr/>
        </p:nvSpPr>
        <p:spPr>
          <a:xfrm>
            <a:off x="8953345" y="3848353"/>
            <a:ext cx="1278287" cy="352108"/>
          </a:xfrm>
          <a:prstGeom prst="lef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Msgs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(Byte Stream)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AA14A1A-0685-412C-95F6-DEF0CC69F279}"/>
              </a:ext>
            </a:extLst>
          </p:cNvPr>
          <p:cNvCxnSpPr>
            <a:cxnSpLocks/>
            <a:stCxn id="368" idx="3"/>
          </p:cNvCxnSpPr>
          <p:nvPr/>
        </p:nvCxnSpPr>
        <p:spPr>
          <a:xfrm>
            <a:off x="6156868" y="3526707"/>
            <a:ext cx="267652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7F2586A4-1AEE-4AB3-A963-A4C2413EF164}"/>
              </a:ext>
            </a:extLst>
          </p:cNvPr>
          <p:cNvCxnSpPr>
            <a:cxnSpLocks/>
            <a:stCxn id="370" idx="1"/>
            <a:endCxn id="369" idx="3"/>
          </p:cNvCxnSpPr>
          <p:nvPr/>
        </p:nvCxnSpPr>
        <p:spPr>
          <a:xfrm flipH="1">
            <a:off x="6156867" y="4024407"/>
            <a:ext cx="279647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79B77E69-4BC2-4880-893C-798316C43844}"/>
              </a:ext>
            </a:extLst>
          </p:cNvPr>
          <p:cNvCxnSpPr>
            <a:cxnSpLocks/>
            <a:stCxn id="369" idx="1"/>
          </p:cNvCxnSpPr>
          <p:nvPr/>
        </p:nvCxnSpPr>
        <p:spPr>
          <a:xfrm flipH="1">
            <a:off x="3583448" y="4024407"/>
            <a:ext cx="191915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FFE33D42-7187-4C03-B27A-790C1B1D279B}"/>
              </a:ext>
            </a:extLst>
          </p:cNvPr>
          <p:cNvSpPr/>
          <p:nvPr/>
        </p:nvSpPr>
        <p:spPr>
          <a:xfrm>
            <a:off x="10505030" y="3848353"/>
            <a:ext cx="616295" cy="35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C8E03143-9FB3-44FD-BF12-4DF51E0E722C}"/>
              </a:ext>
            </a:extLst>
          </p:cNvPr>
          <p:cNvCxnSpPr>
            <a:cxnSpLocks/>
            <a:stCxn id="374" idx="1"/>
            <a:endCxn id="370" idx="3"/>
          </p:cNvCxnSpPr>
          <p:nvPr/>
        </p:nvCxnSpPr>
        <p:spPr>
          <a:xfrm flipH="1">
            <a:off x="10231632" y="4024407"/>
            <a:ext cx="27339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Arrow: Right 375">
            <a:extLst>
              <a:ext uri="{FF2B5EF4-FFF2-40B4-BE49-F238E27FC236}">
                <a16:creationId xmlns:a16="http://schemas.microsoft.com/office/drawing/2014/main" id="{D811E236-81BD-493B-8EF8-B76270354F35}"/>
              </a:ext>
            </a:extLst>
          </p:cNvPr>
          <p:cNvSpPr/>
          <p:nvPr/>
        </p:nvSpPr>
        <p:spPr>
          <a:xfrm>
            <a:off x="4964307" y="4472152"/>
            <a:ext cx="1192561" cy="337993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Msgs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(byte Stream)</a:t>
            </a:r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109634C-41F2-430D-9BEE-CE3388314948}"/>
              </a:ext>
            </a:extLst>
          </p:cNvPr>
          <p:cNvCxnSpPr>
            <a:cxnSpLocks/>
            <a:stCxn id="379" idx="3"/>
            <a:endCxn id="376" idx="1"/>
          </p:cNvCxnSpPr>
          <p:nvPr/>
        </p:nvCxnSpPr>
        <p:spPr>
          <a:xfrm>
            <a:off x="4637175" y="4640599"/>
            <a:ext cx="327132" cy="5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293E73E8-087E-49D3-9653-20D990C93B57}"/>
              </a:ext>
            </a:extLst>
          </p:cNvPr>
          <p:cNvCxnSpPr>
            <a:cxnSpLocks/>
            <a:endCxn id="380" idx="1"/>
          </p:cNvCxnSpPr>
          <p:nvPr/>
        </p:nvCxnSpPr>
        <p:spPr>
          <a:xfrm>
            <a:off x="6156867" y="4641148"/>
            <a:ext cx="2847493" cy="11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42965D6-6729-4B7E-A58C-98CAACAF63AE}"/>
              </a:ext>
            </a:extLst>
          </p:cNvPr>
          <p:cNvSpPr/>
          <p:nvPr/>
        </p:nvSpPr>
        <p:spPr>
          <a:xfrm>
            <a:off x="3982909" y="4467927"/>
            <a:ext cx="654266" cy="3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7F2405E-21D1-43D4-B832-0356852A9BE5}"/>
              </a:ext>
            </a:extLst>
          </p:cNvPr>
          <p:cNvSpPr/>
          <p:nvPr/>
        </p:nvSpPr>
        <p:spPr>
          <a:xfrm>
            <a:off x="9004360" y="4477047"/>
            <a:ext cx="616295" cy="35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528E3995-44D5-4A2C-BE25-956B74B2CD28}"/>
              </a:ext>
            </a:extLst>
          </p:cNvPr>
          <p:cNvCxnSpPr>
            <a:cxnSpLocks/>
            <a:endCxn id="382" idx="3"/>
          </p:cNvCxnSpPr>
          <p:nvPr/>
        </p:nvCxnSpPr>
        <p:spPr>
          <a:xfrm flipH="1" flipV="1">
            <a:off x="10231632" y="5138841"/>
            <a:ext cx="1545021" cy="639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Arrow: Left 381">
            <a:extLst>
              <a:ext uri="{FF2B5EF4-FFF2-40B4-BE49-F238E27FC236}">
                <a16:creationId xmlns:a16="http://schemas.microsoft.com/office/drawing/2014/main" id="{EAB2333B-DC84-45C9-8170-CA0985AEC766}"/>
              </a:ext>
            </a:extLst>
          </p:cNvPr>
          <p:cNvSpPr/>
          <p:nvPr/>
        </p:nvSpPr>
        <p:spPr>
          <a:xfrm>
            <a:off x="8953345" y="4962787"/>
            <a:ext cx="1278287" cy="352108"/>
          </a:xfrm>
          <a:prstGeom prst="lef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Response Msg</a:t>
            </a:r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5800D835-20A9-4CE6-80A4-AFCF04F6947F}"/>
              </a:ext>
            </a:extLst>
          </p:cNvPr>
          <p:cNvCxnSpPr>
            <a:cxnSpLocks/>
          </p:cNvCxnSpPr>
          <p:nvPr/>
        </p:nvCxnSpPr>
        <p:spPr>
          <a:xfrm flipH="1">
            <a:off x="6326382" y="5138841"/>
            <a:ext cx="262696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Arrow: Right 383">
            <a:extLst>
              <a:ext uri="{FF2B5EF4-FFF2-40B4-BE49-F238E27FC236}">
                <a16:creationId xmlns:a16="http://schemas.microsoft.com/office/drawing/2014/main" id="{9179DACB-E825-43A7-90AB-6FAABE58E77D}"/>
              </a:ext>
            </a:extLst>
          </p:cNvPr>
          <p:cNvSpPr/>
          <p:nvPr/>
        </p:nvSpPr>
        <p:spPr>
          <a:xfrm>
            <a:off x="4964307" y="5586586"/>
            <a:ext cx="1192561" cy="337993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Request Msg</a:t>
            </a:r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00D93E31-0348-4ED6-91EE-A669DF6A3CC5}"/>
              </a:ext>
            </a:extLst>
          </p:cNvPr>
          <p:cNvCxnSpPr>
            <a:cxnSpLocks/>
            <a:stCxn id="384" idx="3"/>
          </p:cNvCxnSpPr>
          <p:nvPr/>
        </p:nvCxnSpPr>
        <p:spPr>
          <a:xfrm>
            <a:off x="6156868" y="5755583"/>
            <a:ext cx="267652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Arrow: Left 385">
            <a:extLst>
              <a:ext uri="{FF2B5EF4-FFF2-40B4-BE49-F238E27FC236}">
                <a16:creationId xmlns:a16="http://schemas.microsoft.com/office/drawing/2014/main" id="{C711D249-DEA3-4A8D-AF59-5D803B5F416E}"/>
              </a:ext>
            </a:extLst>
          </p:cNvPr>
          <p:cNvSpPr/>
          <p:nvPr/>
        </p:nvSpPr>
        <p:spPr>
          <a:xfrm>
            <a:off x="8953345" y="6077229"/>
            <a:ext cx="1278287" cy="352108"/>
          </a:xfrm>
          <a:prstGeom prst="lef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Response Msg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2D8B7A53-AC54-4706-8B63-9EC3FA661133}"/>
              </a:ext>
            </a:extLst>
          </p:cNvPr>
          <p:cNvCxnSpPr>
            <a:cxnSpLocks/>
          </p:cNvCxnSpPr>
          <p:nvPr/>
        </p:nvCxnSpPr>
        <p:spPr>
          <a:xfrm flipH="1">
            <a:off x="6326382" y="6253283"/>
            <a:ext cx="262696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4515F368-7B56-4154-81C3-728D52257DC3}"/>
              </a:ext>
            </a:extLst>
          </p:cNvPr>
          <p:cNvCxnSpPr>
            <a:cxnSpLocks/>
          </p:cNvCxnSpPr>
          <p:nvPr/>
        </p:nvCxnSpPr>
        <p:spPr>
          <a:xfrm>
            <a:off x="11303195" y="5755583"/>
            <a:ext cx="476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Arrow: Right 388">
            <a:extLst>
              <a:ext uri="{FF2B5EF4-FFF2-40B4-BE49-F238E27FC236}">
                <a16:creationId xmlns:a16="http://schemas.microsoft.com/office/drawing/2014/main" id="{33FF1D4A-7FF0-45E1-8773-976621A7FEA4}"/>
              </a:ext>
            </a:extLst>
          </p:cNvPr>
          <p:cNvSpPr/>
          <p:nvPr/>
        </p:nvSpPr>
        <p:spPr>
          <a:xfrm>
            <a:off x="4964307" y="6693972"/>
            <a:ext cx="1192561" cy="337993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Request Msg</a:t>
            </a: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226B7256-FEFC-4D22-902F-43714AABFAA5}"/>
              </a:ext>
            </a:extLst>
          </p:cNvPr>
          <p:cNvCxnSpPr>
            <a:cxnSpLocks/>
            <a:stCxn id="389" idx="3"/>
          </p:cNvCxnSpPr>
          <p:nvPr/>
        </p:nvCxnSpPr>
        <p:spPr>
          <a:xfrm>
            <a:off x="6156868" y="6862969"/>
            <a:ext cx="267652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Arrow: Left 390">
            <a:extLst>
              <a:ext uri="{FF2B5EF4-FFF2-40B4-BE49-F238E27FC236}">
                <a16:creationId xmlns:a16="http://schemas.microsoft.com/office/drawing/2014/main" id="{89F01987-F066-4FFE-90B7-E4EFCA16F465}"/>
              </a:ext>
            </a:extLst>
          </p:cNvPr>
          <p:cNvSpPr/>
          <p:nvPr/>
        </p:nvSpPr>
        <p:spPr>
          <a:xfrm>
            <a:off x="8953345" y="7184615"/>
            <a:ext cx="1278287" cy="352108"/>
          </a:xfrm>
          <a:prstGeom prst="lef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Response Msg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58A24FF1-0060-4B5D-93A5-4075E62F24A3}"/>
              </a:ext>
            </a:extLst>
          </p:cNvPr>
          <p:cNvCxnSpPr>
            <a:cxnSpLocks/>
          </p:cNvCxnSpPr>
          <p:nvPr/>
        </p:nvCxnSpPr>
        <p:spPr>
          <a:xfrm flipH="1">
            <a:off x="6326382" y="7360669"/>
            <a:ext cx="262696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C75C805A-2E3E-443C-B9BF-E8A90DDCEC15}"/>
              </a:ext>
            </a:extLst>
          </p:cNvPr>
          <p:cNvCxnSpPr>
            <a:cxnSpLocks/>
          </p:cNvCxnSpPr>
          <p:nvPr/>
        </p:nvCxnSpPr>
        <p:spPr>
          <a:xfrm>
            <a:off x="11303195" y="6862969"/>
            <a:ext cx="476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79189663-D54C-42C5-AE65-F4340C984E79}"/>
              </a:ext>
            </a:extLst>
          </p:cNvPr>
          <p:cNvCxnSpPr>
            <a:cxnSpLocks/>
          </p:cNvCxnSpPr>
          <p:nvPr/>
        </p:nvCxnSpPr>
        <p:spPr>
          <a:xfrm>
            <a:off x="11303195" y="3526707"/>
            <a:ext cx="476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3240AD2B-E64D-4AF0-AEC5-39BDB0FB049B}"/>
              </a:ext>
            </a:extLst>
          </p:cNvPr>
          <p:cNvCxnSpPr>
            <a:cxnSpLocks/>
            <a:endCxn id="374" idx="3"/>
          </p:cNvCxnSpPr>
          <p:nvPr/>
        </p:nvCxnSpPr>
        <p:spPr>
          <a:xfrm flipH="1">
            <a:off x="11121325" y="4023451"/>
            <a:ext cx="655328" cy="95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693A5F1D-8EC8-4C3E-A938-2554DAEB68F0}"/>
              </a:ext>
            </a:extLst>
          </p:cNvPr>
          <p:cNvCxnSpPr>
            <a:cxnSpLocks/>
            <a:stCxn id="380" idx="3"/>
          </p:cNvCxnSpPr>
          <p:nvPr/>
        </p:nvCxnSpPr>
        <p:spPr>
          <a:xfrm>
            <a:off x="9620655" y="4653101"/>
            <a:ext cx="215599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4A71A0DC-2B39-4637-BA7F-33C1B186E192}"/>
              </a:ext>
            </a:extLst>
          </p:cNvPr>
          <p:cNvCxnSpPr>
            <a:cxnSpLocks/>
            <a:endCxn id="386" idx="3"/>
          </p:cNvCxnSpPr>
          <p:nvPr/>
        </p:nvCxnSpPr>
        <p:spPr>
          <a:xfrm flipH="1">
            <a:off x="10231632" y="6247715"/>
            <a:ext cx="1545022" cy="556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204CBB6-6E83-4105-B3C3-17BAA2494636}"/>
              </a:ext>
            </a:extLst>
          </p:cNvPr>
          <p:cNvCxnSpPr>
            <a:cxnSpLocks/>
          </p:cNvCxnSpPr>
          <p:nvPr/>
        </p:nvCxnSpPr>
        <p:spPr>
          <a:xfrm flipH="1">
            <a:off x="10231632" y="7349180"/>
            <a:ext cx="1545022" cy="556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Arrow: Right 398">
            <a:extLst>
              <a:ext uri="{FF2B5EF4-FFF2-40B4-BE49-F238E27FC236}">
                <a16:creationId xmlns:a16="http://schemas.microsoft.com/office/drawing/2014/main" id="{75131CE8-503A-4FFD-B05A-BD717B88FCB3}"/>
              </a:ext>
            </a:extLst>
          </p:cNvPr>
          <p:cNvSpPr/>
          <p:nvPr/>
        </p:nvSpPr>
        <p:spPr>
          <a:xfrm>
            <a:off x="4964307" y="7807253"/>
            <a:ext cx="1192561" cy="337993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Request Msg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6C4E260-6C2A-4FE7-A54E-EE28F42B5FFD}"/>
              </a:ext>
            </a:extLst>
          </p:cNvPr>
          <p:cNvSpPr/>
          <p:nvPr/>
        </p:nvSpPr>
        <p:spPr>
          <a:xfrm>
            <a:off x="5502601" y="8297896"/>
            <a:ext cx="654266" cy="35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</a:p>
        </p:txBody>
      </p:sp>
      <p:sp>
        <p:nvSpPr>
          <p:cNvPr id="401" name="Arrow: Left 400">
            <a:extLst>
              <a:ext uri="{FF2B5EF4-FFF2-40B4-BE49-F238E27FC236}">
                <a16:creationId xmlns:a16="http://schemas.microsoft.com/office/drawing/2014/main" id="{0AC7C9B4-F738-4A85-B104-FE7266F46FEF}"/>
              </a:ext>
            </a:extLst>
          </p:cNvPr>
          <p:cNvSpPr/>
          <p:nvPr/>
        </p:nvSpPr>
        <p:spPr>
          <a:xfrm>
            <a:off x="8953345" y="8297896"/>
            <a:ext cx="1278287" cy="352108"/>
          </a:xfrm>
          <a:prstGeom prst="lef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Msgs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(Byte Stream)</a:t>
            </a:r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2AAE9238-8A97-4FA4-8AE5-9CDF119B737A}"/>
              </a:ext>
            </a:extLst>
          </p:cNvPr>
          <p:cNvCxnSpPr>
            <a:cxnSpLocks/>
            <a:stCxn id="399" idx="3"/>
          </p:cNvCxnSpPr>
          <p:nvPr/>
        </p:nvCxnSpPr>
        <p:spPr>
          <a:xfrm>
            <a:off x="6156868" y="7976250"/>
            <a:ext cx="267652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89B99F8-5112-4595-A8EF-BDC6F7E66C0E}"/>
              </a:ext>
            </a:extLst>
          </p:cNvPr>
          <p:cNvCxnSpPr>
            <a:cxnSpLocks/>
            <a:stCxn id="401" idx="1"/>
            <a:endCxn id="400" idx="3"/>
          </p:cNvCxnSpPr>
          <p:nvPr/>
        </p:nvCxnSpPr>
        <p:spPr>
          <a:xfrm flipH="1">
            <a:off x="6156867" y="8473950"/>
            <a:ext cx="279647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E9476F1-9E6D-4FA5-BB2C-8FF356AE50C5}"/>
              </a:ext>
            </a:extLst>
          </p:cNvPr>
          <p:cNvSpPr/>
          <p:nvPr/>
        </p:nvSpPr>
        <p:spPr>
          <a:xfrm>
            <a:off x="10505030" y="8297896"/>
            <a:ext cx="616295" cy="35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FAF0302-18C1-45F9-9F02-E22655451647}"/>
              </a:ext>
            </a:extLst>
          </p:cNvPr>
          <p:cNvCxnSpPr>
            <a:cxnSpLocks/>
            <a:stCxn id="404" idx="1"/>
            <a:endCxn id="401" idx="3"/>
          </p:cNvCxnSpPr>
          <p:nvPr/>
        </p:nvCxnSpPr>
        <p:spPr>
          <a:xfrm flipH="1">
            <a:off x="10231632" y="8473950"/>
            <a:ext cx="27339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A26D6D72-CB99-4EED-9FF6-8707B49A7563}"/>
              </a:ext>
            </a:extLst>
          </p:cNvPr>
          <p:cNvCxnSpPr>
            <a:cxnSpLocks/>
          </p:cNvCxnSpPr>
          <p:nvPr/>
        </p:nvCxnSpPr>
        <p:spPr>
          <a:xfrm>
            <a:off x="11303195" y="7976250"/>
            <a:ext cx="476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224AFF8F-D434-4B39-95F2-0042F6101901}"/>
              </a:ext>
            </a:extLst>
          </p:cNvPr>
          <p:cNvCxnSpPr>
            <a:cxnSpLocks/>
            <a:endCxn id="404" idx="3"/>
          </p:cNvCxnSpPr>
          <p:nvPr/>
        </p:nvCxnSpPr>
        <p:spPr>
          <a:xfrm flipH="1">
            <a:off x="11121325" y="8472994"/>
            <a:ext cx="655328" cy="95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: Rounded Corners 407">
            <a:extLst>
              <a:ext uri="{FF2B5EF4-FFF2-40B4-BE49-F238E27FC236}">
                <a16:creationId xmlns:a16="http://schemas.microsoft.com/office/drawing/2014/main" id="{7EFE2786-6303-4DC9-9854-2621060B1B2C}"/>
              </a:ext>
            </a:extLst>
          </p:cNvPr>
          <p:cNvSpPr/>
          <p:nvPr/>
        </p:nvSpPr>
        <p:spPr>
          <a:xfrm>
            <a:off x="877229" y="3357710"/>
            <a:ext cx="1065402" cy="84275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</a:p>
        </p:txBody>
      </p:sp>
      <p:sp>
        <p:nvSpPr>
          <p:cNvPr id="409" name="Rectangle: Rounded Corners 408">
            <a:extLst>
              <a:ext uri="{FF2B5EF4-FFF2-40B4-BE49-F238E27FC236}">
                <a16:creationId xmlns:a16="http://schemas.microsoft.com/office/drawing/2014/main" id="{75100A9E-BDAB-488A-9AA4-A7CB5065F6CD}"/>
              </a:ext>
            </a:extLst>
          </p:cNvPr>
          <p:cNvSpPr/>
          <p:nvPr/>
        </p:nvSpPr>
        <p:spPr>
          <a:xfrm>
            <a:off x="877229" y="4467927"/>
            <a:ext cx="1065402" cy="84275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6DA29A28-E7C7-4E43-977E-3D077D39D975}"/>
              </a:ext>
            </a:extLst>
          </p:cNvPr>
          <p:cNvSpPr/>
          <p:nvPr/>
        </p:nvSpPr>
        <p:spPr>
          <a:xfrm>
            <a:off x="877229" y="5586585"/>
            <a:ext cx="1065402" cy="84275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411" name="Rectangle: Rounded Corners 410">
            <a:extLst>
              <a:ext uri="{FF2B5EF4-FFF2-40B4-BE49-F238E27FC236}">
                <a16:creationId xmlns:a16="http://schemas.microsoft.com/office/drawing/2014/main" id="{8072BAAC-47BF-4F32-A15E-65DB9A77747D}"/>
              </a:ext>
            </a:extLst>
          </p:cNvPr>
          <p:cNvSpPr/>
          <p:nvPr/>
        </p:nvSpPr>
        <p:spPr>
          <a:xfrm>
            <a:off x="877229" y="6701025"/>
            <a:ext cx="1065402" cy="84275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</a:p>
        </p:txBody>
      </p:sp>
      <p:sp>
        <p:nvSpPr>
          <p:cNvPr id="412" name="Rectangle: Rounded Corners 411">
            <a:extLst>
              <a:ext uri="{FF2B5EF4-FFF2-40B4-BE49-F238E27FC236}">
                <a16:creationId xmlns:a16="http://schemas.microsoft.com/office/drawing/2014/main" id="{3ACB5E8E-2681-4A37-9A83-7CAD594E511E}"/>
              </a:ext>
            </a:extLst>
          </p:cNvPr>
          <p:cNvSpPr/>
          <p:nvPr/>
        </p:nvSpPr>
        <p:spPr>
          <a:xfrm>
            <a:off x="877229" y="7815464"/>
            <a:ext cx="1065402" cy="84275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5BD9D404-AB37-4D51-B157-85EB09260A61}"/>
              </a:ext>
            </a:extLst>
          </p:cNvPr>
          <p:cNvCxnSpPr>
            <a:cxnSpLocks/>
          </p:cNvCxnSpPr>
          <p:nvPr/>
        </p:nvCxnSpPr>
        <p:spPr>
          <a:xfrm flipH="1">
            <a:off x="3582329" y="5755583"/>
            <a:ext cx="27860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: Rounded Corners 413">
            <a:extLst>
              <a:ext uri="{FF2B5EF4-FFF2-40B4-BE49-F238E27FC236}">
                <a16:creationId xmlns:a16="http://schemas.microsoft.com/office/drawing/2014/main" id="{D0F0F422-98D4-442C-8D25-D537829E06F4}"/>
              </a:ext>
            </a:extLst>
          </p:cNvPr>
          <p:cNvSpPr/>
          <p:nvPr/>
        </p:nvSpPr>
        <p:spPr>
          <a:xfrm>
            <a:off x="711769" y="9076791"/>
            <a:ext cx="1402893" cy="15795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id="{88DE260F-CFB8-40FA-979C-D1ED6A054A72}"/>
              </a:ext>
            </a:extLst>
          </p:cNvPr>
          <p:cNvSpPr/>
          <p:nvPr/>
        </p:nvSpPr>
        <p:spPr>
          <a:xfrm>
            <a:off x="877229" y="9672023"/>
            <a:ext cx="1065402" cy="84275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CallbackList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Cylinder 415">
            <a:extLst>
              <a:ext uri="{FF2B5EF4-FFF2-40B4-BE49-F238E27FC236}">
                <a16:creationId xmlns:a16="http://schemas.microsoft.com/office/drawing/2014/main" id="{66ABEEC1-D2FC-462E-B909-19B19393825D}"/>
              </a:ext>
            </a:extLst>
          </p:cNvPr>
          <p:cNvSpPr/>
          <p:nvPr/>
        </p:nvSpPr>
        <p:spPr>
          <a:xfrm rot="16200000">
            <a:off x="7133735" y="9379021"/>
            <a:ext cx="842750" cy="14287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ProcessCallback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Arrow: Right 416">
            <a:extLst>
              <a:ext uri="{FF2B5EF4-FFF2-40B4-BE49-F238E27FC236}">
                <a16:creationId xmlns:a16="http://schemas.microsoft.com/office/drawing/2014/main" id="{3332FB37-082E-4B73-9979-18A83059CD6E}"/>
              </a:ext>
            </a:extLst>
          </p:cNvPr>
          <p:cNvSpPr/>
          <p:nvPr/>
        </p:nvSpPr>
        <p:spPr>
          <a:xfrm>
            <a:off x="4964307" y="9677348"/>
            <a:ext cx="1192561" cy="337993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Request Msg</a:t>
            </a: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D5F4267E-1FB4-49EA-B6EF-22B2B5050660}"/>
              </a:ext>
            </a:extLst>
          </p:cNvPr>
          <p:cNvCxnSpPr>
            <a:cxnSpLocks/>
            <a:stCxn id="417" idx="3"/>
          </p:cNvCxnSpPr>
          <p:nvPr/>
        </p:nvCxnSpPr>
        <p:spPr>
          <a:xfrm>
            <a:off x="6156868" y="9846345"/>
            <a:ext cx="267652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Arrow: Left 418">
            <a:extLst>
              <a:ext uri="{FF2B5EF4-FFF2-40B4-BE49-F238E27FC236}">
                <a16:creationId xmlns:a16="http://schemas.microsoft.com/office/drawing/2014/main" id="{1CEA092D-72A7-4A39-9D4F-97081D0E683C}"/>
              </a:ext>
            </a:extLst>
          </p:cNvPr>
          <p:cNvSpPr/>
          <p:nvPr/>
        </p:nvSpPr>
        <p:spPr>
          <a:xfrm>
            <a:off x="8953345" y="10167991"/>
            <a:ext cx="1278287" cy="352108"/>
          </a:xfrm>
          <a:prstGeom prst="lef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Response Msg</a:t>
            </a:r>
          </a:p>
        </p:txBody>
      </p: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53A06193-7463-40F5-B22F-D064935E78E5}"/>
              </a:ext>
            </a:extLst>
          </p:cNvPr>
          <p:cNvCxnSpPr>
            <a:cxnSpLocks/>
          </p:cNvCxnSpPr>
          <p:nvPr/>
        </p:nvCxnSpPr>
        <p:spPr>
          <a:xfrm flipH="1">
            <a:off x="6326382" y="10344045"/>
            <a:ext cx="262696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2B05AD84-8E7B-4E88-9A92-AB9F1E335F79}"/>
              </a:ext>
            </a:extLst>
          </p:cNvPr>
          <p:cNvCxnSpPr>
            <a:cxnSpLocks/>
          </p:cNvCxnSpPr>
          <p:nvPr/>
        </p:nvCxnSpPr>
        <p:spPr>
          <a:xfrm>
            <a:off x="11303195" y="9846345"/>
            <a:ext cx="476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C0C73F30-2867-4A15-969F-DAB6EF0B7ED7}"/>
              </a:ext>
            </a:extLst>
          </p:cNvPr>
          <p:cNvCxnSpPr>
            <a:cxnSpLocks/>
          </p:cNvCxnSpPr>
          <p:nvPr/>
        </p:nvCxnSpPr>
        <p:spPr>
          <a:xfrm flipH="1">
            <a:off x="10231632" y="10332556"/>
            <a:ext cx="1545022" cy="556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1054A91C-663E-4317-8AFD-4826BC47DB97}"/>
              </a:ext>
            </a:extLst>
          </p:cNvPr>
          <p:cNvCxnSpPr>
            <a:cxnSpLocks/>
          </p:cNvCxnSpPr>
          <p:nvPr/>
        </p:nvCxnSpPr>
        <p:spPr>
          <a:xfrm rot="5400000" flipH="1">
            <a:off x="-6938" y="6509821"/>
            <a:ext cx="4579319" cy="3141906"/>
          </a:xfrm>
          <a:prstGeom prst="bentConnector4">
            <a:avLst>
              <a:gd name="adj1" fmla="val -9620"/>
              <a:gd name="adj2" fmla="val 10727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89E67182-C8AF-4988-8E1D-E38F34C12935}"/>
              </a:ext>
            </a:extLst>
          </p:cNvPr>
          <p:cNvCxnSpPr>
            <a:cxnSpLocks/>
          </p:cNvCxnSpPr>
          <p:nvPr/>
        </p:nvCxnSpPr>
        <p:spPr>
          <a:xfrm>
            <a:off x="6156868" y="3526706"/>
            <a:ext cx="267652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: Rounded Corners 427">
            <a:extLst>
              <a:ext uri="{FF2B5EF4-FFF2-40B4-BE49-F238E27FC236}">
                <a16:creationId xmlns:a16="http://schemas.microsoft.com/office/drawing/2014/main" id="{CECB95C9-10B1-48FC-9657-4C62325622EC}"/>
              </a:ext>
            </a:extLst>
          </p:cNvPr>
          <p:cNvSpPr/>
          <p:nvPr/>
        </p:nvSpPr>
        <p:spPr>
          <a:xfrm>
            <a:off x="877229" y="2247493"/>
            <a:ext cx="1065402" cy="84275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RequestWriteAccess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Cylinder 428">
            <a:extLst>
              <a:ext uri="{FF2B5EF4-FFF2-40B4-BE49-F238E27FC236}">
                <a16:creationId xmlns:a16="http://schemas.microsoft.com/office/drawing/2014/main" id="{075E27EF-8025-4CE4-9F9C-3B08E20AA475}"/>
              </a:ext>
            </a:extLst>
          </p:cNvPr>
          <p:cNvSpPr/>
          <p:nvPr/>
        </p:nvSpPr>
        <p:spPr>
          <a:xfrm rot="16200000">
            <a:off x="7133732" y="1950269"/>
            <a:ext cx="842750" cy="14287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dfs_get_lock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32" name="Cylinder 431">
            <a:extLst>
              <a:ext uri="{FF2B5EF4-FFF2-40B4-BE49-F238E27FC236}">
                <a16:creationId xmlns:a16="http://schemas.microsoft.com/office/drawing/2014/main" id="{B9D95999-8D4E-478E-8638-3A13A004A4FE}"/>
              </a:ext>
            </a:extLst>
          </p:cNvPr>
          <p:cNvSpPr/>
          <p:nvPr/>
        </p:nvSpPr>
        <p:spPr>
          <a:xfrm>
            <a:off x="9004360" y="1215617"/>
            <a:ext cx="2116965" cy="4235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lock_map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Arrow: Right 444">
            <a:extLst>
              <a:ext uri="{FF2B5EF4-FFF2-40B4-BE49-F238E27FC236}">
                <a16:creationId xmlns:a16="http://schemas.microsoft.com/office/drawing/2014/main" id="{90F88C50-8985-4EBF-A1AF-5F76C3BBBA1D}"/>
              </a:ext>
            </a:extLst>
          </p:cNvPr>
          <p:cNvSpPr/>
          <p:nvPr/>
        </p:nvSpPr>
        <p:spPr>
          <a:xfrm>
            <a:off x="4964307" y="5586585"/>
            <a:ext cx="1192561" cy="337993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Request Msg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7C340718-10D2-43F9-AE00-945D9A1E010D}"/>
              </a:ext>
            </a:extLst>
          </p:cNvPr>
          <p:cNvCxnSpPr>
            <a:cxnSpLocks/>
          </p:cNvCxnSpPr>
          <p:nvPr/>
        </p:nvCxnSpPr>
        <p:spPr>
          <a:xfrm>
            <a:off x="6156868" y="2428404"/>
            <a:ext cx="267652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Arrow: Left 446">
            <a:extLst>
              <a:ext uri="{FF2B5EF4-FFF2-40B4-BE49-F238E27FC236}">
                <a16:creationId xmlns:a16="http://schemas.microsoft.com/office/drawing/2014/main" id="{51382ECF-20FF-4816-88DD-A868B9E45EC9}"/>
              </a:ext>
            </a:extLst>
          </p:cNvPr>
          <p:cNvSpPr/>
          <p:nvPr/>
        </p:nvSpPr>
        <p:spPr>
          <a:xfrm>
            <a:off x="8953345" y="2750050"/>
            <a:ext cx="1278287" cy="352108"/>
          </a:xfrm>
          <a:prstGeom prst="lef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Response Msg</a:t>
            </a:r>
          </a:p>
        </p:txBody>
      </p: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791D5F2-A395-4ED4-8BBD-079F639C3B4C}"/>
              </a:ext>
            </a:extLst>
          </p:cNvPr>
          <p:cNvCxnSpPr>
            <a:cxnSpLocks/>
          </p:cNvCxnSpPr>
          <p:nvPr/>
        </p:nvCxnSpPr>
        <p:spPr>
          <a:xfrm flipH="1">
            <a:off x="6326382" y="2926104"/>
            <a:ext cx="262696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659626D2-EA5B-4C6B-A607-C3C7A0355024}"/>
              </a:ext>
            </a:extLst>
          </p:cNvPr>
          <p:cNvCxnSpPr>
            <a:cxnSpLocks/>
          </p:cNvCxnSpPr>
          <p:nvPr/>
        </p:nvCxnSpPr>
        <p:spPr>
          <a:xfrm>
            <a:off x="11303195" y="2428404"/>
            <a:ext cx="4762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EA7AEF1D-D56C-4DE8-9FB7-563889AD9734}"/>
              </a:ext>
            </a:extLst>
          </p:cNvPr>
          <p:cNvCxnSpPr>
            <a:cxnSpLocks/>
            <a:endCxn id="447" idx="3"/>
          </p:cNvCxnSpPr>
          <p:nvPr/>
        </p:nvCxnSpPr>
        <p:spPr>
          <a:xfrm flipH="1">
            <a:off x="10231632" y="2920536"/>
            <a:ext cx="1545022" cy="556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Arrow: Right 450">
            <a:extLst>
              <a:ext uri="{FF2B5EF4-FFF2-40B4-BE49-F238E27FC236}">
                <a16:creationId xmlns:a16="http://schemas.microsoft.com/office/drawing/2014/main" id="{DE85BA45-186E-4BB4-ADDB-17649E81D254}"/>
              </a:ext>
            </a:extLst>
          </p:cNvPr>
          <p:cNvSpPr/>
          <p:nvPr/>
        </p:nvSpPr>
        <p:spPr>
          <a:xfrm>
            <a:off x="4964307" y="2259406"/>
            <a:ext cx="1192561" cy="337993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Request Msg</a:t>
            </a:r>
          </a:p>
        </p:txBody>
      </p:sp>
      <p:pic>
        <p:nvPicPr>
          <p:cNvPr id="452" name="Picture 451">
            <a:extLst>
              <a:ext uri="{FF2B5EF4-FFF2-40B4-BE49-F238E27FC236}">
                <a16:creationId xmlns:a16="http://schemas.microsoft.com/office/drawing/2014/main" id="{94BCAA3F-F1E7-4213-AA69-0BB4EDEE2E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33390" y="1321682"/>
            <a:ext cx="504129" cy="542595"/>
          </a:xfrm>
          <a:prstGeom prst="rect">
            <a:avLst/>
          </a:prstGeom>
        </p:spPr>
      </p:pic>
      <p:sp>
        <p:nvSpPr>
          <p:cNvPr id="453" name="Rectangle 452">
            <a:extLst>
              <a:ext uri="{FF2B5EF4-FFF2-40B4-BE49-F238E27FC236}">
                <a16:creationId xmlns:a16="http://schemas.microsoft.com/office/drawing/2014/main" id="{BFDC8CC9-18D9-4CA2-9F21-CBAD7751EA7B}"/>
              </a:ext>
            </a:extLst>
          </p:cNvPr>
          <p:cNvSpPr/>
          <p:nvPr/>
        </p:nvSpPr>
        <p:spPr>
          <a:xfrm>
            <a:off x="9188384" y="1726633"/>
            <a:ext cx="753705" cy="22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Mutex for map integrity</a:t>
            </a:r>
          </a:p>
        </p:txBody>
      </p:sp>
    </p:spTree>
    <p:extLst>
      <p:ext uri="{BB962C8B-B14F-4D97-AF65-F5344CB8AC3E}">
        <p14:creationId xmlns:p14="http://schemas.microsoft.com/office/powerpoint/2010/main" val="281464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DC6C0C-C6CE-45F1-B55E-23A5DAC584D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4342205" y="3081635"/>
            <a:ext cx="466937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EBFA85C-20E6-46CC-B439-7E6593C2115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895844" y="3081635"/>
            <a:ext cx="42079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CE691B-E08C-430F-8A2A-9E58A4B3E863}"/>
              </a:ext>
            </a:extLst>
          </p:cNvPr>
          <p:cNvCxnSpPr>
            <a:cxnSpLocks/>
          </p:cNvCxnSpPr>
          <p:nvPr/>
        </p:nvCxnSpPr>
        <p:spPr>
          <a:xfrm>
            <a:off x="4287541" y="2679622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D9FDE0-A73A-49D0-9491-F1E37154B855}"/>
              </a:ext>
            </a:extLst>
          </p:cNvPr>
          <p:cNvCxnSpPr>
            <a:cxnSpLocks/>
          </p:cNvCxnSpPr>
          <p:nvPr/>
        </p:nvCxnSpPr>
        <p:spPr>
          <a:xfrm flipV="1">
            <a:off x="2895844" y="2679622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51105A-79B2-411E-96A7-9A1BFE94FEC6}"/>
              </a:ext>
            </a:extLst>
          </p:cNvPr>
          <p:cNvCxnSpPr>
            <a:cxnSpLocks/>
          </p:cNvCxnSpPr>
          <p:nvPr/>
        </p:nvCxnSpPr>
        <p:spPr>
          <a:xfrm>
            <a:off x="4287541" y="3450763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22D4B6-1CE2-4901-98C0-F8C695B58613}"/>
              </a:ext>
            </a:extLst>
          </p:cNvPr>
          <p:cNvCxnSpPr>
            <a:cxnSpLocks/>
          </p:cNvCxnSpPr>
          <p:nvPr/>
        </p:nvCxnSpPr>
        <p:spPr>
          <a:xfrm flipV="1">
            <a:off x="2895844" y="3450763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6AE45F6-A4F7-4FEC-8E9E-824D7C4C20CB}"/>
              </a:ext>
            </a:extLst>
          </p:cNvPr>
          <p:cNvSpPr/>
          <p:nvPr/>
        </p:nvSpPr>
        <p:spPr>
          <a:xfrm>
            <a:off x="3250576" y="3282808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32A644-957A-44E4-81DE-4511BA175757}"/>
              </a:ext>
            </a:extLst>
          </p:cNvPr>
          <p:cNvSpPr/>
          <p:nvPr/>
        </p:nvSpPr>
        <p:spPr>
          <a:xfrm>
            <a:off x="3250576" y="2902569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C39FED-30A3-40C1-8103-8A636C62C5D1}"/>
              </a:ext>
            </a:extLst>
          </p:cNvPr>
          <p:cNvSpPr/>
          <p:nvPr/>
        </p:nvSpPr>
        <p:spPr>
          <a:xfrm>
            <a:off x="3250576" y="2517176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E037C14-8FD4-465E-B3DD-9EB0A7DCC6C3}"/>
              </a:ext>
            </a:extLst>
          </p:cNvPr>
          <p:cNvCxnSpPr>
            <a:cxnSpLocks/>
            <a:stCxn id="2" idx="2"/>
            <a:endCxn id="249" idx="1"/>
          </p:cNvCxnSpPr>
          <p:nvPr/>
        </p:nvCxnSpPr>
        <p:spPr>
          <a:xfrm flipV="1">
            <a:off x="2894769" y="1758976"/>
            <a:ext cx="443481" cy="28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C44E44E-0316-4E0C-B13F-14229A40103D}"/>
              </a:ext>
            </a:extLst>
          </p:cNvPr>
          <p:cNvSpPr/>
          <p:nvPr/>
        </p:nvSpPr>
        <p:spPr>
          <a:xfrm>
            <a:off x="1606098" y="1237812"/>
            <a:ext cx="1289746" cy="1047996"/>
          </a:xfrm>
          <a:prstGeom prst="cloudCallout">
            <a:avLst>
              <a:gd name="adj1" fmla="val 736"/>
              <a:gd name="adj2" fmla="val 6944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Google Drive (Cloud)</a:t>
            </a:r>
          </a:p>
        </p:txBody>
      </p:sp>
      <p:sp>
        <p:nvSpPr>
          <p:cNvPr id="88" name="Cylinder 87">
            <a:extLst>
              <a:ext uri="{FF2B5EF4-FFF2-40B4-BE49-F238E27FC236}">
                <a16:creationId xmlns:a16="http://schemas.microsoft.com/office/drawing/2014/main" id="{93F6C097-B0B2-4F11-9DE0-42E563CF9B57}"/>
              </a:ext>
            </a:extLst>
          </p:cNvPr>
          <p:cNvSpPr/>
          <p:nvPr/>
        </p:nvSpPr>
        <p:spPr>
          <a:xfrm>
            <a:off x="1606098" y="2541395"/>
            <a:ext cx="1289746" cy="1047996"/>
          </a:xfrm>
          <a:prstGeom prst="can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Photo Directory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(Local)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26CAC50-7BB9-4E7A-8B5F-4C333B7F5232}"/>
              </a:ext>
            </a:extLst>
          </p:cNvPr>
          <p:cNvSpPr/>
          <p:nvPr/>
        </p:nvSpPr>
        <p:spPr>
          <a:xfrm>
            <a:off x="4809142" y="1243220"/>
            <a:ext cx="1065402" cy="3644347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Extractor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E6057BB-F704-468D-80A4-9BDABDA661A7}"/>
              </a:ext>
            </a:extLst>
          </p:cNvPr>
          <p:cNvSpPr/>
          <p:nvPr/>
        </p:nvSpPr>
        <p:spPr>
          <a:xfrm>
            <a:off x="7716394" y="3343331"/>
            <a:ext cx="1065402" cy="154423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Writer</a:t>
            </a:r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CFCDA58E-92D6-408E-9210-267F7EE35E91}"/>
              </a:ext>
            </a:extLst>
          </p:cNvPr>
          <p:cNvSpPr/>
          <p:nvPr/>
        </p:nvSpPr>
        <p:spPr>
          <a:xfrm>
            <a:off x="1606098" y="3844107"/>
            <a:ext cx="1289746" cy="1047996"/>
          </a:xfrm>
          <a:prstGeom prst="can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Directory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(Local)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0559900-4CA0-490D-BA42-DD0D21CD6D69}"/>
              </a:ext>
            </a:extLst>
          </p:cNvPr>
          <p:cNvSpPr/>
          <p:nvPr/>
        </p:nvSpPr>
        <p:spPr>
          <a:xfrm>
            <a:off x="7716394" y="1243220"/>
            <a:ext cx="1065402" cy="154423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Enricher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03BF572-68F7-4967-A59B-023C13CC9AE3}"/>
              </a:ext>
            </a:extLst>
          </p:cNvPr>
          <p:cNvCxnSpPr>
            <a:cxnSpLocks/>
            <a:stCxn id="163" idx="3"/>
            <a:endCxn id="104" idx="1"/>
          </p:cNvCxnSpPr>
          <p:nvPr/>
        </p:nvCxnSpPr>
        <p:spPr>
          <a:xfrm flipV="1">
            <a:off x="7191600" y="2015338"/>
            <a:ext cx="524794" cy="10500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8AE2B40-8166-43A6-B432-80AC28ECB9C6}"/>
              </a:ext>
            </a:extLst>
          </p:cNvPr>
          <p:cNvCxnSpPr>
            <a:cxnSpLocks/>
            <a:stCxn id="163" idx="3"/>
            <a:endCxn id="98" idx="1"/>
          </p:cNvCxnSpPr>
          <p:nvPr/>
        </p:nvCxnSpPr>
        <p:spPr>
          <a:xfrm>
            <a:off x="7191600" y="3065393"/>
            <a:ext cx="524794" cy="105005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A1E41B-7098-482A-A2ED-4158CF1494E4}"/>
              </a:ext>
            </a:extLst>
          </p:cNvPr>
          <p:cNvCxnSpPr>
            <a:cxnSpLocks/>
            <a:stCxn id="97" idx="3"/>
            <a:endCxn id="163" idx="1"/>
          </p:cNvCxnSpPr>
          <p:nvPr/>
        </p:nvCxnSpPr>
        <p:spPr>
          <a:xfrm flipV="1">
            <a:off x="5874544" y="3065393"/>
            <a:ext cx="436829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2BCE264-837B-40FF-AD13-7DBDD2FCB5EB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4395545" y="1758052"/>
            <a:ext cx="413597" cy="9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47C6ED9B-C39E-411F-B806-FE4A51B19353}"/>
              </a:ext>
            </a:extLst>
          </p:cNvPr>
          <p:cNvSpPr/>
          <p:nvPr/>
        </p:nvSpPr>
        <p:spPr>
          <a:xfrm>
            <a:off x="10650745" y="1243220"/>
            <a:ext cx="1065402" cy="154423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Analyzer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50554A3-04B9-4686-B21C-FCB8673753DC}"/>
              </a:ext>
            </a:extLst>
          </p:cNvPr>
          <p:cNvCxnSpPr>
            <a:cxnSpLocks/>
            <a:stCxn id="104" idx="3"/>
            <a:endCxn id="130" idx="1"/>
          </p:cNvCxnSpPr>
          <p:nvPr/>
        </p:nvCxnSpPr>
        <p:spPr>
          <a:xfrm>
            <a:off x="8781796" y="2015338"/>
            <a:ext cx="47531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F2700FB-1F59-4FA3-BAB3-2D7EB864D47E}"/>
              </a:ext>
            </a:extLst>
          </p:cNvPr>
          <p:cNvCxnSpPr>
            <a:cxnSpLocks/>
            <a:stCxn id="130" idx="3"/>
            <a:endCxn id="147" idx="1"/>
          </p:cNvCxnSpPr>
          <p:nvPr/>
        </p:nvCxnSpPr>
        <p:spPr>
          <a:xfrm>
            <a:off x="10137335" y="2015338"/>
            <a:ext cx="51341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A726F3AB-DFD6-40AA-BF7F-447956F1B1B1}"/>
              </a:ext>
            </a:extLst>
          </p:cNvPr>
          <p:cNvCxnSpPr>
            <a:cxnSpLocks/>
            <a:stCxn id="198" idx="1"/>
            <a:endCxn id="103" idx="3"/>
          </p:cNvCxnSpPr>
          <p:nvPr/>
        </p:nvCxnSpPr>
        <p:spPr>
          <a:xfrm rot="10800000">
            <a:off x="2250972" y="4892103"/>
            <a:ext cx="3987733" cy="368720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A1CCDD4-AB6D-4BC6-A1E9-05AC026F2470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4345390" y="4368104"/>
            <a:ext cx="513908" cy="9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ACAF3B8-EF69-4E92-9D0E-28CA35C65169}"/>
              </a:ext>
            </a:extLst>
          </p:cNvPr>
          <p:cNvCxnSpPr>
            <a:cxnSpLocks/>
            <a:stCxn id="103" idx="4"/>
            <a:endCxn id="89" idx="1"/>
          </p:cNvCxnSpPr>
          <p:nvPr/>
        </p:nvCxnSpPr>
        <p:spPr>
          <a:xfrm>
            <a:off x="2895844" y="4368105"/>
            <a:ext cx="423982" cy="92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45EFEE4C-54A0-4F34-9831-1EB12489FD07}"/>
              </a:ext>
            </a:extLst>
          </p:cNvPr>
          <p:cNvCxnSpPr>
            <a:cxnSpLocks/>
            <a:stCxn id="98" idx="2"/>
            <a:endCxn id="198" idx="3"/>
          </p:cNvCxnSpPr>
          <p:nvPr/>
        </p:nvCxnSpPr>
        <p:spPr>
          <a:xfrm rot="5400000">
            <a:off x="7570054" y="4581782"/>
            <a:ext cx="373256" cy="984827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F9C5543-B66B-4315-B8BA-B7D97AC8FB28}"/>
              </a:ext>
            </a:extLst>
          </p:cNvPr>
          <p:cNvSpPr/>
          <p:nvPr/>
        </p:nvSpPr>
        <p:spPr>
          <a:xfrm>
            <a:off x="3269670" y="1567103"/>
            <a:ext cx="1057295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endParaRPr lang="en-US" sz="12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91FF947-FA50-41B8-A964-8C03430842EB}"/>
              </a:ext>
            </a:extLst>
          </p:cNvPr>
          <p:cNvSpPr/>
          <p:nvPr/>
        </p:nvSpPr>
        <p:spPr>
          <a:xfrm>
            <a:off x="3338250" y="1635532"/>
            <a:ext cx="1057295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lang="en-US" sz="12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&lt;/&gt;</a:t>
            </a:r>
            <a:r>
              <a:rPr lang="en-US" sz="10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3" name="Table 165">
            <a:extLst>
              <a:ext uri="{FF2B5EF4-FFF2-40B4-BE49-F238E27FC236}">
                <a16:creationId xmlns:a16="http://schemas.microsoft.com/office/drawing/2014/main" id="{34E52DEE-48E9-426E-BDFA-0DB61789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97930"/>
              </p:ext>
            </p:extLst>
          </p:nvPr>
        </p:nvGraphicFramePr>
        <p:xfrm>
          <a:off x="6311373" y="2743025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4472C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4472C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70133D-D6DB-4953-A4C0-DADCF0E377D5}"/>
              </a:ext>
            </a:extLst>
          </p:cNvPr>
          <p:cNvSpPr/>
          <p:nvPr/>
        </p:nvSpPr>
        <p:spPr>
          <a:xfrm>
            <a:off x="3316641" y="2582875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.jpg</a:t>
            </a:r>
            <a:endParaRPr lang="en-US" sz="1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EDDC146-3AFF-4B71-B648-FD046A64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431" t="17785" r="10417" b="18836"/>
          <a:stretch/>
        </p:blipFill>
        <p:spPr>
          <a:xfrm>
            <a:off x="3414538" y="2626495"/>
            <a:ext cx="227020" cy="170026"/>
          </a:xfrm>
          <a:prstGeom prst="rect">
            <a:avLst/>
          </a:prstGeom>
          <a:ln>
            <a:noFill/>
          </a:ln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7D0041-5DC4-4A1E-81B4-36E25E9D5291}"/>
              </a:ext>
            </a:extLst>
          </p:cNvPr>
          <p:cNvSpPr/>
          <p:nvPr/>
        </p:nvSpPr>
        <p:spPr>
          <a:xfrm>
            <a:off x="3316641" y="3355327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.raw</a:t>
            </a:r>
            <a:endParaRPr lang="en-US" sz="1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EA262DD-EBC8-4656-97D5-882707F7F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431" t="17785" r="10417" b="18836"/>
          <a:stretch/>
        </p:blipFill>
        <p:spPr>
          <a:xfrm>
            <a:off x="3414538" y="3397397"/>
            <a:ext cx="227020" cy="170026"/>
          </a:xfrm>
          <a:prstGeom prst="rect">
            <a:avLst/>
          </a:prstGeom>
          <a:ln>
            <a:noFill/>
          </a:ln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5F4E61-7801-4728-BDEC-48CA05413601}"/>
              </a:ext>
            </a:extLst>
          </p:cNvPr>
          <p:cNvSpPr/>
          <p:nvPr/>
        </p:nvSpPr>
        <p:spPr>
          <a:xfrm>
            <a:off x="3316641" y="2958191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en-US" sz="1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CE9E4B7-963E-4529-8DA4-02E538A58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431" t="17785" r="10417" b="19387"/>
          <a:stretch/>
        </p:blipFill>
        <p:spPr>
          <a:xfrm>
            <a:off x="3414538" y="2998714"/>
            <a:ext cx="227020" cy="168546"/>
          </a:xfrm>
          <a:prstGeom prst="rect">
            <a:avLst/>
          </a:prstGeom>
          <a:ln>
            <a:noFill/>
          </a:ln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8015BC8-1AFA-4173-9287-34856F3508C8}"/>
              </a:ext>
            </a:extLst>
          </p:cNvPr>
          <p:cNvSpPr/>
          <p:nvPr/>
        </p:nvSpPr>
        <p:spPr>
          <a:xfrm>
            <a:off x="3319826" y="4245584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73DE8B35-110B-40F1-98C2-9A12FAC0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3423843" y="4264148"/>
            <a:ext cx="208411" cy="20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0" name="Table 165">
            <a:extLst>
              <a:ext uri="{FF2B5EF4-FFF2-40B4-BE49-F238E27FC236}">
                <a16:creationId xmlns:a16="http://schemas.microsoft.com/office/drawing/2014/main" id="{065A84E3-E38D-4166-9D74-DE06D6002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83851"/>
              </p:ext>
            </p:extLst>
          </p:nvPr>
        </p:nvGraphicFramePr>
        <p:xfrm>
          <a:off x="9257108" y="1692970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4472C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4472C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675D1755-A979-4BFC-8823-308A17DD6D06}"/>
              </a:ext>
            </a:extLst>
          </p:cNvPr>
          <p:cNvSpPr/>
          <p:nvPr/>
        </p:nvSpPr>
        <p:spPr>
          <a:xfrm>
            <a:off x="6238704" y="5138303"/>
            <a:ext cx="1025564" cy="2450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00F484BC-AE32-4DCE-B640-EF933F96E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2C2C2C"/>
              </a:clrFrom>
              <a:clrTo>
                <a:srgbClr val="2C2C2C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6342330" y="5156866"/>
            <a:ext cx="208411" cy="20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2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DC6C0C-C6CE-45F1-B55E-23A5DAC584D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4350069" y="3081635"/>
            <a:ext cx="45907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EBFA85C-20E6-46CC-B439-7E6593C2115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895844" y="3081635"/>
            <a:ext cx="42079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CE691B-E08C-430F-8A2A-9E58A4B3E863}"/>
              </a:ext>
            </a:extLst>
          </p:cNvPr>
          <p:cNvCxnSpPr>
            <a:cxnSpLocks/>
          </p:cNvCxnSpPr>
          <p:nvPr/>
        </p:nvCxnSpPr>
        <p:spPr>
          <a:xfrm>
            <a:off x="4287541" y="2679622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D9FDE0-A73A-49D0-9491-F1E37154B855}"/>
              </a:ext>
            </a:extLst>
          </p:cNvPr>
          <p:cNvCxnSpPr>
            <a:cxnSpLocks/>
          </p:cNvCxnSpPr>
          <p:nvPr/>
        </p:nvCxnSpPr>
        <p:spPr>
          <a:xfrm flipV="1">
            <a:off x="2895844" y="2679622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51105A-79B2-411E-96A7-9A1BFE94FEC6}"/>
              </a:ext>
            </a:extLst>
          </p:cNvPr>
          <p:cNvCxnSpPr>
            <a:cxnSpLocks/>
          </p:cNvCxnSpPr>
          <p:nvPr/>
        </p:nvCxnSpPr>
        <p:spPr>
          <a:xfrm>
            <a:off x="4287541" y="3450763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22D4B6-1CE2-4901-98C0-F8C695B58613}"/>
              </a:ext>
            </a:extLst>
          </p:cNvPr>
          <p:cNvCxnSpPr>
            <a:cxnSpLocks/>
          </p:cNvCxnSpPr>
          <p:nvPr/>
        </p:nvCxnSpPr>
        <p:spPr>
          <a:xfrm flipV="1">
            <a:off x="2895844" y="3450763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6AE45F6-A4F7-4FEC-8E9E-824D7C4C20CB}"/>
              </a:ext>
            </a:extLst>
          </p:cNvPr>
          <p:cNvSpPr/>
          <p:nvPr/>
        </p:nvSpPr>
        <p:spPr>
          <a:xfrm>
            <a:off x="3250576" y="3290428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32A644-957A-44E4-81DE-4511BA175757}"/>
              </a:ext>
            </a:extLst>
          </p:cNvPr>
          <p:cNvSpPr/>
          <p:nvPr/>
        </p:nvSpPr>
        <p:spPr>
          <a:xfrm>
            <a:off x="3250576" y="2902569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C39FED-30A3-40C1-8103-8A636C62C5D1}"/>
              </a:ext>
            </a:extLst>
          </p:cNvPr>
          <p:cNvSpPr/>
          <p:nvPr/>
        </p:nvSpPr>
        <p:spPr>
          <a:xfrm>
            <a:off x="3250576" y="2517176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E037C14-8FD4-465E-B3DD-9EB0A7DCC6C3}"/>
              </a:ext>
            </a:extLst>
          </p:cNvPr>
          <p:cNvCxnSpPr>
            <a:cxnSpLocks/>
            <a:stCxn id="2" idx="2"/>
            <a:endCxn id="249" idx="1"/>
          </p:cNvCxnSpPr>
          <p:nvPr/>
        </p:nvCxnSpPr>
        <p:spPr>
          <a:xfrm flipV="1">
            <a:off x="2894769" y="1800986"/>
            <a:ext cx="443481" cy="28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C44E44E-0316-4E0C-B13F-14229A40103D}"/>
              </a:ext>
            </a:extLst>
          </p:cNvPr>
          <p:cNvSpPr/>
          <p:nvPr/>
        </p:nvSpPr>
        <p:spPr>
          <a:xfrm>
            <a:off x="1606098" y="1279822"/>
            <a:ext cx="1289746" cy="1047996"/>
          </a:xfrm>
          <a:prstGeom prst="cloudCallout">
            <a:avLst>
              <a:gd name="adj1" fmla="val 736"/>
              <a:gd name="adj2" fmla="val 694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Google Drive (Cloud)</a:t>
            </a:r>
          </a:p>
        </p:txBody>
      </p:sp>
      <p:sp>
        <p:nvSpPr>
          <p:cNvPr id="88" name="Cylinder 87">
            <a:extLst>
              <a:ext uri="{FF2B5EF4-FFF2-40B4-BE49-F238E27FC236}">
                <a16:creationId xmlns:a16="http://schemas.microsoft.com/office/drawing/2014/main" id="{93F6C097-B0B2-4F11-9DE0-42E563CF9B57}"/>
              </a:ext>
            </a:extLst>
          </p:cNvPr>
          <p:cNvSpPr/>
          <p:nvPr/>
        </p:nvSpPr>
        <p:spPr>
          <a:xfrm>
            <a:off x="1606098" y="2541395"/>
            <a:ext cx="1289746" cy="1047996"/>
          </a:xfrm>
          <a:prstGeom prst="ca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Photo Directory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(Local)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26CAC50-7BB9-4E7A-8B5F-4C333B7F5232}"/>
              </a:ext>
            </a:extLst>
          </p:cNvPr>
          <p:cNvSpPr/>
          <p:nvPr/>
        </p:nvSpPr>
        <p:spPr>
          <a:xfrm>
            <a:off x="4809142" y="1243220"/>
            <a:ext cx="1065402" cy="364434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Data Extractor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E6057BB-F704-468D-80A4-9BDABDA661A7}"/>
              </a:ext>
            </a:extLst>
          </p:cNvPr>
          <p:cNvSpPr/>
          <p:nvPr/>
        </p:nvSpPr>
        <p:spPr>
          <a:xfrm>
            <a:off x="7711022" y="3149457"/>
            <a:ext cx="1065402" cy="173811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CFCDA58E-92D6-408E-9210-267F7EE35E91}"/>
              </a:ext>
            </a:extLst>
          </p:cNvPr>
          <p:cNvSpPr/>
          <p:nvPr/>
        </p:nvSpPr>
        <p:spPr>
          <a:xfrm>
            <a:off x="1606098" y="3844107"/>
            <a:ext cx="1289746" cy="1047996"/>
          </a:xfrm>
          <a:prstGeom prst="ca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Directory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(Local)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0559900-4CA0-490D-BA42-DD0D21CD6D69}"/>
              </a:ext>
            </a:extLst>
          </p:cNvPr>
          <p:cNvSpPr/>
          <p:nvPr/>
        </p:nvSpPr>
        <p:spPr>
          <a:xfrm>
            <a:off x="7711022" y="1243220"/>
            <a:ext cx="1065402" cy="93514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Writer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03BF572-68F7-4967-A59B-023C13CC9AE3}"/>
              </a:ext>
            </a:extLst>
          </p:cNvPr>
          <p:cNvCxnSpPr>
            <a:cxnSpLocks/>
            <a:stCxn id="163" idx="3"/>
            <a:endCxn id="104" idx="1"/>
          </p:cNvCxnSpPr>
          <p:nvPr/>
        </p:nvCxnSpPr>
        <p:spPr>
          <a:xfrm flipV="1">
            <a:off x="7191600" y="1710795"/>
            <a:ext cx="519422" cy="93939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A1E41B-7098-482A-A2ED-4158CF1494E4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5874544" y="2650186"/>
            <a:ext cx="436829" cy="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2BCE264-837B-40FF-AD13-7DBDD2FCB5EB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4403652" y="1800062"/>
            <a:ext cx="405490" cy="9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A1CCDD4-AB6D-4BC6-A1E9-05AC026F2470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345390" y="4369028"/>
            <a:ext cx="46375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ACAF3B8-EF69-4E92-9D0E-28CA35C65169}"/>
              </a:ext>
            </a:extLst>
          </p:cNvPr>
          <p:cNvCxnSpPr>
            <a:cxnSpLocks/>
            <a:stCxn id="103" idx="4"/>
            <a:endCxn id="89" idx="1"/>
          </p:cNvCxnSpPr>
          <p:nvPr/>
        </p:nvCxnSpPr>
        <p:spPr>
          <a:xfrm>
            <a:off x="2895844" y="4368105"/>
            <a:ext cx="423982" cy="92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F9C5543-B66B-4315-B8BA-B7D97AC8FB28}"/>
              </a:ext>
            </a:extLst>
          </p:cNvPr>
          <p:cNvSpPr/>
          <p:nvPr/>
        </p:nvSpPr>
        <p:spPr>
          <a:xfrm>
            <a:off x="3269670" y="1609113"/>
            <a:ext cx="1065402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91FF947-FA50-41B8-A964-8C03430842EB}"/>
              </a:ext>
            </a:extLst>
          </p:cNvPr>
          <p:cNvSpPr/>
          <p:nvPr/>
        </p:nvSpPr>
        <p:spPr>
          <a:xfrm>
            <a:off x="3338250" y="1677542"/>
            <a:ext cx="1065402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&lt;/&gt;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3" name="Table 165">
            <a:extLst>
              <a:ext uri="{FF2B5EF4-FFF2-40B4-BE49-F238E27FC236}">
                <a16:creationId xmlns:a16="http://schemas.microsoft.com/office/drawing/2014/main" id="{34E52DEE-48E9-426E-BDFA-0DB61789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41743"/>
              </p:ext>
            </p:extLst>
          </p:nvPr>
        </p:nvGraphicFramePr>
        <p:xfrm>
          <a:off x="6311373" y="2327818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70133D-D6DB-4953-A4C0-DADCF0E377D5}"/>
              </a:ext>
            </a:extLst>
          </p:cNvPr>
          <p:cNvSpPr/>
          <p:nvPr/>
        </p:nvSpPr>
        <p:spPr>
          <a:xfrm>
            <a:off x="3316641" y="2582875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EDDC146-3AFF-4B71-B648-FD046A64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2616859"/>
            <a:ext cx="227020" cy="1700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7D0041-5DC4-4A1E-81B4-36E25E9D5291}"/>
              </a:ext>
            </a:extLst>
          </p:cNvPr>
          <p:cNvSpPr/>
          <p:nvPr/>
        </p:nvSpPr>
        <p:spPr>
          <a:xfrm>
            <a:off x="3316641" y="3355327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EA262DD-EBC8-4656-97D5-882707F7F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3387761"/>
            <a:ext cx="227020" cy="1700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5F4E61-7801-4728-BDEC-48CA05413601}"/>
              </a:ext>
            </a:extLst>
          </p:cNvPr>
          <p:cNvSpPr/>
          <p:nvPr/>
        </p:nvSpPr>
        <p:spPr>
          <a:xfrm>
            <a:off x="3316641" y="2958191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CE9E4B7-963E-4529-8DA4-02E538A58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9387"/>
          <a:stretch/>
        </p:blipFill>
        <p:spPr>
          <a:xfrm>
            <a:off x="3414538" y="2989078"/>
            <a:ext cx="227020" cy="1685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8015BC8-1AFA-4173-9287-34856F3508C8}"/>
              </a:ext>
            </a:extLst>
          </p:cNvPr>
          <p:cNvSpPr/>
          <p:nvPr/>
        </p:nvSpPr>
        <p:spPr>
          <a:xfrm>
            <a:off x="3319826" y="4245584"/>
            <a:ext cx="1025564" cy="246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73DE8B35-110B-40F1-98C2-9A12FAC0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3423843" y="4264148"/>
            <a:ext cx="208411" cy="207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FE8DC-CF0C-45FA-B900-F794B53B624C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5874544" y="4374066"/>
            <a:ext cx="436829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165">
            <a:extLst>
              <a:ext uri="{FF2B5EF4-FFF2-40B4-BE49-F238E27FC236}">
                <a16:creationId xmlns:a16="http://schemas.microsoft.com/office/drawing/2014/main" id="{9387797B-2C77-40B6-80B5-8ECD1FAA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38965"/>
              </p:ext>
            </p:extLst>
          </p:nvPr>
        </p:nvGraphicFramePr>
        <p:xfrm>
          <a:off x="6311373" y="4051698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FBCB30F-7146-48CE-99C3-62AD0882A253}"/>
              </a:ext>
            </a:extLst>
          </p:cNvPr>
          <p:cNvCxnSpPr>
            <a:cxnSpLocks/>
            <a:stCxn id="104" idx="0"/>
            <a:endCxn id="102" idx="3"/>
          </p:cNvCxnSpPr>
          <p:nvPr/>
        </p:nvCxnSpPr>
        <p:spPr>
          <a:xfrm rot="16200000" flipV="1">
            <a:off x="7625911" y="625407"/>
            <a:ext cx="256170" cy="979455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A34513-6E4F-4BF0-AB3D-4D035789ADBF}"/>
              </a:ext>
            </a:extLst>
          </p:cNvPr>
          <p:cNvSpPr/>
          <p:nvPr/>
        </p:nvSpPr>
        <p:spPr>
          <a:xfrm>
            <a:off x="6238704" y="863606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11241A53-B226-4D24-9950-1FCF8193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6342721" y="882170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0D9F129-15F2-4CAE-B774-A82E0698BDB5}"/>
              </a:ext>
            </a:extLst>
          </p:cNvPr>
          <p:cNvCxnSpPr>
            <a:cxnSpLocks/>
            <a:stCxn id="102" idx="1"/>
            <a:endCxn id="103" idx="2"/>
          </p:cNvCxnSpPr>
          <p:nvPr/>
        </p:nvCxnSpPr>
        <p:spPr>
          <a:xfrm rot="10800000" flipV="1">
            <a:off x="1606098" y="987049"/>
            <a:ext cx="4632606" cy="3381055"/>
          </a:xfrm>
          <a:prstGeom prst="bentConnector3">
            <a:avLst>
              <a:gd name="adj1" fmla="val 104935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2DFD46D-2578-4A50-BC3B-D16910867165}"/>
              </a:ext>
            </a:extLst>
          </p:cNvPr>
          <p:cNvCxnSpPr>
            <a:cxnSpLocks/>
          </p:cNvCxnSpPr>
          <p:nvPr/>
        </p:nvCxnSpPr>
        <p:spPr>
          <a:xfrm flipV="1">
            <a:off x="7191600" y="4374067"/>
            <a:ext cx="519422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3F7C032-9361-4B3B-98BD-38476EC77810}"/>
              </a:ext>
            </a:extLst>
          </p:cNvPr>
          <p:cNvCxnSpPr>
            <a:cxnSpLocks/>
            <a:stCxn id="163" idx="3"/>
            <a:endCxn id="98" idx="1"/>
          </p:cNvCxnSpPr>
          <p:nvPr/>
        </p:nvCxnSpPr>
        <p:spPr>
          <a:xfrm>
            <a:off x="7191600" y="2650186"/>
            <a:ext cx="519422" cy="136832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9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DC6C0C-C6CE-45F1-B55E-23A5DAC584D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4350069" y="3081635"/>
            <a:ext cx="45907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EBFA85C-20E6-46CC-B439-7E6593C2115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895844" y="3081635"/>
            <a:ext cx="42079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CE691B-E08C-430F-8A2A-9E58A4B3E863}"/>
              </a:ext>
            </a:extLst>
          </p:cNvPr>
          <p:cNvCxnSpPr>
            <a:cxnSpLocks/>
          </p:cNvCxnSpPr>
          <p:nvPr/>
        </p:nvCxnSpPr>
        <p:spPr>
          <a:xfrm>
            <a:off x="4287541" y="2679622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D9FDE0-A73A-49D0-9491-F1E37154B855}"/>
              </a:ext>
            </a:extLst>
          </p:cNvPr>
          <p:cNvCxnSpPr>
            <a:cxnSpLocks/>
          </p:cNvCxnSpPr>
          <p:nvPr/>
        </p:nvCxnSpPr>
        <p:spPr>
          <a:xfrm flipV="1">
            <a:off x="2895844" y="2679622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51105A-79B2-411E-96A7-9A1BFE94FEC6}"/>
              </a:ext>
            </a:extLst>
          </p:cNvPr>
          <p:cNvCxnSpPr>
            <a:cxnSpLocks/>
          </p:cNvCxnSpPr>
          <p:nvPr/>
        </p:nvCxnSpPr>
        <p:spPr>
          <a:xfrm>
            <a:off x="4287541" y="3450763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22D4B6-1CE2-4901-98C0-F8C695B58613}"/>
              </a:ext>
            </a:extLst>
          </p:cNvPr>
          <p:cNvCxnSpPr>
            <a:cxnSpLocks/>
          </p:cNvCxnSpPr>
          <p:nvPr/>
        </p:nvCxnSpPr>
        <p:spPr>
          <a:xfrm flipV="1">
            <a:off x="2895844" y="3450763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6AE45F6-A4F7-4FEC-8E9E-824D7C4C20CB}"/>
              </a:ext>
            </a:extLst>
          </p:cNvPr>
          <p:cNvSpPr/>
          <p:nvPr/>
        </p:nvSpPr>
        <p:spPr>
          <a:xfrm>
            <a:off x="3250576" y="3290428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32A644-957A-44E4-81DE-4511BA175757}"/>
              </a:ext>
            </a:extLst>
          </p:cNvPr>
          <p:cNvSpPr/>
          <p:nvPr/>
        </p:nvSpPr>
        <p:spPr>
          <a:xfrm>
            <a:off x="3250576" y="2902569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C39FED-30A3-40C1-8103-8A636C62C5D1}"/>
              </a:ext>
            </a:extLst>
          </p:cNvPr>
          <p:cNvSpPr/>
          <p:nvPr/>
        </p:nvSpPr>
        <p:spPr>
          <a:xfrm>
            <a:off x="3250576" y="2517176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E037C14-8FD4-465E-B3DD-9EB0A7DCC6C3}"/>
              </a:ext>
            </a:extLst>
          </p:cNvPr>
          <p:cNvCxnSpPr>
            <a:cxnSpLocks/>
            <a:stCxn id="2" idx="2"/>
            <a:endCxn id="249" idx="1"/>
          </p:cNvCxnSpPr>
          <p:nvPr/>
        </p:nvCxnSpPr>
        <p:spPr>
          <a:xfrm flipV="1">
            <a:off x="2894769" y="4363873"/>
            <a:ext cx="443481" cy="28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C44E44E-0316-4E0C-B13F-14229A40103D}"/>
              </a:ext>
            </a:extLst>
          </p:cNvPr>
          <p:cNvSpPr/>
          <p:nvPr/>
        </p:nvSpPr>
        <p:spPr>
          <a:xfrm>
            <a:off x="1606098" y="3842709"/>
            <a:ext cx="1289746" cy="1047996"/>
          </a:xfrm>
          <a:prstGeom prst="cloudCallout">
            <a:avLst>
              <a:gd name="adj1" fmla="val 736"/>
              <a:gd name="adj2" fmla="val 694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Google Drive (Cloud)</a:t>
            </a:r>
          </a:p>
        </p:txBody>
      </p:sp>
      <p:sp>
        <p:nvSpPr>
          <p:cNvPr id="88" name="Cylinder 87">
            <a:extLst>
              <a:ext uri="{FF2B5EF4-FFF2-40B4-BE49-F238E27FC236}">
                <a16:creationId xmlns:a16="http://schemas.microsoft.com/office/drawing/2014/main" id="{93F6C097-B0B2-4F11-9DE0-42E563CF9B57}"/>
              </a:ext>
            </a:extLst>
          </p:cNvPr>
          <p:cNvSpPr/>
          <p:nvPr/>
        </p:nvSpPr>
        <p:spPr>
          <a:xfrm>
            <a:off x="1606098" y="2541395"/>
            <a:ext cx="1289746" cy="1047996"/>
          </a:xfrm>
          <a:prstGeom prst="ca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Photo Directory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(Local)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26CAC50-7BB9-4E7A-8B5F-4C333B7F5232}"/>
              </a:ext>
            </a:extLst>
          </p:cNvPr>
          <p:cNvSpPr/>
          <p:nvPr/>
        </p:nvSpPr>
        <p:spPr>
          <a:xfrm>
            <a:off x="4809142" y="1243220"/>
            <a:ext cx="1065402" cy="364434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Data Extractor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E6057BB-F704-468D-80A4-9BDABDA661A7}"/>
              </a:ext>
            </a:extLst>
          </p:cNvPr>
          <p:cNvSpPr/>
          <p:nvPr/>
        </p:nvSpPr>
        <p:spPr>
          <a:xfrm>
            <a:off x="7711022" y="1243219"/>
            <a:ext cx="1065402" cy="222517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CFCDA58E-92D6-408E-9210-267F7EE35E91}"/>
              </a:ext>
            </a:extLst>
          </p:cNvPr>
          <p:cNvSpPr/>
          <p:nvPr/>
        </p:nvSpPr>
        <p:spPr>
          <a:xfrm>
            <a:off x="1606098" y="1253792"/>
            <a:ext cx="1289746" cy="1047996"/>
          </a:xfrm>
          <a:prstGeom prst="ca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Directory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(Local)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0559900-4CA0-490D-BA42-DD0D21CD6D69}"/>
              </a:ext>
            </a:extLst>
          </p:cNvPr>
          <p:cNvSpPr/>
          <p:nvPr/>
        </p:nvSpPr>
        <p:spPr>
          <a:xfrm>
            <a:off x="7711022" y="3806107"/>
            <a:ext cx="1065402" cy="93514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Writer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03BF572-68F7-4967-A59B-023C13CC9AE3}"/>
              </a:ext>
            </a:extLst>
          </p:cNvPr>
          <p:cNvCxnSpPr>
            <a:cxnSpLocks/>
            <a:stCxn id="163" idx="3"/>
            <a:endCxn id="104" idx="1"/>
          </p:cNvCxnSpPr>
          <p:nvPr/>
        </p:nvCxnSpPr>
        <p:spPr>
          <a:xfrm>
            <a:off x="7191600" y="3371053"/>
            <a:ext cx="519422" cy="9026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A1E41B-7098-482A-A2ED-4158CF1494E4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5874544" y="3371053"/>
            <a:ext cx="436829" cy="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2BCE264-837B-40FF-AD13-7DBDD2FCB5EB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4403652" y="4362949"/>
            <a:ext cx="405490" cy="9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A1CCDD4-AB6D-4BC6-A1E9-05AC026F2470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345390" y="1778713"/>
            <a:ext cx="46375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ACAF3B8-EF69-4E92-9D0E-28CA35C65169}"/>
              </a:ext>
            </a:extLst>
          </p:cNvPr>
          <p:cNvCxnSpPr>
            <a:cxnSpLocks/>
            <a:stCxn id="103" idx="4"/>
            <a:endCxn id="89" idx="1"/>
          </p:cNvCxnSpPr>
          <p:nvPr/>
        </p:nvCxnSpPr>
        <p:spPr>
          <a:xfrm>
            <a:off x="2895844" y="1777790"/>
            <a:ext cx="423982" cy="92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F9C5543-B66B-4315-B8BA-B7D97AC8FB28}"/>
              </a:ext>
            </a:extLst>
          </p:cNvPr>
          <p:cNvSpPr/>
          <p:nvPr/>
        </p:nvSpPr>
        <p:spPr>
          <a:xfrm>
            <a:off x="3269670" y="4172000"/>
            <a:ext cx="1065402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91FF947-FA50-41B8-A964-8C03430842EB}"/>
              </a:ext>
            </a:extLst>
          </p:cNvPr>
          <p:cNvSpPr/>
          <p:nvPr/>
        </p:nvSpPr>
        <p:spPr>
          <a:xfrm>
            <a:off x="3338250" y="4240429"/>
            <a:ext cx="1065402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&lt;/&gt;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3" name="Table 165">
            <a:extLst>
              <a:ext uri="{FF2B5EF4-FFF2-40B4-BE49-F238E27FC236}">
                <a16:creationId xmlns:a16="http://schemas.microsoft.com/office/drawing/2014/main" id="{34E52DEE-48E9-426E-BDFA-0DB61789F9C4}"/>
              </a:ext>
            </a:extLst>
          </p:cNvPr>
          <p:cNvGraphicFramePr>
            <a:graphicFrameLocks noGrp="1"/>
          </p:cNvGraphicFramePr>
          <p:nvPr/>
        </p:nvGraphicFramePr>
        <p:xfrm>
          <a:off x="6311373" y="3048685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70133D-D6DB-4953-A4C0-DADCF0E377D5}"/>
              </a:ext>
            </a:extLst>
          </p:cNvPr>
          <p:cNvSpPr/>
          <p:nvPr/>
        </p:nvSpPr>
        <p:spPr>
          <a:xfrm>
            <a:off x="3316641" y="2582875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EDDC146-3AFF-4B71-B648-FD046A64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2616859"/>
            <a:ext cx="227020" cy="1700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7D0041-5DC4-4A1E-81B4-36E25E9D5291}"/>
              </a:ext>
            </a:extLst>
          </p:cNvPr>
          <p:cNvSpPr/>
          <p:nvPr/>
        </p:nvSpPr>
        <p:spPr>
          <a:xfrm>
            <a:off x="3316641" y="3355327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EA262DD-EBC8-4656-97D5-882707F7F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3387761"/>
            <a:ext cx="227020" cy="1700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5F4E61-7801-4728-BDEC-48CA05413601}"/>
              </a:ext>
            </a:extLst>
          </p:cNvPr>
          <p:cNvSpPr/>
          <p:nvPr/>
        </p:nvSpPr>
        <p:spPr>
          <a:xfrm>
            <a:off x="3316641" y="2958191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CE9E4B7-963E-4529-8DA4-02E538A58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9387"/>
          <a:stretch/>
        </p:blipFill>
        <p:spPr>
          <a:xfrm>
            <a:off x="3414538" y="2989078"/>
            <a:ext cx="227020" cy="1685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8015BC8-1AFA-4173-9287-34856F3508C8}"/>
              </a:ext>
            </a:extLst>
          </p:cNvPr>
          <p:cNvSpPr/>
          <p:nvPr/>
        </p:nvSpPr>
        <p:spPr>
          <a:xfrm>
            <a:off x="3319826" y="1655269"/>
            <a:ext cx="1025564" cy="246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73DE8B35-110B-40F1-98C2-9A12FAC0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3423843" y="1673833"/>
            <a:ext cx="208411" cy="207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FE8DC-CF0C-45FA-B900-F794B53B624C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5874544" y="1783751"/>
            <a:ext cx="436829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165">
            <a:extLst>
              <a:ext uri="{FF2B5EF4-FFF2-40B4-BE49-F238E27FC236}">
                <a16:creationId xmlns:a16="http://schemas.microsoft.com/office/drawing/2014/main" id="{9387797B-2C77-40B6-80B5-8ECD1FAA2B3C}"/>
              </a:ext>
            </a:extLst>
          </p:cNvPr>
          <p:cNvGraphicFramePr>
            <a:graphicFrameLocks noGrp="1"/>
          </p:cNvGraphicFramePr>
          <p:nvPr/>
        </p:nvGraphicFramePr>
        <p:xfrm>
          <a:off x="6311373" y="1461383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A34513-6E4F-4BF0-AB3D-4D035789ADBF}"/>
              </a:ext>
            </a:extLst>
          </p:cNvPr>
          <p:cNvSpPr/>
          <p:nvPr/>
        </p:nvSpPr>
        <p:spPr>
          <a:xfrm>
            <a:off x="9420766" y="4150237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11241A53-B226-4D24-9950-1FCF8193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524783" y="4169724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2DFD46D-2578-4A50-BC3B-D16910867165}"/>
              </a:ext>
            </a:extLst>
          </p:cNvPr>
          <p:cNvCxnSpPr>
            <a:cxnSpLocks/>
          </p:cNvCxnSpPr>
          <p:nvPr/>
        </p:nvCxnSpPr>
        <p:spPr>
          <a:xfrm flipV="1">
            <a:off x="7191600" y="1783752"/>
            <a:ext cx="519422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3F7C032-9361-4B3B-98BD-38476EC77810}"/>
              </a:ext>
            </a:extLst>
          </p:cNvPr>
          <p:cNvCxnSpPr>
            <a:cxnSpLocks/>
            <a:stCxn id="163" idx="3"/>
            <a:endCxn id="98" idx="1"/>
          </p:cNvCxnSpPr>
          <p:nvPr/>
        </p:nvCxnSpPr>
        <p:spPr>
          <a:xfrm flipV="1">
            <a:off x="7191600" y="2355806"/>
            <a:ext cx="519422" cy="10152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6530B7-F334-4A79-BEB2-200D2B0D9A21}"/>
              </a:ext>
            </a:extLst>
          </p:cNvPr>
          <p:cNvCxnSpPr>
            <a:cxnSpLocks/>
            <a:stCxn id="104" idx="3"/>
            <a:endCxn id="102" idx="1"/>
          </p:cNvCxnSpPr>
          <p:nvPr/>
        </p:nvCxnSpPr>
        <p:spPr>
          <a:xfrm flipV="1">
            <a:off x="8776424" y="4273681"/>
            <a:ext cx="644342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F3E34EF-4DC4-4B4F-8594-3C04F71860C9}"/>
              </a:ext>
            </a:extLst>
          </p:cNvPr>
          <p:cNvSpPr/>
          <p:nvPr/>
        </p:nvSpPr>
        <p:spPr>
          <a:xfrm>
            <a:off x="9392191" y="1882129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2C078450-F154-47FB-BAA3-12FFAFFE4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496208" y="1901616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2F355A9-E238-4F23-BB51-F2FC0D438F9C}"/>
              </a:ext>
            </a:extLst>
          </p:cNvPr>
          <p:cNvSpPr/>
          <p:nvPr/>
        </p:nvSpPr>
        <p:spPr>
          <a:xfrm>
            <a:off x="9392191" y="2617240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6D0E69F6-E53E-4D6A-AF89-124710E6C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496208" y="2636727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C52E235-CBFF-4E14-9AEE-C2A7AB5C0266}"/>
              </a:ext>
            </a:extLst>
          </p:cNvPr>
          <p:cNvCxnSpPr>
            <a:cxnSpLocks/>
            <a:stCxn id="98" idx="3"/>
            <a:endCxn id="85" idx="1"/>
          </p:cNvCxnSpPr>
          <p:nvPr/>
        </p:nvCxnSpPr>
        <p:spPr>
          <a:xfrm>
            <a:off x="8776424" y="2355806"/>
            <a:ext cx="615767" cy="38487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C55AED7-B788-4673-B454-B6C8FFD77C42}"/>
              </a:ext>
            </a:extLst>
          </p:cNvPr>
          <p:cNvCxnSpPr>
            <a:cxnSpLocks/>
            <a:stCxn id="98" idx="3"/>
            <a:endCxn id="83" idx="1"/>
          </p:cNvCxnSpPr>
          <p:nvPr/>
        </p:nvCxnSpPr>
        <p:spPr>
          <a:xfrm flipV="1">
            <a:off x="8776424" y="2005573"/>
            <a:ext cx="615767" cy="35023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5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678009B-CE42-4A88-B3F8-DA17E6294D0D}"/>
              </a:ext>
            </a:extLst>
          </p:cNvPr>
          <p:cNvSpPr/>
          <p:nvPr/>
        </p:nvSpPr>
        <p:spPr>
          <a:xfrm>
            <a:off x="7489619" y="3689989"/>
            <a:ext cx="3178381" cy="1314718"/>
          </a:xfrm>
          <a:prstGeom prst="roundRect">
            <a:avLst>
              <a:gd name="adj" fmla="val 1304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4877490-0E82-4284-B331-1C9F027DCFB7}"/>
              </a:ext>
            </a:extLst>
          </p:cNvPr>
          <p:cNvSpPr/>
          <p:nvPr/>
        </p:nvSpPr>
        <p:spPr>
          <a:xfrm>
            <a:off x="7489619" y="1129538"/>
            <a:ext cx="3178381" cy="2472677"/>
          </a:xfrm>
          <a:prstGeom prst="roundRect">
            <a:avLst>
              <a:gd name="adj" fmla="val 857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4E17425-0DB0-41B9-91E7-0DB2D7DC0B9F}"/>
              </a:ext>
            </a:extLst>
          </p:cNvPr>
          <p:cNvSpPr/>
          <p:nvPr/>
        </p:nvSpPr>
        <p:spPr>
          <a:xfrm>
            <a:off x="977900" y="2467401"/>
            <a:ext cx="6400801" cy="2541771"/>
          </a:xfrm>
          <a:prstGeom prst="roundRect">
            <a:avLst>
              <a:gd name="adj" fmla="val 87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78BA6C-064C-4AB6-993B-09D4D3C1FD3D}"/>
              </a:ext>
            </a:extLst>
          </p:cNvPr>
          <p:cNvSpPr/>
          <p:nvPr/>
        </p:nvSpPr>
        <p:spPr>
          <a:xfrm>
            <a:off x="977900" y="1132186"/>
            <a:ext cx="6400801" cy="1268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DC6C0C-C6CE-45F1-B55E-23A5DAC584D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4350069" y="3081635"/>
            <a:ext cx="45907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EBFA85C-20E6-46CC-B439-7E6593C2115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895844" y="3081635"/>
            <a:ext cx="42079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CE691B-E08C-430F-8A2A-9E58A4B3E863}"/>
              </a:ext>
            </a:extLst>
          </p:cNvPr>
          <p:cNvCxnSpPr>
            <a:cxnSpLocks/>
          </p:cNvCxnSpPr>
          <p:nvPr/>
        </p:nvCxnSpPr>
        <p:spPr>
          <a:xfrm>
            <a:off x="4287541" y="2679622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D9FDE0-A73A-49D0-9491-F1E37154B855}"/>
              </a:ext>
            </a:extLst>
          </p:cNvPr>
          <p:cNvCxnSpPr>
            <a:cxnSpLocks/>
          </p:cNvCxnSpPr>
          <p:nvPr/>
        </p:nvCxnSpPr>
        <p:spPr>
          <a:xfrm flipV="1">
            <a:off x="2895844" y="2679622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51105A-79B2-411E-96A7-9A1BFE94FEC6}"/>
              </a:ext>
            </a:extLst>
          </p:cNvPr>
          <p:cNvCxnSpPr>
            <a:cxnSpLocks/>
          </p:cNvCxnSpPr>
          <p:nvPr/>
        </p:nvCxnSpPr>
        <p:spPr>
          <a:xfrm>
            <a:off x="4287541" y="3450763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22D4B6-1CE2-4901-98C0-F8C695B58613}"/>
              </a:ext>
            </a:extLst>
          </p:cNvPr>
          <p:cNvCxnSpPr>
            <a:cxnSpLocks/>
          </p:cNvCxnSpPr>
          <p:nvPr/>
        </p:nvCxnSpPr>
        <p:spPr>
          <a:xfrm flipV="1">
            <a:off x="2895844" y="3450763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6AE45F6-A4F7-4FEC-8E9E-824D7C4C20CB}"/>
              </a:ext>
            </a:extLst>
          </p:cNvPr>
          <p:cNvSpPr/>
          <p:nvPr/>
        </p:nvSpPr>
        <p:spPr>
          <a:xfrm>
            <a:off x="3250576" y="3290428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32A644-957A-44E4-81DE-4511BA175757}"/>
              </a:ext>
            </a:extLst>
          </p:cNvPr>
          <p:cNvSpPr/>
          <p:nvPr/>
        </p:nvSpPr>
        <p:spPr>
          <a:xfrm>
            <a:off x="3250576" y="2902569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C39FED-30A3-40C1-8103-8A636C62C5D1}"/>
              </a:ext>
            </a:extLst>
          </p:cNvPr>
          <p:cNvSpPr/>
          <p:nvPr/>
        </p:nvSpPr>
        <p:spPr>
          <a:xfrm>
            <a:off x="3250576" y="2517176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E037C14-8FD4-465E-B3DD-9EB0A7DCC6C3}"/>
              </a:ext>
            </a:extLst>
          </p:cNvPr>
          <p:cNvCxnSpPr>
            <a:cxnSpLocks/>
            <a:stCxn id="2" idx="2"/>
            <a:endCxn id="249" idx="1"/>
          </p:cNvCxnSpPr>
          <p:nvPr/>
        </p:nvCxnSpPr>
        <p:spPr>
          <a:xfrm flipV="1">
            <a:off x="2894769" y="4363873"/>
            <a:ext cx="443481" cy="28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C44E44E-0316-4E0C-B13F-14229A40103D}"/>
              </a:ext>
            </a:extLst>
          </p:cNvPr>
          <p:cNvSpPr/>
          <p:nvPr/>
        </p:nvSpPr>
        <p:spPr>
          <a:xfrm>
            <a:off x="1606098" y="3842709"/>
            <a:ext cx="1289746" cy="1047996"/>
          </a:xfrm>
          <a:prstGeom prst="cloudCallout">
            <a:avLst>
              <a:gd name="adj1" fmla="val 736"/>
              <a:gd name="adj2" fmla="val 694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Google Drive (Cloud)</a:t>
            </a:r>
          </a:p>
        </p:txBody>
      </p:sp>
      <p:sp>
        <p:nvSpPr>
          <p:cNvPr id="88" name="Cylinder 87">
            <a:extLst>
              <a:ext uri="{FF2B5EF4-FFF2-40B4-BE49-F238E27FC236}">
                <a16:creationId xmlns:a16="http://schemas.microsoft.com/office/drawing/2014/main" id="{93F6C097-B0B2-4F11-9DE0-42E563CF9B57}"/>
              </a:ext>
            </a:extLst>
          </p:cNvPr>
          <p:cNvSpPr/>
          <p:nvPr/>
        </p:nvSpPr>
        <p:spPr>
          <a:xfrm>
            <a:off x="1606098" y="2541395"/>
            <a:ext cx="1289746" cy="1047996"/>
          </a:xfrm>
          <a:prstGeom prst="ca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Photo Directory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(Local)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26CAC50-7BB9-4E7A-8B5F-4C333B7F5232}"/>
              </a:ext>
            </a:extLst>
          </p:cNvPr>
          <p:cNvSpPr/>
          <p:nvPr/>
        </p:nvSpPr>
        <p:spPr>
          <a:xfrm>
            <a:off x="4809142" y="1243220"/>
            <a:ext cx="1065402" cy="364434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Data Extractor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E6057BB-F704-468D-80A4-9BDABDA661A7}"/>
              </a:ext>
            </a:extLst>
          </p:cNvPr>
          <p:cNvSpPr/>
          <p:nvPr/>
        </p:nvSpPr>
        <p:spPr>
          <a:xfrm>
            <a:off x="7711022" y="1243219"/>
            <a:ext cx="1065402" cy="222517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CFCDA58E-92D6-408E-9210-267F7EE35E91}"/>
              </a:ext>
            </a:extLst>
          </p:cNvPr>
          <p:cNvSpPr/>
          <p:nvPr/>
        </p:nvSpPr>
        <p:spPr>
          <a:xfrm>
            <a:off x="1606098" y="1253792"/>
            <a:ext cx="1289746" cy="1047996"/>
          </a:xfrm>
          <a:prstGeom prst="ca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Directory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(Local)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0559900-4CA0-490D-BA42-DD0D21CD6D69}"/>
              </a:ext>
            </a:extLst>
          </p:cNvPr>
          <p:cNvSpPr/>
          <p:nvPr/>
        </p:nvSpPr>
        <p:spPr>
          <a:xfrm>
            <a:off x="7711022" y="3806107"/>
            <a:ext cx="1065402" cy="93514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Writer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03BF572-68F7-4967-A59B-023C13CC9AE3}"/>
              </a:ext>
            </a:extLst>
          </p:cNvPr>
          <p:cNvCxnSpPr>
            <a:cxnSpLocks/>
            <a:stCxn id="163" idx="3"/>
            <a:endCxn id="104" idx="1"/>
          </p:cNvCxnSpPr>
          <p:nvPr/>
        </p:nvCxnSpPr>
        <p:spPr>
          <a:xfrm>
            <a:off x="7191600" y="3371053"/>
            <a:ext cx="519422" cy="9026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A1E41B-7098-482A-A2ED-4158CF1494E4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5874544" y="3371053"/>
            <a:ext cx="436829" cy="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2BCE264-837B-40FF-AD13-7DBDD2FCB5EB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4403652" y="4362949"/>
            <a:ext cx="405490" cy="9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A1CCDD4-AB6D-4BC6-A1E9-05AC026F2470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345390" y="1778713"/>
            <a:ext cx="46375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ACAF3B8-EF69-4E92-9D0E-28CA35C65169}"/>
              </a:ext>
            </a:extLst>
          </p:cNvPr>
          <p:cNvCxnSpPr>
            <a:cxnSpLocks/>
            <a:stCxn id="103" idx="4"/>
            <a:endCxn id="89" idx="1"/>
          </p:cNvCxnSpPr>
          <p:nvPr/>
        </p:nvCxnSpPr>
        <p:spPr>
          <a:xfrm>
            <a:off x="2895844" y="1777790"/>
            <a:ext cx="423982" cy="92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F9C5543-B66B-4315-B8BA-B7D97AC8FB28}"/>
              </a:ext>
            </a:extLst>
          </p:cNvPr>
          <p:cNvSpPr/>
          <p:nvPr/>
        </p:nvSpPr>
        <p:spPr>
          <a:xfrm>
            <a:off x="3269670" y="4172000"/>
            <a:ext cx="1065402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91FF947-FA50-41B8-A964-8C03430842EB}"/>
              </a:ext>
            </a:extLst>
          </p:cNvPr>
          <p:cNvSpPr/>
          <p:nvPr/>
        </p:nvSpPr>
        <p:spPr>
          <a:xfrm>
            <a:off x="3338250" y="4240429"/>
            <a:ext cx="1065402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&lt;/&gt;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3" name="Table 165">
            <a:extLst>
              <a:ext uri="{FF2B5EF4-FFF2-40B4-BE49-F238E27FC236}">
                <a16:creationId xmlns:a16="http://schemas.microsoft.com/office/drawing/2014/main" id="{34E52DEE-48E9-426E-BDFA-0DB61789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1156"/>
              </p:ext>
            </p:extLst>
          </p:nvPr>
        </p:nvGraphicFramePr>
        <p:xfrm>
          <a:off x="6311373" y="3048685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70133D-D6DB-4953-A4C0-DADCF0E377D5}"/>
              </a:ext>
            </a:extLst>
          </p:cNvPr>
          <p:cNvSpPr/>
          <p:nvPr/>
        </p:nvSpPr>
        <p:spPr>
          <a:xfrm>
            <a:off x="3316641" y="2582875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EDDC146-3AFF-4B71-B648-FD046A64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2616859"/>
            <a:ext cx="227020" cy="1700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7D0041-5DC4-4A1E-81B4-36E25E9D5291}"/>
              </a:ext>
            </a:extLst>
          </p:cNvPr>
          <p:cNvSpPr/>
          <p:nvPr/>
        </p:nvSpPr>
        <p:spPr>
          <a:xfrm>
            <a:off x="3316641" y="3355327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EA262DD-EBC8-4656-97D5-882707F7F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3387761"/>
            <a:ext cx="227020" cy="1700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5F4E61-7801-4728-BDEC-48CA05413601}"/>
              </a:ext>
            </a:extLst>
          </p:cNvPr>
          <p:cNvSpPr/>
          <p:nvPr/>
        </p:nvSpPr>
        <p:spPr>
          <a:xfrm>
            <a:off x="3316641" y="2958191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CE9E4B7-963E-4529-8DA4-02E538A58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9387"/>
          <a:stretch/>
        </p:blipFill>
        <p:spPr>
          <a:xfrm>
            <a:off x="3414538" y="2989078"/>
            <a:ext cx="227020" cy="1685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8015BC8-1AFA-4173-9287-34856F3508C8}"/>
              </a:ext>
            </a:extLst>
          </p:cNvPr>
          <p:cNvSpPr/>
          <p:nvPr/>
        </p:nvSpPr>
        <p:spPr>
          <a:xfrm>
            <a:off x="3319826" y="1655269"/>
            <a:ext cx="1025564" cy="246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73DE8B35-110B-40F1-98C2-9A12FAC0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3423843" y="1673833"/>
            <a:ext cx="208411" cy="207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FE8DC-CF0C-45FA-B900-F794B53B624C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5874544" y="1783751"/>
            <a:ext cx="436829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165">
            <a:extLst>
              <a:ext uri="{FF2B5EF4-FFF2-40B4-BE49-F238E27FC236}">
                <a16:creationId xmlns:a16="http://schemas.microsoft.com/office/drawing/2014/main" id="{9387797B-2C77-40B6-80B5-8ECD1FAA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88578"/>
              </p:ext>
            </p:extLst>
          </p:nvPr>
        </p:nvGraphicFramePr>
        <p:xfrm>
          <a:off x="6311373" y="1461383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A34513-6E4F-4BF0-AB3D-4D035789ADBF}"/>
              </a:ext>
            </a:extLst>
          </p:cNvPr>
          <p:cNvSpPr/>
          <p:nvPr/>
        </p:nvSpPr>
        <p:spPr>
          <a:xfrm>
            <a:off x="9420766" y="4150237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11241A53-B226-4D24-9950-1FCF8193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524783" y="4169724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2DFD46D-2578-4A50-BC3B-D16910867165}"/>
              </a:ext>
            </a:extLst>
          </p:cNvPr>
          <p:cNvCxnSpPr>
            <a:cxnSpLocks/>
          </p:cNvCxnSpPr>
          <p:nvPr/>
        </p:nvCxnSpPr>
        <p:spPr>
          <a:xfrm flipV="1">
            <a:off x="7191600" y="1783752"/>
            <a:ext cx="519422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3F7C032-9361-4B3B-98BD-38476EC77810}"/>
              </a:ext>
            </a:extLst>
          </p:cNvPr>
          <p:cNvCxnSpPr>
            <a:cxnSpLocks/>
            <a:stCxn id="163" idx="3"/>
            <a:endCxn id="98" idx="1"/>
          </p:cNvCxnSpPr>
          <p:nvPr/>
        </p:nvCxnSpPr>
        <p:spPr>
          <a:xfrm flipV="1">
            <a:off x="7191600" y="2355806"/>
            <a:ext cx="519422" cy="10152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6530B7-F334-4A79-BEB2-200D2B0D9A21}"/>
              </a:ext>
            </a:extLst>
          </p:cNvPr>
          <p:cNvCxnSpPr>
            <a:cxnSpLocks/>
            <a:stCxn id="104" idx="3"/>
            <a:endCxn id="102" idx="1"/>
          </p:cNvCxnSpPr>
          <p:nvPr/>
        </p:nvCxnSpPr>
        <p:spPr>
          <a:xfrm flipV="1">
            <a:off x="8776424" y="4273681"/>
            <a:ext cx="644342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F3E34EF-4DC4-4B4F-8594-3C04F71860C9}"/>
              </a:ext>
            </a:extLst>
          </p:cNvPr>
          <p:cNvSpPr/>
          <p:nvPr/>
        </p:nvSpPr>
        <p:spPr>
          <a:xfrm>
            <a:off x="9392191" y="1882129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2C078450-F154-47FB-BAA3-12FFAFFE4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496208" y="1901616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2F355A9-E238-4F23-BB51-F2FC0D438F9C}"/>
              </a:ext>
            </a:extLst>
          </p:cNvPr>
          <p:cNvSpPr/>
          <p:nvPr/>
        </p:nvSpPr>
        <p:spPr>
          <a:xfrm>
            <a:off x="9392191" y="2617240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6D0E69F6-E53E-4D6A-AF89-124710E6C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496208" y="2636727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C52E235-CBFF-4E14-9AEE-C2A7AB5C0266}"/>
              </a:ext>
            </a:extLst>
          </p:cNvPr>
          <p:cNvCxnSpPr>
            <a:cxnSpLocks/>
            <a:stCxn id="98" idx="3"/>
            <a:endCxn id="85" idx="1"/>
          </p:cNvCxnSpPr>
          <p:nvPr/>
        </p:nvCxnSpPr>
        <p:spPr>
          <a:xfrm>
            <a:off x="8776424" y="2355806"/>
            <a:ext cx="615767" cy="38487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C55AED7-B788-4673-B454-B6C8FFD77C42}"/>
              </a:ext>
            </a:extLst>
          </p:cNvPr>
          <p:cNvCxnSpPr>
            <a:cxnSpLocks/>
            <a:stCxn id="98" idx="3"/>
            <a:endCxn id="83" idx="1"/>
          </p:cNvCxnSpPr>
          <p:nvPr/>
        </p:nvCxnSpPr>
        <p:spPr>
          <a:xfrm flipV="1">
            <a:off x="8776424" y="2005573"/>
            <a:ext cx="615767" cy="35023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A0C78599-3416-4DAC-861B-83DF3CA79405}"/>
              </a:ext>
            </a:extLst>
          </p:cNvPr>
          <p:cNvSpPr/>
          <p:nvPr/>
        </p:nvSpPr>
        <p:spPr>
          <a:xfrm>
            <a:off x="900954" y="1065209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76FCF0-0300-40D2-87C5-2AE645F6DBF9}"/>
              </a:ext>
            </a:extLst>
          </p:cNvPr>
          <p:cNvSpPr/>
          <p:nvPr/>
        </p:nvSpPr>
        <p:spPr>
          <a:xfrm>
            <a:off x="900954" y="2435350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590CDE1-42B9-4B72-A6D0-D4B73D07AC44}"/>
              </a:ext>
            </a:extLst>
          </p:cNvPr>
          <p:cNvSpPr/>
          <p:nvPr/>
        </p:nvSpPr>
        <p:spPr>
          <a:xfrm>
            <a:off x="10483868" y="1024882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82FE193-5A0E-4255-88DF-414DAE253112}"/>
              </a:ext>
            </a:extLst>
          </p:cNvPr>
          <p:cNvSpPr/>
          <p:nvPr/>
        </p:nvSpPr>
        <p:spPr>
          <a:xfrm>
            <a:off x="10489165" y="3616500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774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20CA643-5CE5-4C7F-86BF-3352D4DEEA36}"/>
              </a:ext>
            </a:extLst>
          </p:cNvPr>
          <p:cNvSpPr/>
          <p:nvPr/>
        </p:nvSpPr>
        <p:spPr>
          <a:xfrm>
            <a:off x="4809142" y="6793601"/>
            <a:ext cx="5862749" cy="493934"/>
          </a:xfrm>
          <a:prstGeom prst="roundRect">
            <a:avLst>
              <a:gd name="adj" fmla="val 262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888EF63-22A9-4E68-A410-B1CF93E89665}"/>
              </a:ext>
            </a:extLst>
          </p:cNvPr>
          <p:cNvSpPr/>
          <p:nvPr/>
        </p:nvSpPr>
        <p:spPr>
          <a:xfrm>
            <a:off x="4809142" y="6241814"/>
            <a:ext cx="5862749" cy="493934"/>
          </a:xfrm>
          <a:prstGeom prst="roundRect">
            <a:avLst>
              <a:gd name="adj" fmla="val 262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B882AE4-EF86-4187-B807-56953E8D9EB3}"/>
              </a:ext>
            </a:extLst>
          </p:cNvPr>
          <p:cNvSpPr/>
          <p:nvPr/>
        </p:nvSpPr>
        <p:spPr>
          <a:xfrm>
            <a:off x="4809142" y="5689018"/>
            <a:ext cx="5862749" cy="493934"/>
          </a:xfrm>
          <a:prstGeom prst="roundRect">
            <a:avLst>
              <a:gd name="adj" fmla="val 262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725A03E-A4CE-4ECE-AAFB-8C33C793DA59}"/>
              </a:ext>
            </a:extLst>
          </p:cNvPr>
          <p:cNvSpPr/>
          <p:nvPr/>
        </p:nvSpPr>
        <p:spPr>
          <a:xfrm>
            <a:off x="4809142" y="5143112"/>
            <a:ext cx="5862749" cy="493934"/>
          </a:xfrm>
          <a:prstGeom prst="roundRect">
            <a:avLst>
              <a:gd name="adj" fmla="val 262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678009B-CE42-4A88-B3F8-DA17E6294D0D}"/>
              </a:ext>
            </a:extLst>
          </p:cNvPr>
          <p:cNvSpPr/>
          <p:nvPr/>
        </p:nvSpPr>
        <p:spPr>
          <a:xfrm>
            <a:off x="7489619" y="3813429"/>
            <a:ext cx="3178381" cy="1191278"/>
          </a:xfrm>
          <a:prstGeom prst="roundRect">
            <a:avLst>
              <a:gd name="adj" fmla="val 1304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4877490-0E82-4284-B331-1C9F027DCFB7}"/>
              </a:ext>
            </a:extLst>
          </p:cNvPr>
          <p:cNvSpPr/>
          <p:nvPr/>
        </p:nvSpPr>
        <p:spPr>
          <a:xfrm>
            <a:off x="7489619" y="1129538"/>
            <a:ext cx="3178381" cy="2590592"/>
          </a:xfrm>
          <a:prstGeom prst="roundRect">
            <a:avLst>
              <a:gd name="adj" fmla="val 710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4E17425-0DB0-41B9-91E7-0DB2D7DC0B9F}"/>
              </a:ext>
            </a:extLst>
          </p:cNvPr>
          <p:cNvSpPr/>
          <p:nvPr/>
        </p:nvSpPr>
        <p:spPr>
          <a:xfrm>
            <a:off x="977900" y="2400301"/>
            <a:ext cx="6400801" cy="2608872"/>
          </a:xfrm>
          <a:prstGeom prst="roundRect">
            <a:avLst>
              <a:gd name="adj" fmla="val 87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78BA6C-064C-4AB6-993B-09D4D3C1FD3D}"/>
              </a:ext>
            </a:extLst>
          </p:cNvPr>
          <p:cNvSpPr/>
          <p:nvPr/>
        </p:nvSpPr>
        <p:spPr>
          <a:xfrm>
            <a:off x="977900" y="1132186"/>
            <a:ext cx="6400801" cy="11791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DC6C0C-C6CE-45F1-B55E-23A5DAC584D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4350069" y="3062900"/>
            <a:ext cx="45907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EBFA85C-20E6-46CC-B439-7E6593C2115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895844" y="3062900"/>
            <a:ext cx="42079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CE691B-E08C-430F-8A2A-9E58A4B3E863}"/>
              </a:ext>
            </a:extLst>
          </p:cNvPr>
          <p:cNvCxnSpPr>
            <a:cxnSpLocks/>
          </p:cNvCxnSpPr>
          <p:nvPr/>
        </p:nvCxnSpPr>
        <p:spPr>
          <a:xfrm>
            <a:off x="4287541" y="2636622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D9FDE0-A73A-49D0-9491-F1E37154B855}"/>
              </a:ext>
            </a:extLst>
          </p:cNvPr>
          <p:cNvCxnSpPr>
            <a:cxnSpLocks/>
          </p:cNvCxnSpPr>
          <p:nvPr/>
        </p:nvCxnSpPr>
        <p:spPr>
          <a:xfrm flipV="1">
            <a:off x="2895844" y="2636622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51105A-79B2-411E-96A7-9A1BFE94FEC6}"/>
              </a:ext>
            </a:extLst>
          </p:cNvPr>
          <p:cNvCxnSpPr>
            <a:cxnSpLocks/>
          </p:cNvCxnSpPr>
          <p:nvPr/>
        </p:nvCxnSpPr>
        <p:spPr>
          <a:xfrm>
            <a:off x="4287541" y="3450763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22D4B6-1CE2-4901-98C0-F8C695B58613}"/>
              </a:ext>
            </a:extLst>
          </p:cNvPr>
          <p:cNvCxnSpPr>
            <a:cxnSpLocks/>
          </p:cNvCxnSpPr>
          <p:nvPr/>
        </p:nvCxnSpPr>
        <p:spPr>
          <a:xfrm flipV="1">
            <a:off x="2895844" y="3450763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6AE45F6-A4F7-4FEC-8E9E-824D7C4C20CB}"/>
              </a:ext>
            </a:extLst>
          </p:cNvPr>
          <p:cNvSpPr/>
          <p:nvPr/>
        </p:nvSpPr>
        <p:spPr>
          <a:xfrm>
            <a:off x="3250576" y="3290428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32A644-957A-44E4-81DE-4511BA175757}"/>
              </a:ext>
            </a:extLst>
          </p:cNvPr>
          <p:cNvSpPr/>
          <p:nvPr/>
        </p:nvSpPr>
        <p:spPr>
          <a:xfrm>
            <a:off x="3250576" y="2883834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C39FED-30A3-40C1-8103-8A636C62C5D1}"/>
              </a:ext>
            </a:extLst>
          </p:cNvPr>
          <p:cNvSpPr/>
          <p:nvPr/>
        </p:nvSpPr>
        <p:spPr>
          <a:xfrm>
            <a:off x="3250576" y="2474176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E037C14-8FD4-465E-B3DD-9EB0A7DCC6C3}"/>
              </a:ext>
            </a:extLst>
          </p:cNvPr>
          <p:cNvCxnSpPr>
            <a:cxnSpLocks/>
            <a:stCxn id="2" idx="2"/>
            <a:endCxn id="249" idx="1"/>
          </p:cNvCxnSpPr>
          <p:nvPr/>
        </p:nvCxnSpPr>
        <p:spPr>
          <a:xfrm flipV="1">
            <a:off x="2894769" y="4415365"/>
            <a:ext cx="443481" cy="28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C44E44E-0316-4E0C-B13F-14229A40103D}"/>
              </a:ext>
            </a:extLst>
          </p:cNvPr>
          <p:cNvSpPr/>
          <p:nvPr/>
        </p:nvSpPr>
        <p:spPr>
          <a:xfrm>
            <a:off x="1606098" y="3950858"/>
            <a:ext cx="1289746" cy="934682"/>
          </a:xfrm>
          <a:prstGeom prst="cloudCallout">
            <a:avLst>
              <a:gd name="adj1" fmla="val 736"/>
              <a:gd name="adj2" fmla="val 694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Google Drive (Cloud)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26CAC50-7BB9-4E7A-8B5F-4C333B7F5232}"/>
              </a:ext>
            </a:extLst>
          </p:cNvPr>
          <p:cNvSpPr/>
          <p:nvPr/>
        </p:nvSpPr>
        <p:spPr>
          <a:xfrm>
            <a:off x="4809142" y="1243220"/>
            <a:ext cx="1065402" cy="364434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Data Extractor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E6057BB-F704-468D-80A4-9BDABDA661A7}"/>
              </a:ext>
            </a:extLst>
          </p:cNvPr>
          <p:cNvSpPr/>
          <p:nvPr/>
        </p:nvSpPr>
        <p:spPr>
          <a:xfrm>
            <a:off x="7711022" y="1243219"/>
            <a:ext cx="1065402" cy="240168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CFCDA58E-92D6-408E-9210-267F7EE35E91}"/>
              </a:ext>
            </a:extLst>
          </p:cNvPr>
          <p:cNvSpPr/>
          <p:nvPr/>
        </p:nvSpPr>
        <p:spPr>
          <a:xfrm>
            <a:off x="1606098" y="1253791"/>
            <a:ext cx="1289746" cy="2391109"/>
          </a:xfrm>
          <a:prstGeom prst="ca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0559900-4CA0-490D-BA42-DD0D21CD6D69}"/>
              </a:ext>
            </a:extLst>
          </p:cNvPr>
          <p:cNvSpPr/>
          <p:nvPr/>
        </p:nvSpPr>
        <p:spPr>
          <a:xfrm>
            <a:off x="7711022" y="3950688"/>
            <a:ext cx="1065402" cy="93188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Writer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03BF572-68F7-4967-A59B-023C13CC9AE3}"/>
              </a:ext>
            </a:extLst>
          </p:cNvPr>
          <p:cNvCxnSpPr>
            <a:cxnSpLocks/>
            <a:stCxn id="163" idx="3"/>
            <a:endCxn id="104" idx="1"/>
          </p:cNvCxnSpPr>
          <p:nvPr/>
        </p:nvCxnSpPr>
        <p:spPr>
          <a:xfrm>
            <a:off x="7191600" y="3371053"/>
            <a:ext cx="519422" cy="104557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A1E41B-7098-482A-A2ED-4158CF1494E4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5874544" y="3371053"/>
            <a:ext cx="436829" cy="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2BCE264-837B-40FF-AD13-7DBDD2FCB5EB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4403652" y="4414441"/>
            <a:ext cx="405490" cy="9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A1CCDD4-AB6D-4BC6-A1E9-05AC026F2470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345390" y="1778713"/>
            <a:ext cx="46375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ACAF3B8-EF69-4E92-9D0E-28CA35C6516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2894769" y="1778713"/>
            <a:ext cx="42505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F9C5543-B66B-4315-B8BA-B7D97AC8FB28}"/>
              </a:ext>
            </a:extLst>
          </p:cNvPr>
          <p:cNvSpPr/>
          <p:nvPr/>
        </p:nvSpPr>
        <p:spPr>
          <a:xfrm>
            <a:off x="3269670" y="4223492"/>
            <a:ext cx="1065402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91FF947-FA50-41B8-A964-8C03430842EB}"/>
              </a:ext>
            </a:extLst>
          </p:cNvPr>
          <p:cNvSpPr/>
          <p:nvPr/>
        </p:nvSpPr>
        <p:spPr>
          <a:xfrm>
            <a:off x="3338250" y="4291921"/>
            <a:ext cx="1065402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&lt;/&gt;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3" name="Table 165">
            <a:extLst>
              <a:ext uri="{FF2B5EF4-FFF2-40B4-BE49-F238E27FC236}">
                <a16:creationId xmlns:a16="http://schemas.microsoft.com/office/drawing/2014/main" id="{34E52DEE-48E9-426E-BDFA-0DB61789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17576"/>
              </p:ext>
            </p:extLst>
          </p:nvPr>
        </p:nvGraphicFramePr>
        <p:xfrm>
          <a:off x="6311373" y="3048685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70133D-D6DB-4953-A4C0-DADCF0E377D5}"/>
              </a:ext>
            </a:extLst>
          </p:cNvPr>
          <p:cNvSpPr/>
          <p:nvPr/>
        </p:nvSpPr>
        <p:spPr>
          <a:xfrm>
            <a:off x="3316641" y="2539875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EDDC146-3AFF-4B71-B648-FD046A64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2573859"/>
            <a:ext cx="227020" cy="1700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7D0041-5DC4-4A1E-81B4-36E25E9D5291}"/>
              </a:ext>
            </a:extLst>
          </p:cNvPr>
          <p:cNvSpPr/>
          <p:nvPr/>
        </p:nvSpPr>
        <p:spPr>
          <a:xfrm>
            <a:off x="3316641" y="3355327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EA262DD-EBC8-4656-97D5-882707F7F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3387761"/>
            <a:ext cx="227020" cy="1700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5F4E61-7801-4728-BDEC-48CA05413601}"/>
              </a:ext>
            </a:extLst>
          </p:cNvPr>
          <p:cNvSpPr/>
          <p:nvPr/>
        </p:nvSpPr>
        <p:spPr>
          <a:xfrm>
            <a:off x="3316641" y="2939456"/>
            <a:ext cx="1033428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CE9E4B7-963E-4529-8DA4-02E538A58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9387"/>
          <a:stretch/>
        </p:blipFill>
        <p:spPr>
          <a:xfrm>
            <a:off x="3414538" y="2970343"/>
            <a:ext cx="227020" cy="1685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8015BC8-1AFA-4173-9287-34856F3508C8}"/>
              </a:ext>
            </a:extLst>
          </p:cNvPr>
          <p:cNvSpPr/>
          <p:nvPr/>
        </p:nvSpPr>
        <p:spPr>
          <a:xfrm>
            <a:off x="3319826" y="1655269"/>
            <a:ext cx="1025564" cy="246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73DE8B35-110B-40F1-98C2-9A12FAC0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3423843" y="1673833"/>
            <a:ext cx="208411" cy="207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FE8DC-CF0C-45FA-B900-F794B53B624C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5874544" y="1783751"/>
            <a:ext cx="436829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165">
            <a:extLst>
              <a:ext uri="{FF2B5EF4-FFF2-40B4-BE49-F238E27FC236}">
                <a16:creationId xmlns:a16="http://schemas.microsoft.com/office/drawing/2014/main" id="{9387797B-2C77-40B6-80B5-8ECD1FAA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09854"/>
              </p:ext>
            </p:extLst>
          </p:nvPr>
        </p:nvGraphicFramePr>
        <p:xfrm>
          <a:off x="6311373" y="1461383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A34513-6E4F-4BF0-AB3D-4D035789ADBF}"/>
              </a:ext>
            </a:extLst>
          </p:cNvPr>
          <p:cNvSpPr/>
          <p:nvPr/>
        </p:nvSpPr>
        <p:spPr>
          <a:xfrm>
            <a:off x="9420766" y="4293186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11241A53-B226-4D24-9950-1FCF8193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524783" y="4312673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2DFD46D-2578-4A50-BC3B-D16910867165}"/>
              </a:ext>
            </a:extLst>
          </p:cNvPr>
          <p:cNvCxnSpPr>
            <a:cxnSpLocks/>
          </p:cNvCxnSpPr>
          <p:nvPr/>
        </p:nvCxnSpPr>
        <p:spPr>
          <a:xfrm flipV="1">
            <a:off x="7191600" y="1783752"/>
            <a:ext cx="519422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3F7C032-9361-4B3B-98BD-38476EC77810}"/>
              </a:ext>
            </a:extLst>
          </p:cNvPr>
          <p:cNvCxnSpPr>
            <a:cxnSpLocks/>
            <a:stCxn id="163" idx="3"/>
            <a:endCxn id="98" idx="1"/>
          </p:cNvCxnSpPr>
          <p:nvPr/>
        </p:nvCxnSpPr>
        <p:spPr>
          <a:xfrm flipV="1">
            <a:off x="7191600" y="2444060"/>
            <a:ext cx="519422" cy="9269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6530B7-F334-4A79-BEB2-200D2B0D9A21}"/>
              </a:ext>
            </a:extLst>
          </p:cNvPr>
          <p:cNvCxnSpPr>
            <a:cxnSpLocks/>
            <a:stCxn id="104" idx="3"/>
            <a:endCxn id="102" idx="1"/>
          </p:cNvCxnSpPr>
          <p:nvPr/>
        </p:nvCxnSpPr>
        <p:spPr>
          <a:xfrm>
            <a:off x="8776424" y="4416630"/>
            <a:ext cx="64434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F3E34EF-4DC4-4B4F-8594-3C04F71860C9}"/>
              </a:ext>
            </a:extLst>
          </p:cNvPr>
          <p:cNvSpPr/>
          <p:nvPr/>
        </p:nvSpPr>
        <p:spPr>
          <a:xfrm>
            <a:off x="9392191" y="1882129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2C078450-F154-47FB-BAA3-12FFAFFE4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496208" y="1901616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2F355A9-E238-4F23-BB51-F2FC0D438F9C}"/>
              </a:ext>
            </a:extLst>
          </p:cNvPr>
          <p:cNvSpPr/>
          <p:nvPr/>
        </p:nvSpPr>
        <p:spPr>
          <a:xfrm>
            <a:off x="9392191" y="2617240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6D0E69F6-E53E-4D6A-AF89-124710E6C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496208" y="2636727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C52E235-CBFF-4E14-9AEE-C2A7AB5C0266}"/>
              </a:ext>
            </a:extLst>
          </p:cNvPr>
          <p:cNvCxnSpPr>
            <a:cxnSpLocks/>
            <a:stCxn id="98" idx="3"/>
            <a:endCxn id="85" idx="1"/>
          </p:cNvCxnSpPr>
          <p:nvPr/>
        </p:nvCxnSpPr>
        <p:spPr>
          <a:xfrm>
            <a:off x="8776424" y="2444060"/>
            <a:ext cx="615767" cy="29662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C55AED7-B788-4673-B454-B6C8FFD77C42}"/>
              </a:ext>
            </a:extLst>
          </p:cNvPr>
          <p:cNvCxnSpPr>
            <a:cxnSpLocks/>
            <a:stCxn id="98" idx="3"/>
            <a:endCxn id="83" idx="1"/>
          </p:cNvCxnSpPr>
          <p:nvPr/>
        </p:nvCxnSpPr>
        <p:spPr>
          <a:xfrm flipV="1">
            <a:off x="8776424" y="2005573"/>
            <a:ext cx="615767" cy="43848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A0C78599-3416-4DAC-861B-83DF3CA79405}"/>
              </a:ext>
            </a:extLst>
          </p:cNvPr>
          <p:cNvSpPr/>
          <p:nvPr/>
        </p:nvSpPr>
        <p:spPr>
          <a:xfrm>
            <a:off x="900954" y="1065209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76FCF0-0300-40D2-87C5-2AE645F6DBF9}"/>
              </a:ext>
            </a:extLst>
          </p:cNvPr>
          <p:cNvSpPr/>
          <p:nvPr/>
        </p:nvSpPr>
        <p:spPr>
          <a:xfrm>
            <a:off x="900954" y="2435350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590CDE1-42B9-4B72-A6D0-D4B73D07AC44}"/>
              </a:ext>
            </a:extLst>
          </p:cNvPr>
          <p:cNvSpPr/>
          <p:nvPr/>
        </p:nvSpPr>
        <p:spPr>
          <a:xfrm>
            <a:off x="10483868" y="1024882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82FE193-5A0E-4255-88DF-414DAE253112}"/>
              </a:ext>
            </a:extLst>
          </p:cNvPr>
          <p:cNvSpPr/>
          <p:nvPr/>
        </p:nvSpPr>
        <p:spPr>
          <a:xfrm>
            <a:off x="10489165" y="3723038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aphicFrame>
        <p:nvGraphicFramePr>
          <p:cNvPr id="62" name="Table 165">
            <a:extLst>
              <a:ext uri="{FF2B5EF4-FFF2-40B4-BE49-F238E27FC236}">
                <a16:creationId xmlns:a16="http://schemas.microsoft.com/office/drawing/2014/main" id="{0D101A12-403B-4E09-B0CD-4175C434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90225"/>
              </p:ext>
            </p:extLst>
          </p:nvPr>
        </p:nvGraphicFramePr>
        <p:xfrm>
          <a:off x="4809142" y="5122985"/>
          <a:ext cx="581186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1863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Gold </a:t>
                      </a:r>
                      <a:r>
                        <a:rPr lang="en-US" sz="1200" b="1" i="0" kern="12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Route </a:t>
                      </a:r>
                      <a:r>
                        <a:rPr 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 are extracted from a specified local GPX file and converted to a standardized Pandas </a:t>
                      </a:r>
                      <a:r>
                        <a:rPr lang="en-US" sz="12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r>
                        <a:rPr 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format</a:t>
                      </a:r>
                      <a:endParaRPr lang="en-US" sz="12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920" marR="45720" marT="91440" marB="9144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Route 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 extracted from cloud photo metadata via API and local file EXIF metadata via direct read, then converted to standard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920" marR="45720" marT="91440" marB="9144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Gold Source Route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Route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fed to the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Analyzer</a:t>
                      </a: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which enriches the data, performs analytics, and generates graphs</a:t>
                      </a:r>
                    </a:p>
                  </a:txBody>
                  <a:tcPr marL="502920" marR="45720" marT="91440" marB="9144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20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Route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converted to a GPX format and saved to a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specififed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 directory for future reference</a:t>
                      </a:r>
                    </a:p>
                  </a:txBody>
                  <a:tcPr marL="502920" marR="45720" marT="91440" marB="9144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65" name="Oval 64">
            <a:extLst>
              <a:ext uri="{FF2B5EF4-FFF2-40B4-BE49-F238E27FC236}">
                <a16:creationId xmlns:a16="http://schemas.microsoft.com/office/drawing/2014/main" id="{06577950-9FC6-4164-9253-DA2C5A9B94BA}"/>
              </a:ext>
            </a:extLst>
          </p:cNvPr>
          <p:cNvSpPr/>
          <p:nvPr/>
        </p:nvSpPr>
        <p:spPr>
          <a:xfrm>
            <a:off x="4896567" y="5253931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452E50-F003-45F8-9A3E-D8DD83713CBA}"/>
              </a:ext>
            </a:extLst>
          </p:cNvPr>
          <p:cNvSpPr/>
          <p:nvPr/>
        </p:nvSpPr>
        <p:spPr>
          <a:xfrm>
            <a:off x="4896567" y="5799504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826E9A9-AFD0-48C6-ADAE-89D10732B00B}"/>
              </a:ext>
            </a:extLst>
          </p:cNvPr>
          <p:cNvSpPr/>
          <p:nvPr/>
        </p:nvSpPr>
        <p:spPr>
          <a:xfrm>
            <a:off x="4896567" y="6345077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6F6E7B-E577-407E-A74C-36FCB0F6E868}"/>
              </a:ext>
            </a:extLst>
          </p:cNvPr>
          <p:cNvSpPr/>
          <p:nvPr/>
        </p:nvSpPr>
        <p:spPr>
          <a:xfrm>
            <a:off x="4896567" y="6890650"/>
            <a:ext cx="295050" cy="2950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40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20CA643-5CE5-4C7F-86BF-3352D4DEEA36}"/>
              </a:ext>
            </a:extLst>
          </p:cNvPr>
          <p:cNvSpPr/>
          <p:nvPr/>
        </p:nvSpPr>
        <p:spPr>
          <a:xfrm>
            <a:off x="4809142" y="6793601"/>
            <a:ext cx="5862749" cy="493934"/>
          </a:xfrm>
          <a:prstGeom prst="roundRect">
            <a:avLst>
              <a:gd name="adj" fmla="val 262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888EF63-22A9-4E68-A410-B1CF93E89665}"/>
              </a:ext>
            </a:extLst>
          </p:cNvPr>
          <p:cNvSpPr/>
          <p:nvPr/>
        </p:nvSpPr>
        <p:spPr>
          <a:xfrm>
            <a:off x="4809142" y="6241814"/>
            <a:ext cx="5862749" cy="493934"/>
          </a:xfrm>
          <a:prstGeom prst="roundRect">
            <a:avLst>
              <a:gd name="adj" fmla="val 262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B882AE4-EF86-4187-B807-56953E8D9EB3}"/>
              </a:ext>
            </a:extLst>
          </p:cNvPr>
          <p:cNvSpPr/>
          <p:nvPr/>
        </p:nvSpPr>
        <p:spPr>
          <a:xfrm>
            <a:off x="4809142" y="5689018"/>
            <a:ext cx="5862749" cy="493934"/>
          </a:xfrm>
          <a:prstGeom prst="roundRect">
            <a:avLst>
              <a:gd name="adj" fmla="val 262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725A03E-A4CE-4ECE-AAFB-8C33C793DA59}"/>
              </a:ext>
            </a:extLst>
          </p:cNvPr>
          <p:cNvSpPr/>
          <p:nvPr/>
        </p:nvSpPr>
        <p:spPr>
          <a:xfrm>
            <a:off x="4809142" y="5143112"/>
            <a:ext cx="5862749" cy="493934"/>
          </a:xfrm>
          <a:prstGeom prst="roundRect">
            <a:avLst>
              <a:gd name="adj" fmla="val 262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678009B-CE42-4A88-B3F8-DA17E6294D0D}"/>
              </a:ext>
            </a:extLst>
          </p:cNvPr>
          <p:cNvSpPr/>
          <p:nvPr/>
        </p:nvSpPr>
        <p:spPr>
          <a:xfrm>
            <a:off x="7489619" y="3813429"/>
            <a:ext cx="3178381" cy="1191278"/>
          </a:xfrm>
          <a:prstGeom prst="roundRect">
            <a:avLst>
              <a:gd name="adj" fmla="val 1304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4877490-0E82-4284-B331-1C9F027DCFB7}"/>
              </a:ext>
            </a:extLst>
          </p:cNvPr>
          <p:cNvSpPr/>
          <p:nvPr/>
        </p:nvSpPr>
        <p:spPr>
          <a:xfrm>
            <a:off x="7489619" y="1129538"/>
            <a:ext cx="3178381" cy="2590592"/>
          </a:xfrm>
          <a:prstGeom prst="roundRect">
            <a:avLst>
              <a:gd name="adj" fmla="val 710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4E17425-0DB0-41B9-91E7-0DB2D7DC0B9F}"/>
              </a:ext>
            </a:extLst>
          </p:cNvPr>
          <p:cNvSpPr/>
          <p:nvPr/>
        </p:nvSpPr>
        <p:spPr>
          <a:xfrm>
            <a:off x="977900" y="2400301"/>
            <a:ext cx="6400801" cy="2608872"/>
          </a:xfrm>
          <a:prstGeom prst="roundRect">
            <a:avLst>
              <a:gd name="adj" fmla="val 87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78BA6C-064C-4AB6-993B-09D4D3C1FD3D}"/>
              </a:ext>
            </a:extLst>
          </p:cNvPr>
          <p:cNvSpPr/>
          <p:nvPr/>
        </p:nvSpPr>
        <p:spPr>
          <a:xfrm>
            <a:off x="977900" y="1132186"/>
            <a:ext cx="6400801" cy="11791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DC6C0C-C6CE-45F1-B55E-23A5DAC584D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4350069" y="3062900"/>
            <a:ext cx="45907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EBFA85C-20E6-46CC-B439-7E6593C2115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895844" y="3062900"/>
            <a:ext cx="42079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CE691B-E08C-430F-8A2A-9E58A4B3E863}"/>
              </a:ext>
            </a:extLst>
          </p:cNvPr>
          <p:cNvCxnSpPr>
            <a:cxnSpLocks/>
          </p:cNvCxnSpPr>
          <p:nvPr/>
        </p:nvCxnSpPr>
        <p:spPr>
          <a:xfrm>
            <a:off x="4287541" y="2636622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D9FDE0-A73A-49D0-9491-F1E37154B855}"/>
              </a:ext>
            </a:extLst>
          </p:cNvPr>
          <p:cNvCxnSpPr>
            <a:cxnSpLocks/>
          </p:cNvCxnSpPr>
          <p:nvPr/>
        </p:nvCxnSpPr>
        <p:spPr>
          <a:xfrm flipV="1">
            <a:off x="2895844" y="2636622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51105A-79B2-411E-96A7-9A1BFE94FEC6}"/>
              </a:ext>
            </a:extLst>
          </p:cNvPr>
          <p:cNvCxnSpPr>
            <a:cxnSpLocks/>
          </p:cNvCxnSpPr>
          <p:nvPr/>
        </p:nvCxnSpPr>
        <p:spPr>
          <a:xfrm>
            <a:off x="4287541" y="3450763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22D4B6-1CE2-4901-98C0-F8C695B58613}"/>
              </a:ext>
            </a:extLst>
          </p:cNvPr>
          <p:cNvCxnSpPr>
            <a:cxnSpLocks/>
          </p:cNvCxnSpPr>
          <p:nvPr/>
        </p:nvCxnSpPr>
        <p:spPr>
          <a:xfrm flipV="1">
            <a:off x="2895844" y="3450763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6AE45F6-A4F7-4FEC-8E9E-824D7C4C20CB}"/>
              </a:ext>
            </a:extLst>
          </p:cNvPr>
          <p:cNvSpPr/>
          <p:nvPr/>
        </p:nvSpPr>
        <p:spPr>
          <a:xfrm>
            <a:off x="3250576" y="3290428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32A644-957A-44E4-81DE-4511BA175757}"/>
              </a:ext>
            </a:extLst>
          </p:cNvPr>
          <p:cNvSpPr/>
          <p:nvPr/>
        </p:nvSpPr>
        <p:spPr>
          <a:xfrm>
            <a:off x="3250576" y="2883834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C39FED-30A3-40C1-8103-8A636C62C5D1}"/>
              </a:ext>
            </a:extLst>
          </p:cNvPr>
          <p:cNvSpPr/>
          <p:nvPr/>
        </p:nvSpPr>
        <p:spPr>
          <a:xfrm>
            <a:off x="3250576" y="2474176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E037C14-8FD4-465E-B3DD-9EB0A7DCC6C3}"/>
              </a:ext>
            </a:extLst>
          </p:cNvPr>
          <p:cNvCxnSpPr>
            <a:cxnSpLocks/>
            <a:stCxn id="2" idx="2"/>
            <a:endCxn id="249" idx="1"/>
          </p:cNvCxnSpPr>
          <p:nvPr/>
        </p:nvCxnSpPr>
        <p:spPr>
          <a:xfrm flipV="1">
            <a:off x="2894769" y="4415365"/>
            <a:ext cx="443481" cy="28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C44E44E-0316-4E0C-B13F-14229A40103D}"/>
              </a:ext>
            </a:extLst>
          </p:cNvPr>
          <p:cNvSpPr/>
          <p:nvPr/>
        </p:nvSpPr>
        <p:spPr>
          <a:xfrm>
            <a:off x="1606098" y="3950858"/>
            <a:ext cx="1289746" cy="934682"/>
          </a:xfrm>
          <a:prstGeom prst="cloudCallout">
            <a:avLst>
              <a:gd name="adj1" fmla="val 736"/>
              <a:gd name="adj2" fmla="val 694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Google Drive (Cloud)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26CAC50-7BB9-4E7A-8B5F-4C333B7F5232}"/>
              </a:ext>
            </a:extLst>
          </p:cNvPr>
          <p:cNvSpPr/>
          <p:nvPr/>
        </p:nvSpPr>
        <p:spPr>
          <a:xfrm>
            <a:off x="4809142" y="1243220"/>
            <a:ext cx="1065402" cy="364434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Data Extractor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E6057BB-F704-468D-80A4-9BDABDA661A7}"/>
              </a:ext>
            </a:extLst>
          </p:cNvPr>
          <p:cNvSpPr/>
          <p:nvPr/>
        </p:nvSpPr>
        <p:spPr>
          <a:xfrm>
            <a:off x="7711022" y="1243219"/>
            <a:ext cx="1065402" cy="240168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CFCDA58E-92D6-408E-9210-267F7EE35E91}"/>
              </a:ext>
            </a:extLst>
          </p:cNvPr>
          <p:cNvSpPr/>
          <p:nvPr/>
        </p:nvSpPr>
        <p:spPr>
          <a:xfrm>
            <a:off x="1606098" y="1253791"/>
            <a:ext cx="1289746" cy="2391109"/>
          </a:xfrm>
          <a:prstGeom prst="ca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0559900-4CA0-490D-BA42-DD0D21CD6D69}"/>
              </a:ext>
            </a:extLst>
          </p:cNvPr>
          <p:cNvSpPr/>
          <p:nvPr/>
        </p:nvSpPr>
        <p:spPr>
          <a:xfrm>
            <a:off x="7711022" y="3950688"/>
            <a:ext cx="1065402" cy="93188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Writer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03BF572-68F7-4967-A59B-023C13CC9AE3}"/>
              </a:ext>
            </a:extLst>
          </p:cNvPr>
          <p:cNvCxnSpPr>
            <a:cxnSpLocks/>
            <a:stCxn id="163" idx="3"/>
            <a:endCxn id="104" idx="1"/>
          </p:cNvCxnSpPr>
          <p:nvPr/>
        </p:nvCxnSpPr>
        <p:spPr>
          <a:xfrm>
            <a:off x="7191600" y="3371053"/>
            <a:ext cx="519422" cy="104557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A1E41B-7098-482A-A2ED-4158CF1494E4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5874544" y="3371053"/>
            <a:ext cx="436829" cy="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2BCE264-837B-40FF-AD13-7DBDD2FCB5EB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4403652" y="4414441"/>
            <a:ext cx="405490" cy="9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A1CCDD4-AB6D-4BC6-A1E9-05AC026F2470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345390" y="1778713"/>
            <a:ext cx="46375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ACAF3B8-EF69-4E92-9D0E-28CA35C6516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2894769" y="1778713"/>
            <a:ext cx="42505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F9C5543-B66B-4315-B8BA-B7D97AC8FB28}"/>
              </a:ext>
            </a:extLst>
          </p:cNvPr>
          <p:cNvSpPr/>
          <p:nvPr/>
        </p:nvSpPr>
        <p:spPr>
          <a:xfrm>
            <a:off x="3269670" y="4223492"/>
            <a:ext cx="1065402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91FF947-FA50-41B8-A964-8C03430842EB}"/>
              </a:ext>
            </a:extLst>
          </p:cNvPr>
          <p:cNvSpPr/>
          <p:nvPr/>
        </p:nvSpPr>
        <p:spPr>
          <a:xfrm>
            <a:off x="3338250" y="4291921"/>
            <a:ext cx="1065402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&lt;/&gt;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3" name="Table 165">
            <a:extLst>
              <a:ext uri="{FF2B5EF4-FFF2-40B4-BE49-F238E27FC236}">
                <a16:creationId xmlns:a16="http://schemas.microsoft.com/office/drawing/2014/main" id="{34E52DEE-48E9-426E-BDFA-0DB61789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7534"/>
              </p:ext>
            </p:extLst>
          </p:nvPr>
        </p:nvGraphicFramePr>
        <p:xfrm>
          <a:off x="6311373" y="3048685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70133D-D6DB-4953-A4C0-DADCF0E377D5}"/>
              </a:ext>
            </a:extLst>
          </p:cNvPr>
          <p:cNvSpPr/>
          <p:nvPr/>
        </p:nvSpPr>
        <p:spPr>
          <a:xfrm>
            <a:off x="3316641" y="2539875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EDDC146-3AFF-4B71-B648-FD046A64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2573859"/>
            <a:ext cx="227020" cy="170026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7D0041-5DC4-4A1E-81B4-36E25E9D5291}"/>
              </a:ext>
            </a:extLst>
          </p:cNvPr>
          <p:cNvSpPr/>
          <p:nvPr/>
        </p:nvSpPr>
        <p:spPr>
          <a:xfrm>
            <a:off x="3316641" y="3355327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EA262DD-EBC8-4656-97D5-882707F7F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3387761"/>
            <a:ext cx="227020" cy="170026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5F4E61-7801-4728-BDEC-48CA05413601}"/>
              </a:ext>
            </a:extLst>
          </p:cNvPr>
          <p:cNvSpPr/>
          <p:nvPr/>
        </p:nvSpPr>
        <p:spPr>
          <a:xfrm>
            <a:off x="3316641" y="2939456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CE9E4B7-963E-4529-8DA4-02E538A58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9387"/>
          <a:stretch/>
        </p:blipFill>
        <p:spPr>
          <a:xfrm>
            <a:off x="3414538" y="2970343"/>
            <a:ext cx="227020" cy="168546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8015BC8-1AFA-4173-9287-34856F3508C8}"/>
              </a:ext>
            </a:extLst>
          </p:cNvPr>
          <p:cNvSpPr/>
          <p:nvPr/>
        </p:nvSpPr>
        <p:spPr>
          <a:xfrm>
            <a:off x="3319826" y="1655269"/>
            <a:ext cx="1025564" cy="246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73DE8B35-110B-40F1-98C2-9A12FAC0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3423843" y="1673833"/>
            <a:ext cx="208411" cy="207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FE8DC-CF0C-45FA-B900-F794B53B624C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5874544" y="1783751"/>
            <a:ext cx="436829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165">
            <a:extLst>
              <a:ext uri="{FF2B5EF4-FFF2-40B4-BE49-F238E27FC236}">
                <a16:creationId xmlns:a16="http://schemas.microsoft.com/office/drawing/2014/main" id="{9387797B-2C77-40B6-80B5-8ECD1FAA2B3C}"/>
              </a:ext>
            </a:extLst>
          </p:cNvPr>
          <p:cNvGraphicFramePr>
            <a:graphicFrameLocks noGrp="1"/>
          </p:cNvGraphicFramePr>
          <p:nvPr/>
        </p:nvGraphicFramePr>
        <p:xfrm>
          <a:off x="6311373" y="1461383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A34513-6E4F-4BF0-AB3D-4D035789ADBF}"/>
              </a:ext>
            </a:extLst>
          </p:cNvPr>
          <p:cNvSpPr/>
          <p:nvPr/>
        </p:nvSpPr>
        <p:spPr>
          <a:xfrm>
            <a:off x="9420766" y="4293186"/>
            <a:ext cx="1025564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11241A53-B226-4D24-9950-1FCF8193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524783" y="4312673"/>
            <a:ext cx="208411" cy="207915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2DFD46D-2578-4A50-BC3B-D16910867165}"/>
              </a:ext>
            </a:extLst>
          </p:cNvPr>
          <p:cNvCxnSpPr>
            <a:cxnSpLocks/>
          </p:cNvCxnSpPr>
          <p:nvPr/>
        </p:nvCxnSpPr>
        <p:spPr>
          <a:xfrm flipV="1">
            <a:off x="7191600" y="1783752"/>
            <a:ext cx="519422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3F7C032-9361-4B3B-98BD-38476EC77810}"/>
              </a:ext>
            </a:extLst>
          </p:cNvPr>
          <p:cNvCxnSpPr>
            <a:cxnSpLocks/>
            <a:stCxn id="163" idx="3"/>
            <a:endCxn id="98" idx="1"/>
          </p:cNvCxnSpPr>
          <p:nvPr/>
        </p:nvCxnSpPr>
        <p:spPr>
          <a:xfrm flipV="1">
            <a:off x="7191600" y="2444060"/>
            <a:ext cx="519422" cy="9269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6530B7-F334-4A79-BEB2-200D2B0D9A21}"/>
              </a:ext>
            </a:extLst>
          </p:cNvPr>
          <p:cNvCxnSpPr>
            <a:cxnSpLocks/>
            <a:stCxn id="104" idx="3"/>
            <a:endCxn id="102" idx="1"/>
          </p:cNvCxnSpPr>
          <p:nvPr/>
        </p:nvCxnSpPr>
        <p:spPr>
          <a:xfrm>
            <a:off x="8776424" y="4416630"/>
            <a:ext cx="64434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F3E34EF-4DC4-4B4F-8594-3C04F71860C9}"/>
              </a:ext>
            </a:extLst>
          </p:cNvPr>
          <p:cNvSpPr/>
          <p:nvPr/>
        </p:nvSpPr>
        <p:spPr>
          <a:xfrm>
            <a:off x="9392191" y="1882129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2C078450-F154-47FB-BAA3-12FFAFFE4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496208" y="1901616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2F355A9-E238-4F23-BB51-F2FC0D438F9C}"/>
              </a:ext>
            </a:extLst>
          </p:cNvPr>
          <p:cNvSpPr/>
          <p:nvPr/>
        </p:nvSpPr>
        <p:spPr>
          <a:xfrm>
            <a:off x="9392191" y="2617240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6D0E69F6-E53E-4D6A-AF89-124710E6C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496208" y="2636727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C52E235-CBFF-4E14-9AEE-C2A7AB5C0266}"/>
              </a:ext>
            </a:extLst>
          </p:cNvPr>
          <p:cNvCxnSpPr>
            <a:cxnSpLocks/>
            <a:stCxn id="98" idx="3"/>
            <a:endCxn id="85" idx="1"/>
          </p:cNvCxnSpPr>
          <p:nvPr/>
        </p:nvCxnSpPr>
        <p:spPr>
          <a:xfrm>
            <a:off x="8776424" y="2444060"/>
            <a:ext cx="615767" cy="29662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C55AED7-B788-4673-B454-B6C8FFD77C42}"/>
              </a:ext>
            </a:extLst>
          </p:cNvPr>
          <p:cNvCxnSpPr>
            <a:cxnSpLocks/>
            <a:stCxn id="98" idx="3"/>
            <a:endCxn id="83" idx="1"/>
          </p:cNvCxnSpPr>
          <p:nvPr/>
        </p:nvCxnSpPr>
        <p:spPr>
          <a:xfrm flipV="1">
            <a:off x="8776424" y="2005573"/>
            <a:ext cx="615767" cy="43848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A0C78599-3416-4DAC-861B-83DF3CA79405}"/>
              </a:ext>
            </a:extLst>
          </p:cNvPr>
          <p:cNvSpPr/>
          <p:nvPr/>
        </p:nvSpPr>
        <p:spPr>
          <a:xfrm>
            <a:off x="900954" y="1045045"/>
            <a:ext cx="295050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76FCF0-0300-40D2-87C5-2AE645F6DBF9}"/>
              </a:ext>
            </a:extLst>
          </p:cNvPr>
          <p:cNvSpPr/>
          <p:nvPr/>
        </p:nvSpPr>
        <p:spPr>
          <a:xfrm>
            <a:off x="900954" y="2387725"/>
            <a:ext cx="295050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590CDE1-42B9-4B72-A6D0-D4B73D07AC44}"/>
              </a:ext>
            </a:extLst>
          </p:cNvPr>
          <p:cNvSpPr/>
          <p:nvPr/>
        </p:nvSpPr>
        <p:spPr>
          <a:xfrm>
            <a:off x="10483868" y="1045045"/>
            <a:ext cx="295050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82FE193-5A0E-4255-88DF-414DAE253112}"/>
              </a:ext>
            </a:extLst>
          </p:cNvPr>
          <p:cNvSpPr/>
          <p:nvPr/>
        </p:nvSpPr>
        <p:spPr>
          <a:xfrm>
            <a:off x="10489165" y="3742088"/>
            <a:ext cx="295050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aphicFrame>
        <p:nvGraphicFramePr>
          <p:cNvPr id="62" name="Table 165">
            <a:extLst>
              <a:ext uri="{FF2B5EF4-FFF2-40B4-BE49-F238E27FC236}">
                <a16:creationId xmlns:a16="http://schemas.microsoft.com/office/drawing/2014/main" id="{0D101A12-403B-4E09-B0CD-4175C434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2618"/>
              </p:ext>
            </p:extLst>
          </p:nvPr>
        </p:nvGraphicFramePr>
        <p:xfrm>
          <a:off x="4809142" y="5122985"/>
          <a:ext cx="581186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1863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Gold </a:t>
                      </a:r>
                      <a:r>
                        <a:rPr lang="en-US" sz="1200" b="1" i="0" kern="12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Route </a:t>
                      </a:r>
                      <a:r>
                        <a:rPr lang="en-US" sz="1200" b="0" i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 are extracted from a specified local GPX file and converted to a standardized Pandas </a:t>
                      </a:r>
                      <a:r>
                        <a:rPr lang="en-US" sz="1200" b="0" i="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r>
                        <a:rPr lang="en-US" sz="1200" b="0" i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format</a:t>
                      </a:r>
                      <a:endParaRPr lang="en-US" sz="1200" b="0" i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920" marR="45720" marT="91440" marB="9144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Route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 extracted from cloud photo metadata via API and local file EXIF metadata via direct read, then converted to standard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920" marR="45720" marT="91440" marB="9144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Gold Source Route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Route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fed to the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Analyzer</a:t>
                      </a:r>
                      <a:r>
                        <a:rPr lang="en-US" sz="12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which enriches the data, performs analytics, and generates graphs</a:t>
                      </a:r>
                    </a:p>
                  </a:txBody>
                  <a:tcPr marL="502920" marR="45720" marT="91440" marB="9144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20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</a:t>
                      </a:r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converted to a GPX format and saved to a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specififed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 directory for future reference</a:t>
                      </a:r>
                    </a:p>
                  </a:txBody>
                  <a:tcPr marL="502920" marR="45720" marT="91440" marB="9144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65" name="Oval 64">
            <a:extLst>
              <a:ext uri="{FF2B5EF4-FFF2-40B4-BE49-F238E27FC236}">
                <a16:creationId xmlns:a16="http://schemas.microsoft.com/office/drawing/2014/main" id="{06577950-9FC6-4164-9253-DA2C5A9B94BA}"/>
              </a:ext>
            </a:extLst>
          </p:cNvPr>
          <p:cNvSpPr/>
          <p:nvPr/>
        </p:nvSpPr>
        <p:spPr>
          <a:xfrm>
            <a:off x="4896567" y="5253931"/>
            <a:ext cx="295050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452E50-F003-45F8-9A3E-D8DD83713CBA}"/>
              </a:ext>
            </a:extLst>
          </p:cNvPr>
          <p:cNvSpPr/>
          <p:nvPr/>
        </p:nvSpPr>
        <p:spPr>
          <a:xfrm>
            <a:off x="4896567" y="5799504"/>
            <a:ext cx="295050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826E9A9-AFD0-48C6-ADAE-89D10732B00B}"/>
              </a:ext>
            </a:extLst>
          </p:cNvPr>
          <p:cNvSpPr/>
          <p:nvPr/>
        </p:nvSpPr>
        <p:spPr>
          <a:xfrm>
            <a:off x="4896567" y="6345077"/>
            <a:ext cx="295050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6F6E7B-E577-407E-A74C-36FCB0F6E868}"/>
              </a:ext>
            </a:extLst>
          </p:cNvPr>
          <p:cNvSpPr/>
          <p:nvPr/>
        </p:nvSpPr>
        <p:spPr>
          <a:xfrm>
            <a:off x="4896567" y="6890650"/>
            <a:ext cx="295050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931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678009B-CE42-4A88-B3F8-DA17E6294D0D}"/>
              </a:ext>
            </a:extLst>
          </p:cNvPr>
          <p:cNvSpPr/>
          <p:nvPr/>
        </p:nvSpPr>
        <p:spPr>
          <a:xfrm>
            <a:off x="7489619" y="3813429"/>
            <a:ext cx="4438008" cy="1872996"/>
          </a:xfrm>
          <a:prstGeom prst="roundRect">
            <a:avLst>
              <a:gd name="adj" fmla="val 1304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4877490-0E82-4284-B331-1C9F027DCFB7}"/>
              </a:ext>
            </a:extLst>
          </p:cNvPr>
          <p:cNvSpPr/>
          <p:nvPr/>
        </p:nvSpPr>
        <p:spPr>
          <a:xfrm>
            <a:off x="7489619" y="504825"/>
            <a:ext cx="4438008" cy="3215305"/>
          </a:xfrm>
          <a:prstGeom prst="roundRect">
            <a:avLst>
              <a:gd name="adj" fmla="val 710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4E17425-0DB0-41B9-91E7-0DB2D7DC0B9F}"/>
              </a:ext>
            </a:extLst>
          </p:cNvPr>
          <p:cNvSpPr/>
          <p:nvPr/>
        </p:nvSpPr>
        <p:spPr>
          <a:xfrm>
            <a:off x="1333500" y="2400300"/>
            <a:ext cx="6045201" cy="3251085"/>
          </a:xfrm>
          <a:prstGeom prst="roundRect">
            <a:avLst>
              <a:gd name="adj" fmla="val 87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78BA6C-064C-4AB6-993B-09D4D3C1FD3D}"/>
              </a:ext>
            </a:extLst>
          </p:cNvPr>
          <p:cNvSpPr/>
          <p:nvPr/>
        </p:nvSpPr>
        <p:spPr>
          <a:xfrm>
            <a:off x="1333500" y="504825"/>
            <a:ext cx="6045201" cy="18065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DC6C0C-C6CE-45F1-B55E-23A5DAC584D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4350069" y="3062900"/>
            <a:ext cx="45907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EBFA85C-20E6-46CC-B439-7E6593C2115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895844" y="3062900"/>
            <a:ext cx="42079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CE691B-E08C-430F-8A2A-9E58A4B3E863}"/>
              </a:ext>
            </a:extLst>
          </p:cNvPr>
          <p:cNvCxnSpPr>
            <a:cxnSpLocks/>
          </p:cNvCxnSpPr>
          <p:nvPr/>
        </p:nvCxnSpPr>
        <p:spPr>
          <a:xfrm>
            <a:off x="4287541" y="2636622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D9FDE0-A73A-49D0-9491-F1E37154B855}"/>
              </a:ext>
            </a:extLst>
          </p:cNvPr>
          <p:cNvCxnSpPr>
            <a:cxnSpLocks/>
          </p:cNvCxnSpPr>
          <p:nvPr/>
        </p:nvCxnSpPr>
        <p:spPr>
          <a:xfrm flipV="1">
            <a:off x="2895844" y="2636622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51105A-79B2-411E-96A7-9A1BFE94FEC6}"/>
              </a:ext>
            </a:extLst>
          </p:cNvPr>
          <p:cNvCxnSpPr>
            <a:cxnSpLocks/>
          </p:cNvCxnSpPr>
          <p:nvPr/>
        </p:nvCxnSpPr>
        <p:spPr>
          <a:xfrm>
            <a:off x="4287541" y="3450763"/>
            <a:ext cx="521601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22D4B6-1CE2-4901-98C0-F8C695B58613}"/>
              </a:ext>
            </a:extLst>
          </p:cNvPr>
          <p:cNvCxnSpPr>
            <a:cxnSpLocks/>
          </p:cNvCxnSpPr>
          <p:nvPr/>
        </p:nvCxnSpPr>
        <p:spPr>
          <a:xfrm flipV="1">
            <a:off x="2895844" y="3450763"/>
            <a:ext cx="36613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6AE45F6-A4F7-4FEC-8E9E-824D7C4C20CB}"/>
              </a:ext>
            </a:extLst>
          </p:cNvPr>
          <p:cNvSpPr/>
          <p:nvPr/>
        </p:nvSpPr>
        <p:spPr>
          <a:xfrm>
            <a:off x="3250576" y="3290428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32A644-957A-44E4-81DE-4511BA175757}"/>
              </a:ext>
            </a:extLst>
          </p:cNvPr>
          <p:cNvSpPr/>
          <p:nvPr/>
        </p:nvSpPr>
        <p:spPr>
          <a:xfrm>
            <a:off x="3250576" y="2883834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C39FED-30A3-40C1-8103-8A636C62C5D1}"/>
              </a:ext>
            </a:extLst>
          </p:cNvPr>
          <p:cNvSpPr/>
          <p:nvPr/>
        </p:nvSpPr>
        <p:spPr>
          <a:xfrm>
            <a:off x="3250576" y="2474176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E037C14-8FD4-465E-B3DD-9EB0A7DCC6C3}"/>
              </a:ext>
            </a:extLst>
          </p:cNvPr>
          <p:cNvCxnSpPr>
            <a:cxnSpLocks/>
            <a:stCxn id="2" idx="2"/>
            <a:endCxn id="249" idx="1"/>
          </p:cNvCxnSpPr>
          <p:nvPr/>
        </p:nvCxnSpPr>
        <p:spPr>
          <a:xfrm flipV="1">
            <a:off x="2894769" y="4415365"/>
            <a:ext cx="443481" cy="28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C44E44E-0316-4E0C-B13F-14229A40103D}"/>
              </a:ext>
            </a:extLst>
          </p:cNvPr>
          <p:cNvSpPr/>
          <p:nvPr/>
        </p:nvSpPr>
        <p:spPr>
          <a:xfrm>
            <a:off x="1606098" y="3950858"/>
            <a:ext cx="1289746" cy="934682"/>
          </a:xfrm>
          <a:prstGeom prst="cloudCallout">
            <a:avLst>
              <a:gd name="adj1" fmla="val 736"/>
              <a:gd name="adj2" fmla="val 694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Google Drive (Cloud)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26CAC50-7BB9-4E7A-8B5F-4C333B7F5232}"/>
              </a:ext>
            </a:extLst>
          </p:cNvPr>
          <p:cNvSpPr/>
          <p:nvPr/>
        </p:nvSpPr>
        <p:spPr>
          <a:xfrm>
            <a:off x="4809142" y="1243220"/>
            <a:ext cx="1065402" cy="364434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Point Extractor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E6057BB-F704-468D-80A4-9BDABDA661A7}"/>
              </a:ext>
            </a:extLst>
          </p:cNvPr>
          <p:cNvSpPr/>
          <p:nvPr/>
        </p:nvSpPr>
        <p:spPr>
          <a:xfrm>
            <a:off x="7711022" y="1243219"/>
            <a:ext cx="1065402" cy="240168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Route Analyzer</a:t>
            </a:r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CFCDA58E-92D6-408E-9210-267F7EE35E91}"/>
              </a:ext>
            </a:extLst>
          </p:cNvPr>
          <p:cNvSpPr/>
          <p:nvPr/>
        </p:nvSpPr>
        <p:spPr>
          <a:xfrm>
            <a:off x="1606098" y="1253791"/>
            <a:ext cx="1289746" cy="2391109"/>
          </a:xfrm>
          <a:prstGeom prst="ca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0559900-4CA0-490D-BA42-DD0D21CD6D69}"/>
              </a:ext>
            </a:extLst>
          </p:cNvPr>
          <p:cNvSpPr/>
          <p:nvPr/>
        </p:nvSpPr>
        <p:spPr>
          <a:xfrm>
            <a:off x="7711022" y="3950688"/>
            <a:ext cx="1065402" cy="93188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GPX Writer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03BF572-68F7-4967-A59B-023C13CC9AE3}"/>
              </a:ext>
            </a:extLst>
          </p:cNvPr>
          <p:cNvCxnSpPr>
            <a:cxnSpLocks/>
            <a:stCxn id="163" idx="3"/>
            <a:endCxn id="104" idx="1"/>
          </p:cNvCxnSpPr>
          <p:nvPr/>
        </p:nvCxnSpPr>
        <p:spPr>
          <a:xfrm>
            <a:off x="7191600" y="3371053"/>
            <a:ext cx="519422" cy="104557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A1E41B-7098-482A-A2ED-4158CF1494E4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5874544" y="3371053"/>
            <a:ext cx="436829" cy="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2BCE264-837B-40FF-AD13-7DBDD2FCB5EB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4403652" y="4414441"/>
            <a:ext cx="405490" cy="9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A1CCDD4-AB6D-4BC6-A1E9-05AC026F2470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345390" y="1778713"/>
            <a:ext cx="46375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ACAF3B8-EF69-4E92-9D0E-28CA35C6516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2894769" y="1778713"/>
            <a:ext cx="42505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F9C5543-B66B-4315-B8BA-B7D97AC8FB28}"/>
              </a:ext>
            </a:extLst>
          </p:cNvPr>
          <p:cNvSpPr/>
          <p:nvPr/>
        </p:nvSpPr>
        <p:spPr>
          <a:xfrm>
            <a:off x="3269670" y="4223492"/>
            <a:ext cx="1065402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91FF947-FA50-41B8-A964-8C03430842EB}"/>
              </a:ext>
            </a:extLst>
          </p:cNvPr>
          <p:cNvSpPr/>
          <p:nvPr/>
        </p:nvSpPr>
        <p:spPr>
          <a:xfrm>
            <a:off x="3338250" y="4291921"/>
            <a:ext cx="1065402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&lt;/&gt;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3" name="Table 165">
            <a:extLst>
              <a:ext uri="{FF2B5EF4-FFF2-40B4-BE49-F238E27FC236}">
                <a16:creationId xmlns:a16="http://schemas.microsoft.com/office/drawing/2014/main" id="{34E52DEE-48E9-426E-BDFA-0DB61789F9C4}"/>
              </a:ext>
            </a:extLst>
          </p:cNvPr>
          <p:cNvGraphicFramePr>
            <a:graphicFrameLocks noGrp="1"/>
          </p:cNvGraphicFramePr>
          <p:nvPr/>
        </p:nvGraphicFramePr>
        <p:xfrm>
          <a:off x="6311373" y="3048685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70133D-D6DB-4953-A4C0-DADCF0E377D5}"/>
              </a:ext>
            </a:extLst>
          </p:cNvPr>
          <p:cNvSpPr/>
          <p:nvPr/>
        </p:nvSpPr>
        <p:spPr>
          <a:xfrm>
            <a:off x="3316641" y="2539875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EDDC146-3AFF-4B71-B648-FD046A64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2573859"/>
            <a:ext cx="227020" cy="170026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7D0041-5DC4-4A1E-81B4-36E25E9D5291}"/>
              </a:ext>
            </a:extLst>
          </p:cNvPr>
          <p:cNvSpPr/>
          <p:nvPr/>
        </p:nvSpPr>
        <p:spPr>
          <a:xfrm>
            <a:off x="3316641" y="3355327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TIFF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EA262DD-EBC8-4656-97D5-882707F7F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8836"/>
          <a:stretch/>
        </p:blipFill>
        <p:spPr>
          <a:xfrm>
            <a:off x="3414538" y="3387761"/>
            <a:ext cx="227020" cy="170026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5F4E61-7801-4728-BDEC-48CA05413601}"/>
              </a:ext>
            </a:extLst>
          </p:cNvPr>
          <p:cNvSpPr/>
          <p:nvPr/>
        </p:nvSpPr>
        <p:spPr>
          <a:xfrm>
            <a:off x="3316641" y="2939456"/>
            <a:ext cx="1033428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CE9E4B7-963E-4529-8DA4-02E538A58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rcRect l="10431" t="17785" r="10417" b="19387"/>
          <a:stretch/>
        </p:blipFill>
        <p:spPr>
          <a:xfrm>
            <a:off x="3414538" y="2970343"/>
            <a:ext cx="227020" cy="168546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8015BC8-1AFA-4173-9287-34856F3508C8}"/>
              </a:ext>
            </a:extLst>
          </p:cNvPr>
          <p:cNvSpPr/>
          <p:nvPr/>
        </p:nvSpPr>
        <p:spPr>
          <a:xfrm>
            <a:off x="3319826" y="1655269"/>
            <a:ext cx="1025564" cy="246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73DE8B35-110B-40F1-98C2-9A12FAC0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3423843" y="1673833"/>
            <a:ext cx="208411" cy="207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FE8DC-CF0C-45FA-B900-F794B53B624C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5874544" y="1783751"/>
            <a:ext cx="436829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165">
            <a:extLst>
              <a:ext uri="{FF2B5EF4-FFF2-40B4-BE49-F238E27FC236}">
                <a16:creationId xmlns:a16="http://schemas.microsoft.com/office/drawing/2014/main" id="{9387797B-2C77-40B6-80B5-8ECD1FAA2B3C}"/>
              </a:ext>
            </a:extLst>
          </p:cNvPr>
          <p:cNvGraphicFramePr>
            <a:graphicFrameLocks noGrp="1"/>
          </p:cNvGraphicFramePr>
          <p:nvPr/>
        </p:nvGraphicFramePr>
        <p:xfrm>
          <a:off x="6311373" y="1461383"/>
          <a:ext cx="880227" cy="64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">
                  <a:extLst>
                    <a:ext uri="{9D8B030D-6E8A-4147-A177-3AD203B41FA5}">
                      <a16:colId xmlns:a16="http://schemas.microsoft.com/office/drawing/2014/main" val="2849588158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12549556"/>
                    </a:ext>
                  </a:extLst>
                </a:gridCol>
                <a:gridCol w="293409">
                  <a:extLst>
                    <a:ext uri="{9D8B030D-6E8A-4147-A177-3AD203B41FA5}">
                      <a16:colId xmlns:a16="http://schemas.microsoft.com/office/drawing/2014/main" val="3538405134"/>
                    </a:ext>
                  </a:extLst>
                </a:gridCol>
              </a:tblGrid>
              <a:tr h="1539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7991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54701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98132"/>
                  </a:ext>
                </a:extLst>
              </a:tr>
              <a:tr h="153952"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74080"/>
                  </a:ext>
                </a:extLst>
              </a:tr>
            </a:tbl>
          </a:graphicData>
        </a:graphic>
      </p:graphicFrame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A34513-6E4F-4BF0-AB3D-4D035789ADBF}"/>
              </a:ext>
            </a:extLst>
          </p:cNvPr>
          <p:cNvSpPr/>
          <p:nvPr/>
        </p:nvSpPr>
        <p:spPr>
          <a:xfrm>
            <a:off x="9420766" y="4293186"/>
            <a:ext cx="1025564" cy="2468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GPX</a:t>
            </a: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11241A53-B226-4D24-9950-1FCF8193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524783" y="4312673"/>
            <a:ext cx="208411" cy="207915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2DFD46D-2578-4A50-BC3B-D16910867165}"/>
              </a:ext>
            </a:extLst>
          </p:cNvPr>
          <p:cNvCxnSpPr>
            <a:cxnSpLocks/>
          </p:cNvCxnSpPr>
          <p:nvPr/>
        </p:nvCxnSpPr>
        <p:spPr>
          <a:xfrm flipV="1">
            <a:off x="7191600" y="1783752"/>
            <a:ext cx="519422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3F7C032-9361-4B3B-98BD-38476EC77810}"/>
              </a:ext>
            </a:extLst>
          </p:cNvPr>
          <p:cNvCxnSpPr>
            <a:cxnSpLocks/>
            <a:stCxn id="163" idx="3"/>
            <a:endCxn id="98" idx="1"/>
          </p:cNvCxnSpPr>
          <p:nvPr/>
        </p:nvCxnSpPr>
        <p:spPr>
          <a:xfrm flipV="1">
            <a:off x="7191600" y="2444060"/>
            <a:ext cx="519422" cy="9269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6530B7-F334-4A79-BEB2-200D2B0D9A21}"/>
              </a:ext>
            </a:extLst>
          </p:cNvPr>
          <p:cNvCxnSpPr>
            <a:cxnSpLocks/>
            <a:stCxn id="104" idx="3"/>
            <a:endCxn id="102" idx="1"/>
          </p:cNvCxnSpPr>
          <p:nvPr/>
        </p:nvCxnSpPr>
        <p:spPr>
          <a:xfrm>
            <a:off x="8776424" y="4416630"/>
            <a:ext cx="64434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F3E34EF-4DC4-4B4F-8594-3C04F71860C9}"/>
              </a:ext>
            </a:extLst>
          </p:cNvPr>
          <p:cNvSpPr/>
          <p:nvPr/>
        </p:nvSpPr>
        <p:spPr>
          <a:xfrm>
            <a:off x="9392191" y="1882129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2C078450-F154-47FB-BAA3-12FFAFFE4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496208" y="1901616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2F355A9-E238-4F23-BB51-F2FC0D438F9C}"/>
              </a:ext>
            </a:extLst>
          </p:cNvPr>
          <p:cNvSpPr/>
          <p:nvPr/>
        </p:nvSpPr>
        <p:spPr>
          <a:xfrm>
            <a:off x="9392191" y="2617240"/>
            <a:ext cx="1025564" cy="2468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6D0E69F6-E53E-4D6A-AF89-124710E6C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11029" r="11213" b="11949"/>
          <a:stretch/>
        </p:blipFill>
        <p:spPr bwMode="auto">
          <a:xfrm>
            <a:off x="9496208" y="2636727"/>
            <a:ext cx="208411" cy="207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C52E235-CBFF-4E14-9AEE-C2A7AB5C0266}"/>
              </a:ext>
            </a:extLst>
          </p:cNvPr>
          <p:cNvCxnSpPr>
            <a:cxnSpLocks/>
            <a:stCxn id="98" idx="3"/>
            <a:endCxn id="85" idx="1"/>
          </p:cNvCxnSpPr>
          <p:nvPr/>
        </p:nvCxnSpPr>
        <p:spPr>
          <a:xfrm>
            <a:off x="8776424" y="2444060"/>
            <a:ext cx="615767" cy="29662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C55AED7-B788-4673-B454-B6C8FFD77C42}"/>
              </a:ext>
            </a:extLst>
          </p:cNvPr>
          <p:cNvCxnSpPr>
            <a:cxnSpLocks/>
            <a:stCxn id="98" idx="3"/>
            <a:endCxn id="83" idx="1"/>
          </p:cNvCxnSpPr>
          <p:nvPr/>
        </p:nvCxnSpPr>
        <p:spPr>
          <a:xfrm flipV="1">
            <a:off x="8776424" y="2005573"/>
            <a:ext cx="615767" cy="43848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A0C78599-3416-4DAC-861B-83DF3CA79405}"/>
              </a:ext>
            </a:extLst>
          </p:cNvPr>
          <p:cNvSpPr/>
          <p:nvPr/>
        </p:nvSpPr>
        <p:spPr>
          <a:xfrm>
            <a:off x="1606098" y="723324"/>
            <a:ext cx="292608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76FCF0-0300-40D2-87C5-2AE645F6DBF9}"/>
              </a:ext>
            </a:extLst>
          </p:cNvPr>
          <p:cNvSpPr/>
          <p:nvPr/>
        </p:nvSpPr>
        <p:spPr>
          <a:xfrm>
            <a:off x="1606098" y="5128595"/>
            <a:ext cx="295050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3073A-E1D2-4FF1-B88A-22151414DA79}"/>
              </a:ext>
            </a:extLst>
          </p:cNvPr>
          <p:cNvSpPr/>
          <p:nvPr/>
        </p:nvSpPr>
        <p:spPr>
          <a:xfrm>
            <a:off x="1901149" y="626671"/>
            <a:ext cx="5404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371600"/>
            <a:r>
              <a:rPr lang="en-US" sz="1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Source Route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are extracted from the GPX file with the “true” route and then converted to a standardized Pandas </a:t>
            </a:r>
            <a:r>
              <a:rPr lang="en-US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</a:t>
            </a:r>
            <a:endParaRPr lang="en-US" sz="12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10BB3-BE61-4CCB-8A3A-BDFAA22D8DE9}"/>
              </a:ext>
            </a:extLst>
          </p:cNvPr>
          <p:cNvSpPr/>
          <p:nvPr/>
        </p:nvSpPr>
        <p:spPr>
          <a:xfrm>
            <a:off x="1903090" y="5045288"/>
            <a:ext cx="5371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371600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Route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extracted from cloud photo metadata via API and from local file EXIF metadata via direct read, then converted to a </a:t>
            </a:r>
            <a:r>
              <a:rPr lang="en-US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E6E8E63-CA60-4C4B-BC3A-8DC2FDB9F69D}"/>
              </a:ext>
            </a:extLst>
          </p:cNvPr>
          <p:cNvSpPr/>
          <p:nvPr/>
        </p:nvSpPr>
        <p:spPr>
          <a:xfrm>
            <a:off x="7711022" y="723324"/>
            <a:ext cx="292608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8AE3E6-A64B-4995-BD87-EC31C56335FB}"/>
              </a:ext>
            </a:extLst>
          </p:cNvPr>
          <p:cNvSpPr/>
          <p:nvPr/>
        </p:nvSpPr>
        <p:spPr>
          <a:xfrm>
            <a:off x="8006072" y="626671"/>
            <a:ext cx="3921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371600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Route Analyzer enriches </a:t>
            </a:r>
            <a:r>
              <a:rPr lang="en-US" sz="1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Source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Route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data, performs analytics, and creates graphs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D9C1DB2-E02F-4232-801F-B82B02F8CCF6}"/>
              </a:ext>
            </a:extLst>
          </p:cNvPr>
          <p:cNvSpPr/>
          <p:nvPr/>
        </p:nvSpPr>
        <p:spPr>
          <a:xfrm>
            <a:off x="7711022" y="5128595"/>
            <a:ext cx="292608" cy="2950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50C2A7-4870-405C-AA45-CE344E57EC7F}"/>
              </a:ext>
            </a:extLst>
          </p:cNvPr>
          <p:cNvSpPr/>
          <p:nvPr/>
        </p:nvSpPr>
        <p:spPr>
          <a:xfrm>
            <a:off x="8006072" y="5045288"/>
            <a:ext cx="3806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371600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Route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converted to GPX format and saved for future reference</a:t>
            </a:r>
          </a:p>
        </p:txBody>
      </p:sp>
    </p:spTree>
    <p:extLst>
      <p:ext uri="{BB962C8B-B14F-4D97-AF65-F5344CB8AC3E}">
        <p14:creationId xmlns:p14="http://schemas.microsoft.com/office/powerpoint/2010/main" val="93077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4249</TotalTime>
  <Words>582</Words>
  <Application>Microsoft Office PowerPoint</Application>
  <PresentationFormat>Custom</PresentationFormat>
  <Paragraphs>199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104</cp:revision>
  <dcterms:created xsi:type="dcterms:W3CDTF">2020-03-19T13:23:53Z</dcterms:created>
  <dcterms:modified xsi:type="dcterms:W3CDTF">2020-05-10T03:08:15Z</dcterms:modified>
</cp:coreProperties>
</file>