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1"/>
  </p:notesMasterIdLst>
  <p:sldIdLst>
    <p:sldId id="256" r:id="rId2"/>
    <p:sldId id="261" r:id="rId3"/>
    <p:sldId id="259" r:id="rId4"/>
    <p:sldId id="258" r:id="rId5"/>
    <p:sldId id="260" r:id="rId6"/>
    <p:sldId id="312" r:id="rId7"/>
    <p:sldId id="313" r:id="rId8"/>
    <p:sldId id="315" r:id="rId9"/>
    <p:sldId id="317" r:id="rId10"/>
    <p:sldId id="319" r:id="rId11"/>
    <p:sldId id="320" r:id="rId12"/>
    <p:sldId id="321" r:id="rId13"/>
    <p:sldId id="266" r:id="rId14"/>
    <p:sldId id="268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276" r:id="rId28"/>
    <p:sldId id="334" r:id="rId29"/>
    <p:sldId id="283" r:id="rId30"/>
  </p:sldIdLst>
  <p:sldSz cx="9144000" cy="5143500" type="screen16x9"/>
  <p:notesSz cx="6858000" cy="9144000"/>
  <p:embeddedFontLst>
    <p:embeddedFont>
      <p:font typeface="Lexend Deca" panose="020B0604020202020204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242768C-184B-476C-B640-B57A3164322E}">
          <p14:sldIdLst>
            <p14:sldId id="256"/>
            <p14:sldId id="261"/>
            <p14:sldId id="259"/>
            <p14:sldId id="258"/>
            <p14:sldId id="260"/>
            <p14:sldId id="312"/>
            <p14:sldId id="313"/>
            <p14:sldId id="315"/>
            <p14:sldId id="317"/>
            <p14:sldId id="319"/>
            <p14:sldId id="320"/>
          </p14:sldIdLst>
        </p14:section>
        <p14:section name="Untitled Section" id="{B0E91345-F612-44C0-8124-5542E9DBE96F}">
          <p14:sldIdLst>
            <p14:sldId id="321"/>
            <p14:sldId id="266"/>
            <p14:sldId id="268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276"/>
            <p14:sldId id="33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6">
          <p15:clr>
            <a:srgbClr val="9AA0A6"/>
          </p15:clr>
        </p15:guide>
        <p15:guide id="2" orient="horz" pos="702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7B605-9F42-4BD8-9396-A425BCC48BB4}" v="91" dt="2022-10-26T20:01:33.898"/>
  </p1510:revLst>
</p1510:revInfo>
</file>

<file path=ppt/tableStyles.xml><?xml version="1.0" encoding="utf-8"?>
<a:tblStyleLst xmlns:a="http://schemas.openxmlformats.org/drawingml/2006/main" def="{19426BA9-43C0-4D0B-AAE0-115D8A16AF8C}">
  <a:tblStyle styleId="{19426BA9-43C0-4D0B-AAE0-115D8A16AF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324"/>
      </p:cViewPr>
      <p:guideLst>
        <p:guide orient="horz" pos="606"/>
        <p:guide orient="horz" pos="7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BAD7B605-9F42-4BD8-9396-A425BCC48BB4}"/>
    <pc:docChg chg="undo redo custSel addSld delSld modSld sldOrd delMainMaster addSection modSection">
      <pc:chgData name="David Zhao" userId="888fc9893cbb9cfb" providerId="LiveId" clId="{BAD7B605-9F42-4BD8-9396-A425BCC48BB4}" dt="2022-10-26T20:05:20.142" v="5037" actId="207"/>
      <pc:docMkLst>
        <pc:docMk/>
      </pc:docMkLst>
      <pc:sldChg chg="modSp mod">
        <pc:chgData name="David Zhao" userId="888fc9893cbb9cfb" providerId="LiveId" clId="{BAD7B605-9F42-4BD8-9396-A425BCC48BB4}" dt="2022-10-26T17:03:02.670" v="4401" actId="1076"/>
        <pc:sldMkLst>
          <pc:docMk/>
          <pc:sldMk cId="0" sldId="256"/>
        </pc:sldMkLst>
        <pc:spChg chg="mod">
          <ac:chgData name="David Zhao" userId="888fc9893cbb9cfb" providerId="LiveId" clId="{BAD7B605-9F42-4BD8-9396-A425BCC48BB4}" dt="2022-10-26T01:15:10.040" v="102" actId="1076"/>
          <ac:spMkLst>
            <pc:docMk/>
            <pc:sldMk cId="0" sldId="256"/>
            <ac:spMk id="565" creationId="{00000000-0000-0000-0000-000000000000}"/>
          </ac:spMkLst>
        </pc:spChg>
        <pc:spChg chg="mod">
          <ac:chgData name="David Zhao" userId="888fc9893cbb9cfb" providerId="LiveId" clId="{BAD7B605-9F42-4BD8-9396-A425BCC48BB4}" dt="2022-10-26T17:03:02.670" v="4401" actId="1076"/>
          <ac:spMkLst>
            <pc:docMk/>
            <pc:sldMk cId="0" sldId="256"/>
            <ac:spMk id="566" creationId="{00000000-0000-0000-0000-000000000000}"/>
          </ac:spMkLst>
        </pc:spChg>
      </pc:sldChg>
      <pc:sldChg chg="del">
        <pc:chgData name="David Zhao" userId="888fc9893cbb9cfb" providerId="LiveId" clId="{BAD7B605-9F42-4BD8-9396-A425BCC48BB4}" dt="2022-10-26T01:15:27.439" v="105" actId="2696"/>
        <pc:sldMkLst>
          <pc:docMk/>
          <pc:sldMk cId="0" sldId="257"/>
        </pc:sldMkLst>
      </pc:sldChg>
      <pc:sldChg chg="addSp delSp modSp mod">
        <pc:chgData name="David Zhao" userId="888fc9893cbb9cfb" providerId="LiveId" clId="{BAD7B605-9F42-4BD8-9396-A425BCC48BB4}" dt="2022-10-26T02:07:37" v="459" actId="20577"/>
        <pc:sldMkLst>
          <pc:docMk/>
          <pc:sldMk cId="0" sldId="258"/>
        </pc:sldMkLst>
        <pc:spChg chg="add del mod">
          <ac:chgData name="David Zhao" userId="888fc9893cbb9cfb" providerId="LiveId" clId="{BAD7B605-9F42-4BD8-9396-A425BCC48BB4}" dt="2022-10-26T01:16:17.696" v="123" actId="478"/>
          <ac:spMkLst>
            <pc:docMk/>
            <pc:sldMk cId="0" sldId="258"/>
            <ac:spMk id="3" creationId="{C1928865-D95E-C7D6-8470-5C98AC6E4DBA}"/>
          </ac:spMkLst>
        </pc:spChg>
        <pc:spChg chg="add del mod">
          <ac:chgData name="David Zhao" userId="888fc9893cbb9cfb" providerId="LiveId" clId="{BAD7B605-9F42-4BD8-9396-A425BCC48BB4}" dt="2022-10-26T01:16:17.696" v="123" actId="478"/>
          <ac:spMkLst>
            <pc:docMk/>
            <pc:sldMk cId="0" sldId="258"/>
            <ac:spMk id="5" creationId="{52E0C319-C9E9-1B3A-BE43-156642CF772A}"/>
          </ac:spMkLst>
        </pc:spChg>
        <pc:spChg chg="add del mod">
          <ac:chgData name="David Zhao" userId="888fc9893cbb9cfb" providerId="LiveId" clId="{BAD7B605-9F42-4BD8-9396-A425BCC48BB4}" dt="2022-10-26T01:16:18.897" v="124" actId="478"/>
          <ac:spMkLst>
            <pc:docMk/>
            <pc:sldMk cId="0" sldId="258"/>
            <ac:spMk id="7" creationId="{F1789CE2-B80E-BC7C-88D2-91F5671BE741}"/>
          </ac:spMkLst>
        </pc:spChg>
        <pc:spChg chg="add del mod">
          <ac:chgData name="David Zhao" userId="888fc9893cbb9cfb" providerId="LiveId" clId="{BAD7B605-9F42-4BD8-9396-A425BCC48BB4}" dt="2022-10-26T01:16:21.209" v="126" actId="478"/>
          <ac:spMkLst>
            <pc:docMk/>
            <pc:sldMk cId="0" sldId="258"/>
            <ac:spMk id="9" creationId="{067C112E-1599-78D9-1436-4D84A88590BC}"/>
          </ac:spMkLst>
        </pc:spChg>
        <pc:spChg chg="add del mod">
          <ac:chgData name="David Zhao" userId="888fc9893cbb9cfb" providerId="LiveId" clId="{BAD7B605-9F42-4BD8-9396-A425BCC48BB4}" dt="2022-10-26T01:16:22.082" v="127" actId="478"/>
          <ac:spMkLst>
            <pc:docMk/>
            <pc:sldMk cId="0" sldId="258"/>
            <ac:spMk id="11" creationId="{D0046E2F-4592-2E80-3D26-FE74A3342FB2}"/>
          </ac:spMkLst>
        </pc:spChg>
        <pc:spChg chg="add del mod">
          <ac:chgData name="David Zhao" userId="888fc9893cbb9cfb" providerId="LiveId" clId="{BAD7B605-9F42-4BD8-9396-A425BCC48BB4}" dt="2022-10-26T01:16:20.238" v="125" actId="478"/>
          <ac:spMkLst>
            <pc:docMk/>
            <pc:sldMk cId="0" sldId="258"/>
            <ac:spMk id="13" creationId="{11DA17BC-D60C-6ED4-7A37-BDF31A68CCFA}"/>
          </ac:spMkLst>
        </pc:spChg>
        <pc:spChg chg="add del mod">
          <ac:chgData name="David Zhao" userId="888fc9893cbb9cfb" providerId="LiveId" clId="{BAD7B605-9F42-4BD8-9396-A425BCC48BB4}" dt="2022-10-26T01:20:35.140" v="209" actId="478"/>
          <ac:spMkLst>
            <pc:docMk/>
            <pc:sldMk cId="0" sldId="258"/>
            <ac:spMk id="15" creationId="{CD69773C-CBAE-6F8A-BDC8-B810F1E6BAD4}"/>
          </ac:spMkLst>
        </pc:spChg>
        <pc:spChg chg="mod">
          <ac:chgData name="David Zhao" userId="888fc9893cbb9cfb" providerId="LiveId" clId="{BAD7B605-9F42-4BD8-9396-A425BCC48BB4}" dt="2022-10-26T02:07:37" v="459" actId="20577"/>
          <ac:spMkLst>
            <pc:docMk/>
            <pc:sldMk cId="0" sldId="258"/>
            <ac:spMk id="676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6:17.696" v="123" actId="478"/>
          <ac:spMkLst>
            <pc:docMk/>
            <pc:sldMk cId="0" sldId="258"/>
            <ac:spMk id="677" creationId="{00000000-0000-0000-0000-000000000000}"/>
          </ac:spMkLst>
        </pc:spChg>
        <pc:spChg chg="mod">
          <ac:chgData name="David Zhao" userId="888fc9893cbb9cfb" providerId="LiveId" clId="{BAD7B605-9F42-4BD8-9396-A425BCC48BB4}" dt="2022-10-26T02:07:31.060" v="440" actId="20578"/>
          <ac:spMkLst>
            <pc:docMk/>
            <pc:sldMk cId="0" sldId="258"/>
            <ac:spMk id="678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6:17.696" v="123" actId="478"/>
          <ac:spMkLst>
            <pc:docMk/>
            <pc:sldMk cId="0" sldId="258"/>
            <ac:spMk id="679" creationId="{00000000-0000-0000-0000-000000000000}"/>
          </ac:spMkLst>
        </pc:spChg>
        <pc:spChg chg="mod">
          <ac:chgData name="David Zhao" userId="888fc9893cbb9cfb" providerId="LiveId" clId="{BAD7B605-9F42-4BD8-9396-A425BCC48BB4}" dt="2022-10-26T01:15:30.812" v="111" actId="20577"/>
          <ac:spMkLst>
            <pc:docMk/>
            <pc:sldMk cId="0" sldId="258"/>
            <ac:spMk id="680" creationId="{00000000-0000-0000-0000-000000000000}"/>
          </ac:spMkLst>
        </pc:spChg>
        <pc:spChg chg="del mod">
          <ac:chgData name="David Zhao" userId="888fc9893cbb9cfb" providerId="LiveId" clId="{BAD7B605-9F42-4BD8-9396-A425BCC48BB4}" dt="2022-10-26T01:17:09.347" v="157" actId="478"/>
          <ac:spMkLst>
            <pc:docMk/>
            <pc:sldMk cId="0" sldId="258"/>
            <ac:spMk id="682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6:15.117" v="122" actId="478"/>
          <ac:spMkLst>
            <pc:docMk/>
            <pc:sldMk cId="0" sldId="258"/>
            <ac:spMk id="683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6:17.696" v="123" actId="478"/>
          <ac:spMkLst>
            <pc:docMk/>
            <pc:sldMk cId="0" sldId="258"/>
            <ac:spMk id="684" creationId="{00000000-0000-0000-0000-000000000000}"/>
          </ac:spMkLst>
        </pc:spChg>
        <pc:spChg chg="mod">
          <ac:chgData name="David Zhao" userId="888fc9893cbb9cfb" providerId="LiveId" clId="{BAD7B605-9F42-4BD8-9396-A425BCC48BB4}" dt="2022-10-26T01:16:24.116" v="128" actId="20577"/>
          <ac:spMkLst>
            <pc:docMk/>
            <pc:sldMk cId="0" sldId="258"/>
            <ac:spMk id="685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6:15.117" v="122" actId="478"/>
          <ac:spMkLst>
            <pc:docMk/>
            <pc:sldMk cId="0" sldId="258"/>
            <ac:spMk id="686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6:17.696" v="123" actId="478"/>
          <ac:spMkLst>
            <pc:docMk/>
            <pc:sldMk cId="0" sldId="258"/>
            <ac:spMk id="687" creationId="{00000000-0000-0000-0000-000000000000}"/>
          </ac:spMkLst>
        </pc:spChg>
        <pc:spChg chg="del">
          <ac:chgData name="David Zhao" userId="888fc9893cbb9cfb" providerId="LiveId" clId="{BAD7B605-9F42-4BD8-9396-A425BCC48BB4}" dt="2022-10-26T01:20:33.949" v="208" actId="478"/>
          <ac:spMkLst>
            <pc:docMk/>
            <pc:sldMk cId="0" sldId="258"/>
            <ac:spMk id="688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6:15.117" v="122" actId="478"/>
          <ac:spMkLst>
            <pc:docMk/>
            <pc:sldMk cId="0" sldId="258"/>
            <ac:spMk id="690" creationId="{00000000-0000-0000-0000-000000000000}"/>
          </ac:spMkLst>
        </pc:spChg>
        <pc:grpChg chg="del">
          <ac:chgData name="David Zhao" userId="888fc9893cbb9cfb" providerId="LiveId" clId="{BAD7B605-9F42-4BD8-9396-A425BCC48BB4}" dt="2022-10-26T01:16:15.117" v="122" actId="478"/>
          <ac:grpSpMkLst>
            <pc:docMk/>
            <pc:sldMk cId="0" sldId="258"/>
            <ac:grpSpMk id="667" creationId="{00000000-0000-0000-0000-000000000000}"/>
          </ac:grpSpMkLst>
        </pc:grpChg>
        <pc:grpChg chg="del">
          <ac:chgData name="David Zhao" userId="888fc9893cbb9cfb" providerId="LiveId" clId="{BAD7B605-9F42-4BD8-9396-A425BCC48BB4}" dt="2022-10-26T01:16:15.117" v="122" actId="478"/>
          <ac:grpSpMkLst>
            <pc:docMk/>
            <pc:sldMk cId="0" sldId="258"/>
            <ac:grpSpMk id="673" creationId="{00000000-0000-0000-0000-000000000000}"/>
          </ac:grpSpMkLst>
        </pc:grpChg>
        <pc:cxnChg chg="del">
          <ac:chgData name="David Zhao" userId="888fc9893cbb9cfb" providerId="LiveId" clId="{BAD7B605-9F42-4BD8-9396-A425BCC48BB4}" dt="2022-10-26T01:16:15.117" v="122" actId="478"/>
          <ac:cxnSpMkLst>
            <pc:docMk/>
            <pc:sldMk cId="0" sldId="258"/>
            <ac:cxnSpMk id="662" creationId="{00000000-0000-0000-0000-000000000000}"/>
          </ac:cxnSpMkLst>
        </pc:cxnChg>
        <pc:cxnChg chg="del">
          <ac:chgData name="David Zhao" userId="888fc9893cbb9cfb" providerId="LiveId" clId="{BAD7B605-9F42-4BD8-9396-A425BCC48BB4}" dt="2022-10-26T01:16:15.117" v="122" actId="478"/>
          <ac:cxnSpMkLst>
            <pc:docMk/>
            <pc:sldMk cId="0" sldId="258"/>
            <ac:cxnSpMk id="691" creationId="{00000000-0000-0000-0000-000000000000}"/>
          </ac:cxnSpMkLst>
        </pc:cxnChg>
      </pc:sldChg>
      <pc:sldChg chg="addSp delSp modSp mod ord modNotes">
        <pc:chgData name="David Zhao" userId="888fc9893cbb9cfb" providerId="LiveId" clId="{BAD7B605-9F42-4BD8-9396-A425BCC48BB4}" dt="2022-10-26T17:08:28.862" v="4405" actId="20577"/>
        <pc:sldMkLst>
          <pc:docMk/>
          <pc:sldMk cId="0" sldId="259"/>
        </pc:sldMkLst>
        <pc:spChg chg="mod">
          <ac:chgData name="David Zhao" userId="888fc9893cbb9cfb" providerId="LiveId" clId="{BAD7B605-9F42-4BD8-9396-A425BCC48BB4}" dt="2022-10-26T01:52:00.214" v="273" actId="14100"/>
          <ac:spMkLst>
            <pc:docMk/>
            <pc:sldMk cId="0" sldId="259"/>
            <ac:spMk id="697" creationId="{00000000-0000-0000-0000-000000000000}"/>
          </ac:spMkLst>
        </pc:spChg>
        <pc:spChg chg="mod">
          <ac:chgData name="David Zhao" userId="888fc9893cbb9cfb" providerId="LiveId" clId="{BAD7B605-9F42-4BD8-9396-A425BCC48BB4}" dt="2022-10-26T17:08:28.862" v="4405" actId="20577"/>
          <ac:spMkLst>
            <pc:docMk/>
            <pc:sldMk cId="0" sldId="259"/>
            <ac:spMk id="698" creationId="{00000000-0000-0000-0000-000000000000}"/>
          </ac:spMkLst>
        </pc:spChg>
        <pc:spChg chg="mod">
          <ac:chgData name="David Zhao" userId="888fc9893cbb9cfb" providerId="LiveId" clId="{BAD7B605-9F42-4BD8-9396-A425BCC48BB4}" dt="2022-10-26T01:23:28.976" v="264" actId="1076"/>
          <ac:spMkLst>
            <pc:docMk/>
            <pc:sldMk cId="0" sldId="259"/>
            <ac:spMk id="699" creationId="{00000000-0000-0000-0000-000000000000}"/>
          </ac:spMkLst>
        </pc:spChg>
        <pc:grpChg chg="mod">
          <ac:chgData name="David Zhao" userId="888fc9893cbb9cfb" providerId="LiveId" clId="{BAD7B605-9F42-4BD8-9396-A425BCC48BB4}" dt="2022-10-26T01:21:40.890" v="218" actId="1076"/>
          <ac:grpSpMkLst>
            <pc:docMk/>
            <pc:sldMk cId="0" sldId="259"/>
            <ac:grpSpMk id="700" creationId="{00000000-0000-0000-0000-000000000000}"/>
          </ac:grpSpMkLst>
        </pc:grpChg>
        <pc:picChg chg="add del mod">
          <ac:chgData name="David Zhao" userId="888fc9893cbb9cfb" providerId="LiveId" clId="{BAD7B605-9F42-4BD8-9396-A425BCC48BB4}" dt="2022-10-26T01:52:00.672" v="274"/>
          <ac:picMkLst>
            <pc:docMk/>
            <pc:sldMk cId="0" sldId="259"/>
            <ac:picMk id="1026" creationId="{17B3DC21-EDDF-C833-D677-00E0D1BCF8AC}"/>
          </ac:picMkLst>
        </pc:picChg>
        <pc:picChg chg="add mod">
          <ac:chgData name="David Zhao" userId="888fc9893cbb9cfb" providerId="LiveId" clId="{BAD7B605-9F42-4BD8-9396-A425BCC48BB4}" dt="2022-10-26T01:52:56.975" v="380" actId="1076"/>
          <ac:picMkLst>
            <pc:docMk/>
            <pc:sldMk cId="0" sldId="259"/>
            <ac:picMk id="1028" creationId="{D001E0EB-CDA6-58C6-98FA-696790CCEB66}"/>
          </ac:picMkLst>
        </pc:picChg>
      </pc:sldChg>
      <pc:sldChg chg="addSp delSp modSp mod">
        <pc:chgData name="David Zhao" userId="888fc9893cbb9cfb" providerId="LiveId" clId="{BAD7B605-9F42-4BD8-9396-A425BCC48BB4}" dt="2022-10-26T01:57:59.338" v="420" actId="1076"/>
        <pc:sldMkLst>
          <pc:docMk/>
          <pc:sldMk cId="0" sldId="260"/>
        </pc:sldMkLst>
        <pc:spChg chg="add del mod">
          <ac:chgData name="David Zhao" userId="888fc9893cbb9cfb" providerId="LiveId" clId="{BAD7B605-9F42-4BD8-9396-A425BCC48BB4}" dt="2022-10-26T01:54:31.560" v="411" actId="478"/>
          <ac:spMkLst>
            <pc:docMk/>
            <pc:sldMk cId="0" sldId="260"/>
            <ac:spMk id="3" creationId="{7A852C15-CE40-2290-2790-9D242752B1C0}"/>
          </ac:spMkLst>
        </pc:spChg>
        <pc:spChg chg="mod">
          <ac:chgData name="David Zhao" userId="888fc9893cbb9cfb" providerId="LiveId" clId="{BAD7B605-9F42-4BD8-9396-A425BCC48BB4}" dt="2022-10-26T01:57:59.338" v="420" actId="1076"/>
          <ac:spMkLst>
            <pc:docMk/>
            <pc:sldMk cId="0" sldId="260"/>
            <ac:spMk id="707" creationId="{00000000-0000-0000-0000-000000000000}"/>
          </ac:spMkLst>
        </pc:spChg>
        <pc:spChg chg="del">
          <ac:chgData name="David Zhao" userId="888fc9893cbb9cfb" providerId="LiveId" clId="{BAD7B605-9F42-4BD8-9396-A425BCC48BB4}" dt="2022-10-26T01:54:28.940" v="410" actId="478"/>
          <ac:spMkLst>
            <pc:docMk/>
            <pc:sldMk cId="0" sldId="260"/>
            <ac:spMk id="708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5:44.115" v="112" actId="478"/>
          <ac:spMkLst>
            <pc:docMk/>
            <pc:sldMk cId="0" sldId="260"/>
            <ac:spMk id="712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5:48.043" v="114" actId="478"/>
          <ac:spMkLst>
            <pc:docMk/>
            <pc:sldMk cId="0" sldId="260"/>
            <ac:spMk id="717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5:46.070" v="113" actId="478"/>
          <ac:spMkLst>
            <pc:docMk/>
            <pc:sldMk cId="0" sldId="260"/>
            <ac:spMk id="720" creationId="{00000000-0000-0000-0000-000000000000}"/>
          </ac:spMkLst>
        </pc:spChg>
        <pc:spChg chg="del">
          <ac:chgData name="David Zhao" userId="888fc9893cbb9cfb" providerId="LiveId" clId="{BAD7B605-9F42-4BD8-9396-A425BCC48BB4}" dt="2022-10-26T01:15:53.243" v="117" actId="478"/>
          <ac:spMkLst>
            <pc:docMk/>
            <pc:sldMk cId="0" sldId="260"/>
            <ac:spMk id="724" creationId="{00000000-0000-0000-0000-000000000000}"/>
          </ac:spMkLst>
        </pc:spChg>
        <pc:spChg chg="del mod">
          <ac:chgData name="David Zhao" userId="888fc9893cbb9cfb" providerId="LiveId" clId="{BAD7B605-9F42-4BD8-9396-A425BCC48BB4}" dt="2022-10-26T01:15:51.828" v="116" actId="478"/>
          <ac:spMkLst>
            <pc:docMk/>
            <pc:sldMk cId="0" sldId="260"/>
            <ac:spMk id="737" creationId="{00000000-0000-0000-0000-000000000000}"/>
          </ac:spMkLst>
        </pc:spChg>
        <pc:spChg chg="mod">
          <ac:chgData name="David Zhao" userId="888fc9893cbb9cfb" providerId="LiveId" clId="{BAD7B605-9F42-4BD8-9396-A425BCC48BB4}" dt="2022-10-26T01:57:54.104" v="419" actId="1076"/>
          <ac:spMkLst>
            <pc:docMk/>
            <pc:sldMk cId="0" sldId="260"/>
            <ac:spMk id="762" creationId="{00000000-0000-0000-0000-000000000000}"/>
          </ac:spMkLst>
        </pc:spChg>
        <pc:grpChg chg="del">
          <ac:chgData name="David Zhao" userId="888fc9893cbb9cfb" providerId="LiveId" clId="{BAD7B605-9F42-4BD8-9396-A425BCC48BB4}" dt="2022-10-26T01:15:56.058" v="118" actId="478"/>
          <ac:grpSpMkLst>
            <pc:docMk/>
            <pc:sldMk cId="0" sldId="260"/>
            <ac:grpSpMk id="709" creationId="{00000000-0000-0000-0000-000000000000}"/>
          </ac:grpSpMkLst>
        </pc:grpChg>
        <pc:grpChg chg="mod">
          <ac:chgData name="David Zhao" userId="888fc9893cbb9cfb" providerId="LiveId" clId="{BAD7B605-9F42-4BD8-9396-A425BCC48BB4}" dt="2022-10-26T01:57:54.104" v="419" actId="1076"/>
          <ac:grpSpMkLst>
            <pc:docMk/>
            <pc:sldMk cId="0" sldId="260"/>
            <ac:grpSpMk id="759" creationId="{00000000-0000-0000-0000-000000000000}"/>
          </ac:grpSpMkLst>
        </pc:grpChg>
      </pc:sldChg>
      <pc:sldChg chg="addSp delSp modSp mod ord modNotes">
        <pc:chgData name="David Zhao" userId="888fc9893cbb9cfb" providerId="LiveId" clId="{BAD7B605-9F42-4BD8-9396-A425BCC48BB4}" dt="2022-10-26T03:50:13.750" v="1633" actId="1076"/>
        <pc:sldMkLst>
          <pc:docMk/>
          <pc:sldMk cId="0" sldId="261"/>
        </pc:sldMkLst>
        <pc:spChg chg="add del mod">
          <ac:chgData name="David Zhao" userId="888fc9893cbb9cfb" providerId="LiveId" clId="{BAD7B605-9F42-4BD8-9396-A425BCC48BB4}" dt="2022-10-26T03:49:44.557" v="1609" actId="478"/>
          <ac:spMkLst>
            <pc:docMk/>
            <pc:sldMk cId="0" sldId="261"/>
            <ac:spMk id="3" creationId="{102B11CE-12D7-5007-8AF8-A32176C87D33}"/>
          </ac:spMkLst>
        </pc:spChg>
        <pc:spChg chg="del">
          <ac:chgData name="David Zhao" userId="888fc9893cbb9cfb" providerId="LiveId" clId="{BAD7B605-9F42-4BD8-9396-A425BCC48BB4}" dt="2022-10-26T03:49:42.322" v="1608" actId="478"/>
          <ac:spMkLst>
            <pc:docMk/>
            <pc:sldMk cId="0" sldId="261"/>
            <ac:spMk id="769" creationId="{00000000-0000-0000-0000-000000000000}"/>
          </ac:spMkLst>
        </pc:spChg>
        <pc:spChg chg="mod">
          <ac:chgData name="David Zhao" userId="888fc9893cbb9cfb" providerId="LiveId" clId="{BAD7B605-9F42-4BD8-9396-A425BCC48BB4}" dt="2022-10-26T03:50:05.727" v="1631" actId="1076"/>
          <ac:spMkLst>
            <pc:docMk/>
            <pc:sldMk cId="0" sldId="261"/>
            <ac:spMk id="770" creationId="{00000000-0000-0000-0000-000000000000}"/>
          </ac:spMkLst>
        </pc:spChg>
        <pc:picChg chg="add mod">
          <ac:chgData name="David Zhao" userId="888fc9893cbb9cfb" providerId="LiveId" clId="{BAD7B605-9F42-4BD8-9396-A425BCC48BB4}" dt="2022-10-26T03:50:13.750" v="1633" actId="1076"/>
          <ac:picMkLst>
            <pc:docMk/>
            <pc:sldMk cId="0" sldId="261"/>
            <ac:picMk id="4" creationId="{7386296B-C53A-2669-3FBC-CBBF88C7CF39}"/>
          </ac:picMkLst>
        </pc:picChg>
      </pc:sldChg>
      <pc:sldChg chg="modSp del mod ord modNotes">
        <pc:chgData name="David Zhao" userId="888fc9893cbb9cfb" providerId="LiveId" clId="{BAD7B605-9F42-4BD8-9396-A425BCC48BB4}" dt="2022-10-26T17:01:52.463" v="4376" actId="47"/>
        <pc:sldMkLst>
          <pc:docMk/>
          <pc:sldMk cId="0" sldId="262"/>
        </pc:sldMkLst>
        <pc:spChg chg="mod">
          <ac:chgData name="David Zhao" userId="888fc9893cbb9cfb" providerId="LiveId" clId="{BAD7B605-9F42-4BD8-9396-A425BCC48BB4}" dt="2022-10-26T15:44:16.260" v="2704" actId="1076"/>
          <ac:spMkLst>
            <pc:docMk/>
            <pc:sldMk cId="0" sldId="262"/>
            <ac:spMk id="783" creationId="{00000000-0000-0000-0000-000000000000}"/>
          </ac:spMkLst>
        </pc:spChg>
        <pc:spChg chg="mod">
          <ac:chgData name="David Zhao" userId="888fc9893cbb9cfb" providerId="LiveId" clId="{BAD7B605-9F42-4BD8-9396-A425BCC48BB4}" dt="2022-10-26T15:44:06.047" v="2703" actId="20577"/>
          <ac:spMkLst>
            <pc:docMk/>
            <pc:sldMk cId="0" sldId="262"/>
            <ac:spMk id="784" creationId="{00000000-0000-0000-0000-000000000000}"/>
          </ac:spMkLst>
        </pc:spChg>
      </pc:sldChg>
      <pc:sldChg chg="del ord modNotes">
        <pc:chgData name="David Zhao" userId="888fc9893cbb9cfb" providerId="LiveId" clId="{BAD7B605-9F42-4BD8-9396-A425BCC48BB4}" dt="2022-10-26T17:01:52.463" v="4376" actId="47"/>
        <pc:sldMkLst>
          <pc:docMk/>
          <pc:sldMk cId="0" sldId="263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64"/>
        </pc:sldMkLst>
      </pc:sldChg>
      <pc:sldChg chg="modSp del mod">
        <pc:chgData name="David Zhao" userId="888fc9893cbb9cfb" providerId="LiveId" clId="{BAD7B605-9F42-4BD8-9396-A425BCC48BB4}" dt="2022-10-26T17:01:52.463" v="4376" actId="47"/>
        <pc:sldMkLst>
          <pc:docMk/>
          <pc:sldMk cId="0" sldId="265"/>
        </pc:sldMkLst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04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05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06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07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09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0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1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2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3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4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5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6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7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8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19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20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21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22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26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30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31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37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38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0:03.005" v="3976" actId="14100"/>
          <ac:spMkLst>
            <pc:docMk/>
            <pc:sldMk cId="0" sldId="265"/>
            <ac:spMk id="939" creationId="{00000000-0000-0000-0000-000000000000}"/>
          </ac:spMkLst>
        </pc:spChg>
        <pc:grpChg chg="mod">
          <ac:chgData name="David Zhao" userId="888fc9893cbb9cfb" providerId="LiveId" clId="{BAD7B605-9F42-4BD8-9396-A425BCC48BB4}" dt="2022-10-26T16:50:03.005" v="3976" actId="14100"/>
          <ac:grpSpMkLst>
            <pc:docMk/>
            <pc:sldMk cId="0" sldId="265"/>
            <ac:grpSpMk id="923" creationId="{00000000-0000-0000-0000-000000000000}"/>
          </ac:grpSpMkLst>
        </pc:grpChg>
        <pc:grpChg chg="mod">
          <ac:chgData name="David Zhao" userId="888fc9893cbb9cfb" providerId="LiveId" clId="{BAD7B605-9F42-4BD8-9396-A425BCC48BB4}" dt="2022-10-26T16:50:03.005" v="3976" actId="14100"/>
          <ac:grpSpMkLst>
            <pc:docMk/>
            <pc:sldMk cId="0" sldId="265"/>
            <ac:grpSpMk id="927" creationId="{00000000-0000-0000-0000-000000000000}"/>
          </ac:grpSpMkLst>
        </pc:grpChg>
        <pc:grpChg chg="mod">
          <ac:chgData name="David Zhao" userId="888fc9893cbb9cfb" providerId="LiveId" clId="{BAD7B605-9F42-4BD8-9396-A425BCC48BB4}" dt="2022-10-26T16:50:03.005" v="3976" actId="14100"/>
          <ac:grpSpMkLst>
            <pc:docMk/>
            <pc:sldMk cId="0" sldId="265"/>
            <ac:grpSpMk id="932" creationId="{00000000-0000-0000-0000-000000000000}"/>
          </ac:grpSpMkLst>
        </pc:grpChg>
      </pc:sldChg>
      <pc:sldChg chg="addSp delSp modSp mod ord">
        <pc:chgData name="David Zhao" userId="888fc9893cbb9cfb" providerId="LiveId" clId="{BAD7B605-9F42-4BD8-9396-A425BCC48BB4}" dt="2022-10-26T05:50:52.995" v="2100"/>
        <pc:sldMkLst>
          <pc:docMk/>
          <pc:sldMk cId="0" sldId="266"/>
        </pc:sldMkLst>
        <pc:spChg chg="add del mod">
          <ac:chgData name="David Zhao" userId="888fc9893cbb9cfb" providerId="LiveId" clId="{BAD7B605-9F42-4BD8-9396-A425BCC48BB4}" dt="2022-10-26T01:58:41.827" v="434" actId="478"/>
          <ac:spMkLst>
            <pc:docMk/>
            <pc:sldMk cId="0" sldId="266"/>
            <ac:spMk id="3" creationId="{68C8CCDC-6986-0388-AA76-E9D257F0206B}"/>
          </ac:spMkLst>
        </pc:spChg>
        <pc:spChg chg="mod">
          <ac:chgData name="David Zhao" userId="888fc9893cbb9cfb" providerId="LiveId" clId="{BAD7B605-9F42-4BD8-9396-A425BCC48BB4}" dt="2022-10-26T03:50:46.896" v="1645" actId="14100"/>
          <ac:spMkLst>
            <pc:docMk/>
            <pc:sldMk cId="0" sldId="266"/>
            <ac:spMk id="944" creationId="{00000000-0000-0000-0000-000000000000}"/>
          </ac:spMkLst>
        </pc:spChg>
        <pc:spChg chg="del">
          <ac:chgData name="David Zhao" userId="888fc9893cbb9cfb" providerId="LiveId" clId="{BAD7B605-9F42-4BD8-9396-A425BCC48BB4}" dt="2022-10-26T01:58:40.532" v="433" actId="478"/>
          <ac:spMkLst>
            <pc:docMk/>
            <pc:sldMk cId="0" sldId="266"/>
            <ac:spMk id="945" creationId="{00000000-0000-0000-0000-000000000000}"/>
          </ac:spMkLst>
        </pc:spChg>
        <pc:spChg chg="mod">
          <ac:chgData name="David Zhao" userId="888fc9893cbb9cfb" providerId="LiveId" clId="{BAD7B605-9F42-4BD8-9396-A425BCC48BB4}" dt="2022-10-26T01:58:33.773" v="431" actId="1076"/>
          <ac:spMkLst>
            <pc:docMk/>
            <pc:sldMk cId="0" sldId="266"/>
            <ac:spMk id="949" creationId="{00000000-0000-0000-0000-000000000000}"/>
          </ac:spMkLst>
        </pc:spChg>
        <pc:grpChg chg="mod">
          <ac:chgData name="David Zhao" userId="888fc9893cbb9cfb" providerId="LiveId" clId="{BAD7B605-9F42-4BD8-9396-A425BCC48BB4}" dt="2022-10-26T01:58:33.773" v="431" actId="1076"/>
          <ac:grpSpMkLst>
            <pc:docMk/>
            <pc:sldMk cId="0" sldId="266"/>
            <ac:grpSpMk id="946" creationId="{00000000-0000-0000-0000-000000000000}"/>
          </ac:grpSpMkLst>
        </pc:grpChg>
        <pc:grpChg chg="del">
          <ac:chgData name="David Zhao" userId="888fc9893cbb9cfb" providerId="LiveId" clId="{BAD7B605-9F42-4BD8-9396-A425BCC48BB4}" dt="2022-10-26T01:59:03.717" v="438" actId="478"/>
          <ac:grpSpMkLst>
            <pc:docMk/>
            <pc:sldMk cId="0" sldId="266"/>
            <ac:grpSpMk id="950" creationId="{00000000-0000-0000-0000-000000000000}"/>
          </ac:grpSpMkLst>
        </pc:grpChg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67"/>
        </pc:sldMkLst>
      </pc:sldChg>
      <pc:sldChg chg="modSp mod ord modNotes">
        <pc:chgData name="David Zhao" userId="888fc9893cbb9cfb" providerId="LiveId" clId="{BAD7B605-9F42-4BD8-9396-A425BCC48BB4}" dt="2022-10-26T15:34:59.550" v="2602" actId="1076"/>
        <pc:sldMkLst>
          <pc:docMk/>
          <pc:sldMk cId="0" sldId="268"/>
        </pc:sldMkLst>
        <pc:spChg chg="mod">
          <ac:chgData name="David Zhao" userId="888fc9893cbb9cfb" providerId="LiveId" clId="{BAD7B605-9F42-4BD8-9396-A425BCC48BB4}" dt="2022-10-26T15:34:59.550" v="2602" actId="1076"/>
          <ac:spMkLst>
            <pc:docMk/>
            <pc:sldMk cId="0" sldId="268"/>
            <ac:spMk id="1052" creationId="{00000000-0000-0000-0000-000000000000}"/>
          </ac:spMkLst>
        </pc:spChg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69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70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71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72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73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74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75"/>
        </pc:sldMkLst>
      </pc:sldChg>
      <pc:sldChg chg="addSp delSp modSp mod ord modNotes">
        <pc:chgData name="David Zhao" userId="888fc9893cbb9cfb" providerId="LiveId" clId="{BAD7B605-9F42-4BD8-9396-A425BCC48BB4}" dt="2022-10-26T17:01:36.079" v="4375"/>
        <pc:sldMkLst>
          <pc:docMk/>
          <pc:sldMk cId="0" sldId="276"/>
        </pc:sldMkLst>
        <pc:spChg chg="mod">
          <ac:chgData name="David Zhao" userId="888fc9893cbb9cfb" providerId="LiveId" clId="{BAD7B605-9F42-4BD8-9396-A425BCC48BB4}" dt="2022-10-26T16:51:28.891" v="4034" actId="20577"/>
          <ac:spMkLst>
            <pc:docMk/>
            <pc:sldMk cId="0" sldId="276"/>
            <ac:spMk id="1582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2:07.295" v="4129" actId="20577"/>
          <ac:spMkLst>
            <pc:docMk/>
            <pc:sldMk cId="0" sldId="276"/>
            <ac:spMk id="1588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2:08.694" v="4130" actId="20577"/>
          <ac:spMkLst>
            <pc:docMk/>
            <pc:sldMk cId="0" sldId="276"/>
            <ac:spMk id="1589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2:09.755" v="4131" actId="20577"/>
          <ac:spMkLst>
            <pc:docMk/>
            <pc:sldMk cId="0" sldId="276"/>
            <ac:spMk id="1590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2:04.805" v="4126" actId="20577"/>
          <ac:spMkLst>
            <pc:docMk/>
            <pc:sldMk cId="0" sldId="276"/>
            <ac:spMk id="1591" creationId="{00000000-0000-0000-0000-000000000000}"/>
          </ac:spMkLst>
        </pc:spChg>
        <pc:spChg chg="mod">
          <ac:chgData name="David Zhao" userId="888fc9893cbb9cfb" providerId="LiveId" clId="{BAD7B605-9F42-4BD8-9396-A425BCC48BB4}" dt="2022-10-26T17:01:13.495" v="4373" actId="113"/>
          <ac:spMkLst>
            <pc:docMk/>
            <pc:sldMk cId="0" sldId="276"/>
            <ac:spMk id="1593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4:43.798" v="4255" actId="14100"/>
          <ac:spMkLst>
            <pc:docMk/>
            <pc:sldMk cId="0" sldId="276"/>
            <ac:spMk id="1594" creationId="{00000000-0000-0000-0000-000000000000}"/>
          </ac:spMkLst>
        </pc:spChg>
        <pc:spChg chg="del">
          <ac:chgData name="David Zhao" userId="888fc9893cbb9cfb" providerId="LiveId" clId="{BAD7B605-9F42-4BD8-9396-A425BCC48BB4}" dt="2022-10-26T16:52:01.564" v="4124" actId="478"/>
          <ac:spMkLst>
            <pc:docMk/>
            <pc:sldMk cId="0" sldId="276"/>
            <ac:spMk id="1595" creationId="{00000000-0000-0000-0000-000000000000}"/>
          </ac:spMkLst>
        </pc:spChg>
        <pc:spChg chg="del">
          <ac:chgData name="David Zhao" userId="888fc9893cbb9cfb" providerId="LiveId" clId="{BAD7B605-9F42-4BD8-9396-A425BCC48BB4}" dt="2022-10-26T16:52:00.682" v="4123" actId="478"/>
          <ac:spMkLst>
            <pc:docMk/>
            <pc:sldMk cId="0" sldId="276"/>
            <ac:spMk id="1597" creationId="{00000000-0000-0000-0000-000000000000}"/>
          </ac:spMkLst>
        </pc:spChg>
        <pc:spChg chg="del">
          <ac:chgData name="David Zhao" userId="888fc9893cbb9cfb" providerId="LiveId" clId="{BAD7B605-9F42-4BD8-9396-A425BCC48BB4}" dt="2022-10-26T16:51:59.838" v="4122" actId="478"/>
          <ac:spMkLst>
            <pc:docMk/>
            <pc:sldMk cId="0" sldId="276"/>
            <ac:spMk id="1599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1:08.520" v="3979" actId="164"/>
          <ac:spMkLst>
            <pc:docMk/>
            <pc:sldMk cId="0" sldId="276"/>
            <ac:spMk id="1600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1:08.520" v="3979" actId="164"/>
          <ac:spMkLst>
            <pc:docMk/>
            <pc:sldMk cId="0" sldId="276"/>
            <ac:spMk id="1601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1:08.520" v="3979" actId="164"/>
          <ac:spMkLst>
            <pc:docMk/>
            <pc:sldMk cId="0" sldId="276"/>
            <ac:spMk id="1602" creationId="{00000000-0000-0000-0000-000000000000}"/>
          </ac:spMkLst>
        </pc:spChg>
        <pc:spChg chg="mod">
          <ac:chgData name="David Zhao" userId="888fc9893cbb9cfb" providerId="LiveId" clId="{BAD7B605-9F42-4BD8-9396-A425BCC48BB4}" dt="2022-10-26T16:51:08.520" v="3979" actId="164"/>
          <ac:spMkLst>
            <pc:docMk/>
            <pc:sldMk cId="0" sldId="276"/>
            <ac:spMk id="1603" creationId="{00000000-0000-0000-0000-000000000000}"/>
          </ac:spMkLst>
        </pc:spChg>
        <pc:grpChg chg="add mod">
          <ac:chgData name="David Zhao" userId="888fc9893cbb9cfb" providerId="LiveId" clId="{BAD7B605-9F42-4BD8-9396-A425BCC48BB4}" dt="2022-10-26T16:51:18.606" v="3980" actId="1076"/>
          <ac:grpSpMkLst>
            <pc:docMk/>
            <pc:sldMk cId="0" sldId="276"/>
            <ac:grpSpMk id="2" creationId="{1104533E-5300-F4B0-B7D8-2FA0CCEA207E}"/>
          </ac:grpSpMkLst>
        </pc:grpChg>
        <pc:picChg chg="add del mod">
          <ac:chgData name="David Zhao" userId="888fc9893cbb9cfb" providerId="LiveId" clId="{BAD7B605-9F42-4BD8-9396-A425BCC48BB4}" dt="2022-10-26T16:58:11.822" v="4288" actId="478"/>
          <ac:picMkLst>
            <pc:docMk/>
            <pc:sldMk cId="0" sldId="276"/>
            <ac:picMk id="4" creationId="{9AEB63CB-9404-16FA-3516-87CAC51D0CE3}"/>
          </ac:picMkLst>
        </pc:picChg>
        <pc:picChg chg="add mod">
          <ac:chgData name="David Zhao" userId="888fc9893cbb9cfb" providerId="LiveId" clId="{BAD7B605-9F42-4BD8-9396-A425BCC48BB4}" dt="2022-10-26T16:58:32.979" v="4296" actId="1076"/>
          <ac:picMkLst>
            <pc:docMk/>
            <pc:sldMk cId="0" sldId="276"/>
            <ac:picMk id="6" creationId="{DE3BA8D3-3249-3174-979B-1019CD6CAAA4}"/>
          </ac:picMkLst>
        </pc:picChg>
        <pc:picChg chg="add del mod">
          <ac:chgData name="David Zhao" userId="888fc9893cbb9cfb" providerId="LiveId" clId="{BAD7B605-9F42-4BD8-9396-A425BCC48BB4}" dt="2022-10-26T16:58:25.046" v="4294" actId="1076"/>
          <ac:picMkLst>
            <pc:docMk/>
            <pc:sldMk cId="0" sldId="276"/>
            <ac:picMk id="8" creationId="{BC86A020-06E0-3EA9-7BA4-CB04E0B78F40}"/>
          </ac:picMkLst>
        </pc:picChg>
        <pc:picChg chg="add del mod">
          <ac:chgData name="David Zhao" userId="888fc9893cbb9cfb" providerId="LiveId" clId="{BAD7B605-9F42-4BD8-9396-A425BCC48BB4}" dt="2022-10-26T16:58:27.645" v="4295" actId="1076"/>
          <ac:picMkLst>
            <pc:docMk/>
            <pc:sldMk cId="0" sldId="276"/>
            <ac:picMk id="10" creationId="{9E845ECE-063B-3230-B462-03DB895606ED}"/>
          </ac:picMkLst>
        </pc:picChg>
        <pc:picChg chg="add del mod">
          <ac:chgData name="David Zhao" userId="888fc9893cbb9cfb" providerId="LiveId" clId="{BAD7B605-9F42-4BD8-9396-A425BCC48BB4}" dt="2022-10-26T16:56:38.846" v="4279"/>
          <ac:picMkLst>
            <pc:docMk/>
            <pc:sldMk cId="0" sldId="276"/>
            <ac:picMk id="12" creationId="{CD390E98-7E82-6A65-6C56-85889421B52B}"/>
          </ac:picMkLst>
        </pc:picChg>
        <pc:picChg chg="add del mod">
          <ac:chgData name="David Zhao" userId="888fc9893cbb9cfb" providerId="LiveId" clId="{BAD7B605-9F42-4BD8-9396-A425BCC48BB4}" dt="2022-10-26T16:56:38.210" v="4276"/>
          <ac:picMkLst>
            <pc:docMk/>
            <pc:sldMk cId="0" sldId="276"/>
            <ac:picMk id="14" creationId="{316062F9-726A-BD64-5CEB-8DBA189E10C8}"/>
          </ac:picMkLst>
        </pc:picChg>
        <pc:picChg chg="add mod">
          <ac:chgData name="David Zhao" userId="888fc9893cbb9cfb" providerId="LiveId" clId="{BAD7B605-9F42-4BD8-9396-A425BCC48BB4}" dt="2022-10-26T16:58:23.663" v="4293" actId="1076"/>
          <ac:picMkLst>
            <pc:docMk/>
            <pc:sldMk cId="0" sldId="276"/>
            <ac:picMk id="16" creationId="{030E5A25-3925-535F-6D2D-37AF48427546}"/>
          </ac:picMkLst>
        </pc:picChg>
        <pc:cxnChg chg="mod">
          <ac:chgData name="David Zhao" userId="888fc9893cbb9cfb" providerId="LiveId" clId="{BAD7B605-9F42-4BD8-9396-A425BCC48BB4}" dt="2022-10-26T16:51:08.520" v="3979" actId="164"/>
          <ac:cxnSpMkLst>
            <pc:docMk/>
            <pc:sldMk cId="0" sldId="276"/>
            <ac:cxnSpMk id="1583" creationId="{00000000-0000-0000-0000-000000000000}"/>
          </ac:cxnSpMkLst>
        </pc:cxnChg>
        <pc:cxnChg chg="mod">
          <ac:chgData name="David Zhao" userId="888fc9893cbb9cfb" providerId="LiveId" clId="{BAD7B605-9F42-4BD8-9396-A425BCC48BB4}" dt="2022-10-26T16:51:08.520" v="3979" actId="164"/>
          <ac:cxnSpMkLst>
            <pc:docMk/>
            <pc:sldMk cId="0" sldId="276"/>
            <ac:cxnSpMk id="1584" creationId="{00000000-0000-0000-0000-000000000000}"/>
          </ac:cxnSpMkLst>
        </pc:cxnChg>
        <pc:cxnChg chg="mod">
          <ac:chgData name="David Zhao" userId="888fc9893cbb9cfb" providerId="LiveId" clId="{BAD7B605-9F42-4BD8-9396-A425BCC48BB4}" dt="2022-10-26T16:51:08.520" v="3979" actId="164"/>
          <ac:cxnSpMkLst>
            <pc:docMk/>
            <pc:sldMk cId="0" sldId="276"/>
            <ac:cxnSpMk id="1585" creationId="{00000000-0000-0000-0000-000000000000}"/>
          </ac:cxnSpMkLst>
        </pc:cxnChg>
        <pc:cxnChg chg="mod">
          <ac:chgData name="David Zhao" userId="888fc9893cbb9cfb" providerId="LiveId" clId="{BAD7B605-9F42-4BD8-9396-A425BCC48BB4}" dt="2022-10-26T16:51:08.520" v="3979" actId="164"/>
          <ac:cxnSpMkLst>
            <pc:docMk/>
            <pc:sldMk cId="0" sldId="276"/>
            <ac:cxnSpMk id="1586" creationId="{00000000-0000-0000-0000-000000000000}"/>
          </ac:cxnSpMkLst>
        </pc:cxnChg>
        <pc:cxnChg chg="mod">
          <ac:chgData name="David Zhao" userId="888fc9893cbb9cfb" providerId="LiveId" clId="{BAD7B605-9F42-4BD8-9396-A425BCC48BB4}" dt="2022-10-26T16:51:08.520" v="3979" actId="164"/>
          <ac:cxnSpMkLst>
            <pc:docMk/>
            <pc:sldMk cId="0" sldId="276"/>
            <ac:cxnSpMk id="1587" creationId="{00000000-0000-0000-0000-000000000000}"/>
          </ac:cxnSpMkLst>
        </pc:cxnChg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77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78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79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80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81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82"/>
        </pc:sldMkLst>
      </pc:sldChg>
      <pc:sldChg chg="modSp mod ord modNotes">
        <pc:chgData name="David Zhao" userId="888fc9893cbb9cfb" providerId="LiveId" clId="{BAD7B605-9F42-4BD8-9396-A425BCC48BB4}" dt="2022-10-26T16:50:07.670" v="3978" actId="20578"/>
        <pc:sldMkLst>
          <pc:docMk/>
          <pc:sldMk cId="0" sldId="283"/>
        </pc:sldMkLst>
        <pc:spChg chg="mod">
          <ac:chgData name="David Zhao" userId="888fc9893cbb9cfb" providerId="LiveId" clId="{BAD7B605-9F42-4BD8-9396-A425BCC48BB4}" dt="2022-10-26T16:44:36.820" v="3964" actId="14100"/>
          <ac:spMkLst>
            <pc:docMk/>
            <pc:sldMk cId="0" sldId="283"/>
            <ac:spMk id="1758" creationId="{00000000-0000-0000-0000-000000000000}"/>
          </ac:spMkLst>
        </pc:spChg>
        <pc:spChg chg="mod">
          <ac:chgData name="David Zhao" userId="888fc9893cbb9cfb" providerId="LiveId" clId="{BAD7B605-9F42-4BD8-9396-A425BCC48BB4}" dt="2022-10-26T16:44:50.744" v="3967" actId="1076"/>
          <ac:spMkLst>
            <pc:docMk/>
            <pc:sldMk cId="0" sldId="283"/>
            <ac:spMk id="1759" creationId="{00000000-0000-0000-0000-000000000000}"/>
          </ac:spMkLst>
        </pc:spChg>
        <pc:spChg chg="mod">
          <ac:chgData name="David Zhao" userId="888fc9893cbb9cfb" providerId="LiveId" clId="{BAD7B605-9F42-4BD8-9396-A425BCC48BB4}" dt="2022-10-26T16:44:53.506" v="3968" actId="1076"/>
          <ac:spMkLst>
            <pc:docMk/>
            <pc:sldMk cId="0" sldId="283"/>
            <ac:spMk id="1760" creationId="{00000000-0000-0000-0000-000000000000}"/>
          </ac:spMkLst>
        </pc:spChg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84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85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86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87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88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89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0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1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2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3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4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5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6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7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8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299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0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1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2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3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4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5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6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7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8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09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10"/>
        </pc:sldMkLst>
      </pc:sldChg>
      <pc:sldChg chg="del">
        <pc:chgData name="David Zhao" userId="888fc9893cbb9cfb" providerId="LiveId" clId="{BAD7B605-9F42-4BD8-9396-A425BCC48BB4}" dt="2022-10-26T17:01:52.463" v="4376" actId="47"/>
        <pc:sldMkLst>
          <pc:docMk/>
          <pc:sldMk cId="0" sldId="311"/>
        </pc:sldMkLst>
      </pc:sldChg>
      <pc:sldChg chg="addSp delSp modSp new mod">
        <pc:chgData name="David Zhao" userId="888fc9893cbb9cfb" providerId="LiveId" clId="{BAD7B605-9F42-4BD8-9396-A425BCC48BB4}" dt="2022-10-26T03:22:23.139" v="653" actId="1076"/>
        <pc:sldMkLst>
          <pc:docMk/>
          <pc:sldMk cId="2537041844" sldId="312"/>
        </pc:sldMkLst>
        <pc:spChg chg="del">
          <ac:chgData name="David Zhao" userId="888fc9893cbb9cfb" providerId="LiveId" clId="{BAD7B605-9F42-4BD8-9396-A425BCC48BB4}" dt="2022-10-26T03:13:55.107" v="567" actId="478"/>
          <ac:spMkLst>
            <pc:docMk/>
            <pc:sldMk cId="2537041844" sldId="312"/>
            <ac:spMk id="2" creationId="{260FE2DD-E048-4FE8-2660-C75638B35A5C}"/>
          </ac:spMkLst>
        </pc:spChg>
        <pc:spChg chg="del mod">
          <ac:chgData name="David Zhao" userId="888fc9893cbb9cfb" providerId="LiveId" clId="{BAD7B605-9F42-4BD8-9396-A425BCC48BB4}" dt="2022-10-26T03:17:18.352" v="613" actId="478"/>
          <ac:spMkLst>
            <pc:docMk/>
            <pc:sldMk cId="2537041844" sldId="312"/>
            <ac:spMk id="3" creationId="{B61A20F5-3639-2158-603D-4CAF363673AD}"/>
          </ac:spMkLst>
        </pc:spChg>
        <pc:spChg chg="del mod">
          <ac:chgData name="David Zhao" userId="888fc9893cbb9cfb" providerId="LiveId" clId="{BAD7B605-9F42-4BD8-9396-A425BCC48BB4}" dt="2022-10-26T03:17:22.892" v="616" actId="478"/>
          <ac:spMkLst>
            <pc:docMk/>
            <pc:sldMk cId="2537041844" sldId="312"/>
            <ac:spMk id="4" creationId="{3ADB2243-EB03-B869-8965-63E369F95C00}"/>
          </ac:spMkLst>
        </pc:spChg>
        <pc:spChg chg="del">
          <ac:chgData name="David Zhao" userId="888fc9893cbb9cfb" providerId="LiveId" clId="{BAD7B605-9F42-4BD8-9396-A425BCC48BB4}" dt="2022-10-26T03:14:15.860" v="574" actId="478"/>
          <ac:spMkLst>
            <pc:docMk/>
            <pc:sldMk cId="2537041844" sldId="312"/>
            <ac:spMk id="5" creationId="{AA870293-E507-8940-4CFE-F544669E9F80}"/>
          </ac:spMkLst>
        </pc:spChg>
        <pc:spChg chg="mod">
          <ac:chgData name="David Zhao" userId="888fc9893cbb9cfb" providerId="LiveId" clId="{BAD7B605-9F42-4BD8-9396-A425BCC48BB4}" dt="2022-10-26T03:10:29.260" v="517" actId="20577"/>
          <ac:spMkLst>
            <pc:docMk/>
            <pc:sldMk cId="2537041844" sldId="312"/>
            <ac:spMk id="6" creationId="{F1FF2BFC-E4CE-8EBC-AF92-E069454C48CF}"/>
          </ac:spMkLst>
        </pc:spChg>
        <pc:spChg chg="mod">
          <ac:chgData name="David Zhao" userId="888fc9893cbb9cfb" providerId="LiveId" clId="{BAD7B605-9F42-4BD8-9396-A425BCC48BB4}" dt="2022-10-26T03:16:55.871" v="606" actId="122"/>
          <ac:spMkLst>
            <pc:docMk/>
            <pc:sldMk cId="2537041844" sldId="312"/>
            <ac:spMk id="7" creationId="{5044DA00-4D71-B718-D9E6-BDF9A6F73E3D}"/>
          </ac:spMkLst>
        </pc:spChg>
        <pc:spChg chg="del mod">
          <ac:chgData name="David Zhao" userId="888fc9893cbb9cfb" providerId="LiveId" clId="{BAD7B605-9F42-4BD8-9396-A425BCC48BB4}" dt="2022-10-26T03:14:08.585" v="570" actId="478"/>
          <ac:spMkLst>
            <pc:docMk/>
            <pc:sldMk cId="2537041844" sldId="312"/>
            <ac:spMk id="8" creationId="{3DD92877-8363-AC4C-F826-A2CB7385800F}"/>
          </ac:spMkLst>
        </pc:spChg>
        <pc:spChg chg="mod">
          <ac:chgData name="David Zhao" userId="888fc9893cbb9cfb" providerId="LiveId" clId="{BAD7B605-9F42-4BD8-9396-A425BCC48BB4}" dt="2022-10-26T03:17:01.175" v="608" actId="14100"/>
          <ac:spMkLst>
            <pc:docMk/>
            <pc:sldMk cId="2537041844" sldId="312"/>
            <ac:spMk id="9" creationId="{FBEF46B1-0CA2-6F42-1643-1A83BF51BA95}"/>
          </ac:spMkLst>
        </pc:spChg>
        <pc:spChg chg="del">
          <ac:chgData name="David Zhao" userId="888fc9893cbb9cfb" providerId="LiveId" clId="{BAD7B605-9F42-4BD8-9396-A425BCC48BB4}" dt="2022-10-26T03:14:15.153" v="573" actId="478"/>
          <ac:spMkLst>
            <pc:docMk/>
            <pc:sldMk cId="2537041844" sldId="312"/>
            <ac:spMk id="10" creationId="{7D7222AB-40B2-9A30-D10D-D335BEC35186}"/>
          </ac:spMkLst>
        </pc:spChg>
        <pc:spChg chg="add mod">
          <ac:chgData name="David Zhao" userId="888fc9893cbb9cfb" providerId="LiveId" clId="{BAD7B605-9F42-4BD8-9396-A425BCC48BB4}" dt="2022-10-26T03:17:03.327" v="609" actId="122"/>
          <ac:spMkLst>
            <pc:docMk/>
            <pc:sldMk cId="2537041844" sldId="312"/>
            <ac:spMk id="11" creationId="{EF2AFF53-CA61-4C4B-73A6-D2A5D7A73762}"/>
          </ac:spMkLst>
        </pc:spChg>
        <pc:spChg chg="add mod">
          <ac:chgData name="David Zhao" userId="888fc9893cbb9cfb" providerId="LiveId" clId="{BAD7B605-9F42-4BD8-9396-A425BCC48BB4}" dt="2022-10-26T03:17:05.421" v="610" actId="122"/>
          <ac:spMkLst>
            <pc:docMk/>
            <pc:sldMk cId="2537041844" sldId="312"/>
            <ac:spMk id="12" creationId="{0B672C5B-00A2-81CC-3379-F49A18157C9A}"/>
          </ac:spMkLst>
        </pc:spChg>
        <pc:spChg chg="add mod">
          <ac:chgData name="David Zhao" userId="888fc9893cbb9cfb" providerId="LiveId" clId="{BAD7B605-9F42-4BD8-9396-A425BCC48BB4}" dt="2022-10-26T03:18:48.637" v="624" actId="693"/>
          <ac:spMkLst>
            <pc:docMk/>
            <pc:sldMk cId="2537041844" sldId="312"/>
            <ac:spMk id="14" creationId="{85F51F12-5211-F669-F109-490B21CF87F6}"/>
          </ac:spMkLst>
        </pc:spChg>
        <pc:spChg chg="add mod">
          <ac:chgData name="David Zhao" userId="888fc9893cbb9cfb" providerId="LiveId" clId="{BAD7B605-9F42-4BD8-9396-A425BCC48BB4}" dt="2022-10-26T03:18:54.191" v="626" actId="1076"/>
          <ac:spMkLst>
            <pc:docMk/>
            <pc:sldMk cId="2537041844" sldId="312"/>
            <ac:spMk id="15" creationId="{2EC671D3-A682-1E73-5C5A-561A012018B0}"/>
          </ac:spMkLst>
        </pc:spChg>
        <pc:spChg chg="add mod">
          <ac:chgData name="David Zhao" userId="888fc9893cbb9cfb" providerId="LiveId" clId="{BAD7B605-9F42-4BD8-9396-A425BCC48BB4}" dt="2022-10-26T03:21:45.983" v="643" actId="1076"/>
          <ac:spMkLst>
            <pc:docMk/>
            <pc:sldMk cId="2537041844" sldId="312"/>
            <ac:spMk id="17" creationId="{B292A985-C73C-A5DF-6FE1-0E83FF7FA513}"/>
          </ac:spMkLst>
        </pc:spChg>
        <pc:spChg chg="add mod">
          <ac:chgData name="David Zhao" userId="888fc9893cbb9cfb" providerId="LiveId" clId="{BAD7B605-9F42-4BD8-9396-A425BCC48BB4}" dt="2022-10-26T03:22:03.817" v="646" actId="14100"/>
          <ac:spMkLst>
            <pc:docMk/>
            <pc:sldMk cId="2537041844" sldId="312"/>
            <ac:spMk id="18" creationId="{038D16F6-0810-7F90-9D2F-8AD9BF4430EF}"/>
          </ac:spMkLst>
        </pc:spChg>
        <pc:spChg chg="add mod">
          <ac:chgData name="David Zhao" userId="888fc9893cbb9cfb" providerId="LiveId" clId="{BAD7B605-9F42-4BD8-9396-A425BCC48BB4}" dt="2022-10-26T03:22:23.139" v="653" actId="1076"/>
          <ac:spMkLst>
            <pc:docMk/>
            <pc:sldMk cId="2537041844" sldId="312"/>
            <ac:spMk id="19" creationId="{D56E3D8F-7DEB-A989-C36D-AA12AB4A9BCB}"/>
          </ac:spMkLst>
        </pc:spChg>
        <pc:picChg chg="add mod">
          <ac:chgData name="David Zhao" userId="888fc9893cbb9cfb" providerId="LiveId" clId="{BAD7B605-9F42-4BD8-9396-A425BCC48BB4}" dt="2022-10-26T03:18:30.253" v="620" actId="1076"/>
          <ac:picMkLst>
            <pc:docMk/>
            <pc:sldMk cId="2537041844" sldId="312"/>
            <ac:picMk id="13" creationId="{C1F29CEE-E39E-4FBE-DC56-2DAF6AAF364D}"/>
          </ac:picMkLst>
        </pc:picChg>
        <pc:picChg chg="add del mod">
          <ac:chgData name="David Zhao" userId="888fc9893cbb9cfb" providerId="LiveId" clId="{BAD7B605-9F42-4BD8-9396-A425BCC48BB4}" dt="2022-10-26T03:19:41.340" v="629" actId="478"/>
          <ac:picMkLst>
            <pc:docMk/>
            <pc:sldMk cId="2537041844" sldId="312"/>
            <ac:picMk id="16" creationId="{41C7AA9A-9854-6E38-07F7-DBBC19DCB5F1}"/>
          </ac:picMkLst>
        </pc:picChg>
        <pc:picChg chg="add mod">
          <ac:chgData name="David Zhao" userId="888fc9893cbb9cfb" providerId="LiveId" clId="{BAD7B605-9F42-4BD8-9396-A425BCC48BB4}" dt="2022-10-26T03:20:45.809" v="632" actId="1076"/>
          <ac:picMkLst>
            <pc:docMk/>
            <pc:sldMk cId="2537041844" sldId="312"/>
            <ac:picMk id="2050" creationId="{242BF1DF-9F6C-652F-2338-1E164D094E18}"/>
          </ac:picMkLst>
        </pc:picChg>
        <pc:picChg chg="add mod">
          <ac:chgData name="David Zhao" userId="888fc9893cbb9cfb" providerId="LiveId" clId="{BAD7B605-9F42-4BD8-9396-A425BCC48BB4}" dt="2022-10-26T03:21:12.964" v="635" actId="1076"/>
          <ac:picMkLst>
            <pc:docMk/>
            <pc:sldMk cId="2537041844" sldId="312"/>
            <ac:picMk id="2052" creationId="{43FAD6C0-EF8F-F70B-36EE-D5DEFDC47D6B}"/>
          </ac:picMkLst>
        </pc:picChg>
        <pc:picChg chg="add mod">
          <ac:chgData name="David Zhao" userId="888fc9893cbb9cfb" providerId="LiveId" clId="{BAD7B605-9F42-4BD8-9396-A425BCC48BB4}" dt="2022-10-26T03:21:31.865" v="638" actId="1076"/>
          <ac:picMkLst>
            <pc:docMk/>
            <pc:sldMk cId="2537041844" sldId="312"/>
            <ac:picMk id="2054" creationId="{EE688E1F-7B20-EF7F-9C5D-EE84A567163F}"/>
          </ac:picMkLst>
        </pc:picChg>
      </pc:sldChg>
      <pc:sldChg chg="addSp delSp modSp add mod">
        <pc:chgData name="David Zhao" userId="888fc9893cbb9cfb" providerId="LiveId" clId="{BAD7B605-9F42-4BD8-9396-A425BCC48BB4}" dt="2022-10-26T03:59:59.267" v="1687"/>
        <pc:sldMkLst>
          <pc:docMk/>
          <pc:sldMk cId="219240723" sldId="313"/>
        </pc:sldMkLst>
        <pc:spChg chg="del mod">
          <ac:chgData name="David Zhao" userId="888fc9893cbb9cfb" providerId="LiveId" clId="{BAD7B605-9F42-4BD8-9396-A425BCC48BB4}" dt="2022-10-26T03:23:20.154" v="666" actId="478"/>
          <ac:spMkLst>
            <pc:docMk/>
            <pc:sldMk cId="219240723" sldId="313"/>
            <ac:spMk id="9" creationId="{FBEF46B1-0CA2-6F42-1643-1A83BF51BA95}"/>
          </ac:spMkLst>
        </pc:spChg>
        <pc:spChg chg="add del mod">
          <ac:chgData name="David Zhao" userId="888fc9893cbb9cfb" providerId="LiveId" clId="{BAD7B605-9F42-4BD8-9396-A425BCC48BB4}" dt="2022-10-26T03:23:21.331" v="667" actId="478"/>
          <ac:spMkLst>
            <pc:docMk/>
            <pc:sldMk cId="219240723" sldId="313"/>
            <ac:spMk id="10" creationId="{0B9CB496-7EB8-FCC3-FD24-A61292C0C928}"/>
          </ac:spMkLst>
        </pc:spChg>
        <pc:spChg chg="del mod">
          <ac:chgData name="David Zhao" userId="888fc9893cbb9cfb" providerId="LiveId" clId="{BAD7B605-9F42-4BD8-9396-A425BCC48BB4}" dt="2022-10-26T03:23:19.048" v="665" actId="478"/>
          <ac:spMkLst>
            <pc:docMk/>
            <pc:sldMk cId="219240723" sldId="313"/>
            <ac:spMk id="12" creationId="{0B672C5B-00A2-81CC-3379-F49A18157C9A}"/>
          </ac:spMkLst>
        </pc:spChg>
        <pc:spChg chg="del">
          <ac:chgData name="David Zhao" userId="888fc9893cbb9cfb" providerId="LiveId" clId="{BAD7B605-9F42-4BD8-9396-A425BCC48BB4}" dt="2022-10-26T03:23:22.450" v="669" actId="478"/>
          <ac:spMkLst>
            <pc:docMk/>
            <pc:sldMk cId="219240723" sldId="313"/>
            <ac:spMk id="14" creationId="{85F51F12-5211-F669-F109-490B21CF87F6}"/>
          </ac:spMkLst>
        </pc:spChg>
        <pc:spChg chg="del">
          <ac:chgData name="David Zhao" userId="888fc9893cbb9cfb" providerId="LiveId" clId="{BAD7B605-9F42-4BD8-9396-A425BCC48BB4}" dt="2022-10-26T03:23:21.907" v="668" actId="478"/>
          <ac:spMkLst>
            <pc:docMk/>
            <pc:sldMk cId="219240723" sldId="313"/>
            <ac:spMk id="15" creationId="{2EC671D3-A682-1E73-5C5A-561A012018B0}"/>
          </ac:spMkLst>
        </pc:spChg>
        <pc:spChg chg="del">
          <ac:chgData name="David Zhao" userId="888fc9893cbb9cfb" providerId="LiveId" clId="{BAD7B605-9F42-4BD8-9396-A425BCC48BB4}" dt="2022-10-26T03:23:18.121" v="664" actId="478"/>
          <ac:spMkLst>
            <pc:docMk/>
            <pc:sldMk cId="219240723" sldId="313"/>
            <ac:spMk id="19" creationId="{D56E3D8F-7DEB-A989-C36D-AA12AB4A9BCB}"/>
          </ac:spMkLst>
        </pc:spChg>
        <pc:spChg chg="add del mod">
          <ac:chgData name="David Zhao" userId="888fc9893cbb9cfb" providerId="LiveId" clId="{BAD7B605-9F42-4BD8-9396-A425BCC48BB4}" dt="2022-10-26T03:24:28.046" v="684"/>
          <ac:spMkLst>
            <pc:docMk/>
            <pc:sldMk cId="219240723" sldId="313"/>
            <ac:spMk id="25" creationId="{98203EA7-5118-3910-0B6D-F7B882905885}"/>
          </ac:spMkLst>
        </pc:spChg>
        <pc:spChg chg="add mod">
          <ac:chgData name="David Zhao" userId="888fc9893cbb9cfb" providerId="LiveId" clId="{BAD7B605-9F42-4BD8-9396-A425BCC48BB4}" dt="2022-10-26T03:25:00.773" v="720" actId="113"/>
          <ac:spMkLst>
            <pc:docMk/>
            <pc:sldMk cId="219240723" sldId="313"/>
            <ac:spMk id="26" creationId="{955E3F6A-9AB2-1C19-0959-1CA0DDADB156}"/>
          </ac:spMkLst>
        </pc:spChg>
        <pc:spChg chg="add mod">
          <ac:chgData name="David Zhao" userId="888fc9893cbb9cfb" providerId="LiveId" clId="{BAD7B605-9F42-4BD8-9396-A425BCC48BB4}" dt="2022-10-26T03:40:52.409" v="1492" actId="20577"/>
          <ac:spMkLst>
            <pc:docMk/>
            <pc:sldMk cId="219240723" sldId="313"/>
            <ac:spMk id="27" creationId="{F1931BD1-C2F5-18B8-560F-5666FEFADAF0}"/>
          </ac:spMkLst>
        </pc:spChg>
        <pc:spChg chg="add mod">
          <ac:chgData name="David Zhao" userId="888fc9893cbb9cfb" providerId="LiveId" clId="{BAD7B605-9F42-4BD8-9396-A425BCC48BB4}" dt="2022-10-26T03:41:52.275" v="1600" actId="20577"/>
          <ac:spMkLst>
            <pc:docMk/>
            <pc:sldMk cId="219240723" sldId="313"/>
            <ac:spMk id="28" creationId="{90B38863-86B6-767F-2039-E3567D7F3335}"/>
          </ac:spMkLst>
        </pc:spChg>
        <pc:spChg chg="add del mod">
          <ac:chgData name="David Zhao" userId="888fc9893cbb9cfb" providerId="LiveId" clId="{BAD7B605-9F42-4BD8-9396-A425BCC48BB4}" dt="2022-10-26T03:59:59.267" v="1687"/>
          <ac:spMkLst>
            <pc:docMk/>
            <pc:sldMk cId="219240723" sldId="313"/>
            <ac:spMk id="29" creationId="{681358C9-87CF-1FE7-6FC5-FCF3DBD83868}"/>
          </ac:spMkLst>
        </pc:spChg>
        <pc:picChg chg="del">
          <ac:chgData name="David Zhao" userId="888fc9893cbb9cfb" providerId="LiveId" clId="{BAD7B605-9F42-4BD8-9396-A425BCC48BB4}" dt="2022-10-26T03:23:16.103" v="661" actId="478"/>
          <ac:picMkLst>
            <pc:docMk/>
            <pc:sldMk cId="219240723" sldId="313"/>
            <ac:picMk id="13" creationId="{C1F29CEE-E39E-4FBE-DC56-2DAF6AAF364D}"/>
          </ac:picMkLst>
        </pc:picChg>
        <pc:picChg chg="del">
          <ac:chgData name="David Zhao" userId="888fc9893cbb9cfb" providerId="LiveId" clId="{BAD7B605-9F42-4BD8-9396-A425BCC48BB4}" dt="2022-10-26T03:23:16.474" v="662" actId="478"/>
          <ac:picMkLst>
            <pc:docMk/>
            <pc:sldMk cId="219240723" sldId="313"/>
            <ac:picMk id="2052" creationId="{43FAD6C0-EF8F-F70B-36EE-D5DEFDC47D6B}"/>
          </ac:picMkLst>
        </pc:picChg>
        <pc:cxnChg chg="add del mod">
          <ac:chgData name="David Zhao" userId="888fc9893cbb9cfb" providerId="LiveId" clId="{BAD7B605-9F42-4BD8-9396-A425BCC48BB4}" dt="2022-10-26T03:22:57.573" v="656" actId="21"/>
          <ac:cxnSpMkLst>
            <pc:docMk/>
            <pc:sldMk cId="219240723" sldId="313"/>
            <ac:cxnSpMk id="3" creationId="{6DC13452-AC29-C1A3-A260-5BCFFEE28C5B}"/>
          </ac:cxnSpMkLst>
        </pc:cxnChg>
        <pc:cxnChg chg="add del mod">
          <ac:chgData name="David Zhao" userId="888fc9893cbb9cfb" providerId="LiveId" clId="{BAD7B605-9F42-4BD8-9396-A425BCC48BB4}" dt="2022-10-26T03:23:10.612" v="658" actId="478"/>
          <ac:cxnSpMkLst>
            <pc:docMk/>
            <pc:sldMk cId="219240723" sldId="313"/>
            <ac:cxnSpMk id="5" creationId="{33A0E1E2-8F20-D31E-227B-23C372BEA1B4}"/>
          </ac:cxnSpMkLst>
        </pc:cxnChg>
        <pc:cxnChg chg="add del">
          <ac:chgData name="David Zhao" userId="888fc9893cbb9cfb" providerId="LiveId" clId="{BAD7B605-9F42-4BD8-9396-A425BCC48BB4}" dt="2022-10-26T03:23:27.786" v="671" actId="11529"/>
          <ac:cxnSpMkLst>
            <pc:docMk/>
            <pc:sldMk cId="219240723" sldId="313"/>
            <ac:cxnSpMk id="20" creationId="{8278472A-F67A-EF62-3096-7228F0FD7C44}"/>
          </ac:cxnSpMkLst>
        </pc:cxnChg>
        <pc:cxnChg chg="add mod">
          <ac:chgData name="David Zhao" userId="888fc9893cbb9cfb" providerId="LiveId" clId="{BAD7B605-9F42-4BD8-9396-A425BCC48BB4}" dt="2022-10-26T03:23:42.881" v="678" actId="1076"/>
          <ac:cxnSpMkLst>
            <pc:docMk/>
            <pc:sldMk cId="219240723" sldId="313"/>
            <ac:cxnSpMk id="22" creationId="{3F1934CA-EDFA-C8FF-B69A-37DFAC43C89A}"/>
          </ac:cxnSpMkLst>
        </pc:cxnChg>
        <pc:cxnChg chg="add mod">
          <ac:chgData name="David Zhao" userId="888fc9893cbb9cfb" providerId="LiveId" clId="{BAD7B605-9F42-4BD8-9396-A425BCC48BB4}" dt="2022-10-26T03:23:46.115" v="679" actId="1076"/>
          <ac:cxnSpMkLst>
            <pc:docMk/>
            <pc:sldMk cId="219240723" sldId="313"/>
            <ac:cxnSpMk id="23" creationId="{C12CAEE1-1E62-34D7-AE37-83A9F5DBDBAE}"/>
          </ac:cxnSpMkLst>
        </pc:cxnChg>
      </pc:sldChg>
      <pc:sldChg chg="addSp delSp modSp add del mod">
        <pc:chgData name="David Zhao" userId="888fc9893cbb9cfb" providerId="LiveId" clId="{BAD7B605-9F42-4BD8-9396-A425BCC48BB4}" dt="2022-10-26T03:42:06.356" v="1603" actId="2696"/>
        <pc:sldMkLst>
          <pc:docMk/>
          <pc:sldMk cId="444745151" sldId="314"/>
        </pc:sldMkLst>
        <pc:spChg chg="add del mod">
          <ac:chgData name="David Zhao" userId="888fc9893cbb9cfb" providerId="LiveId" clId="{BAD7B605-9F42-4BD8-9396-A425BCC48BB4}" dt="2022-10-26T03:30:40.924" v="787" actId="767"/>
          <ac:spMkLst>
            <pc:docMk/>
            <pc:sldMk cId="444745151" sldId="314"/>
            <ac:spMk id="2" creationId="{B12F96A6-CEBE-6828-A320-F08827C46070}"/>
          </ac:spMkLst>
        </pc:spChg>
        <pc:spChg chg="add mod">
          <ac:chgData name="David Zhao" userId="888fc9893cbb9cfb" providerId="LiveId" clId="{BAD7B605-9F42-4BD8-9396-A425BCC48BB4}" dt="2022-10-26T03:35:39.661" v="1235" actId="20577"/>
          <ac:spMkLst>
            <pc:docMk/>
            <pc:sldMk cId="444745151" sldId="314"/>
            <ac:spMk id="3" creationId="{61A4BA3F-E6FC-9E85-9D0B-AC27E836CAA1}"/>
          </ac:spMkLst>
        </pc:spChg>
      </pc:sldChg>
      <pc:sldChg chg="addSp delSp modSp add del mod">
        <pc:chgData name="David Zhao" userId="888fc9893cbb9cfb" providerId="LiveId" clId="{BAD7B605-9F42-4BD8-9396-A425BCC48BB4}" dt="2022-10-26T03:25:28.877" v="732" actId="47"/>
        <pc:sldMkLst>
          <pc:docMk/>
          <pc:sldMk cId="1777468761" sldId="314"/>
        </pc:sldMkLst>
        <pc:spChg chg="add del mod">
          <ac:chgData name="David Zhao" userId="888fc9893cbb9cfb" providerId="LiveId" clId="{BAD7B605-9F42-4BD8-9396-A425BCC48BB4}" dt="2022-10-26T03:25:26.065" v="731"/>
          <ac:spMkLst>
            <pc:docMk/>
            <pc:sldMk cId="1777468761" sldId="314"/>
            <ac:spMk id="2" creationId="{9BB488BA-C896-C167-A33E-E77F7D6C1308}"/>
          </ac:spMkLst>
        </pc:spChg>
        <pc:spChg chg="mod">
          <ac:chgData name="David Zhao" userId="888fc9893cbb9cfb" providerId="LiveId" clId="{BAD7B605-9F42-4BD8-9396-A425BCC48BB4}" dt="2022-10-26T03:25:15.061" v="727" actId="1076"/>
          <ac:spMkLst>
            <pc:docMk/>
            <pc:sldMk cId="1777468761" sldId="314"/>
            <ac:spMk id="11" creationId="{EF2AFF53-CA61-4C4B-73A6-D2A5D7A73762}"/>
          </ac:spMkLst>
        </pc:spChg>
        <pc:spChg chg="del">
          <ac:chgData name="David Zhao" userId="888fc9893cbb9cfb" providerId="LiveId" clId="{BAD7B605-9F42-4BD8-9396-A425BCC48BB4}" dt="2022-10-26T03:25:12.508" v="725" actId="478"/>
          <ac:spMkLst>
            <pc:docMk/>
            <pc:sldMk cId="1777468761" sldId="314"/>
            <ac:spMk id="18" creationId="{038D16F6-0810-7F90-9D2F-8AD9BF4430EF}"/>
          </ac:spMkLst>
        </pc:spChg>
        <pc:spChg chg="del">
          <ac:chgData name="David Zhao" userId="888fc9893cbb9cfb" providerId="LiveId" clId="{BAD7B605-9F42-4BD8-9396-A425BCC48BB4}" dt="2022-10-26T03:25:10.033" v="723" actId="478"/>
          <ac:spMkLst>
            <pc:docMk/>
            <pc:sldMk cId="1777468761" sldId="314"/>
            <ac:spMk id="26" creationId="{955E3F6A-9AB2-1C19-0959-1CA0DDADB156}"/>
          </ac:spMkLst>
        </pc:spChg>
        <pc:cxnChg chg="del">
          <ac:chgData name="David Zhao" userId="888fc9893cbb9cfb" providerId="LiveId" clId="{BAD7B605-9F42-4BD8-9396-A425BCC48BB4}" dt="2022-10-26T03:25:09.357" v="722" actId="478"/>
          <ac:cxnSpMkLst>
            <pc:docMk/>
            <pc:sldMk cId="1777468761" sldId="314"/>
            <ac:cxnSpMk id="22" creationId="{3F1934CA-EDFA-C8FF-B69A-37DFAC43C89A}"/>
          </ac:cxnSpMkLst>
        </pc:cxnChg>
        <pc:cxnChg chg="del">
          <ac:chgData name="David Zhao" userId="888fc9893cbb9cfb" providerId="LiveId" clId="{BAD7B605-9F42-4BD8-9396-A425BCC48BB4}" dt="2022-10-26T03:25:10.610" v="724" actId="478"/>
          <ac:cxnSpMkLst>
            <pc:docMk/>
            <pc:sldMk cId="1777468761" sldId="314"/>
            <ac:cxnSpMk id="23" creationId="{C12CAEE1-1E62-34D7-AE37-83A9F5DBDBAE}"/>
          </ac:cxnSpMkLst>
        </pc:cxnChg>
      </pc:sldChg>
      <pc:sldChg chg="addSp modSp add mod">
        <pc:chgData name="David Zhao" userId="888fc9893cbb9cfb" providerId="LiveId" clId="{BAD7B605-9F42-4BD8-9396-A425BCC48BB4}" dt="2022-10-26T03:51:32.904" v="1648" actId="1076"/>
        <pc:sldMkLst>
          <pc:docMk/>
          <pc:sldMk cId="1088990999" sldId="315"/>
        </pc:sldMkLst>
        <pc:spChg chg="add mod">
          <ac:chgData name="David Zhao" userId="888fc9893cbb9cfb" providerId="LiveId" clId="{BAD7B605-9F42-4BD8-9396-A425BCC48BB4}" dt="2022-10-26T03:51:32.904" v="1648" actId="1076"/>
          <ac:spMkLst>
            <pc:docMk/>
            <pc:sldMk cId="1088990999" sldId="315"/>
            <ac:spMk id="2" creationId="{D2A57509-47B8-A82F-7916-D4BD4DCD08A8}"/>
          </ac:spMkLst>
        </pc:spChg>
      </pc:sldChg>
      <pc:sldChg chg="addSp delSp modSp add del mod ord">
        <pc:chgData name="David Zhao" userId="888fc9893cbb9cfb" providerId="LiveId" clId="{BAD7B605-9F42-4BD8-9396-A425BCC48BB4}" dt="2022-10-26T03:34:25.585" v="1204" actId="2696"/>
        <pc:sldMkLst>
          <pc:docMk/>
          <pc:sldMk cId="2651693116" sldId="315"/>
        </pc:sldMkLst>
        <pc:spChg chg="add del mod">
          <ac:chgData name="David Zhao" userId="888fc9893cbb9cfb" providerId="LiveId" clId="{BAD7B605-9F42-4BD8-9396-A425BCC48BB4}" dt="2022-10-26T03:34:07.548" v="1202" actId="478"/>
          <ac:spMkLst>
            <pc:docMk/>
            <pc:sldMk cId="2651693116" sldId="315"/>
            <ac:spMk id="3" creationId="{857501C7-21D8-C857-4814-FC87A7C4C98D}"/>
          </ac:spMkLst>
        </pc:spChg>
        <pc:spChg chg="del mod">
          <ac:chgData name="David Zhao" userId="888fc9893cbb9cfb" providerId="LiveId" clId="{BAD7B605-9F42-4BD8-9396-A425BCC48BB4}" dt="2022-10-26T03:34:05.988" v="1201" actId="478"/>
          <ac:spMkLst>
            <pc:docMk/>
            <pc:sldMk cId="2651693116" sldId="315"/>
            <ac:spMk id="7" creationId="{5044DA00-4D71-B718-D9E6-BDF9A6F73E3D}"/>
          </ac:spMkLst>
        </pc:spChg>
        <pc:picChg chg="del">
          <ac:chgData name="David Zhao" userId="888fc9893cbb9cfb" providerId="LiveId" clId="{BAD7B605-9F42-4BD8-9396-A425BCC48BB4}" dt="2022-10-26T03:34:08.727" v="1203" actId="478"/>
          <ac:picMkLst>
            <pc:docMk/>
            <pc:sldMk cId="2651693116" sldId="315"/>
            <ac:picMk id="2050" creationId="{242BF1DF-9F6C-652F-2338-1E164D094E18}"/>
          </ac:picMkLst>
        </pc:picChg>
      </pc:sldChg>
      <pc:sldChg chg="addSp delSp modSp add del mod ord">
        <pc:chgData name="David Zhao" userId="888fc9893cbb9cfb" providerId="LiveId" clId="{BAD7B605-9F42-4BD8-9396-A425BCC48BB4}" dt="2022-10-26T04:00:05.512" v="1689" actId="2696"/>
        <pc:sldMkLst>
          <pc:docMk/>
          <pc:sldMk cId="1380288691" sldId="316"/>
        </pc:sldMkLst>
        <pc:spChg chg="add del mod">
          <ac:chgData name="David Zhao" userId="888fc9893cbb9cfb" providerId="LiveId" clId="{BAD7B605-9F42-4BD8-9396-A425BCC48BB4}" dt="2022-10-26T03:59:52.493" v="1684" actId="478"/>
          <ac:spMkLst>
            <pc:docMk/>
            <pc:sldMk cId="1380288691" sldId="316"/>
            <ac:spMk id="3" creationId="{679A2181-360C-58B8-EEE6-B1ED0A20F6E2}"/>
          </ac:spMkLst>
        </pc:spChg>
        <pc:spChg chg="add del mod">
          <ac:chgData name="David Zhao" userId="888fc9893cbb9cfb" providerId="LiveId" clId="{BAD7B605-9F42-4BD8-9396-A425BCC48BB4}" dt="2022-10-26T03:59:54.241" v="1685" actId="478"/>
          <ac:spMkLst>
            <pc:docMk/>
            <pc:sldMk cId="1380288691" sldId="316"/>
            <ac:spMk id="5" creationId="{6FFBBCA6-E8D4-C78F-80E4-4F6269450EF2}"/>
          </ac:spMkLst>
        </pc:spChg>
        <pc:spChg chg="del">
          <ac:chgData name="David Zhao" userId="888fc9893cbb9cfb" providerId="LiveId" clId="{BAD7B605-9F42-4BD8-9396-A425BCC48BB4}" dt="2022-10-26T03:59:23.389" v="1660" actId="478"/>
          <ac:spMkLst>
            <pc:docMk/>
            <pc:sldMk cId="1380288691" sldId="316"/>
            <ac:spMk id="1052" creationId="{00000000-0000-0000-0000-000000000000}"/>
          </ac:spMkLst>
        </pc:spChg>
      </pc:sldChg>
      <pc:sldChg chg="addSp delSp modSp add mod">
        <pc:chgData name="David Zhao" userId="888fc9893cbb9cfb" providerId="LiveId" clId="{BAD7B605-9F42-4BD8-9396-A425BCC48BB4}" dt="2022-10-26T04:04:24.346" v="2004" actId="20577"/>
        <pc:sldMkLst>
          <pc:docMk/>
          <pc:sldMk cId="3065733972" sldId="317"/>
        </pc:sldMkLst>
        <pc:spChg chg="del">
          <ac:chgData name="David Zhao" userId="888fc9893cbb9cfb" providerId="LiveId" clId="{BAD7B605-9F42-4BD8-9396-A425BCC48BB4}" dt="2022-10-26T04:00:33.193" v="1793" actId="478"/>
          <ac:spMkLst>
            <pc:docMk/>
            <pc:sldMk cId="3065733972" sldId="317"/>
            <ac:spMk id="2" creationId="{D2A57509-47B8-A82F-7916-D4BD4DCD08A8}"/>
          </ac:spMkLst>
        </pc:spChg>
        <pc:spChg chg="add del mod">
          <ac:chgData name="David Zhao" userId="888fc9893cbb9cfb" providerId="LiveId" clId="{BAD7B605-9F42-4BD8-9396-A425BCC48BB4}" dt="2022-10-26T04:00:31.723" v="1792" actId="478"/>
          <ac:spMkLst>
            <pc:docMk/>
            <pc:sldMk cId="3065733972" sldId="317"/>
            <ac:spMk id="4" creationId="{5DEAF965-7E1E-C9CC-8D01-992B1651620C}"/>
          </ac:spMkLst>
        </pc:spChg>
        <pc:spChg chg="mod">
          <ac:chgData name="David Zhao" userId="888fc9893cbb9cfb" providerId="LiveId" clId="{BAD7B605-9F42-4BD8-9396-A425BCC48BB4}" dt="2022-10-26T04:04:24.346" v="2004" actId="20577"/>
          <ac:spMkLst>
            <pc:docMk/>
            <pc:sldMk cId="3065733972" sldId="317"/>
            <ac:spMk id="6" creationId="{F1FF2BFC-E4CE-8EBC-AF92-E069454C48CF}"/>
          </ac:spMkLst>
        </pc:spChg>
        <pc:spChg chg="del">
          <ac:chgData name="David Zhao" userId="888fc9893cbb9cfb" providerId="LiveId" clId="{BAD7B605-9F42-4BD8-9396-A425BCC48BB4}" dt="2022-10-26T04:00:30.487" v="1791" actId="478"/>
          <ac:spMkLst>
            <pc:docMk/>
            <pc:sldMk cId="3065733972" sldId="317"/>
            <ac:spMk id="7" creationId="{5044DA00-4D71-B718-D9E6-BDF9A6F73E3D}"/>
          </ac:spMkLst>
        </pc:spChg>
        <pc:spChg chg="del">
          <ac:chgData name="David Zhao" userId="888fc9893cbb9cfb" providerId="LiveId" clId="{BAD7B605-9F42-4BD8-9396-A425BCC48BB4}" dt="2022-10-26T04:00:29.322" v="1790" actId="478"/>
          <ac:spMkLst>
            <pc:docMk/>
            <pc:sldMk cId="3065733972" sldId="317"/>
            <ac:spMk id="11" creationId="{EF2AFF53-CA61-4C4B-73A6-D2A5D7A73762}"/>
          </ac:spMkLst>
        </pc:spChg>
        <pc:spChg chg="del">
          <ac:chgData name="David Zhao" userId="888fc9893cbb9cfb" providerId="LiveId" clId="{BAD7B605-9F42-4BD8-9396-A425BCC48BB4}" dt="2022-10-26T04:00:27.492" v="1789" actId="478"/>
          <ac:spMkLst>
            <pc:docMk/>
            <pc:sldMk cId="3065733972" sldId="317"/>
            <ac:spMk id="17" creationId="{B292A985-C73C-A5DF-6FE1-0E83FF7FA513}"/>
          </ac:spMkLst>
        </pc:spChg>
        <pc:spChg chg="del">
          <ac:chgData name="David Zhao" userId="888fc9893cbb9cfb" providerId="LiveId" clId="{BAD7B605-9F42-4BD8-9396-A425BCC48BB4}" dt="2022-10-26T04:00:27.492" v="1789" actId="478"/>
          <ac:spMkLst>
            <pc:docMk/>
            <pc:sldMk cId="3065733972" sldId="317"/>
            <ac:spMk id="18" creationId="{038D16F6-0810-7F90-9D2F-8AD9BF4430EF}"/>
          </ac:spMkLst>
        </pc:spChg>
        <pc:spChg chg="del">
          <ac:chgData name="David Zhao" userId="888fc9893cbb9cfb" providerId="LiveId" clId="{BAD7B605-9F42-4BD8-9396-A425BCC48BB4}" dt="2022-10-26T04:00:27.492" v="1789" actId="478"/>
          <ac:spMkLst>
            <pc:docMk/>
            <pc:sldMk cId="3065733972" sldId="317"/>
            <ac:spMk id="26" creationId="{955E3F6A-9AB2-1C19-0959-1CA0DDADB156}"/>
          </ac:spMkLst>
        </pc:spChg>
        <pc:spChg chg="del">
          <ac:chgData name="David Zhao" userId="888fc9893cbb9cfb" providerId="LiveId" clId="{BAD7B605-9F42-4BD8-9396-A425BCC48BB4}" dt="2022-10-26T04:00:33.193" v="1793" actId="478"/>
          <ac:spMkLst>
            <pc:docMk/>
            <pc:sldMk cId="3065733972" sldId="317"/>
            <ac:spMk id="27" creationId="{F1931BD1-C2F5-18B8-560F-5666FEFADAF0}"/>
          </ac:spMkLst>
        </pc:spChg>
        <pc:spChg chg="del">
          <ac:chgData name="David Zhao" userId="888fc9893cbb9cfb" providerId="LiveId" clId="{BAD7B605-9F42-4BD8-9396-A425BCC48BB4}" dt="2022-10-26T04:00:27.492" v="1789" actId="478"/>
          <ac:spMkLst>
            <pc:docMk/>
            <pc:sldMk cId="3065733972" sldId="317"/>
            <ac:spMk id="28" creationId="{90B38863-86B6-767F-2039-E3567D7F3335}"/>
          </ac:spMkLst>
        </pc:spChg>
        <pc:picChg chg="del">
          <ac:chgData name="David Zhao" userId="888fc9893cbb9cfb" providerId="LiveId" clId="{BAD7B605-9F42-4BD8-9396-A425BCC48BB4}" dt="2022-10-26T04:00:27.492" v="1789" actId="478"/>
          <ac:picMkLst>
            <pc:docMk/>
            <pc:sldMk cId="3065733972" sldId="317"/>
            <ac:picMk id="2050" creationId="{242BF1DF-9F6C-652F-2338-1E164D094E18}"/>
          </ac:picMkLst>
        </pc:picChg>
        <pc:picChg chg="del">
          <ac:chgData name="David Zhao" userId="888fc9893cbb9cfb" providerId="LiveId" clId="{BAD7B605-9F42-4BD8-9396-A425BCC48BB4}" dt="2022-10-26T04:00:27.492" v="1789" actId="478"/>
          <ac:picMkLst>
            <pc:docMk/>
            <pc:sldMk cId="3065733972" sldId="317"/>
            <ac:picMk id="2054" creationId="{EE688E1F-7B20-EF7F-9C5D-EE84A567163F}"/>
          </ac:picMkLst>
        </pc:picChg>
        <pc:picChg chg="add mod">
          <ac:chgData name="David Zhao" userId="888fc9893cbb9cfb" providerId="LiveId" clId="{BAD7B605-9F42-4BD8-9396-A425BCC48BB4}" dt="2022-10-26T04:02:24.953" v="1908" actId="1076"/>
          <ac:picMkLst>
            <pc:docMk/>
            <pc:sldMk cId="3065733972" sldId="317"/>
            <ac:picMk id="3074" creationId="{A9D73D48-F0B7-C4F9-ECA9-B870DFA536D0}"/>
          </ac:picMkLst>
        </pc:picChg>
        <pc:cxnChg chg="del">
          <ac:chgData name="David Zhao" userId="888fc9893cbb9cfb" providerId="LiveId" clId="{BAD7B605-9F42-4BD8-9396-A425BCC48BB4}" dt="2022-10-26T04:00:27.492" v="1789" actId="478"/>
          <ac:cxnSpMkLst>
            <pc:docMk/>
            <pc:sldMk cId="3065733972" sldId="317"/>
            <ac:cxnSpMk id="22" creationId="{3F1934CA-EDFA-C8FF-B69A-37DFAC43C89A}"/>
          </ac:cxnSpMkLst>
        </pc:cxnChg>
        <pc:cxnChg chg="del">
          <ac:chgData name="David Zhao" userId="888fc9893cbb9cfb" providerId="LiveId" clId="{BAD7B605-9F42-4BD8-9396-A425BCC48BB4}" dt="2022-10-26T04:00:27.492" v="1789" actId="478"/>
          <ac:cxnSpMkLst>
            <pc:docMk/>
            <pc:sldMk cId="3065733972" sldId="317"/>
            <ac:cxnSpMk id="23" creationId="{C12CAEE1-1E62-34D7-AE37-83A9F5DBDBAE}"/>
          </ac:cxnSpMkLst>
        </pc:cxnChg>
      </pc:sldChg>
      <pc:sldChg chg="addSp delSp modSp add del mod">
        <pc:chgData name="David Zhao" userId="888fc9893cbb9cfb" providerId="LiveId" clId="{BAD7B605-9F42-4BD8-9396-A425BCC48BB4}" dt="2022-10-26T04:04:35.592" v="2007" actId="2696"/>
        <pc:sldMkLst>
          <pc:docMk/>
          <pc:sldMk cId="609535702" sldId="318"/>
        </pc:sldMkLst>
        <pc:spChg chg="add del mod">
          <ac:chgData name="David Zhao" userId="888fc9893cbb9cfb" providerId="LiveId" clId="{BAD7B605-9F42-4BD8-9396-A425BCC48BB4}" dt="2022-10-26T04:03:09.650" v="1920" actId="478"/>
          <ac:spMkLst>
            <pc:docMk/>
            <pc:sldMk cId="609535702" sldId="318"/>
            <ac:spMk id="2" creationId="{2BA83941-EF0E-B68F-7B46-EE09BBFEF366}"/>
          </ac:spMkLst>
        </pc:spChg>
        <pc:spChg chg="add mod">
          <ac:chgData name="David Zhao" userId="888fc9893cbb9cfb" providerId="LiveId" clId="{BAD7B605-9F42-4BD8-9396-A425BCC48BB4}" dt="2022-10-26T04:03:29.104" v="1926" actId="14100"/>
          <ac:spMkLst>
            <pc:docMk/>
            <pc:sldMk cId="609535702" sldId="318"/>
            <ac:spMk id="3" creationId="{A5551E59-9658-9B22-3874-75E60C895195}"/>
          </ac:spMkLst>
        </pc:spChg>
        <pc:spChg chg="add mod">
          <ac:chgData name="David Zhao" userId="888fc9893cbb9cfb" providerId="LiveId" clId="{BAD7B605-9F42-4BD8-9396-A425BCC48BB4}" dt="2022-10-26T04:04:02.084" v="1983" actId="1076"/>
          <ac:spMkLst>
            <pc:docMk/>
            <pc:sldMk cId="609535702" sldId="318"/>
            <ac:spMk id="4" creationId="{C1DF6EDB-2A8A-01EC-B886-6E8502574FA7}"/>
          </ac:spMkLst>
        </pc:spChg>
        <pc:spChg chg="mod">
          <ac:chgData name="David Zhao" userId="888fc9893cbb9cfb" providerId="LiveId" clId="{BAD7B605-9F42-4BD8-9396-A425BCC48BB4}" dt="2022-10-26T04:04:19.442" v="1987" actId="1076"/>
          <ac:spMkLst>
            <pc:docMk/>
            <pc:sldMk cId="609535702" sldId="318"/>
            <ac:spMk id="6" creationId="{F1FF2BFC-E4CE-8EBC-AF92-E069454C48CF}"/>
          </ac:spMkLst>
        </pc:spChg>
        <pc:picChg chg="mod">
          <ac:chgData name="David Zhao" userId="888fc9893cbb9cfb" providerId="LiveId" clId="{BAD7B605-9F42-4BD8-9396-A425BCC48BB4}" dt="2022-10-26T04:02:03.209" v="1876" actId="1076"/>
          <ac:picMkLst>
            <pc:docMk/>
            <pc:sldMk cId="609535702" sldId="318"/>
            <ac:picMk id="3074" creationId="{A9D73D48-F0B7-C4F9-ECA9-B870DFA536D0}"/>
          </ac:picMkLst>
        </pc:picChg>
      </pc:sldChg>
      <pc:sldChg chg="addSp modSp add">
        <pc:chgData name="David Zhao" userId="888fc9893cbb9cfb" providerId="LiveId" clId="{BAD7B605-9F42-4BD8-9396-A425BCC48BB4}" dt="2022-10-26T04:04:32.939" v="2006"/>
        <pc:sldMkLst>
          <pc:docMk/>
          <pc:sldMk cId="3146430773" sldId="319"/>
        </pc:sldMkLst>
        <pc:spChg chg="add mod">
          <ac:chgData name="David Zhao" userId="888fc9893cbb9cfb" providerId="LiveId" clId="{BAD7B605-9F42-4BD8-9396-A425BCC48BB4}" dt="2022-10-26T04:04:32.939" v="2006"/>
          <ac:spMkLst>
            <pc:docMk/>
            <pc:sldMk cId="3146430773" sldId="319"/>
            <ac:spMk id="2" creationId="{93FD08FA-9C3E-AEDB-7C14-89DAEE91E9AF}"/>
          </ac:spMkLst>
        </pc:spChg>
        <pc:spChg chg="add mod">
          <ac:chgData name="David Zhao" userId="888fc9893cbb9cfb" providerId="LiveId" clId="{BAD7B605-9F42-4BD8-9396-A425BCC48BB4}" dt="2022-10-26T04:04:32.939" v="2006"/>
          <ac:spMkLst>
            <pc:docMk/>
            <pc:sldMk cId="3146430773" sldId="319"/>
            <ac:spMk id="3" creationId="{FB807B2A-410E-D1D6-87B4-E8CE2EB39AA6}"/>
          </ac:spMkLst>
        </pc:spChg>
      </pc:sldChg>
      <pc:sldChg chg="addSp modSp add del">
        <pc:chgData name="David Zhao" userId="888fc9893cbb9cfb" providerId="LiveId" clId="{BAD7B605-9F42-4BD8-9396-A425BCC48BB4}" dt="2022-10-26T04:04:08.111" v="1984" actId="2696"/>
        <pc:sldMkLst>
          <pc:docMk/>
          <pc:sldMk cId="3520661109" sldId="319"/>
        </pc:sldMkLst>
        <pc:spChg chg="add mod">
          <ac:chgData name="David Zhao" userId="888fc9893cbb9cfb" providerId="LiveId" clId="{BAD7B605-9F42-4BD8-9396-A425BCC48BB4}" dt="2022-10-26T04:02:43.084" v="1915"/>
          <ac:spMkLst>
            <pc:docMk/>
            <pc:sldMk cId="3520661109" sldId="319"/>
            <ac:spMk id="2" creationId="{67071F94-C77C-8A2E-1599-9CE7F707EBE0}"/>
          </ac:spMkLst>
        </pc:spChg>
        <pc:picChg chg="mod">
          <ac:chgData name="David Zhao" userId="888fc9893cbb9cfb" providerId="LiveId" clId="{BAD7B605-9F42-4BD8-9396-A425BCC48BB4}" dt="2022-10-26T04:03:07.326" v="1918" actId="1076"/>
          <ac:picMkLst>
            <pc:docMk/>
            <pc:sldMk cId="3520661109" sldId="319"/>
            <ac:picMk id="3074" creationId="{A9D73D48-F0B7-C4F9-ECA9-B870DFA536D0}"/>
          </ac:picMkLst>
        </pc:picChg>
      </pc:sldChg>
      <pc:sldChg chg="addSp delSp modSp add mod">
        <pc:chgData name="David Zhao" userId="888fc9893cbb9cfb" providerId="LiveId" clId="{BAD7B605-9F42-4BD8-9396-A425BCC48BB4}" dt="2022-10-26T15:35:39.910" v="2634" actId="1076"/>
        <pc:sldMkLst>
          <pc:docMk/>
          <pc:sldMk cId="1867357893" sldId="320"/>
        </pc:sldMkLst>
        <pc:spChg chg="add mod">
          <ac:chgData name="David Zhao" userId="888fc9893cbb9cfb" providerId="LiveId" clId="{BAD7B605-9F42-4BD8-9396-A425BCC48BB4}" dt="2022-10-26T15:35:39.910" v="2634" actId="1076"/>
          <ac:spMkLst>
            <pc:docMk/>
            <pc:sldMk cId="1867357893" sldId="320"/>
            <ac:spMk id="2" creationId="{165CF6D3-73E8-0334-5179-61954C2DC1FD}"/>
          </ac:spMkLst>
        </pc:spChg>
        <pc:spChg chg="del">
          <ac:chgData name="David Zhao" userId="888fc9893cbb9cfb" providerId="LiveId" clId="{BAD7B605-9F42-4BD8-9396-A425BCC48BB4}" dt="2022-10-26T04:05:23.410" v="2010" actId="478"/>
          <ac:spMkLst>
            <pc:docMk/>
            <pc:sldMk cId="1867357893" sldId="320"/>
            <ac:spMk id="2" creationId="{93FD08FA-9C3E-AEDB-7C14-89DAEE91E9AF}"/>
          </ac:spMkLst>
        </pc:spChg>
        <pc:spChg chg="del">
          <ac:chgData name="David Zhao" userId="888fc9893cbb9cfb" providerId="LiveId" clId="{BAD7B605-9F42-4BD8-9396-A425BCC48BB4}" dt="2022-10-26T04:05:25.120" v="2011" actId="478"/>
          <ac:spMkLst>
            <pc:docMk/>
            <pc:sldMk cId="1867357893" sldId="320"/>
            <ac:spMk id="3" creationId="{FB807B2A-410E-D1D6-87B4-E8CE2EB39AA6}"/>
          </ac:spMkLst>
        </pc:spChg>
        <pc:spChg chg="mod">
          <ac:chgData name="David Zhao" userId="888fc9893cbb9cfb" providerId="LiveId" clId="{BAD7B605-9F42-4BD8-9396-A425BCC48BB4}" dt="2022-10-26T05:43:01.519" v="2045" actId="20577"/>
          <ac:spMkLst>
            <pc:docMk/>
            <pc:sldMk cId="1867357893" sldId="320"/>
            <ac:spMk id="6" creationId="{F1FF2BFC-E4CE-8EBC-AF92-E069454C48CF}"/>
          </ac:spMkLst>
        </pc:spChg>
        <pc:picChg chg="add mod">
          <ac:chgData name="David Zhao" userId="888fc9893cbb9cfb" providerId="LiveId" clId="{BAD7B605-9F42-4BD8-9396-A425BCC48BB4}" dt="2022-10-26T05:46:25.980" v="2050" actId="1076"/>
          <ac:picMkLst>
            <pc:docMk/>
            <pc:sldMk cId="1867357893" sldId="320"/>
            <ac:picMk id="5" creationId="{96F72174-2474-3890-2D26-8E5FA9C1E060}"/>
          </ac:picMkLst>
        </pc:picChg>
        <pc:picChg chg="add mod">
          <ac:chgData name="David Zhao" userId="888fc9893cbb9cfb" providerId="LiveId" clId="{BAD7B605-9F42-4BD8-9396-A425BCC48BB4}" dt="2022-10-26T05:47:09.784" v="2057" actId="1076"/>
          <ac:picMkLst>
            <pc:docMk/>
            <pc:sldMk cId="1867357893" sldId="320"/>
            <ac:picMk id="8" creationId="{35C31C70-FD15-CFB8-66D7-148DFA8E2F06}"/>
          </ac:picMkLst>
        </pc:picChg>
        <pc:picChg chg="del">
          <ac:chgData name="David Zhao" userId="888fc9893cbb9cfb" providerId="LiveId" clId="{BAD7B605-9F42-4BD8-9396-A425BCC48BB4}" dt="2022-10-26T04:05:22.069" v="2009" actId="478"/>
          <ac:picMkLst>
            <pc:docMk/>
            <pc:sldMk cId="1867357893" sldId="320"/>
            <ac:picMk id="3074" creationId="{A9D73D48-F0B7-C4F9-ECA9-B870DFA536D0}"/>
          </ac:picMkLst>
        </pc:picChg>
      </pc:sldChg>
      <pc:sldChg chg="addSp delSp modSp new mod">
        <pc:chgData name="David Zhao" userId="888fc9893cbb9cfb" providerId="LiveId" clId="{BAD7B605-9F42-4BD8-9396-A425BCC48BB4}" dt="2022-10-26T15:37:45.776" v="2636" actId="14100"/>
        <pc:sldMkLst>
          <pc:docMk/>
          <pc:sldMk cId="779437883" sldId="321"/>
        </pc:sldMkLst>
        <pc:spChg chg="del mod">
          <ac:chgData name="David Zhao" userId="888fc9893cbb9cfb" providerId="LiveId" clId="{BAD7B605-9F42-4BD8-9396-A425BCC48BB4}" dt="2022-10-26T06:02:49.593" v="2271" actId="478"/>
          <ac:spMkLst>
            <pc:docMk/>
            <pc:sldMk cId="779437883" sldId="321"/>
            <ac:spMk id="2" creationId="{B8679C27-50C4-B3D7-407F-F5774D60867E}"/>
          </ac:spMkLst>
        </pc:spChg>
        <pc:spChg chg="mod">
          <ac:chgData name="David Zhao" userId="888fc9893cbb9cfb" providerId="LiveId" clId="{BAD7B605-9F42-4BD8-9396-A425BCC48BB4}" dt="2022-10-26T05:54:27.112" v="2264" actId="20577"/>
          <ac:spMkLst>
            <pc:docMk/>
            <pc:sldMk cId="779437883" sldId="321"/>
            <ac:spMk id="3" creationId="{ED9E26FC-85DE-6A94-851C-BFCEF14D4CBD}"/>
          </ac:spMkLst>
        </pc:spChg>
        <pc:spChg chg="add mod">
          <ac:chgData name="David Zhao" userId="888fc9893cbb9cfb" providerId="LiveId" clId="{BAD7B605-9F42-4BD8-9396-A425BCC48BB4}" dt="2022-10-26T06:07:56.981" v="2321" actId="1076"/>
          <ac:spMkLst>
            <pc:docMk/>
            <pc:sldMk cId="779437883" sldId="321"/>
            <ac:spMk id="8" creationId="{24E36F1E-63E6-C53F-8FAF-2F763EEAE711}"/>
          </ac:spMkLst>
        </pc:spChg>
        <pc:spChg chg="add mod">
          <ac:chgData name="David Zhao" userId="888fc9893cbb9cfb" providerId="LiveId" clId="{BAD7B605-9F42-4BD8-9396-A425BCC48BB4}" dt="2022-10-26T06:07:56.981" v="2321" actId="1076"/>
          <ac:spMkLst>
            <pc:docMk/>
            <pc:sldMk cId="779437883" sldId="321"/>
            <ac:spMk id="9" creationId="{FDF76294-4AE5-54B9-3FA7-B2DDE767FD76}"/>
          </ac:spMkLst>
        </pc:spChg>
        <pc:spChg chg="add mod">
          <ac:chgData name="David Zhao" userId="888fc9893cbb9cfb" providerId="LiveId" clId="{BAD7B605-9F42-4BD8-9396-A425BCC48BB4}" dt="2022-10-26T15:37:45.776" v="2636" actId="14100"/>
          <ac:spMkLst>
            <pc:docMk/>
            <pc:sldMk cId="779437883" sldId="321"/>
            <ac:spMk id="10" creationId="{1FD5AC13-6ED2-773E-56EB-74A09EDB95C1}"/>
          </ac:spMkLst>
        </pc:spChg>
        <pc:spChg chg="add mod">
          <ac:chgData name="David Zhao" userId="888fc9893cbb9cfb" providerId="LiveId" clId="{BAD7B605-9F42-4BD8-9396-A425BCC48BB4}" dt="2022-10-26T06:12:47.804" v="2469" actId="207"/>
          <ac:spMkLst>
            <pc:docMk/>
            <pc:sldMk cId="779437883" sldId="321"/>
            <ac:spMk id="11" creationId="{3CA41968-3EC9-3DCC-E87C-6B17405FC15E}"/>
          </ac:spMkLst>
        </pc:spChg>
        <pc:picChg chg="add mod">
          <ac:chgData name="David Zhao" userId="888fc9893cbb9cfb" providerId="LiveId" clId="{BAD7B605-9F42-4BD8-9396-A425BCC48BB4}" dt="2022-10-26T06:06:42.675" v="2320" actId="1076"/>
          <ac:picMkLst>
            <pc:docMk/>
            <pc:sldMk cId="779437883" sldId="321"/>
            <ac:picMk id="5" creationId="{2332C956-56FF-FE73-8591-C1183C8ADA43}"/>
          </ac:picMkLst>
        </pc:picChg>
        <pc:picChg chg="add mod">
          <ac:chgData name="David Zhao" userId="888fc9893cbb9cfb" providerId="LiveId" clId="{BAD7B605-9F42-4BD8-9396-A425BCC48BB4}" dt="2022-10-26T06:07:56.981" v="2321" actId="1076"/>
          <ac:picMkLst>
            <pc:docMk/>
            <pc:sldMk cId="779437883" sldId="321"/>
            <ac:picMk id="7" creationId="{815C6184-0C5C-DED2-FBA8-22E88D74BBA0}"/>
          </ac:picMkLst>
        </pc:picChg>
      </pc:sldChg>
      <pc:sldChg chg="new del">
        <pc:chgData name="David Zhao" userId="888fc9893cbb9cfb" providerId="LiveId" clId="{BAD7B605-9F42-4BD8-9396-A425BCC48BB4}" dt="2022-10-26T05:52:55.444" v="2234" actId="680"/>
        <pc:sldMkLst>
          <pc:docMk/>
          <pc:sldMk cId="1461002547" sldId="321"/>
        </pc:sldMkLst>
      </pc:sldChg>
      <pc:sldChg chg="addSp delSp modSp add mod ord">
        <pc:chgData name="David Zhao" userId="888fc9893cbb9cfb" providerId="LiveId" clId="{BAD7B605-9F42-4BD8-9396-A425BCC48BB4}" dt="2022-10-26T16:28:34.371" v="3023" actId="1076"/>
        <pc:sldMkLst>
          <pc:docMk/>
          <pc:sldMk cId="1115370577" sldId="322"/>
        </pc:sldMkLst>
        <pc:spChg chg="del">
          <ac:chgData name="David Zhao" userId="888fc9893cbb9cfb" providerId="LiveId" clId="{BAD7B605-9F42-4BD8-9396-A425BCC48BB4}" dt="2022-10-26T15:44:27.945" v="2710" actId="478"/>
          <ac:spMkLst>
            <pc:docMk/>
            <pc:sldMk cId="1115370577" sldId="322"/>
            <ac:spMk id="2" creationId="{165CF6D3-73E8-0334-5179-61954C2DC1FD}"/>
          </ac:spMkLst>
        </pc:spChg>
        <pc:spChg chg="mod">
          <ac:chgData name="David Zhao" userId="888fc9893cbb9cfb" providerId="LiveId" clId="{BAD7B605-9F42-4BD8-9396-A425BCC48BB4}" dt="2022-10-26T15:51:24.550" v="2877" actId="20577"/>
          <ac:spMkLst>
            <pc:docMk/>
            <pc:sldMk cId="1115370577" sldId="322"/>
            <ac:spMk id="6" creationId="{F1FF2BFC-E4CE-8EBC-AF92-E069454C48CF}"/>
          </ac:spMkLst>
        </pc:spChg>
        <pc:spChg chg="add mod">
          <ac:chgData name="David Zhao" userId="888fc9893cbb9cfb" providerId="LiveId" clId="{BAD7B605-9F42-4BD8-9396-A425BCC48BB4}" dt="2022-10-26T16:28:34.371" v="3023" actId="1076"/>
          <ac:spMkLst>
            <pc:docMk/>
            <pc:sldMk cId="1115370577" sldId="322"/>
            <ac:spMk id="7" creationId="{C4CD3B7D-90E7-7660-1425-D612158F35C5}"/>
          </ac:spMkLst>
        </pc:spChg>
        <pc:picChg chg="add mod">
          <ac:chgData name="David Zhao" userId="888fc9893cbb9cfb" providerId="LiveId" clId="{BAD7B605-9F42-4BD8-9396-A425BCC48BB4}" dt="2022-10-26T16:27:45.558" v="2883" actId="1076"/>
          <ac:picMkLst>
            <pc:docMk/>
            <pc:sldMk cId="1115370577" sldId="322"/>
            <ac:picMk id="4" creationId="{18B7C23C-20B8-C625-B9C4-AFBAB2E4052F}"/>
          </ac:picMkLst>
        </pc:picChg>
        <pc:picChg chg="del">
          <ac:chgData name="David Zhao" userId="888fc9893cbb9cfb" providerId="LiveId" clId="{BAD7B605-9F42-4BD8-9396-A425BCC48BB4}" dt="2022-10-26T15:44:27.945" v="2710" actId="478"/>
          <ac:picMkLst>
            <pc:docMk/>
            <pc:sldMk cId="1115370577" sldId="322"/>
            <ac:picMk id="5" creationId="{96F72174-2474-3890-2D26-8E5FA9C1E060}"/>
          </ac:picMkLst>
        </pc:picChg>
        <pc:picChg chg="del">
          <ac:chgData name="David Zhao" userId="888fc9893cbb9cfb" providerId="LiveId" clId="{BAD7B605-9F42-4BD8-9396-A425BCC48BB4}" dt="2022-10-26T15:44:29.035" v="2711" actId="478"/>
          <ac:picMkLst>
            <pc:docMk/>
            <pc:sldMk cId="1115370577" sldId="322"/>
            <ac:picMk id="8" creationId="{35C31C70-FD15-CFB8-66D7-148DFA8E2F06}"/>
          </ac:picMkLst>
        </pc:picChg>
      </pc:sldChg>
      <pc:sldChg chg="addSp delSp modSp add mod">
        <pc:chgData name="David Zhao" userId="888fc9893cbb9cfb" providerId="LiveId" clId="{BAD7B605-9F42-4BD8-9396-A425BCC48BB4}" dt="2022-10-26T16:29:36.766" v="3031" actId="688"/>
        <pc:sldMkLst>
          <pc:docMk/>
          <pc:sldMk cId="2412423051" sldId="323"/>
        </pc:sldMkLst>
        <pc:picChg chg="add mod">
          <ac:chgData name="David Zhao" userId="888fc9893cbb9cfb" providerId="LiveId" clId="{BAD7B605-9F42-4BD8-9396-A425BCC48BB4}" dt="2022-10-26T16:29:36.766" v="3031" actId="688"/>
          <ac:picMkLst>
            <pc:docMk/>
            <pc:sldMk cId="2412423051" sldId="323"/>
            <ac:picMk id="3" creationId="{CF80EFE9-3723-B8B4-C9DA-37B54211AC2E}"/>
          </ac:picMkLst>
        </pc:picChg>
        <pc:picChg chg="del">
          <ac:chgData name="David Zhao" userId="888fc9893cbb9cfb" providerId="LiveId" clId="{BAD7B605-9F42-4BD8-9396-A425BCC48BB4}" dt="2022-10-26T16:29:20.522" v="3025" actId="478"/>
          <ac:picMkLst>
            <pc:docMk/>
            <pc:sldMk cId="2412423051" sldId="323"/>
            <ac:picMk id="4" creationId="{18B7C23C-20B8-C625-B9C4-AFBAB2E4052F}"/>
          </ac:picMkLst>
        </pc:picChg>
      </pc:sldChg>
      <pc:sldChg chg="addSp delSp modSp add mod">
        <pc:chgData name="David Zhao" userId="888fc9893cbb9cfb" providerId="LiveId" clId="{BAD7B605-9F42-4BD8-9396-A425BCC48BB4}" dt="2022-10-26T16:30:09.752" v="3038" actId="1076"/>
        <pc:sldMkLst>
          <pc:docMk/>
          <pc:sldMk cId="3835524198" sldId="324"/>
        </pc:sldMkLst>
        <pc:picChg chg="del">
          <ac:chgData name="David Zhao" userId="888fc9893cbb9cfb" providerId="LiveId" clId="{BAD7B605-9F42-4BD8-9396-A425BCC48BB4}" dt="2022-10-26T16:30:02.571" v="3035" actId="478"/>
          <ac:picMkLst>
            <pc:docMk/>
            <pc:sldMk cId="3835524198" sldId="324"/>
            <ac:picMk id="3" creationId="{CF80EFE9-3723-B8B4-C9DA-37B54211AC2E}"/>
          </ac:picMkLst>
        </pc:picChg>
        <pc:picChg chg="add mod">
          <ac:chgData name="David Zhao" userId="888fc9893cbb9cfb" providerId="LiveId" clId="{BAD7B605-9F42-4BD8-9396-A425BCC48BB4}" dt="2022-10-26T16:30:09.752" v="3038" actId="1076"/>
          <ac:picMkLst>
            <pc:docMk/>
            <pc:sldMk cId="3835524198" sldId="324"/>
            <ac:picMk id="4" creationId="{90D7E165-3E2F-FD4F-DCE2-454D42803981}"/>
          </ac:picMkLst>
        </pc:picChg>
      </pc:sldChg>
      <pc:sldChg chg="addSp delSp modSp add mod">
        <pc:chgData name="David Zhao" userId="888fc9893cbb9cfb" providerId="LiveId" clId="{BAD7B605-9F42-4BD8-9396-A425BCC48BB4}" dt="2022-10-26T16:30:34.926" v="3043" actId="1076"/>
        <pc:sldMkLst>
          <pc:docMk/>
          <pc:sldMk cId="3400840207" sldId="325"/>
        </pc:sldMkLst>
        <pc:picChg chg="add mod">
          <ac:chgData name="David Zhao" userId="888fc9893cbb9cfb" providerId="LiveId" clId="{BAD7B605-9F42-4BD8-9396-A425BCC48BB4}" dt="2022-10-26T16:30:34.926" v="3043" actId="1076"/>
          <ac:picMkLst>
            <pc:docMk/>
            <pc:sldMk cId="3400840207" sldId="325"/>
            <ac:picMk id="3" creationId="{90D858EF-FB31-7AD6-43FF-037CA30672B7}"/>
          </ac:picMkLst>
        </pc:picChg>
        <pc:picChg chg="del">
          <ac:chgData name="David Zhao" userId="888fc9893cbb9cfb" providerId="LiveId" clId="{BAD7B605-9F42-4BD8-9396-A425BCC48BB4}" dt="2022-10-26T16:30:30.365" v="3040" actId="478"/>
          <ac:picMkLst>
            <pc:docMk/>
            <pc:sldMk cId="3400840207" sldId="325"/>
            <ac:picMk id="4" creationId="{90D7E165-3E2F-FD4F-DCE2-454D42803981}"/>
          </ac:picMkLst>
        </pc:picChg>
      </pc:sldChg>
      <pc:sldChg chg="addSp delSp modSp add mod">
        <pc:chgData name="David Zhao" userId="888fc9893cbb9cfb" providerId="LiveId" clId="{BAD7B605-9F42-4BD8-9396-A425BCC48BB4}" dt="2022-10-26T16:31:03.533" v="3047" actId="1076"/>
        <pc:sldMkLst>
          <pc:docMk/>
          <pc:sldMk cId="1491299996" sldId="326"/>
        </pc:sldMkLst>
        <pc:picChg chg="del">
          <ac:chgData name="David Zhao" userId="888fc9893cbb9cfb" providerId="LiveId" clId="{BAD7B605-9F42-4BD8-9396-A425BCC48BB4}" dt="2022-10-26T16:31:01.248" v="3045" actId="478"/>
          <ac:picMkLst>
            <pc:docMk/>
            <pc:sldMk cId="1491299996" sldId="326"/>
            <ac:picMk id="3" creationId="{90D858EF-FB31-7AD6-43FF-037CA30672B7}"/>
          </ac:picMkLst>
        </pc:picChg>
        <pc:picChg chg="add mod">
          <ac:chgData name="David Zhao" userId="888fc9893cbb9cfb" providerId="LiveId" clId="{BAD7B605-9F42-4BD8-9396-A425BCC48BB4}" dt="2022-10-26T16:31:03.533" v="3047" actId="1076"/>
          <ac:picMkLst>
            <pc:docMk/>
            <pc:sldMk cId="1491299996" sldId="326"/>
            <ac:picMk id="4" creationId="{3B52E28A-4A7D-A852-65D4-7C2DC0357FB1}"/>
          </ac:picMkLst>
        </pc:picChg>
      </pc:sldChg>
      <pc:sldChg chg="addSp delSp modSp add mod">
        <pc:chgData name="David Zhao" userId="888fc9893cbb9cfb" providerId="LiveId" clId="{BAD7B605-9F42-4BD8-9396-A425BCC48BB4}" dt="2022-10-26T16:31:23.033" v="3052" actId="688"/>
        <pc:sldMkLst>
          <pc:docMk/>
          <pc:sldMk cId="3578153918" sldId="327"/>
        </pc:sldMkLst>
        <pc:picChg chg="add mod">
          <ac:chgData name="David Zhao" userId="888fc9893cbb9cfb" providerId="LiveId" clId="{BAD7B605-9F42-4BD8-9396-A425BCC48BB4}" dt="2022-10-26T16:31:23.033" v="3052" actId="688"/>
          <ac:picMkLst>
            <pc:docMk/>
            <pc:sldMk cId="3578153918" sldId="327"/>
            <ac:picMk id="3" creationId="{332DDF4C-E1B7-01E8-CB4C-6409846CE2C6}"/>
          </ac:picMkLst>
        </pc:picChg>
        <pc:picChg chg="del">
          <ac:chgData name="David Zhao" userId="888fc9893cbb9cfb" providerId="LiveId" clId="{BAD7B605-9F42-4BD8-9396-A425BCC48BB4}" dt="2022-10-26T16:31:20.191" v="3049" actId="478"/>
          <ac:picMkLst>
            <pc:docMk/>
            <pc:sldMk cId="3578153918" sldId="327"/>
            <ac:picMk id="4" creationId="{3B52E28A-4A7D-A852-65D4-7C2DC0357FB1}"/>
          </ac:picMkLst>
        </pc:picChg>
      </pc:sldChg>
      <pc:sldChg chg="addSp delSp modSp add mod">
        <pc:chgData name="David Zhao" userId="888fc9893cbb9cfb" providerId="LiveId" clId="{BAD7B605-9F42-4BD8-9396-A425BCC48BB4}" dt="2022-10-26T16:31:47.391" v="3056" actId="1076"/>
        <pc:sldMkLst>
          <pc:docMk/>
          <pc:sldMk cId="218626682" sldId="328"/>
        </pc:sldMkLst>
        <pc:picChg chg="del">
          <ac:chgData name="David Zhao" userId="888fc9893cbb9cfb" providerId="LiveId" clId="{BAD7B605-9F42-4BD8-9396-A425BCC48BB4}" dt="2022-10-26T16:31:44.658" v="3055" actId="478"/>
          <ac:picMkLst>
            <pc:docMk/>
            <pc:sldMk cId="218626682" sldId="328"/>
            <ac:picMk id="3" creationId="{332DDF4C-E1B7-01E8-CB4C-6409846CE2C6}"/>
          </ac:picMkLst>
        </pc:picChg>
        <pc:picChg chg="add mod">
          <ac:chgData name="David Zhao" userId="888fc9893cbb9cfb" providerId="LiveId" clId="{BAD7B605-9F42-4BD8-9396-A425BCC48BB4}" dt="2022-10-26T16:31:47.391" v="3056" actId="1076"/>
          <ac:picMkLst>
            <pc:docMk/>
            <pc:sldMk cId="218626682" sldId="328"/>
            <ac:picMk id="4" creationId="{C4136689-6939-BDDF-C0DF-F1E8AD11476C}"/>
          </ac:picMkLst>
        </pc:picChg>
      </pc:sldChg>
      <pc:sldChg chg="addSp delSp modSp add mod">
        <pc:chgData name="David Zhao" userId="888fc9893cbb9cfb" providerId="LiveId" clId="{BAD7B605-9F42-4BD8-9396-A425BCC48BB4}" dt="2022-10-26T16:32:00.945" v="3060" actId="1076"/>
        <pc:sldMkLst>
          <pc:docMk/>
          <pc:sldMk cId="1902977983" sldId="329"/>
        </pc:sldMkLst>
        <pc:picChg chg="add mod">
          <ac:chgData name="David Zhao" userId="888fc9893cbb9cfb" providerId="LiveId" clId="{BAD7B605-9F42-4BD8-9396-A425BCC48BB4}" dt="2022-10-26T16:32:00.945" v="3060" actId="1076"/>
          <ac:picMkLst>
            <pc:docMk/>
            <pc:sldMk cId="1902977983" sldId="329"/>
            <ac:picMk id="3" creationId="{AF840FA0-70C9-49F8-41FD-FF90807C905D}"/>
          </ac:picMkLst>
        </pc:picChg>
        <pc:picChg chg="del">
          <ac:chgData name="David Zhao" userId="888fc9893cbb9cfb" providerId="LiveId" clId="{BAD7B605-9F42-4BD8-9396-A425BCC48BB4}" dt="2022-10-26T16:31:51.019" v="3058" actId="478"/>
          <ac:picMkLst>
            <pc:docMk/>
            <pc:sldMk cId="1902977983" sldId="329"/>
            <ac:picMk id="4" creationId="{C4136689-6939-BDDF-C0DF-F1E8AD11476C}"/>
          </ac:picMkLst>
        </pc:picChg>
      </pc:sldChg>
      <pc:sldChg chg="addSp delSp modSp add mod">
        <pc:chgData name="David Zhao" userId="888fc9893cbb9cfb" providerId="LiveId" clId="{BAD7B605-9F42-4BD8-9396-A425BCC48BB4}" dt="2022-10-26T16:32:31.031" v="3064" actId="1076"/>
        <pc:sldMkLst>
          <pc:docMk/>
          <pc:sldMk cId="1180433926" sldId="330"/>
        </pc:sldMkLst>
        <pc:picChg chg="del">
          <ac:chgData name="David Zhao" userId="888fc9893cbb9cfb" providerId="LiveId" clId="{BAD7B605-9F42-4BD8-9396-A425BCC48BB4}" dt="2022-10-26T16:32:27.591" v="3062" actId="478"/>
          <ac:picMkLst>
            <pc:docMk/>
            <pc:sldMk cId="1180433926" sldId="330"/>
            <ac:picMk id="3" creationId="{AF840FA0-70C9-49F8-41FD-FF90807C905D}"/>
          </ac:picMkLst>
        </pc:picChg>
        <pc:picChg chg="add mod">
          <ac:chgData name="David Zhao" userId="888fc9893cbb9cfb" providerId="LiveId" clId="{BAD7B605-9F42-4BD8-9396-A425BCC48BB4}" dt="2022-10-26T16:32:31.031" v="3064" actId="1076"/>
          <ac:picMkLst>
            <pc:docMk/>
            <pc:sldMk cId="1180433926" sldId="330"/>
            <ac:picMk id="4" creationId="{8930C5DC-CCD3-2CC0-B147-B629BBE0296C}"/>
          </ac:picMkLst>
        </pc:picChg>
      </pc:sldChg>
      <pc:sldChg chg="addSp delSp add mod">
        <pc:chgData name="David Zhao" userId="888fc9893cbb9cfb" providerId="LiveId" clId="{BAD7B605-9F42-4BD8-9396-A425BCC48BB4}" dt="2022-10-26T16:32:48.736" v="3067" actId="22"/>
        <pc:sldMkLst>
          <pc:docMk/>
          <pc:sldMk cId="4168100005" sldId="331"/>
        </pc:sldMkLst>
        <pc:picChg chg="add">
          <ac:chgData name="David Zhao" userId="888fc9893cbb9cfb" providerId="LiveId" clId="{BAD7B605-9F42-4BD8-9396-A425BCC48BB4}" dt="2022-10-26T16:32:48.736" v="3067" actId="22"/>
          <ac:picMkLst>
            <pc:docMk/>
            <pc:sldMk cId="4168100005" sldId="331"/>
            <ac:picMk id="3" creationId="{00C10553-97D2-5802-A05F-CFDD2106A460}"/>
          </ac:picMkLst>
        </pc:picChg>
        <pc:picChg chg="del">
          <ac:chgData name="David Zhao" userId="888fc9893cbb9cfb" providerId="LiveId" clId="{BAD7B605-9F42-4BD8-9396-A425BCC48BB4}" dt="2022-10-26T16:32:47.844" v="3066" actId="478"/>
          <ac:picMkLst>
            <pc:docMk/>
            <pc:sldMk cId="4168100005" sldId="331"/>
            <ac:picMk id="4" creationId="{8930C5DC-CCD3-2CC0-B147-B629BBE0296C}"/>
          </ac:picMkLst>
        </pc:picChg>
      </pc:sldChg>
      <pc:sldChg chg="addSp delSp modSp add mod">
        <pc:chgData name="David Zhao" userId="888fc9893cbb9cfb" providerId="LiveId" clId="{BAD7B605-9F42-4BD8-9396-A425BCC48BB4}" dt="2022-10-26T16:40:31.730" v="3588" actId="113"/>
        <pc:sldMkLst>
          <pc:docMk/>
          <pc:sldMk cId="705096832" sldId="332"/>
        </pc:sldMkLst>
        <pc:spChg chg="add del mod">
          <ac:chgData name="David Zhao" userId="888fc9893cbb9cfb" providerId="LiveId" clId="{BAD7B605-9F42-4BD8-9396-A425BCC48BB4}" dt="2022-10-26T16:40:31.730" v="3588" actId="113"/>
          <ac:spMkLst>
            <pc:docMk/>
            <pc:sldMk cId="705096832" sldId="332"/>
            <ac:spMk id="7" creationId="{C4CD3B7D-90E7-7660-1425-D612158F35C5}"/>
          </ac:spMkLst>
        </pc:spChg>
        <pc:picChg chg="del">
          <ac:chgData name="David Zhao" userId="888fc9893cbb9cfb" providerId="LiveId" clId="{BAD7B605-9F42-4BD8-9396-A425BCC48BB4}" dt="2022-10-26T16:33:05.133" v="3069" actId="478"/>
          <ac:picMkLst>
            <pc:docMk/>
            <pc:sldMk cId="705096832" sldId="332"/>
            <ac:picMk id="3" creationId="{00C10553-97D2-5802-A05F-CFDD2106A460}"/>
          </ac:picMkLst>
        </pc:picChg>
      </pc:sldChg>
      <pc:sldChg chg="addSp modSp add mod">
        <pc:chgData name="David Zhao" userId="888fc9893cbb9cfb" providerId="LiveId" clId="{BAD7B605-9F42-4BD8-9396-A425BCC48BB4}" dt="2022-10-26T16:43:00.630" v="3744" actId="1076"/>
        <pc:sldMkLst>
          <pc:docMk/>
          <pc:sldMk cId="1540922803" sldId="333"/>
        </pc:sldMkLst>
        <pc:spChg chg="add mod">
          <ac:chgData name="David Zhao" userId="888fc9893cbb9cfb" providerId="LiveId" clId="{BAD7B605-9F42-4BD8-9396-A425BCC48BB4}" dt="2022-10-26T16:43:00.630" v="3744" actId="1076"/>
          <ac:spMkLst>
            <pc:docMk/>
            <pc:sldMk cId="1540922803" sldId="333"/>
            <ac:spMk id="2" creationId="{A56397E0-62BD-2E1C-D87E-96078AE2068E}"/>
          </ac:spMkLst>
        </pc:spChg>
        <pc:spChg chg="mod">
          <ac:chgData name="David Zhao" userId="888fc9893cbb9cfb" providerId="LiveId" clId="{BAD7B605-9F42-4BD8-9396-A425BCC48BB4}" dt="2022-10-26T16:41:05.401" v="3611" actId="20577"/>
          <ac:spMkLst>
            <pc:docMk/>
            <pc:sldMk cId="1540922803" sldId="333"/>
            <ac:spMk id="7" creationId="{C4CD3B7D-90E7-7660-1425-D612158F35C5}"/>
          </ac:spMkLst>
        </pc:spChg>
      </pc:sldChg>
      <pc:sldChg chg="addSp modSp add mod">
        <pc:chgData name="David Zhao" userId="888fc9893cbb9cfb" providerId="LiveId" clId="{BAD7B605-9F42-4BD8-9396-A425BCC48BB4}" dt="2022-10-26T20:05:20.142" v="5037" actId="207"/>
        <pc:sldMkLst>
          <pc:docMk/>
          <pc:sldMk cId="503365066" sldId="334"/>
        </pc:sldMkLst>
        <pc:spChg chg="add mod">
          <ac:chgData name="David Zhao" userId="888fc9893cbb9cfb" providerId="LiveId" clId="{BAD7B605-9F42-4BD8-9396-A425BCC48BB4}" dt="2022-10-26T19:59:51.833" v="4434" actId="1076"/>
          <ac:spMkLst>
            <pc:docMk/>
            <pc:sldMk cId="503365066" sldId="334"/>
            <ac:spMk id="3" creationId="{16595AC3-E632-FD2B-5269-A41A6D982F6C}"/>
          </ac:spMkLst>
        </pc:spChg>
        <pc:spChg chg="add mod">
          <ac:chgData name="David Zhao" userId="888fc9893cbb9cfb" providerId="LiveId" clId="{BAD7B605-9F42-4BD8-9396-A425BCC48BB4}" dt="2022-10-26T20:00:03.437" v="4442" actId="1076"/>
          <ac:spMkLst>
            <pc:docMk/>
            <pc:sldMk cId="503365066" sldId="334"/>
            <ac:spMk id="4" creationId="{B8C75DB1-FF33-74BC-DEA6-B5C31FBCCDD0}"/>
          </ac:spMkLst>
        </pc:spChg>
        <pc:spChg chg="add mod">
          <ac:chgData name="David Zhao" userId="888fc9893cbb9cfb" providerId="LiveId" clId="{BAD7B605-9F42-4BD8-9396-A425BCC48BB4}" dt="2022-10-26T20:00:19.530" v="4474" actId="1076"/>
          <ac:spMkLst>
            <pc:docMk/>
            <pc:sldMk cId="503365066" sldId="334"/>
            <ac:spMk id="5" creationId="{09A13854-63C8-D273-86EC-5BBD06BAFC42}"/>
          </ac:spMkLst>
        </pc:spChg>
        <pc:spChg chg="add mod">
          <ac:chgData name="David Zhao" userId="888fc9893cbb9cfb" providerId="LiveId" clId="{BAD7B605-9F42-4BD8-9396-A425BCC48BB4}" dt="2022-10-26T20:00:40.443" v="4547" actId="1076"/>
          <ac:spMkLst>
            <pc:docMk/>
            <pc:sldMk cId="503365066" sldId="334"/>
            <ac:spMk id="7" creationId="{AA9232FD-B4C1-D3B6-63AE-ED87ECA862DD}"/>
          </ac:spMkLst>
        </pc:spChg>
        <pc:spChg chg="add mod">
          <ac:chgData name="David Zhao" userId="888fc9893cbb9cfb" providerId="LiveId" clId="{BAD7B605-9F42-4BD8-9396-A425BCC48BB4}" dt="2022-10-26T20:05:20.142" v="5037" actId="207"/>
          <ac:spMkLst>
            <pc:docMk/>
            <pc:sldMk cId="503365066" sldId="334"/>
            <ac:spMk id="9" creationId="{19C7A8A2-F3E8-7C4C-7157-B9B3F0D4DB81}"/>
          </ac:spMkLst>
        </pc:spChg>
        <pc:spChg chg="mod">
          <ac:chgData name="David Zhao" userId="888fc9893cbb9cfb" providerId="LiveId" clId="{BAD7B605-9F42-4BD8-9396-A425BCC48BB4}" dt="2022-10-26T20:04:40.818" v="5008" actId="20577"/>
          <ac:spMkLst>
            <pc:docMk/>
            <pc:sldMk cId="503365066" sldId="334"/>
            <ac:spMk id="1593" creationId="{00000000-0000-0000-0000-000000000000}"/>
          </ac:spMkLst>
        </pc:spChg>
        <pc:spChg chg="mod">
          <ac:chgData name="David Zhao" userId="888fc9893cbb9cfb" providerId="LiveId" clId="{BAD7B605-9F42-4BD8-9396-A425BCC48BB4}" dt="2022-10-26T20:00:44.403" v="4548" actId="1076"/>
          <ac:spMkLst>
            <pc:docMk/>
            <pc:sldMk cId="503365066" sldId="334"/>
            <ac:spMk id="1594" creationId="{00000000-0000-0000-0000-000000000000}"/>
          </ac:spMkLst>
        </pc:spChg>
      </pc:sldChg>
      <pc:sldMasterChg chg="delSldLayout">
        <pc:chgData name="David Zhao" userId="888fc9893cbb9cfb" providerId="LiveId" clId="{BAD7B605-9F42-4BD8-9396-A425BCC48BB4}" dt="2022-10-26T17:01:52.463" v="4376" actId="47"/>
        <pc:sldMasterMkLst>
          <pc:docMk/>
          <pc:sldMasterMk cId="0" sldId="2147483683"/>
        </pc:sldMasterMkLst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3"/>
            <pc:sldLayoutMk cId="0" sldId="2147483678"/>
          </pc:sldLayoutMkLst>
        </pc:sldLayoutChg>
      </pc:sldMasterChg>
      <pc:sldMasterChg chg="del delSldLayout">
        <pc:chgData name="David Zhao" userId="888fc9893cbb9cfb" providerId="LiveId" clId="{BAD7B605-9F42-4BD8-9396-A425BCC48BB4}" dt="2022-10-26T17:01:52.463" v="4376" actId="47"/>
        <pc:sldMasterMkLst>
          <pc:docMk/>
          <pc:sldMasterMk cId="0" sldId="2147483684"/>
        </pc:sldMasterMkLst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David Zhao" userId="888fc9893cbb9cfb" providerId="LiveId" clId="{BAD7B605-9F42-4BD8-9396-A425BCC48BB4}" dt="2022-10-26T17:01:52.463" v="4376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95195a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95195a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0d4275dda6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10d4275dda6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f94f842b85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f94f842b85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941925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941925f0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085d92a75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085d92a75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fb8d6ea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fb8d6ea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ad005257f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ad005257f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0ad005257f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0ad005257f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d4275dda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d4275dda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d4275dda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d4275dda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0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154100" y="3667856"/>
            <a:ext cx="3212922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35975" y="3436975"/>
            <a:ext cx="26445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35975" y="1035775"/>
            <a:ext cx="42933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36975" y="4353281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99999">
            <a:off x="4821272" y="280788"/>
            <a:ext cx="596232" cy="51718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01025">
            <a:off x="8392867" y="2061425"/>
            <a:ext cx="1381878" cy="119864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2"/>
          <p:cNvSpPr/>
          <p:nvPr/>
        </p:nvSpPr>
        <p:spPr>
          <a:xfrm rot="301059">
            <a:off x="83464" y="1248354"/>
            <a:ext cx="425107" cy="36873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 rot="10800000" flipH="1">
            <a:off x="-658577" y="49"/>
            <a:ext cx="2388018" cy="115000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 rot="301044">
            <a:off x="8751312" y="3601116"/>
            <a:ext cx="590447" cy="51212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 flipH="1">
            <a:off x="7620017" y="4288550"/>
            <a:ext cx="1793556" cy="863725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22"/>
          <p:cNvGrpSpPr/>
          <p:nvPr/>
        </p:nvGrpSpPr>
        <p:grpSpPr>
          <a:xfrm>
            <a:off x="1471197" y="68718"/>
            <a:ext cx="383606" cy="383606"/>
            <a:chOff x="3796125" y="-35750"/>
            <a:chExt cx="773400" cy="773400"/>
          </a:xfrm>
        </p:grpSpPr>
        <p:sp>
          <p:nvSpPr>
            <p:cNvPr id="309" name="Google Shape;309;p2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2"/>
          <p:cNvGrpSpPr/>
          <p:nvPr/>
        </p:nvGrpSpPr>
        <p:grpSpPr>
          <a:xfrm>
            <a:off x="6382447" y="4873543"/>
            <a:ext cx="383606" cy="383606"/>
            <a:chOff x="3796125" y="-35750"/>
            <a:chExt cx="773400" cy="773400"/>
          </a:xfrm>
        </p:grpSpPr>
        <p:sp>
          <p:nvSpPr>
            <p:cNvPr id="312" name="Google Shape;312;p2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2"/>
          <p:cNvSpPr/>
          <p:nvPr/>
        </p:nvSpPr>
        <p:spPr>
          <a:xfrm>
            <a:off x="-658575" y="4288550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8572525" y="-146575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subTitle" idx="1"/>
          </p:nvPr>
        </p:nvSpPr>
        <p:spPr>
          <a:xfrm>
            <a:off x="3149300" y="2417850"/>
            <a:ext cx="28413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title"/>
          </p:nvPr>
        </p:nvSpPr>
        <p:spPr>
          <a:xfrm>
            <a:off x="3153160" y="1678950"/>
            <a:ext cx="28413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6"/>
          <p:cNvSpPr/>
          <p:nvPr/>
        </p:nvSpPr>
        <p:spPr>
          <a:xfrm rot="10800000" flipH="1">
            <a:off x="-345625" y="12"/>
            <a:ext cx="3866276" cy="1861888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 flipH="1">
            <a:off x="5573975" y="3281612"/>
            <a:ext cx="3866276" cy="1861888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6"/>
          <p:cNvGrpSpPr/>
          <p:nvPr/>
        </p:nvGrpSpPr>
        <p:grpSpPr>
          <a:xfrm rot="1315216">
            <a:off x="323950" y="3912716"/>
            <a:ext cx="2444815" cy="1749364"/>
            <a:chOff x="3698375" y="764675"/>
            <a:chExt cx="1508825" cy="1079625"/>
          </a:xfrm>
        </p:grpSpPr>
        <p:sp>
          <p:nvSpPr>
            <p:cNvPr id="355" name="Google Shape;355;p26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1134716" y="3640520"/>
            <a:ext cx="582138" cy="582138"/>
            <a:chOff x="3796125" y="-35750"/>
            <a:chExt cx="773400" cy="773400"/>
          </a:xfrm>
        </p:grpSpPr>
        <p:sp>
          <p:nvSpPr>
            <p:cNvPr id="381" name="Google Shape;381;p26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6"/>
          <p:cNvGrpSpPr/>
          <p:nvPr/>
        </p:nvGrpSpPr>
        <p:grpSpPr>
          <a:xfrm>
            <a:off x="6978321" y="-71154"/>
            <a:ext cx="1914410" cy="1661326"/>
            <a:chOff x="578925" y="1139250"/>
            <a:chExt cx="974850" cy="845975"/>
          </a:xfrm>
        </p:grpSpPr>
        <p:sp>
          <p:nvSpPr>
            <p:cNvPr id="384" name="Google Shape;384;p26"/>
            <p:cNvSpPr/>
            <p:nvPr/>
          </p:nvSpPr>
          <p:spPr>
            <a:xfrm>
              <a:off x="578925" y="1139250"/>
              <a:ext cx="974850" cy="845975"/>
            </a:xfrm>
            <a:custGeom>
              <a:avLst/>
              <a:gdLst/>
              <a:ahLst/>
              <a:cxnLst/>
              <a:rect l="l" t="t" r="r" b="b"/>
              <a:pathLst>
                <a:path w="38994" h="33839" extrusionOk="0">
                  <a:moveTo>
                    <a:pt x="19527" y="11550"/>
                  </a:moveTo>
                  <a:cubicBezTo>
                    <a:pt x="19741" y="11764"/>
                    <a:pt x="19944" y="12002"/>
                    <a:pt x="20158" y="12240"/>
                  </a:cubicBezTo>
                  <a:lnTo>
                    <a:pt x="18884" y="12240"/>
                  </a:lnTo>
                  <a:cubicBezTo>
                    <a:pt x="19098" y="12002"/>
                    <a:pt x="19325" y="11788"/>
                    <a:pt x="19527" y="11550"/>
                  </a:cubicBezTo>
                  <a:close/>
                  <a:moveTo>
                    <a:pt x="6275" y="727"/>
                  </a:moveTo>
                  <a:cubicBezTo>
                    <a:pt x="7978" y="727"/>
                    <a:pt x="12871" y="4323"/>
                    <a:pt x="19063" y="11050"/>
                  </a:cubicBezTo>
                  <a:cubicBezTo>
                    <a:pt x="18693" y="11455"/>
                    <a:pt x="18336" y="11859"/>
                    <a:pt x="17967" y="12264"/>
                  </a:cubicBezTo>
                  <a:cubicBezTo>
                    <a:pt x="15812" y="12300"/>
                    <a:pt x="13633" y="12419"/>
                    <a:pt x="11609" y="12633"/>
                  </a:cubicBezTo>
                  <a:cubicBezTo>
                    <a:pt x="7216" y="6549"/>
                    <a:pt x="5049" y="1930"/>
                    <a:pt x="5823" y="906"/>
                  </a:cubicBezTo>
                  <a:cubicBezTo>
                    <a:pt x="5882" y="834"/>
                    <a:pt x="5978" y="727"/>
                    <a:pt x="6275" y="727"/>
                  </a:cubicBezTo>
                  <a:close/>
                  <a:moveTo>
                    <a:pt x="32874" y="668"/>
                  </a:moveTo>
                  <a:cubicBezTo>
                    <a:pt x="33088" y="668"/>
                    <a:pt x="33112" y="739"/>
                    <a:pt x="33136" y="799"/>
                  </a:cubicBezTo>
                  <a:cubicBezTo>
                    <a:pt x="33517" y="2061"/>
                    <a:pt x="31600" y="6573"/>
                    <a:pt x="27337" y="12633"/>
                  </a:cubicBezTo>
                  <a:cubicBezTo>
                    <a:pt x="25313" y="12419"/>
                    <a:pt x="23194" y="12300"/>
                    <a:pt x="21051" y="12264"/>
                  </a:cubicBezTo>
                  <a:lnTo>
                    <a:pt x="19979" y="11050"/>
                  </a:lnTo>
                  <a:cubicBezTo>
                    <a:pt x="25813" y="4823"/>
                    <a:pt x="31207" y="668"/>
                    <a:pt x="32874" y="668"/>
                  </a:cubicBezTo>
                  <a:close/>
                  <a:moveTo>
                    <a:pt x="17372" y="12943"/>
                  </a:moveTo>
                  <a:lnTo>
                    <a:pt x="17372" y="12943"/>
                  </a:lnTo>
                  <a:cubicBezTo>
                    <a:pt x="17193" y="13133"/>
                    <a:pt x="17015" y="13348"/>
                    <a:pt x="16848" y="13538"/>
                  </a:cubicBezTo>
                  <a:cubicBezTo>
                    <a:pt x="16026" y="14479"/>
                    <a:pt x="15241" y="15443"/>
                    <a:pt x="14467" y="16396"/>
                  </a:cubicBezTo>
                  <a:cubicBezTo>
                    <a:pt x="13621" y="15324"/>
                    <a:pt x="12812" y="14264"/>
                    <a:pt x="12074" y="13252"/>
                  </a:cubicBezTo>
                  <a:cubicBezTo>
                    <a:pt x="13705" y="13098"/>
                    <a:pt x="15479" y="12991"/>
                    <a:pt x="17372" y="12943"/>
                  </a:cubicBezTo>
                  <a:close/>
                  <a:moveTo>
                    <a:pt x="21658" y="12955"/>
                  </a:moveTo>
                  <a:lnTo>
                    <a:pt x="21658" y="12955"/>
                  </a:lnTo>
                  <a:cubicBezTo>
                    <a:pt x="23527" y="13002"/>
                    <a:pt x="25290" y="13110"/>
                    <a:pt x="26909" y="13276"/>
                  </a:cubicBezTo>
                  <a:cubicBezTo>
                    <a:pt x="26183" y="14288"/>
                    <a:pt x="25409" y="15324"/>
                    <a:pt x="24551" y="16408"/>
                  </a:cubicBezTo>
                  <a:cubicBezTo>
                    <a:pt x="23766" y="15431"/>
                    <a:pt x="22980" y="14479"/>
                    <a:pt x="22182" y="13550"/>
                  </a:cubicBezTo>
                  <a:cubicBezTo>
                    <a:pt x="22003" y="13348"/>
                    <a:pt x="21837" y="13157"/>
                    <a:pt x="21658" y="12955"/>
                  </a:cubicBezTo>
                  <a:close/>
                  <a:moveTo>
                    <a:pt x="11288" y="13336"/>
                  </a:moveTo>
                  <a:cubicBezTo>
                    <a:pt x="12145" y="14526"/>
                    <a:pt x="13074" y="15729"/>
                    <a:pt x="14026" y="16920"/>
                  </a:cubicBezTo>
                  <a:cubicBezTo>
                    <a:pt x="13074" y="18122"/>
                    <a:pt x="12145" y="19325"/>
                    <a:pt x="11288" y="20515"/>
                  </a:cubicBezTo>
                  <a:cubicBezTo>
                    <a:pt x="4775" y="19825"/>
                    <a:pt x="691" y="18313"/>
                    <a:pt x="691" y="16931"/>
                  </a:cubicBezTo>
                  <a:cubicBezTo>
                    <a:pt x="691" y="15550"/>
                    <a:pt x="4775" y="14050"/>
                    <a:pt x="11288" y="13336"/>
                  </a:cubicBezTo>
                  <a:close/>
                  <a:moveTo>
                    <a:pt x="27552" y="13312"/>
                  </a:moveTo>
                  <a:cubicBezTo>
                    <a:pt x="34160" y="14014"/>
                    <a:pt x="38339" y="15538"/>
                    <a:pt x="38339" y="16931"/>
                  </a:cubicBezTo>
                  <a:cubicBezTo>
                    <a:pt x="38327" y="18336"/>
                    <a:pt x="34231" y="19825"/>
                    <a:pt x="27730" y="20539"/>
                  </a:cubicBezTo>
                  <a:cubicBezTo>
                    <a:pt x="26849" y="19325"/>
                    <a:pt x="25909" y="18110"/>
                    <a:pt x="24944" y="16884"/>
                  </a:cubicBezTo>
                  <a:cubicBezTo>
                    <a:pt x="25861" y="15681"/>
                    <a:pt x="26730" y="14491"/>
                    <a:pt x="27552" y="13312"/>
                  </a:cubicBezTo>
                  <a:close/>
                  <a:moveTo>
                    <a:pt x="14455" y="17479"/>
                  </a:moveTo>
                  <a:cubicBezTo>
                    <a:pt x="15229" y="18455"/>
                    <a:pt x="16026" y="19408"/>
                    <a:pt x="16836" y="20337"/>
                  </a:cubicBezTo>
                  <a:cubicBezTo>
                    <a:pt x="17015" y="20539"/>
                    <a:pt x="17193" y="20730"/>
                    <a:pt x="17360" y="20932"/>
                  </a:cubicBezTo>
                  <a:cubicBezTo>
                    <a:pt x="15467" y="20896"/>
                    <a:pt x="13681" y="20777"/>
                    <a:pt x="12038" y="20622"/>
                  </a:cubicBezTo>
                  <a:cubicBezTo>
                    <a:pt x="12788" y="19610"/>
                    <a:pt x="13586" y="18551"/>
                    <a:pt x="14455" y="17479"/>
                  </a:cubicBezTo>
                  <a:close/>
                  <a:moveTo>
                    <a:pt x="24528" y="17443"/>
                  </a:moveTo>
                  <a:cubicBezTo>
                    <a:pt x="25397" y="18527"/>
                    <a:pt x="26206" y="19598"/>
                    <a:pt x="26956" y="20622"/>
                  </a:cubicBezTo>
                  <a:cubicBezTo>
                    <a:pt x="25313" y="20789"/>
                    <a:pt x="23551" y="20896"/>
                    <a:pt x="21658" y="20932"/>
                  </a:cubicBezTo>
                  <a:cubicBezTo>
                    <a:pt x="21837" y="20741"/>
                    <a:pt x="22003" y="20539"/>
                    <a:pt x="22182" y="20337"/>
                  </a:cubicBezTo>
                  <a:cubicBezTo>
                    <a:pt x="22980" y="19372"/>
                    <a:pt x="23766" y="18408"/>
                    <a:pt x="24528" y="17443"/>
                  </a:cubicBezTo>
                  <a:close/>
                  <a:moveTo>
                    <a:pt x="19515" y="12919"/>
                  </a:moveTo>
                  <a:cubicBezTo>
                    <a:pt x="19932" y="12919"/>
                    <a:pt x="20348" y="12919"/>
                    <a:pt x="20753" y="12931"/>
                  </a:cubicBezTo>
                  <a:cubicBezTo>
                    <a:pt x="21051" y="13276"/>
                    <a:pt x="21360" y="13633"/>
                    <a:pt x="21670" y="13991"/>
                  </a:cubicBezTo>
                  <a:cubicBezTo>
                    <a:pt x="22539" y="14979"/>
                    <a:pt x="23349" y="15967"/>
                    <a:pt x="24123" y="16931"/>
                  </a:cubicBezTo>
                  <a:cubicBezTo>
                    <a:pt x="23349" y="17896"/>
                    <a:pt x="22539" y="18884"/>
                    <a:pt x="21670" y="19896"/>
                  </a:cubicBezTo>
                  <a:cubicBezTo>
                    <a:pt x="21360" y="20253"/>
                    <a:pt x="21063" y="20610"/>
                    <a:pt x="20753" y="20956"/>
                  </a:cubicBezTo>
                  <a:cubicBezTo>
                    <a:pt x="20348" y="20956"/>
                    <a:pt x="19932" y="20968"/>
                    <a:pt x="19515" y="20968"/>
                  </a:cubicBezTo>
                  <a:cubicBezTo>
                    <a:pt x="19098" y="20968"/>
                    <a:pt x="18682" y="20968"/>
                    <a:pt x="18277" y="20956"/>
                  </a:cubicBezTo>
                  <a:cubicBezTo>
                    <a:pt x="17979" y="20610"/>
                    <a:pt x="17670" y="20253"/>
                    <a:pt x="17360" y="19896"/>
                  </a:cubicBezTo>
                  <a:cubicBezTo>
                    <a:pt x="16491" y="18896"/>
                    <a:pt x="15669" y="17896"/>
                    <a:pt x="14895" y="16931"/>
                  </a:cubicBezTo>
                  <a:cubicBezTo>
                    <a:pt x="15669" y="15967"/>
                    <a:pt x="16491" y="14979"/>
                    <a:pt x="17360" y="13991"/>
                  </a:cubicBezTo>
                  <a:cubicBezTo>
                    <a:pt x="17670" y="13633"/>
                    <a:pt x="17979" y="13276"/>
                    <a:pt x="18277" y="12931"/>
                  </a:cubicBezTo>
                  <a:cubicBezTo>
                    <a:pt x="18682" y="12931"/>
                    <a:pt x="19098" y="12919"/>
                    <a:pt x="19515" y="12919"/>
                  </a:cubicBezTo>
                  <a:close/>
                  <a:moveTo>
                    <a:pt x="19503" y="21623"/>
                  </a:moveTo>
                  <a:cubicBezTo>
                    <a:pt x="19638" y="21623"/>
                    <a:pt x="19784" y="21628"/>
                    <a:pt x="19926" y="21628"/>
                  </a:cubicBezTo>
                  <a:cubicBezTo>
                    <a:pt x="19997" y="21628"/>
                    <a:pt x="20067" y="21626"/>
                    <a:pt x="20134" y="21623"/>
                  </a:cubicBezTo>
                  <a:lnTo>
                    <a:pt x="20134" y="21623"/>
                  </a:lnTo>
                  <a:cubicBezTo>
                    <a:pt x="19932" y="21861"/>
                    <a:pt x="19706" y="22099"/>
                    <a:pt x="19503" y="22337"/>
                  </a:cubicBezTo>
                  <a:cubicBezTo>
                    <a:pt x="19289" y="22099"/>
                    <a:pt x="19063" y="21861"/>
                    <a:pt x="18860" y="21623"/>
                  </a:cubicBezTo>
                  <a:close/>
                  <a:moveTo>
                    <a:pt x="11597" y="21230"/>
                  </a:moveTo>
                  <a:cubicBezTo>
                    <a:pt x="13633" y="21444"/>
                    <a:pt x="15812" y="21563"/>
                    <a:pt x="17967" y="21611"/>
                  </a:cubicBezTo>
                  <a:cubicBezTo>
                    <a:pt x="18336" y="22027"/>
                    <a:pt x="18693" y="22420"/>
                    <a:pt x="19051" y="22825"/>
                  </a:cubicBezTo>
                  <a:cubicBezTo>
                    <a:pt x="12871" y="29552"/>
                    <a:pt x="7978" y="33136"/>
                    <a:pt x="6287" y="33136"/>
                  </a:cubicBezTo>
                  <a:cubicBezTo>
                    <a:pt x="6001" y="33136"/>
                    <a:pt x="5882" y="33041"/>
                    <a:pt x="5823" y="32957"/>
                  </a:cubicBezTo>
                  <a:cubicBezTo>
                    <a:pt x="5037" y="31933"/>
                    <a:pt x="7204" y="27326"/>
                    <a:pt x="11597" y="21230"/>
                  </a:cubicBezTo>
                  <a:close/>
                  <a:moveTo>
                    <a:pt x="27397" y="21230"/>
                  </a:moveTo>
                  <a:cubicBezTo>
                    <a:pt x="31790" y="27338"/>
                    <a:pt x="33969" y="31945"/>
                    <a:pt x="33195" y="32957"/>
                  </a:cubicBezTo>
                  <a:cubicBezTo>
                    <a:pt x="33136" y="33041"/>
                    <a:pt x="33029" y="33136"/>
                    <a:pt x="32731" y="33136"/>
                  </a:cubicBezTo>
                  <a:cubicBezTo>
                    <a:pt x="31028" y="33136"/>
                    <a:pt x="26147" y="29552"/>
                    <a:pt x="19979" y="22837"/>
                  </a:cubicBezTo>
                  <a:cubicBezTo>
                    <a:pt x="20337" y="22444"/>
                    <a:pt x="20706" y="22027"/>
                    <a:pt x="21063" y="21611"/>
                  </a:cubicBezTo>
                  <a:cubicBezTo>
                    <a:pt x="23218" y="21563"/>
                    <a:pt x="25373" y="21444"/>
                    <a:pt x="27397" y="21230"/>
                  </a:cubicBezTo>
                  <a:close/>
                  <a:moveTo>
                    <a:pt x="32874" y="1"/>
                  </a:moveTo>
                  <a:cubicBezTo>
                    <a:pt x="30850" y="1"/>
                    <a:pt x="25123" y="4597"/>
                    <a:pt x="19515" y="10562"/>
                  </a:cubicBezTo>
                  <a:cubicBezTo>
                    <a:pt x="13693" y="4251"/>
                    <a:pt x="8466" y="60"/>
                    <a:pt x="6263" y="60"/>
                  </a:cubicBezTo>
                  <a:cubicBezTo>
                    <a:pt x="5728" y="60"/>
                    <a:pt x="5430" y="298"/>
                    <a:pt x="5263" y="501"/>
                  </a:cubicBezTo>
                  <a:cubicBezTo>
                    <a:pt x="4108" y="2025"/>
                    <a:pt x="6799" y="7097"/>
                    <a:pt x="10823" y="12717"/>
                  </a:cubicBezTo>
                  <a:cubicBezTo>
                    <a:pt x="4763" y="13407"/>
                    <a:pt x="1" y="14848"/>
                    <a:pt x="1" y="16943"/>
                  </a:cubicBezTo>
                  <a:cubicBezTo>
                    <a:pt x="1" y="19051"/>
                    <a:pt x="4763" y="20480"/>
                    <a:pt x="10823" y="21170"/>
                  </a:cubicBezTo>
                  <a:cubicBezTo>
                    <a:pt x="6775" y="26826"/>
                    <a:pt x="4132" y="31910"/>
                    <a:pt x="5263" y="33398"/>
                  </a:cubicBezTo>
                  <a:cubicBezTo>
                    <a:pt x="5418" y="33600"/>
                    <a:pt x="5716" y="33838"/>
                    <a:pt x="6263" y="33838"/>
                  </a:cubicBezTo>
                  <a:cubicBezTo>
                    <a:pt x="8466" y="33838"/>
                    <a:pt x="13729" y="29683"/>
                    <a:pt x="19515" y="23361"/>
                  </a:cubicBezTo>
                  <a:cubicBezTo>
                    <a:pt x="25313" y="29659"/>
                    <a:pt x="30528" y="33838"/>
                    <a:pt x="32731" y="33838"/>
                  </a:cubicBezTo>
                  <a:cubicBezTo>
                    <a:pt x="33267" y="33838"/>
                    <a:pt x="33564" y="33600"/>
                    <a:pt x="33731" y="33398"/>
                  </a:cubicBezTo>
                  <a:cubicBezTo>
                    <a:pt x="34886" y="31874"/>
                    <a:pt x="32195" y="26802"/>
                    <a:pt x="28171" y="21170"/>
                  </a:cubicBezTo>
                  <a:cubicBezTo>
                    <a:pt x="34231" y="20480"/>
                    <a:pt x="38994" y="19051"/>
                    <a:pt x="38994" y="16931"/>
                  </a:cubicBezTo>
                  <a:cubicBezTo>
                    <a:pt x="38994" y="14800"/>
                    <a:pt x="34124" y="13360"/>
                    <a:pt x="27968" y="12693"/>
                  </a:cubicBezTo>
                  <a:cubicBezTo>
                    <a:pt x="31969" y="6799"/>
                    <a:pt x="34410" y="1680"/>
                    <a:pt x="33767" y="608"/>
                  </a:cubicBezTo>
                  <a:cubicBezTo>
                    <a:pt x="33564" y="263"/>
                    <a:pt x="33326" y="1"/>
                    <a:pt x="32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869450" y="1220525"/>
              <a:ext cx="130975" cy="130975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72" y="5239"/>
                    <a:pt x="5239" y="4072"/>
                    <a:pt x="5239" y="2620"/>
                  </a:cubicBezTo>
                  <a:cubicBezTo>
                    <a:pt x="5239" y="1179"/>
                    <a:pt x="4072" y="0"/>
                    <a:pt x="2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353125" y="1430950"/>
              <a:ext cx="139925" cy="139925"/>
            </a:xfrm>
            <a:custGeom>
              <a:avLst/>
              <a:gdLst/>
              <a:ahLst/>
              <a:cxnLst/>
              <a:rect l="l" t="t" r="r" b="b"/>
              <a:pathLst>
                <a:path w="5597" h="5597" extrusionOk="0">
                  <a:moveTo>
                    <a:pt x="2799" y="1"/>
                  </a:moveTo>
                  <a:cubicBezTo>
                    <a:pt x="1251" y="1"/>
                    <a:pt x="1" y="1251"/>
                    <a:pt x="1" y="2799"/>
                  </a:cubicBezTo>
                  <a:cubicBezTo>
                    <a:pt x="1" y="4347"/>
                    <a:pt x="1251" y="5597"/>
                    <a:pt x="2799" y="5597"/>
                  </a:cubicBezTo>
                  <a:cubicBezTo>
                    <a:pt x="4347" y="5597"/>
                    <a:pt x="5597" y="4347"/>
                    <a:pt x="5597" y="2799"/>
                  </a:cubicBezTo>
                  <a:cubicBezTo>
                    <a:pt x="5597" y="1251"/>
                    <a:pt x="4335" y="1"/>
                    <a:pt x="2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859925" y="1755400"/>
              <a:ext cx="159850" cy="139925"/>
            </a:xfrm>
            <a:custGeom>
              <a:avLst/>
              <a:gdLst/>
              <a:ahLst/>
              <a:cxnLst/>
              <a:rect l="l" t="t" r="r" b="b"/>
              <a:pathLst>
                <a:path w="6394" h="5597" extrusionOk="0">
                  <a:moveTo>
                    <a:pt x="3193" y="0"/>
                  </a:moveTo>
                  <a:cubicBezTo>
                    <a:pt x="2691" y="0"/>
                    <a:pt x="2183" y="135"/>
                    <a:pt x="1727" y="417"/>
                  </a:cubicBezTo>
                  <a:cubicBezTo>
                    <a:pt x="405" y="1227"/>
                    <a:pt x="0" y="2953"/>
                    <a:pt x="822" y="4263"/>
                  </a:cubicBezTo>
                  <a:cubicBezTo>
                    <a:pt x="1349" y="5125"/>
                    <a:pt x="2267" y="5596"/>
                    <a:pt x="3204" y="5596"/>
                  </a:cubicBezTo>
                  <a:cubicBezTo>
                    <a:pt x="3705" y="5596"/>
                    <a:pt x="4211" y="5462"/>
                    <a:pt x="4667" y="5180"/>
                  </a:cubicBezTo>
                  <a:cubicBezTo>
                    <a:pt x="5977" y="4358"/>
                    <a:pt x="6394" y="2644"/>
                    <a:pt x="5572" y="1322"/>
                  </a:cubicBezTo>
                  <a:cubicBezTo>
                    <a:pt x="5045" y="469"/>
                    <a:pt x="4129" y="0"/>
                    <a:pt x="3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3775362" y="-37478"/>
            <a:ext cx="5952915" cy="28667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2485050" y="2537338"/>
            <a:ext cx="41031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2485100" y="1401588"/>
            <a:ext cx="41031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27"/>
          <p:cNvSpPr/>
          <p:nvPr/>
        </p:nvSpPr>
        <p:spPr>
          <a:xfrm flipH="1">
            <a:off x="7108274" y="4064725"/>
            <a:ext cx="1487005" cy="53938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231224" y="1959700"/>
            <a:ext cx="1487005" cy="53938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-491820" y="-391502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3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507" name="Google Shape;507;p33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3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512" name="Google Shape;512;p33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3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518" name="Google Shape;518;p3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3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/>
          <p:nvPr/>
        </p:nvSpPr>
        <p:spPr>
          <a:xfrm>
            <a:off x="-200000" y="-5365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4"/>
          <p:cNvGrpSpPr/>
          <p:nvPr/>
        </p:nvGrpSpPr>
        <p:grpSpPr>
          <a:xfrm>
            <a:off x="278749" y="1353426"/>
            <a:ext cx="331557" cy="331557"/>
            <a:chOff x="3796125" y="-35750"/>
            <a:chExt cx="773400" cy="773400"/>
          </a:xfrm>
        </p:grpSpPr>
        <p:sp>
          <p:nvSpPr>
            <p:cNvPr id="524" name="Google Shape;524;p3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4"/>
          <p:cNvSpPr/>
          <p:nvPr/>
        </p:nvSpPr>
        <p:spPr>
          <a:xfrm>
            <a:off x="-171698" y="4082950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4"/>
          <p:cNvSpPr/>
          <p:nvPr/>
        </p:nvSpPr>
        <p:spPr>
          <a:xfrm rot="10800000">
            <a:off x="7088327" y="-2331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4"/>
          <p:cNvSpPr/>
          <p:nvPr/>
        </p:nvSpPr>
        <p:spPr>
          <a:xfrm rot="-301037" flipH="1">
            <a:off x="6397992" y="13357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/>
          <p:nvPr/>
        </p:nvSpPr>
        <p:spPr>
          <a:xfrm rot="-301037" flipH="1">
            <a:off x="2319892" y="477612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-171691" y="2850450"/>
            <a:ext cx="1577723" cy="893906"/>
            <a:chOff x="3467026" y="90021"/>
            <a:chExt cx="2493241" cy="1412619"/>
          </a:xfrm>
        </p:grpSpPr>
        <p:grpSp>
          <p:nvGrpSpPr>
            <p:cNvPr id="531" name="Google Shape;531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4" name="Google Shape;534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5" name="Google Shape;535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36" name="Google Shape;536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8" name="Google Shape;538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9" name="Google Shape;539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2" name="Google Shape;542;p34"/>
          <p:cNvGrpSpPr/>
          <p:nvPr/>
        </p:nvGrpSpPr>
        <p:grpSpPr>
          <a:xfrm rot="10800000" flipH="1">
            <a:off x="7944681" y="1412600"/>
            <a:ext cx="1413169" cy="800673"/>
            <a:chOff x="3467026" y="90021"/>
            <a:chExt cx="2493241" cy="1412619"/>
          </a:xfrm>
        </p:grpSpPr>
        <p:grpSp>
          <p:nvGrpSpPr>
            <p:cNvPr id="543" name="Google Shape;543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 rot="-5669579">
                <a:off x="3906531" y="380700"/>
                <a:ext cx="257038" cy="22294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46" name="Google Shape;546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7" name="Google Shape;547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48" name="Google Shape;548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 rot="-5213359">
                <a:off x="3901403" y="295076"/>
                <a:ext cx="257038" cy="2229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50" name="Google Shape;550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1" name="Google Shape;551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52" name="Google Shape;55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 rot="-5772885">
                <a:off x="3915516" y="355915"/>
                <a:ext cx="257036" cy="22295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34"/>
          <p:cNvSpPr/>
          <p:nvPr/>
        </p:nvSpPr>
        <p:spPr>
          <a:xfrm>
            <a:off x="7973425" y="36120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-548987" y="-37478"/>
            <a:ext cx="5952915" cy="28667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3379072" y="1092153"/>
            <a:ext cx="9921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28325" y="3269563"/>
            <a:ext cx="311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/>
          </p:nvPr>
        </p:nvSpPr>
        <p:spPr>
          <a:xfrm>
            <a:off x="4128325" y="1976575"/>
            <a:ext cx="4302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 rot="301025">
            <a:off x="8519867" y="2297050"/>
            <a:ext cx="1381878" cy="119864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100" y="1200150"/>
            <a:ext cx="77178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301033">
            <a:off x="318889" y="-265259"/>
            <a:ext cx="789020" cy="684398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416475" y="131026"/>
            <a:ext cx="1026000" cy="102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01053">
            <a:off x="1237580" y="4938577"/>
            <a:ext cx="437515" cy="379513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7649620" y="4353278"/>
            <a:ext cx="1720458" cy="790182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777542" y="3288374"/>
            <a:ext cx="547954" cy="547954"/>
            <a:chOff x="3796125" y="-35750"/>
            <a:chExt cx="773400" cy="773400"/>
          </a:xfrm>
        </p:grpSpPr>
        <p:sp>
          <p:nvSpPr>
            <p:cNvPr id="30" name="Google Shape;30;p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1183069">
            <a:off x="-125892" y="570955"/>
            <a:ext cx="9909784" cy="427643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713275" y="1833000"/>
            <a:ext cx="77175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371700" y="1356525"/>
            <a:ext cx="4400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372317" y="2217075"/>
            <a:ext cx="4400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77" name="Google Shape;77;p9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9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82" name="Google Shape;82;p9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88" name="Google Shape;88;p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 flipH="1">
            <a:off x="6421171" y="-339547"/>
            <a:ext cx="2322776" cy="10668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5997322" y="-282391"/>
            <a:ext cx="1424653" cy="1474656"/>
            <a:chOff x="5556925" y="2802275"/>
            <a:chExt cx="757875" cy="784475"/>
          </a:xfrm>
        </p:grpSpPr>
        <p:sp>
          <p:nvSpPr>
            <p:cNvPr id="131" name="Google Shape;131;p13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1769358" y="2146325"/>
            <a:ext cx="2670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"/>
          </p:nvPr>
        </p:nvSpPr>
        <p:spPr>
          <a:xfrm>
            <a:off x="5761834" y="2146325"/>
            <a:ext cx="267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3"/>
          </p:nvPr>
        </p:nvSpPr>
        <p:spPr>
          <a:xfrm>
            <a:off x="1771412" y="3816325"/>
            <a:ext cx="2671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4"/>
          </p:nvPr>
        </p:nvSpPr>
        <p:spPr>
          <a:xfrm>
            <a:off x="5761750" y="3836925"/>
            <a:ext cx="267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5"/>
          </p:nvPr>
        </p:nvSpPr>
        <p:spPr>
          <a:xfrm>
            <a:off x="1768063" y="1448125"/>
            <a:ext cx="2669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6"/>
          </p:nvPr>
        </p:nvSpPr>
        <p:spPr>
          <a:xfrm>
            <a:off x="5760537" y="14481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7"/>
          </p:nvPr>
        </p:nvSpPr>
        <p:spPr>
          <a:xfrm>
            <a:off x="1771649" y="3116125"/>
            <a:ext cx="26709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8"/>
          </p:nvPr>
        </p:nvSpPr>
        <p:spPr>
          <a:xfrm>
            <a:off x="5761973" y="31367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9" hasCustomPrompt="1"/>
          </p:nvPr>
        </p:nvSpPr>
        <p:spPr>
          <a:xfrm>
            <a:off x="864512" y="1883213"/>
            <a:ext cx="6912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6987" y="1883213"/>
            <a:ext cx="6912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4" hasCustomPrompt="1"/>
          </p:nvPr>
        </p:nvSpPr>
        <p:spPr>
          <a:xfrm>
            <a:off x="864512" y="3601163"/>
            <a:ext cx="691200" cy="4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56987" y="3601163"/>
            <a:ext cx="691200" cy="4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165" name="Google Shape;165;p13"/>
          <p:cNvCxnSpPr/>
          <p:nvPr/>
        </p:nvCxnSpPr>
        <p:spPr>
          <a:xfrm rot="10800000" flipH="1">
            <a:off x="-133350" y="1514625"/>
            <a:ext cx="495300" cy="361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3"/>
          <p:cNvSpPr/>
          <p:nvPr/>
        </p:nvSpPr>
        <p:spPr>
          <a:xfrm>
            <a:off x="176517" y="134486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7929192" y="68191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68042" y="443731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3"/>
          <p:cNvCxnSpPr/>
          <p:nvPr/>
        </p:nvCxnSpPr>
        <p:spPr>
          <a:xfrm>
            <a:off x="8743950" y="4667250"/>
            <a:ext cx="114300" cy="5526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3"/>
          <p:cNvSpPr/>
          <p:nvPr/>
        </p:nvSpPr>
        <p:spPr>
          <a:xfrm>
            <a:off x="3732025" y="4434922"/>
            <a:ext cx="1679940" cy="77157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-338654" y="4070374"/>
            <a:ext cx="1203166" cy="55259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 flipH="1">
            <a:off x="-457210" y="4457782"/>
            <a:ext cx="1732881" cy="1793702"/>
            <a:chOff x="5556925" y="2802275"/>
            <a:chExt cx="757875" cy="784475"/>
          </a:xfrm>
        </p:grpSpPr>
        <p:sp>
          <p:nvSpPr>
            <p:cNvPr id="173" name="Google Shape;173;p13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" name="Google Shape;194;p13"/>
          <p:cNvCxnSpPr/>
          <p:nvPr/>
        </p:nvCxnSpPr>
        <p:spPr>
          <a:xfrm>
            <a:off x="8115300" y="866725"/>
            <a:ext cx="1124100" cy="904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 hasCustomPrompt="1"/>
          </p:nvPr>
        </p:nvSpPr>
        <p:spPr>
          <a:xfrm>
            <a:off x="740272" y="1593103"/>
            <a:ext cx="9921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1"/>
          </p:nvPr>
        </p:nvSpPr>
        <p:spPr>
          <a:xfrm>
            <a:off x="1114225" y="3865188"/>
            <a:ext cx="311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 idx="2"/>
          </p:nvPr>
        </p:nvSpPr>
        <p:spPr>
          <a:xfrm>
            <a:off x="1114225" y="2572200"/>
            <a:ext cx="40422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 rot="10800000">
            <a:off x="4019687" y="-37478"/>
            <a:ext cx="5952915" cy="28667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 rot="-301044" flipH="1">
            <a:off x="2784275" y="23204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-281733" y="45208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/>
          <p:nvPr/>
        </p:nvSpPr>
        <p:spPr>
          <a:xfrm flipH="1">
            <a:off x="5495850" y="3102025"/>
            <a:ext cx="4311387" cy="207624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 rot="-99686">
            <a:off x="581577" y="952116"/>
            <a:ext cx="7956945" cy="3612917"/>
          </a:xfrm>
          <a:prstGeom prst="roundRect">
            <a:avLst>
              <a:gd name="adj" fmla="val 1869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"/>
          </p:nvPr>
        </p:nvSpPr>
        <p:spPr>
          <a:xfrm>
            <a:off x="1934400" y="2291077"/>
            <a:ext cx="231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2"/>
          </p:nvPr>
        </p:nvSpPr>
        <p:spPr>
          <a:xfrm>
            <a:off x="5876160" y="2291074"/>
            <a:ext cx="231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3"/>
          </p:nvPr>
        </p:nvSpPr>
        <p:spPr>
          <a:xfrm>
            <a:off x="1934400" y="3637714"/>
            <a:ext cx="2313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subTitle" idx="4"/>
          </p:nvPr>
        </p:nvSpPr>
        <p:spPr>
          <a:xfrm>
            <a:off x="5876160" y="3637714"/>
            <a:ext cx="231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title"/>
          </p:nvPr>
        </p:nvSpPr>
        <p:spPr>
          <a:xfrm>
            <a:off x="2140025" y="457050"/>
            <a:ext cx="48639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5"/>
          </p:nvPr>
        </p:nvSpPr>
        <p:spPr>
          <a:xfrm>
            <a:off x="1934400" y="1852054"/>
            <a:ext cx="2313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title" idx="6"/>
          </p:nvPr>
        </p:nvSpPr>
        <p:spPr>
          <a:xfrm>
            <a:off x="5876160" y="1852054"/>
            <a:ext cx="231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 idx="7"/>
          </p:nvPr>
        </p:nvSpPr>
        <p:spPr>
          <a:xfrm>
            <a:off x="1934400" y="3198690"/>
            <a:ext cx="2310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title" idx="8"/>
          </p:nvPr>
        </p:nvSpPr>
        <p:spPr>
          <a:xfrm>
            <a:off x="5876160" y="3198690"/>
            <a:ext cx="231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8117330" y="-957827"/>
            <a:ext cx="1689900" cy="1689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-214108" y="24657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19"/>
          <p:cNvGrpSpPr/>
          <p:nvPr/>
        </p:nvGrpSpPr>
        <p:grpSpPr>
          <a:xfrm>
            <a:off x="8156742" y="297686"/>
            <a:ext cx="547954" cy="547954"/>
            <a:chOff x="3796125" y="-35750"/>
            <a:chExt cx="773400" cy="773400"/>
          </a:xfrm>
        </p:grpSpPr>
        <p:sp>
          <p:nvSpPr>
            <p:cNvPr id="286" name="Google Shape;286;p1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9"/>
          <p:cNvGrpSpPr/>
          <p:nvPr/>
        </p:nvGrpSpPr>
        <p:grpSpPr>
          <a:xfrm>
            <a:off x="-175883" y="4234686"/>
            <a:ext cx="547954" cy="547954"/>
            <a:chOff x="3796125" y="-35750"/>
            <a:chExt cx="773400" cy="773400"/>
          </a:xfrm>
        </p:grpSpPr>
        <p:sp>
          <p:nvSpPr>
            <p:cNvPr id="289" name="Google Shape;289;p1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9"/>
          <p:cNvSpPr/>
          <p:nvPr/>
        </p:nvSpPr>
        <p:spPr>
          <a:xfrm>
            <a:off x="-1003645" y="4467973"/>
            <a:ext cx="1689900" cy="1689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5" r:id="rId9"/>
    <p:sldLayoutId id="2147483668" r:id="rId10"/>
    <p:sldLayoutId id="2147483672" r:id="rId11"/>
    <p:sldLayoutId id="2147483673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mdsurvey.umd.edu/jfe/form/SV_8pESxFL6Ce4uYh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ctrTitle"/>
          </p:nvPr>
        </p:nvSpPr>
        <p:spPr>
          <a:xfrm>
            <a:off x="3953566" y="1043033"/>
            <a:ext cx="4577758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BCHM 463 GSS: Introduction to Metabolism</a:t>
            </a:r>
            <a:endParaRPr sz="4400"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4092707" y="3282007"/>
            <a:ext cx="4290116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David Zhao | Dr. Tseng | 10/26/2022</a:t>
            </a:r>
            <a:endParaRPr sz="2000" dirty="0"/>
          </a:p>
        </p:txBody>
      </p:sp>
      <p:sp>
        <p:nvSpPr>
          <p:cNvPr id="567" name="Google Shape;567;p38"/>
          <p:cNvSpPr/>
          <p:nvPr/>
        </p:nvSpPr>
        <p:spPr>
          <a:xfrm>
            <a:off x="2883888" y="-268094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-881150" y="-431337"/>
            <a:ext cx="2281500" cy="2281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8"/>
          <p:cNvGrpSpPr/>
          <p:nvPr/>
        </p:nvGrpSpPr>
        <p:grpSpPr>
          <a:xfrm>
            <a:off x="-1037150" y="1085800"/>
            <a:ext cx="4452000" cy="4452000"/>
            <a:chOff x="-1037150" y="1085800"/>
            <a:chExt cx="4452000" cy="4452000"/>
          </a:xfrm>
        </p:grpSpPr>
        <p:sp>
          <p:nvSpPr>
            <p:cNvPr id="570" name="Google Shape;570;p38"/>
            <p:cNvSpPr/>
            <p:nvPr/>
          </p:nvSpPr>
          <p:spPr>
            <a:xfrm>
              <a:off x="-1037150" y="1085800"/>
              <a:ext cx="4452000" cy="44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-881150" y="1241800"/>
              <a:ext cx="4140000" cy="414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 rot="1315341">
            <a:off x="280580" y="1793108"/>
            <a:ext cx="2880247" cy="2060933"/>
            <a:chOff x="3698375" y="764675"/>
            <a:chExt cx="1508825" cy="1079625"/>
          </a:xfrm>
        </p:grpSpPr>
        <p:sp>
          <p:nvSpPr>
            <p:cNvPr id="573" name="Google Shape;573;p38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-744483" y="3013235"/>
            <a:ext cx="2915757" cy="2130254"/>
            <a:chOff x="2868800" y="2088975"/>
            <a:chExt cx="1181425" cy="863150"/>
          </a:xfrm>
        </p:grpSpPr>
        <p:sp>
          <p:nvSpPr>
            <p:cNvPr id="599" name="Google Shape;599;p38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 rot="1458948">
            <a:off x="43650" y="372788"/>
            <a:ext cx="563060" cy="1364873"/>
            <a:chOff x="2541375" y="3220475"/>
            <a:chExt cx="427450" cy="1036150"/>
          </a:xfrm>
        </p:grpSpPr>
        <p:sp>
          <p:nvSpPr>
            <p:cNvPr id="608" name="Google Shape;608;p38"/>
            <p:cNvSpPr/>
            <p:nvPr/>
          </p:nvSpPr>
          <p:spPr>
            <a:xfrm>
              <a:off x="2541375" y="3220475"/>
              <a:ext cx="427450" cy="1035850"/>
            </a:xfrm>
            <a:custGeom>
              <a:avLst/>
              <a:gdLst/>
              <a:ahLst/>
              <a:cxnLst/>
              <a:rect l="l" t="t" r="r" b="b"/>
              <a:pathLst>
                <a:path w="17098" h="41434" extrusionOk="0">
                  <a:moveTo>
                    <a:pt x="2715" y="0"/>
                  </a:moveTo>
                  <a:cubicBezTo>
                    <a:pt x="1215" y="0"/>
                    <a:pt x="1" y="1215"/>
                    <a:pt x="1" y="2727"/>
                  </a:cubicBezTo>
                  <a:lnTo>
                    <a:pt x="1" y="38707"/>
                  </a:lnTo>
                  <a:cubicBezTo>
                    <a:pt x="1" y="40219"/>
                    <a:pt x="1215" y="41434"/>
                    <a:pt x="2715" y="41434"/>
                  </a:cubicBezTo>
                  <a:lnTo>
                    <a:pt x="14371" y="41434"/>
                  </a:lnTo>
                  <a:cubicBezTo>
                    <a:pt x="15860" y="41434"/>
                    <a:pt x="17086" y="40219"/>
                    <a:pt x="17098" y="38731"/>
                  </a:cubicBezTo>
                  <a:lnTo>
                    <a:pt x="17098" y="2727"/>
                  </a:lnTo>
                  <a:cubicBezTo>
                    <a:pt x="17098" y="1226"/>
                    <a:pt x="15872" y="0"/>
                    <a:pt x="14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2541375" y="3636600"/>
              <a:ext cx="427450" cy="620025"/>
            </a:xfrm>
            <a:custGeom>
              <a:avLst/>
              <a:gdLst/>
              <a:ahLst/>
              <a:cxnLst/>
              <a:rect l="l" t="t" r="r" b="b"/>
              <a:pathLst>
                <a:path w="17098" h="24801" extrusionOk="0">
                  <a:moveTo>
                    <a:pt x="17098" y="0"/>
                  </a:moveTo>
                  <a:cubicBezTo>
                    <a:pt x="11371" y="2322"/>
                    <a:pt x="5620" y="4584"/>
                    <a:pt x="1" y="7060"/>
                  </a:cubicBezTo>
                  <a:lnTo>
                    <a:pt x="1" y="22086"/>
                  </a:lnTo>
                  <a:cubicBezTo>
                    <a:pt x="1" y="23586"/>
                    <a:pt x="1215" y="24801"/>
                    <a:pt x="2715" y="24801"/>
                  </a:cubicBezTo>
                  <a:lnTo>
                    <a:pt x="14371" y="24801"/>
                  </a:lnTo>
                  <a:cubicBezTo>
                    <a:pt x="15872" y="24801"/>
                    <a:pt x="17098" y="23586"/>
                    <a:pt x="17098" y="22086"/>
                  </a:cubicBezTo>
                  <a:lnTo>
                    <a:pt x="17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2664300" y="3334775"/>
              <a:ext cx="181000" cy="796850"/>
            </a:xfrm>
            <a:custGeom>
              <a:avLst/>
              <a:gdLst/>
              <a:ahLst/>
              <a:cxnLst/>
              <a:rect l="l" t="t" r="r" b="b"/>
              <a:pathLst>
                <a:path w="7240" h="31874" extrusionOk="0">
                  <a:moveTo>
                    <a:pt x="2465" y="0"/>
                  </a:moveTo>
                  <a:lnTo>
                    <a:pt x="2465" y="24837"/>
                  </a:lnTo>
                  <a:cubicBezTo>
                    <a:pt x="1037" y="25313"/>
                    <a:pt x="1" y="26670"/>
                    <a:pt x="1" y="28266"/>
                  </a:cubicBezTo>
                  <a:cubicBezTo>
                    <a:pt x="1" y="30254"/>
                    <a:pt x="1632" y="31873"/>
                    <a:pt x="3620" y="31873"/>
                  </a:cubicBezTo>
                  <a:cubicBezTo>
                    <a:pt x="5621" y="31873"/>
                    <a:pt x="7240" y="30254"/>
                    <a:pt x="7240" y="28266"/>
                  </a:cubicBezTo>
                  <a:cubicBezTo>
                    <a:pt x="7240" y="26670"/>
                    <a:pt x="6216" y="25325"/>
                    <a:pt x="4763" y="24837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2693175" y="3987250"/>
              <a:ext cx="70875" cy="6147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2726225" y="3334775"/>
              <a:ext cx="57775" cy="278925"/>
            </a:xfrm>
            <a:custGeom>
              <a:avLst/>
              <a:gdLst/>
              <a:ahLst/>
              <a:cxnLst/>
              <a:rect l="l" t="t" r="r" b="b"/>
              <a:pathLst>
                <a:path w="2311" h="11157" extrusionOk="0">
                  <a:moveTo>
                    <a:pt x="0" y="0"/>
                  </a:moveTo>
                  <a:lnTo>
                    <a:pt x="0" y="11156"/>
                  </a:lnTo>
                  <a:lnTo>
                    <a:pt x="2310" y="1115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8"/>
          <p:cNvGrpSpPr/>
          <p:nvPr/>
        </p:nvGrpSpPr>
        <p:grpSpPr>
          <a:xfrm>
            <a:off x="2403090" y="3959107"/>
            <a:ext cx="1732881" cy="1793702"/>
            <a:chOff x="5556925" y="2802275"/>
            <a:chExt cx="757875" cy="784475"/>
          </a:xfrm>
        </p:grpSpPr>
        <p:sp>
          <p:nvSpPr>
            <p:cNvPr id="614" name="Google Shape;614;p38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8"/>
          <p:cNvGrpSpPr/>
          <p:nvPr/>
        </p:nvGrpSpPr>
        <p:grpSpPr>
          <a:xfrm rot="544886">
            <a:off x="3061109" y="1595211"/>
            <a:ext cx="860873" cy="1678882"/>
            <a:chOff x="6945350" y="145425"/>
            <a:chExt cx="317325" cy="618850"/>
          </a:xfrm>
        </p:grpSpPr>
        <p:sp>
          <p:nvSpPr>
            <p:cNvPr id="636" name="Google Shape;636;p38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8"/>
          <p:cNvGrpSpPr/>
          <p:nvPr/>
        </p:nvGrpSpPr>
        <p:grpSpPr>
          <a:xfrm rot="-2019428">
            <a:off x="1543819" y="247748"/>
            <a:ext cx="1078938" cy="1614954"/>
            <a:chOff x="7166500" y="-57275"/>
            <a:chExt cx="414050" cy="619750"/>
          </a:xfrm>
        </p:grpSpPr>
        <p:sp>
          <p:nvSpPr>
            <p:cNvPr id="641" name="Google Shape;641;p38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3043492" y="693849"/>
            <a:ext cx="547954" cy="547954"/>
            <a:chOff x="3796125" y="-35750"/>
            <a:chExt cx="773400" cy="773400"/>
          </a:xfrm>
        </p:grpSpPr>
        <p:sp>
          <p:nvSpPr>
            <p:cNvPr id="646" name="Google Shape;646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-599330" y="2889646"/>
            <a:ext cx="979588" cy="979588"/>
            <a:chOff x="3796125" y="-35750"/>
            <a:chExt cx="773400" cy="773400"/>
          </a:xfrm>
        </p:grpSpPr>
        <p:sp>
          <p:nvSpPr>
            <p:cNvPr id="649" name="Google Shape;649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ATP Hydrolysis - Does this Provide Energy for the Metabolic Pathway?</a:t>
            </a:r>
          </a:p>
        </p:txBody>
      </p:sp>
      <p:pic>
        <p:nvPicPr>
          <p:cNvPr id="3074" name="Picture 2" descr="Reactivity: thermodynamics">
            <a:extLst>
              <a:ext uri="{FF2B5EF4-FFF2-40B4-BE49-F238E27FC236}">
                <a16:creationId xmlns:a16="http://schemas.microsoft.com/office/drawing/2014/main" id="{A9D73D48-F0B7-C4F9-ECA9-B870DFA53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13" y="1212273"/>
            <a:ext cx="4208574" cy="31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3FD08FA-9C3E-AEDB-7C14-89DAEE91E9AF}"/>
              </a:ext>
            </a:extLst>
          </p:cNvPr>
          <p:cNvSpPr/>
          <p:nvPr/>
        </p:nvSpPr>
        <p:spPr>
          <a:xfrm>
            <a:off x="2133600" y="2507673"/>
            <a:ext cx="1697182" cy="1648691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07B2A-410E-D1D6-87B4-E8CE2EB39AA6}"/>
              </a:ext>
            </a:extLst>
          </p:cNvPr>
          <p:cNvSpPr txBox="1"/>
          <p:nvPr/>
        </p:nvSpPr>
        <p:spPr>
          <a:xfrm>
            <a:off x="1886990" y="4189152"/>
            <a:ext cx="280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is this energy going?</a:t>
            </a:r>
          </a:p>
        </p:txBody>
      </p:sp>
    </p:spTree>
    <p:extLst>
      <p:ext uri="{BB962C8B-B14F-4D97-AF65-F5344CB8AC3E}">
        <p14:creationId xmlns:p14="http://schemas.microsoft.com/office/powerpoint/2010/main" val="314643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What really happens?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6F72174-2474-3890-2D26-8E5FA9C1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5" y="2966827"/>
            <a:ext cx="1700645" cy="148976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5C31C70-FD15-CFB8-66D7-148DFA8E2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73" y="1147824"/>
            <a:ext cx="3949655" cy="2338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5CF6D3-73E8-0334-5179-61954C2DC1FD}"/>
              </a:ext>
            </a:extLst>
          </p:cNvPr>
          <p:cNvSpPr txBox="1"/>
          <p:nvPr/>
        </p:nvSpPr>
        <p:spPr>
          <a:xfrm>
            <a:off x="5777900" y="3995676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(Catalyzed by Hexokinase)</a:t>
            </a:r>
          </a:p>
        </p:txBody>
      </p:sp>
    </p:spTree>
    <p:extLst>
      <p:ext uri="{BB962C8B-B14F-4D97-AF65-F5344CB8AC3E}">
        <p14:creationId xmlns:p14="http://schemas.microsoft.com/office/powerpoint/2010/main" val="186735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9E26FC-85DE-6A94-851C-BFCEF14D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Carrying Species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332C956-56FF-FE73-8591-C1183C8A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0" y="1523854"/>
            <a:ext cx="2721552" cy="162204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15C6184-0C5C-DED2-FBA8-22E88D74B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1672"/>
            <a:ext cx="4020111" cy="10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E36F1E-63E6-C53F-8FAF-2F763EEAE711}"/>
              </a:ext>
            </a:extLst>
          </p:cNvPr>
          <p:cNvSpPr txBox="1"/>
          <p:nvPr/>
        </p:nvSpPr>
        <p:spPr>
          <a:xfrm>
            <a:off x="4572000" y="277956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76294-4AE5-54B9-3FA7-B2DDE767FD76}"/>
              </a:ext>
            </a:extLst>
          </p:cNvPr>
          <p:cNvSpPr txBox="1"/>
          <p:nvPr/>
        </p:nvSpPr>
        <p:spPr>
          <a:xfrm>
            <a:off x="7876851" y="277956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FADH</a:t>
            </a:r>
            <a:r>
              <a:rPr lang="en-US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5AC13-6ED2-773E-56EB-74A09EDB95C1}"/>
              </a:ext>
            </a:extLst>
          </p:cNvPr>
          <p:cNvSpPr txBox="1"/>
          <p:nvPr/>
        </p:nvSpPr>
        <p:spPr>
          <a:xfrm>
            <a:off x="2431473" y="3087345"/>
            <a:ext cx="1600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Higher energy, more unstable state, carrying electrons for energy  transfer in oxidative phosphorylation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41968-3EC9-3DCC-E87C-6B17405FC15E}"/>
              </a:ext>
            </a:extLst>
          </p:cNvPr>
          <p:cNvSpPr txBox="1"/>
          <p:nvPr/>
        </p:nvSpPr>
        <p:spPr>
          <a:xfrm>
            <a:off x="713101" y="3087345"/>
            <a:ext cx="121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Lower energy, more stable state</a:t>
            </a:r>
          </a:p>
        </p:txBody>
      </p:sp>
    </p:spTree>
    <p:extLst>
      <p:ext uri="{BB962C8B-B14F-4D97-AF65-F5344CB8AC3E}">
        <p14:creationId xmlns:p14="http://schemas.microsoft.com/office/powerpoint/2010/main" val="77943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8"/>
          <p:cNvSpPr txBox="1">
            <a:spLocks noGrp="1"/>
          </p:cNvSpPr>
          <p:nvPr>
            <p:ph type="title" idx="2"/>
          </p:nvPr>
        </p:nvSpPr>
        <p:spPr>
          <a:xfrm>
            <a:off x="697823" y="3404213"/>
            <a:ext cx="5339741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Glycolysis</a:t>
            </a:r>
            <a:endParaRPr sz="6600" dirty="0"/>
          </a:p>
        </p:txBody>
      </p:sp>
      <p:grpSp>
        <p:nvGrpSpPr>
          <p:cNvPr id="946" name="Google Shape;946;p48"/>
          <p:cNvGrpSpPr/>
          <p:nvPr/>
        </p:nvGrpSpPr>
        <p:grpSpPr>
          <a:xfrm>
            <a:off x="543528" y="392412"/>
            <a:ext cx="1288407" cy="1288484"/>
            <a:chOff x="3796125" y="-35750"/>
            <a:chExt cx="773400" cy="773400"/>
          </a:xfrm>
        </p:grpSpPr>
        <p:sp>
          <p:nvSpPr>
            <p:cNvPr id="947" name="Google Shape;947;p4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8"/>
          <p:cNvSpPr txBox="1">
            <a:spLocks noGrp="1"/>
          </p:cNvSpPr>
          <p:nvPr>
            <p:ph type="title"/>
          </p:nvPr>
        </p:nvSpPr>
        <p:spPr>
          <a:xfrm>
            <a:off x="691682" y="732904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07" name="Google Shape;1007;p48"/>
          <p:cNvGrpSpPr/>
          <p:nvPr/>
        </p:nvGrpSpPr>
        <p:grpSpPr>
          <a:xfrm rot="1756186">
            <a:off x="4041574" y="-653283"/>
            <a:ext cx="1766532" cy="2915826"/>
            <a:chOff x="839075" y="2285650"/>
            <a:chExt cx="692675" cy="1143325"/>
          </a:xfrm>
        </p:grpSpPr>
        <p:sp>
          <p:nvSpPr>
            <p:cNvPr id="1008" name="Google Shape;1008;p48"/>
            <p:cNvSpPr/>
            <p:nvPr/>
          </p:nvSpPr>
          <p:spPr>
            <a:xfrm>
              <a:off x="858125" y="2301600"/>
              <a:ext cx="219100" cy="378650"/>
            </a:xfrm>
            <a:custGeom>
              <a:avLst/>
              <a:gdLst/>
              <a:ahLst/>
              <a:cxnLst/>
              <a:rect l="l" t="t" r="r" b="b"/>
              <a:pathLst>
                <a:path w="8764" h="15146" extrusionOk="0">
                  <a:moveTo>
                    <a:pt x="8180" y="1"/>
                  </a:moveTo>
                  <a:lnTo>
                    <a:pt x="1" y="6370"/>
                  </a:lnTo>
                  <a:lnTo>
                    <a:pt x="275" y="6740"/>
                  </a:lnTo>
                  <a:cubicBezTo>
                    <a:pt x="4442" y="12145"/>
                    <a:pt x="6728" y="14979"/>
                    <a:pt x="7037" y="15145"/>
                  </a:cubicBezTo>
                  <a:lnTo>
                    <a:pt x="7514" y="14324"/>
                  </a:lnTo>
                  <a:cubicBezTo>
                    <a:pt x="7537" y="14348"/>
                    <a:pt x="7561" y="14360"/>
                    <a:pt x="7561" y="14360"/>
                  </a:cubicBezTo>
                  <a:cubicBezTo>
                    <a:pt x="7156" y="14026"/>
                    <a:pt x="3644" y="9538"/>
                    <a:pt x="1322" y="6549"/>
                  </a:cubicBezTo>
                  <a:lnTo>
                    <a:pt x="8764" y="739"/>
                  </a:lnTo>
                  <a:lnTo>
                    <a:pt x="8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986425" y="2635275"/>
              <a:ext cx="466150" cy="724525"/>
            </a:xfrm>
            <a:custGeom>
              <a:avLst/>
              <a:gdLst/>
              <a:ahLst/>
              <a:cxnLst/>
              <a:rect l="l" t="t" r="r" b="b"/>
              <a:pathLst>
                <a:path w="18646" h="28981" extrusionOk="0">
                  <a:moveTo>
                    <a:pt x="17610" y="1072"/>
                  </a:moveTo>
                  <a:lnTo>
                    <a:pt x="15478" y="27468"/>
                  </a:lnTo>
                  <a:cubicBezTo>
                    <a:pt x="10192" y="24670"/>
                    <a:pt x="2393" y="20491"/>
                    <a:pt x="1120" y="19634"/>
                  </a:cubicBezTo>
                  <a:cubicBezTo>
                    <a:pt x="1417" y="17646"/>
                    <a:pt x="2798" y="6978"/>
                    <a:pt x="3298" y="2989"/>
                  </a:cubicBezTo>
                  <a:lnTo>
                    <a:pt x="17610" y="1072"/>
                  </a:lnTo>
                  <a:close/>
                  <a:moveTo>
                    <a:pt x="18646" y="1"/>
                  </a:moveTo>
                  <a:lnTo>
                    <a:pt x="2465" y="2167"/>
                  </a:lnTo>
                  <a:lnTo>
                    <a:pt x="2417" y="2525"/>
                  </a:lnTo>
                  <a:cubicBezTo>
                    <a:pt x="1822" y="7144"/>
                    <a:pt x="238" y="19253"/>
                    <a:pt x="143" y="19705"/>
                  </a:cubicBezTo>
                  <a:cubicBezTo>
                    <a:pt x="12" y="20182"/>
                    <a:pt x="0" y="20253"/>
                    <a:pt x="7989" y="24551"/>
                  </a:cubicBezTo>
                  <a:cubicBezTo>
                    <a:pt x="11788" y="26599"/>
                    <a:pt x="15621" y="28635"/>
                    <a:pt x="15669" y="28647"/>
                  </a:cubicBezTo>
                  <a:lnTo>
                    <a:pt x="16312" y="28980"/>
                  </a:lnTo>
                  <a:lnTo>
                    <a:pt x="18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1263825" y="3245050"/>
              <a:ext cx="209300" cy="183925"/>
            </a:xfrm>
            <a:custGeom>
              <a:avLst/>
              <a:gdLst/>
              <a:ahLst/>
              <a:cxnLst/>
              <a:rect l="l" t="t" r="r" b="b"/>
              <a:pathLst>
                <a:path w="8372" h="7357" extrusionOk="0">
                  <a:moveTo>
                    <a:pt x="4184" y="1"/>
                  </a:moveTo>
                  <a:cubicBezTo>
                    <a:pt x="3689" y="1"/>
                    <a:pt x="3186" y="102"/>
                    <a:pt x="2704" y="315"/>
                  </a:cubicBezTo>
                  <a:cubicBezTo>
                    <a:pt x="846" y="1136"/>
                    <a:pt x="1" y="3303"/>
                    <a:pt x="822" y="5161"/>
                  </a:cubicBezTo>
                  <a:cubicBezTo>
                    <a:pt x="1431" y="6536"/>
                    <a:pt x="2776" y="7356"/>
                    <a:pt x="4188" y="7356"/>
                  </a:cubicBezTo>
                  <a:cubicBezTo>
                    <a:pt x="4683" y="7356"/>
                    <a:pt x="5186" y="7255"/>
                    <a:pt x="5668" y="7042"/>
                  </a:cubicBezTo>
                  <a:cubicBezTo>
                    <a:pt x="7526" y="6220"/>
                    <a:pt x="8371" y="4053"/>
                    <a:pt x="7550" y="2196"/>
                  </a:cubicBezTo>
                  <a:cubicBezTo>
                    <a:pt x="6941" y="821"/>
                    <a:pt x="5596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913800" y="3062675"/>
              <a:ext cx="157775" cy="141775"/>
            </a:xfrm>
            <a:custGeom>
              <a:avLst/>
              <a:gdLst/>
              <a:ahLst/>
              <a:cxnLst/>
              <a:rect l="l" t="t" r="r" b="b"/>
              <a:pathLst>
                <a:path w="6311" h="5671" extrusionOk="0">
                  <a:moveTo>
                    <a:pt x="3150" y="0"/>
                  </a:moveTo>
                  <a:cubicBezTo>
                    <a:pt x="1896" y="0"/>
                    <a:pt x="746" y="840"/>
                    <a:pt x="417" y="2097"/>
                  </a:cubicBezTo>
                  <a:cubicBezTo>
                    <a:pt x="0" y="3598"/>
                    <a:pt x="905" y="5169"/>
                    <a:pt x="2429" y="5574"/>
                  </a:cubicBezTo>
                  <a:cubicBezTo>
                    <a:pt x="2671" y="5639"/>
                    <a:pt x="2915" y="5671"/>
                    <a:pt x="3156" y="5671"/>
                  </a:cubicBezTo>
                  <a:cubicBezTo>
                    <a:pt x="4403" y="5671"/>
                    <a:pt x="5554" y="4830"/>
                    <a:pt x="5894" y="3562"/>
                  </a:cubicBezTo>
                  <a:cubicBezTo>
                    <a:pt x="6311" y="2062"/>
                    <a:pt x="5406" y="490"/>
                    <a:pt x="3882" y="97"/>
                  </a:cubicBezTo>
                  <a:cubicBezTo>
                    <a:pt x="3637" y="32"/>
                    <a:pt x="3391" y="0"/>
                    <a:pt x="3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997425" y="2644175"/>
              <a:ext cx="122675" cy="110525"/>
            </a:xfrm>
            <a:custGeom>
              <a:avLst/>
              <a:gdLst/>
              <a:ahLst/>
              <a:cxnLst/>
              <a:rect l="l" t="t" r="r" b="b"/>
              <a:pathLst>
                <a:path w="4907" h="4421" extrusionOk="0">
                  <a:moveTo>
                    <a:pt x="2462" y="0"/>
                  </a:moveTo>
                  <a:cubicBezTo>
                    <a:pt x="1484" y="0"/>
                    <a:pt x="592" y="653"/>
                    <a:pt x="322" y="1633"/>
                  </a:cubicBezTo>
                  <a:cubicBezTo>
                    <a:pt x="1" y="2823"/>
                    <a:pt x="703" y="4026"/>
                    <a:pt x="1882" y="4347"/>
                  </a:cubicBezTo>
                  <a:cubicBezTo>
                    <a:pt x="2072" y="4397"/>
                    <a:pt x="2263" y="4421"/>
                    <a:pt x="2450" y="4421"/>
                  </a:cubicBezTo>
                  <a:cubicBezTo>
                    <a:pt x="3434" y="4421"/>
                    <a:pt x="4325" y="3768"/>
                    <a:pt x="4585" y="2788"/>
                  </a:cubicBezTo>
                  <a:cubicBezTo>
                    <a:pt x="4906" y="1597"/>
                    <a:pt x="4204" y="383"/>
                    <a:pt x="3025" y="73"/>
                  </a:cubicBezTo>
                  <a:cubicBezTo>
                    <a:pt x="2837" y="24"/>
                    <a:pt x="2648" y="0"/>
                    <a:pt x="2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1392425" y="2582850"/>
              <a:ext cx="139325" cy="126050"/>
            </a:xfrm>
            <a:custGeom>
              <a:avLst/>
              <a:gdLst/>
              <a:ahLst/>
              <a:cxnLst/>
              <a:rect l="l" t="t" r="r" b="b"/>
              <a:pathLst>
                <a:path w="5573" h="5042" extrusionOk="0">
                  <a:moveTo>
                    <a:pt x="2790" y="1"/>
                  </a:moveTo>
                  <a:cubicBezTo>
                    <a:pt x="1680" y="1"/>
                    <a:pt x="658" y="751"/>
                    <a:pt x="358" y="1871"/>
                  </a:cubicBezTo>
                  <a:cubicBezTo>
                    <a:pt x="0" y="3217"/>
                    <a:pt x="786" y="4598"/>
                    <a:pt x="2144" y="4955"/>
                  </a:cubicBezTo>
                  <a:cubicBezTo>
                    <a:pt x="2361" y="5013"/>
                    <a:pt x="2579" y="5041"/>
                    <a:pt x="2794" y="5041"/>
                  </a:cubicBezTo>
                  <a:cubicBezTo>
                    <a:pt x="3900" y="5041"/>
                    <a:pt x="4916" y="4305"/>
                    <a:pt x="5215" y="3169"/>
                  </a:cubicBezTo>
                  <a:cubicBezTo>
                    <a:pt x="5573" y="1824"/>
                    <a:pt x="4787" y="443"/>
                    <a:pt x="3429" y="85"/>
                  </a:cubicBezTo>
                  <a:cubicBezTo>
                    <a:pt x="3216" y="28"/>
                    <a:pt x="3001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839075" y="2430925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406" y="0"/>
                  </a:moveTo>
                  <a:cubicBezTo>
                    <a:pt x="849" y="0"/>
                    <a:pt x="329" y="376"/>
                    <a:pt x="179" y="936"/>
                  </a:cubicBezTo>
                  <a:cubicBezTo>
                    <a:pt x="1" y="1626"/>
                    <a:pt x="406" y="2305"/>
                    <a:pt x="1072" y="2483"/>
                  </a:cubicBezTo>
                  <a:cubicBezTo>
                    <a:pt x="1183" y="2512"/>
                    <a:pt x="1294" y="2526"/>
                    <a:pt x="1403" y="2526"/>
                  </a:cubicBezTo>
                  <a:cubicBezTo>
                    <a:pt x="1962" y="2526"/>
                    <a:pt x="2471" y="2158"/>
                    <a:pt x="2620" y="1590"/>
                  </a:cubicBezTo>
                  <a:cubicBezTo>
                    <a:pt x="2799" y="912"/>
                    <a:pt x="2394" y="221"/>
                    <a:pt x="1727" y="43"/>
                  </a:cubicBezTo>
                  <a:cubicBezTo>
                    <a:pt x="1620" y="14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1038500" y="2285650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393" y="0"/>
                  </a:moveTo>
                  <a:cubicBezTo>
                    <a:pt x="829" y="0"/>
                    <a:pt x="329" y="368"/>
                    <a:pt x="180" y="936"/>
                  </a:cubicBezTo>
                  <a:cubicBezTo>
                    <a:pt x="1" y="1615"/>
                    <a:pt x="406" y="2306"/>
                    <a:pt x="1072" y="2484"/>
                  </a:cubicBezTo>
                  <a:cubicBezTo>
                    <a:pt x="1181" y="2513"/>
                    <a:pt x="1290" y="2526"/>
                    <a:pt x="1397" y="2526"/>
                  </a:cubicBezTo>
                  <a:cubicBezTo>
                    <a:pt x="1959" y="2526"/>
                    <a:pt x="2470" y="2151"/>
                    <a:pt x="2620" y="1591"/>
                  </a:cubicBezTo>
                  <a:cubicBezTo>
                    <a:pt x="2799" y="901"/>
                    <a:pt x="2394" y="222"/>
                    <a:pt x="1727" y="43"/>
                  </a:cubicBezTo>
                  <a:cubicBezTo>
                    <a:pt x="1615" y="14"/>
                    <a:pt x="1503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8"/>
          <p:cNvGrpSpPr/>
          <p:nvPr/>
        </p:nvGrpSpPr>
        <p:grpSpPr>
          <a:xfrm rot="-2019428">
            <a:off x="2671456" y="903023"/>
            <a:ext cx="1078938" cy="1614954"/>
            <a:chOff x="7166500" y="-57275"/>
            <a:chExt cx="414050" cy="619750"/>
          </a:xfrm>
        </p:grpSpPr>
        <p:sp>
          <p:nvSpPr>
            <p:cNvPr id="1017" name="Google Shape;1017;p48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8"/>
          <p:cNvGrpSpPr/>
          <p:nvPr/>
        </p:nvGrpSpPr>
        <p:grpSpPr>
          <a:xfrm>
            <a:off x="4669682" y="4604097"/>
            <a:ext cx="738906" cy="738906"/>
            <a:chOff x="3796125" y="-35750"/>
            <a:chExt cx="773400" cy="773400"/>
          </a:xfrm>
        </p:grpSpPr>
        <p:sp>
          <p:nvSpPr>
            <p:cNvPr id="1022" name="Google Shape;1022;p4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0"/>
          <p:cNvSpPr txBox="1">
            <a:spLocks noGrp="1"/>
          </p:cNvSpPr>
          <p:nvPr>
            <p:ph type="title"/>
          </p:nvPr>
        </p:nvSpPr>
        <p:spPr>
          <a:xfrm>
            <a:off x="998838" y="1832854"/>
            <a:ext cx="7146324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For each </a:t>
            </a:r>
            <a:r>
              <a:rPr lang="en-US" sz="2800" i="1" dirty="0"/>
              <a:t>irreversible</a:t>
            </a:r>
            <a:r>
              <a:rPr lang="en-US" sz="2800" dirty="0"/>
              <a:t> step in glycolysis, name the enzyme which catalyzes the reaction. What do all these steps have in common?</a:t>
            </a:r>
            <a:endParaRPr sz="2800" dirty="0"/>
          </a:p>
        </p:txBody>
      </p:sp>
      <p:sp>
        <p:nvSpPr>
          <p:cNvPr id="1053" name="Google Shape;1053;p50"/>
          <p:cNvSpPr/>
          <p:nvPr/>
        </p:nvSpPr>
        <p:spPr>
          <a:xfrm>
            <a:off x="833580" y="3528568"/>
            <a:ext cx="3401658" cy="12339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0"/>
          <p:cNvSpPr/>
          <p:nvPr/>
        </p:nvSpPr>
        <p:spPr>
          <a:xfrm flipH="1">
            <a:off x="4662630" y="162718"/>
            <a:ext cx="3401658" cy="12339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50"/>
          <p:cNvGrpSpPr/>
          <p:nvPr/>
        </p:nvGrpSpPr>
        <p:grpSpPr>
          <a:xfrm>
            <a:off x="5586867" y="3988850"/>
            <a:ext cx="1015629" cy="1015629"/>
            <a:chOff x="3796125" y="-35750"/>
            <a:chExt cx="773400" cy="773400"/>
          </a:xfrm>
        </p:grpSpPr>
        <p:sp>
          <p:nvSpPr>
            <p:cNvPr id="1056" name="Google Shape;1056;p5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50"/>
          <p:cNvGrpSpPr/>
          <p:nvPr/>
        </p:nvGrpSpPr>
        <p:grpSpPr>
          <a:xfrm>
            <a:off x="2047441" y="758449"/>
            <a:ext cx="491109" cy="491109"/>
            <a:chOff x="3796125" y="-35750"/>
            <a:chExt cx="773400" cy="773400"/>
          </a:xfrm>
        </p:grpSpPr>
        <p:sp>
          <p:nvSpPr>
            <p:cNvPr id="1059" name="Google Shape;1059;p5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0"/>
          <p:cNvGrpSpPr/>
          <p:nvPr/>
        </p:nvGrpSpPr>
        <p:grpSpPr>
          <a:xfrm>
            <a:off x="7954129" y="2984474"/>
            <a:ext cx="1247035" cy="2322096"/>
            <a:chOff x="12707568" y="3395177"/>
            <a:chExt cx="1504082" cy="2800743"/>
          </a:xfrm>
        </p:grpSpPr>
        <p:sp>
          <p:nvSpPr>
            <p:cNvPr id="1062" name="Google Shape;1062;p50"/>
            <p:cNvSpPr/>
            <p:nvPr/>
          </p:nvSpPr>
          <p:spPr>
            <a:xfrm>
              <a:off x="12784313" y="3395873"/>
              <a:ext cx="288985" cy="369156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12878997" y="3395177"/>
              <a:ext cx="195695" cy="313193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12785707" y="3444986"/>
              <a:ext cx="202545" cy="320043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12917718" y="3682072"/>
              <a:ext cx="666385" cy="928318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12917718" y="3751155"/>
              <a:ext cx="550222" cy="85923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12838941" y="3603237"/>
              <a:ext cx="356675" cy="263384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12838244" y="3602540"/>
              <a:ext cx="308317" cy="17839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2866574" y="3651653"/>
              <a:ext cx="303498" cy="17630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2894207" y="3687587"/>
              <a:ext cx="300712" cy="179731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2776709" y="3417991"/>
              <a:ext cx="217813" cy="17079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2778798" y="3417295"/>
              <a:ext cx="181820" cy="107920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2800916" y="3457409"/>
              <a:ext cx="194244" cy="129980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13494876" y="4412605"/>
              <a:ext cx="243356" cy="297287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13497605" y="4413301"/>
              <a:ext cx="210905" cy="241324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3302026" y="4523891"/>
              <a:ext cx="242659" cy="297287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3302026" y="4523891"/>
              <a:ext cx="203242" cy="226811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3192132" y="4283380"/>
              <a:ext cx="529497" cy="457628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13193526" y="4283380"/>
              <a:ext cx="418907" cy="264081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13233582" y="4353159"/>
              <a:ext cx="409270" cy="251658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3311720" y="4485867"/>
              <a:ext cx="411302" cy="255141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2711748" y="3930479"/>
              <a:ext cx="1049299" cy="1765551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2883177" y="4049777"/>
              <a:ext cx="878508" cy="1475695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2798827" y="5461846"/>
              <a:ext cx="1412824" cy="734074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12707568" y="5461846"/>
              <a:ext cx="1412882" cy="734074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13146503" y="5459756"/>
              <a:ext cx="635269" cy="638752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13575743" y="5081021"/>
              <a:ext cx="520499" cy="315922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13595771" y="5114169"/>
              <a:ext cx="500471" cy="282077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13143716" y="5181916"/>
              <a:ext cx="1040997" cy="741679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13186617" y="5217851"/>
              <a:ext cx="906838" cy="531587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13039338" y="3959911"/>
              <a:ext cx="110648" cy="110648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13416041" y="5924872"/>
              <a:ext cx="126554" cy="125916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13270910" y="5394098"/>
              <a:ext cx="72624" cy="72624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50"/>
          <p:cNvGrpSpPr/>
          <p:nvPr/>
        </p:nvGrpSpPr>
        <p:grpSpPr>
          <a:xfrm rot="10800000" flipH="1">
            <a:off x="-550427" y="-768825"/>
            <a:ext cx="2527665" cy="2616381"/>
            <a:chOff x="5556925" y="2802275"/>
            <a:chExt cx="757875" cy="784475"/>
          </a:xfrm>
        </p:grpSpPr>
        <p:sp>
          <p:nvSpPr>
            <p:cNvPr id="1095" name="Google Shape;1095;p50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pic>
        <p:nvPicPr>
          <p:cNvPr id="4" name="Picture 3" descr="Scatter chart&#10;&#10;Description automatically generated">
            <a:extLst>
              <a:ext uri="{FF2B5EF4-FFF2-40B4-BE49-F238E27FC236}">
                <a16:creationId xmlns:a16="http://schemas.microsoft.com/office/drawing/2014/main" id="{18B7C23C-20B8-C625-B9C4-AFBAB2E4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9621">
            <a:off x="2038666" y="1069968"/>
            <a:ext cx="5066667" cy="22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</p:spTree>
    <p:extLst>
      <p:ext uri="{BB962C8B-B14F-4D97-AF65-F5344CB8AC3E}">
        <p14:creationId xmlns:p14="http://schemas.microsoft.com/office/powerpoint/2010/main" val="111537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F80EFE9-3723-B8B4-C9DA-37B54211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6107">
            <a:off x="1962475" y="1684991"/>
            <a:ext cx="5219048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2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7E165-3E2F-FD4F-DCE2-454D4280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0832">
            <a:off x="1694626" y="1399618"/>
            <a:ext cx="590632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2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858EF-FB31-7AD6-43FF-037CA306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61" y="1161771"/>
            <a:ext cx="4032077" cy="20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4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2E28A-4A7D-A852-65D4-7C2DC035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9" y="1412603"/>
            <a:ext cx="454405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3"/>
          <p:cNvSpPr/>
          <p:nvPr/>
        </p:nvSpPr>
        <p:spPr>
          <a:xfrm rot="-275237">
            <a:off x="2111323" y="695380"/>
            <a:ext cx="4921365" cy="3752735"/>
          </a:xfrm>
          <a:prstGeom prst="roundRect">
            <a:avLst>
              <a:gd name="adj" fmla="val 2931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3"/>
          <p:cNvSpPr txBox="1">
            <a:spLocks noGrp="1"/>
          </p:cNvSpPr>
          <p:nvPr>
            <p:ph type="subTitle" idx="1"/>
          </p:nvPr>
        </p:nvSpPr>
        <p:spPr>
          <a:xfrm>
            <a:off x="2485049" y="3047863"/>
            <a:ext cx="41031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sign in!</a:t>
            </a:r>
          </a:p>
          <a:p>
            <a:r>
              <a:rPr lang="en-US" dirty="0">
                <a:effectLst/>
                <a:hlinkClick r:id="rId3"/>
              </a:rPr>
              <a:t>https://umdsurvey.umd.edu/jfe/form/SV_8pESxFL6Ce4uYho</a:t>
            </a:r>
            <a:endParaRPr lang="en-US" dirty="0">
              <a:effectLst/>
            </a:endParaRPr>
          </a:p>
          <a:p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1" name="Google Shape;771;p43"/>
          <p:cNvSpPr/>
          <p:nvPr/>
        </p:nvSpPr>
        <p:spPr>
          <a:xfrm>
            <a:off x="-491825" y="3172450"/>
            <a:ext cx="4311387" cy="207624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43"/>
          <p:cNvGrpSpPr/>
          <p:nvPr/>
        </p:nvGrpSpPr>
        <p:grpSpPr>
          <a:xfrm>
            <a:off x="1767124" y="970724"/>
            <a:ext cx="756849" cy="756849"/>
            <a:chOff x="3796125" y="-35750"/>
            <a:chExt cx="773400" cy="773400"/>
          </a:xfrm>
        </p:grpSpPr>
        <p:sp>
          <p:nvSpPr>
            <p:cNvPr id="773" name="Google Shape;773;p4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3"/>
          <p:cNvGrpSpPr/>
          <p:nvPr/>
        </p:nvGrpSpPr>
        <p:grpSpPr>
          <a:xfrm>
            <a:off x="6682024" y="4225674"/>
            <a:ext cx="756849" cy="756849"/>
            <a:chOff x="3796125" y="-35750"/>
            <a:chExt cx="773400" cy="773400"/>
          </a:xfrm>
        </p:grpSpPr>
        <p:sp>
          <p:nvSpPr>
            <p:cNvPr id="776" name="Google Shape;776;p4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386296B-C53A-2669-3FBC-CBBF88C7C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248" y="836359"/>
            <a:ext cx="2211504" cy="22115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DDF4C-E1B7-01E8-CB4C-6409846C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2" y="1406111"/>
            <a:ext cx="546811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53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36689-6939-BDDF-C0DF-F1E8AD11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2" y="1547256"/>
            <a:ext cx="543953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6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40FA0-70C9-49F8-41FD-FF90807C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21" y="1684991"/>
            <a:ext cx="504895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7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0C5DC-CCD3-2CC0-B147-B629BBE0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07" y="1751202"/>
            <a:ext cx="382958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1" y="3458509"/>
            <a:ext cx="445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class of enzyme would catalyze this reaction? Name the enzyme which catalyzes this step.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10553-97D2-5802-A05F-CFDD2106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81" y="1828696"/>
            <a:ext cx="384863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0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2" y="1158654"/>
            <a:ext cx="4454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Hexokinase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Phosphoglucose isomerase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Isomerase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Phosphofructokinase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Aldolase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Lyase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Triose-phosphate isomerase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Isomerase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Glyceraldehyde-3-phosphate dehydrogenase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Oxidoreductase (Maybe Transferase)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Phosphoglycerate Kinase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Phosphoglycerate Mutase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Isomerase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Enolase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Lyase</a:t>
            </a:r>
          </a:p>
          <a:p>
            <a:pPr marL="342900" indent="-342900">
              <a:buFont typeface="+mj-lt"/>
              <a:buAutoNum type="arabicPeriod"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Pyruvate Kinase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Transferase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9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Types of Enzymes in Glycolysis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D3B7D-90E7-7660-1425-D612158F35C5}"/>
              </a:ext>
            </a:extLst>
          </p:cNvPr>
          <p:cNvSpPr txBox="1"/>
          <p:nvPr/>
        </p:nvSpPr>
        <p:spPr>
          <a:xfrm>
            <a:off x="2344882" y="1158654"/>
            <a:ext cx="44542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exokinase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hosphoglucose isomerase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Isomerase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hosphofructokinase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ldolase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Lyase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riose-phosphate isomerase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Isomerase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lyceraldehyde-3-phosphate dehydrogenase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Oxidoreductase (Maybe Transferase)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hosphoglycerate Kinase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Transferase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hosphoglycerate Mutase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Isomerase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nolase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Lyase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yruvate Kinase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Transferase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397E0-62BD-2E1C-D87E-96078AE2068E}"/>
              </a:ext>
            </a:extLst>
          </p:cNvPr>
          <p:cNvSpPr txBox="1"/>
          <p:nvPr/>
        </p:nvSpPr>
        <p:spPr>
          <a:xfrm>
            <a:off x="1278081" y="3825173"/>
            <a:ext cx="658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elen 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aints 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ictures 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long 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raining 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rounds 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raying 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eople 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njoy </a:t>
            </a:r>
            <a:r>
              <a:rPr lang="en-US" b="1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aintings”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2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8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Correct Order?</a:t>
            </a:r>
            <a:endParaRPr dirty="0"/>
          </a:p>
        </p:txBody>
      </p:sp>
      <p:sp>
        <p:nvSpPr>
          <p:cNvPr id="1592" name="Google Shape;1592;p58"/>
          <p:cNvSpPr txBox="1"/>
          <p:nvPr/>
        </p:nvSpPr>
        <p:spPr>
          <a:xfrm>
            <a:off x="716850" y="1507963"/>
            <a:ext cx="1698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Mars</a:t>
            </a:r>
            <a:endParaRPr sz="2400" b="1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3" name="Google Shape;1593;p58"/>
          <p:cNvSpPr txBox="1"/>
          <p:nvPr/>
        </p:nvSpPr>
        <p:spPr>
          <a:xfrm>
            <a:off x="3986550" y="3676299"/>
            <a:ext cx="3809981" cy="110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A.) 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D, A, C, 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B.) 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C, B, A, 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C.) 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A, C, D, 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D.) 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A, B, C, D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58"/>
          <p:cNvSpPr txBox="1"/>
          <p:nvPr/>
        </p:nvSpPr>
        <p:spPr>
          <a:xfrm>
            <a:off x="651164" y="3466499"/>
            <a:ext cx="3470586" cy="140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For four of the intermediates of glycolysis shown above, determine the correct order each appear in the pathway.</a:t>
            </a:r>
            <a:endParaRPr sz="1800" b="1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6" name="Google Shape;1596;p58"/>
          <p:cNvSpPr txBox="1"/>
          <p:nvPr/>
        </p:nvSpPr>
        <p:spPr>
          <a:xfrm>
            <a:off x="4723450" y="1507963"/>
            <a:ext cx="1698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Saturn</a:t>
            </a:r>
            <a:endParaRPr sz="24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8" name="Google Shape;1598;p58"/>
          <p:cNvSpPr txBox="1"/>
          <p:nvPr/>
        </p:nvSpPr>
        <p:spPr>
          <a:xfrm>
            <a:off x="6726750" y="1507963"/>
            <a:ext cx="1698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Venus</a:t>
            </a:r>
            <a:endParaRPr sz="24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4533E-5300-F4B0-B7D8-2FA0CCEA207E}"/>
              </a:ext>
            </a:extLst>
          </p:cNvPr>
          <p:cNvGrpSpPr/>
          <p:nvPr/>
        </p:nvGrpSpPr>
        <p:grpSpPr>
          <a:xfrm>
            <a:off x="2100" y="1172801"/>
            <a:ext cx="9141900" cy="1100700"/>
            <a:chOff x="0" y="2160825"/>
            <a:chExt cx="9141900" cy="1100700"/>
          </a:xfrm>
        </p:grpSpPr>
        <p:cxnSp>
          <p:nvCxnSpPr>
            <p:cNvPr id="1583" name="Google Shape;1583;p58"/>
            <p:cNvCxnSpPr/>
            <p:nvPr/>
          </p:nvCxnSpPr>
          <p:spPr>
            <a:xfrm>
              <a:off x="0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4" name="Google Shape;1584;p58"/>
            <p:cNvCxnSpPr/>
            <p:nvPr/>
          </p:nvCxnSpPr>
          <p:spPr>
            <a:xfrm>
              <a:off x="1981238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58"/>
            <p:cNvCxnSpPr/>
            <p:nvPr/>
          </p:nvCxnSpPr>
          <p:spPr>
            <a:xfrm>
              <a:off x="3984450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58"/>
            <p:cNvCxnSpPr/>
            <p:nvPr/>
          </p:nvCxnSpPr>
          <p:spPr>
            <a:xfrm>
              <a:off x="5987750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58"/>
            <p:cNvCxnSpPr/>
            <p:nvPr/>
          </p:nvCxnSpPr>
          <p:spPr>
            <a:xfrm>
              <a:off x="7968900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8" name="Google Shape;1588;p58"/>
            <p:cNvSpPr/>
            <p:nvPr/>
          </p:nvSpPr>
          <p:spPr>
            <a:xfrm>
              <a:off x="3018950" y="2160825"/>
              <a:ext cx="1100700" cy="11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B</a:t>
              </a:r>
              <a:endParaRPr sz="2400" b="1" dirty="0">
                <a:solidFill>
                  <a:schemeClr val="accent5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589" name="Google Shape;1589;p58"/>
            <p:cNvSpPr/>
            <p:nvPr/>
          </p:nvSpPr>
          <p:spPr>
            <a:xfrm>
              <a:off x="5022250" y="2160825"/>
              <a:ext cx="1100700" cy="11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</a:t>
              </a:r>
              <a:endParaRPr sz="2400" b="1" dirty="0">
                <a:solidFill>
                  <a:schemeClr val="accent5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590" name="Google Shape;1590;p58"/>
            <p:cNvSpPr/>
            <p:nvPr/>
          </p:nvSpPr>
          <p:spPr>
            <a:xfrm>
              <a:off x="7025550" y="2160825"/>
              <a:ext cx="1100700" cy="11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</a:t>
              </a:r>
              <a:endParaRPr sz="2400" b="1" dirty="0">
                <a:solidFill>
                  <a:schemeClr val="accent5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1015825" y="2160825"/>
              <a:ext cx="1100700" cy="11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A</a:t>
              </a:r>
              <a:endParaRPr sz="2400" b="1" dirty="0">
                <a:solidFill>
                  <a:schemeClr val="accent5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600" name="Google Shape;1600;p58"/>
            <p:cNvSpPr/>
            <p:nvPr/>
          </p:nvSpPr>
          <p:spPr>
            <a:xfrm rot="301041">
              <a:off x="1227463" y="2266172"/>
              <a:ext cx="277803" cy="24096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 rot="301041">
              <a:off x="3217113" y="2266172"/>
              <a:ext cx="277803" cy="24096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 rot="301041">
              <a:off x="5242038" y="2266172"/>
              <a:ext cx="277803" cy="24096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 rot="301041">
              <a:off x="7266963" y="2266172"/>
              <a:ext cx="277803" cy="24096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E3BA8D3-3249-3174-979B-1019CD6C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2" y="2330943"/>
            <a:ext cx="895475" cy="119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6A020-06E0-3EA9-7BA4-CB04E0B78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41" y="2332352"/>
            <a:ext cx="1019317" cy="115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45ECE-063B-3230-B462-03DB89560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018" y="2330943"/>
            <a:ext cx="1092032" cy="1100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0E5A25-3925-535F-6D2D-37AF48427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741" y="2330943"/>
            <a:ext cx="1019318" cy="113555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8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Correct Order?</a:t>
            </a:r>
            <a:endParaRPr dirty="0"/>
          </a:p>
        </p:txBody>
      </p:sp>
      <p:sp>
        <p:nvSpPr>
          <p:cNvPr id="1592" name="Google Shape;1592;p58"/>
          <p:cNvSpPr txBox="1"/>
          <p:nvPr/>
        </p:nvSpPr>
        <p:spPr>
          <a:xfrm>
            <a:off x="716850" y="1507963"/>
            <a:ext cx="1698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Mars</a:t>
            </a:r>
            <a:endParaRPr sz="2400" b="1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3" name="Google Shape;1593;p58"/>
          <p:cNvSpPr txBox="1"/>
          <p:nvPr/>
        </p:nvSpPr>
        <p:spPr>
          <a:xfrm>
            <a:off x="3986550" y="3676299"/>
            <a:ext cx="3809981" cy="110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A.) </a:t>
            </a: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D, A, C, 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B.) 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C, B, A, 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C.) 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D, A, B, 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D.) </a:t>
            </a: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D, B, C, D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58"/>
          <p:cNvSpPr txBox="1"/>
          <p:nvPr/>
        </p:nvSpPr>
        <p:spPr>
          <a:xfrm>
            <a:off x="649758" y="3566756"/>
            <a:ext cx="3470586" cy="140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For four of the intermediates of glycolysis shown above, determine the correct order each appear in the pathway.</a:t>
            </a:r>
            <a:endParaRPr sz="1800" b="1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6" name="Google Shape;1596;p58"/>
          <p:cNvSpPr txBox="1"/>
          <p:nvPr/>
        </p:nvSpPr>
        <p:spPr>
          <a:xfrm>
            <a:off x="4723450" y="1507963"/>
            <a:ext cx="1698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Saturn</a:t>
            </a:r>
            <a:endParaRPr sz="24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98" name="Google Shape;1598;p58"/>
          <p:cNvSpPr txBox="1"/>
          <p:nvPr/>
        </p:nvSpPr>
        <p:spPr>
          <a:xfrm>
            <a:off x="6726750" y="1507963"/>
            <a:ext cx="1698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Venus</a:t>
            </a:r>
            <a:endParaRPr sz="2400"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4533E-5300-F4B0-B7D8-2FA0CCEA207E}"/>
              </a:ext>
            </a:extLst>
          </p:cNvPr>
          <p:cNvGrpSpPr/>
          <p:nvPr/>
        </p:nvGrpSpPr>
        <p:grpSpPr>
          <a:xfrm>
            <a:off x="2100" y="1172801"/>
            <a:ext cx="9141900" cy="1100700"/>
            <a:chOff x="0" y="2160825"/>
            <a:chExt cx="9141900" cy="1100700"/>
          </a:xfrm>
        </p:grpSpPr>
        <p:cxnSp>
          <p:nvCxnSpPr>
            <p:cNvPr id="1583" name="Google Shape;1583;p58"/>
            <p:cNvCxnSpPr/>
            <p:nvPr/>
          </p:nvCxnSpPr>
          <p:spPr>
            <a:xfrm>
              <a:off x="0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4" name="Google Shape;1584;p58"/>
            <p:cNvCxnSpPr/>
            <p:nvPr/>
          </p:nvCxnSpPr>
          <p:spPr>
            <a:xfrm>
              <a:off x="1981238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58"/>
            <p:cNvCxnSpPr/>
            <p:nvPr/>
          </p:nvCxnSpPr>
          <p:spPr>
            <a:xfrm>
              <a:off x="3984450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58"/>
            <p:cNvCxnSpPr/>
            <p:nvPr/>
          </p:nvCxnSpPr>
          <p:spPr>
            <a:xfrm>
              <a:off x="5987750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58"/>
            <p:cNvCxnSpPr/>
            <p:nvPr/>
          </p:nvCxnSpPr>
          <p:spPr>
            <a:xfrm>
              <a:off x="7968900" y="2711175"/>
              <a:ext cx="1173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8" name="Google Shape;1588;p58"/>
            <p:cNvSpPr/>
            <p:nvPr/>
          </p:nvSpPr>
          <p:spPr>
            <a:xfrm>
              <a:off x="3018950" y="2160825"/>
              <a:ext cx="1100700" cy="11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B</a:t>
              </a:r>
              <a:endParaRPr sz="2400" b="1" dirty="0">
                <a:solidFill>
                  <a:schemeClr val="accent5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589" name="Google Shape;1589;p58"/>
            <p:cNvSpPr/>
            <p:nvPr/>
          </p:nvSpPr>
          <p:spPr>
            <a:xfrm>
              <a:off x="5022250" y="2160825"/>
              <a:ext cx="1100700" cy="11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</a:t>
              </a:r>
              <a:endParaRPr sz="2400" b="1" dirty="0">
                <a:solidFill>
                  <a:schemeClr val="accent5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590" name="Google Shape;1590;p58"/>
            <p:cNvSpPr/>
            <p:nvPr/>
          </p:nvSpPr>
          <p:spPr>
            <a:xfrm>
              <a:off x="7025550" y="2160825"/>
              <a:ext cx="1100700" cy="11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</a:t>
              </a:r>
              <a:endParaRPr sz="2400" b="1" dirty="0">
                <a:solidFill>
                  <a:schemeClr val="accent5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1015825" y="2160825"/>
              <a:ext cx="1100700" cy="11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A</a:t>
              </a:r>
              <a:endParaRPr sz="2400" b="1" dirty="0">
                <a:solidFill>
                  <a:schemeClr val="accent5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600" name="Google Shape;1600;p58"/>
            <p:cNvSpPr/>
            <p:nvPr/>
          </p:nvSpPr>
          <p:spPr>
            <a:xfrm rot="301041">
              <a:off x="1227463" y="2266172"/>
              <a:ext cx="277803" cy="24096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 rot="301041">
              <a:off x="3217113" y="2266172"/>
              <a:ext cx="277803" cy="24096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 rot="301041">
              <a:off x="5242038" y="2266172"/>
              <a:ext cx="277803" cy="24096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 rot="301041">
              <a:off x="7266963" y="2266172"/>
              <a:ext cx="277803" cy="24096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E3BA8D3-3249-3174-979B-1019CD6C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2" y="2330943"/>
            <a:ext cx="895475" cy="119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6A020-06E0-3EA9-7BA4-CB04E0B78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41" y="2332352"/>
            <a:ext cx="1019317" cy="115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45ECE-063B-3230-B462-03DB89560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018" y="2330943"/>
            <a:ext cx="1092032" cy="1100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0E5A25-3925-535F-6D2D-37AF48427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741" y="2330943"/>
            <a:ext cx="1019318" cy="1135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95AC3-E632-FD2B-5269-A41A6D982F6C}"/>
              </a:ext>
            </a:extLst>
          </p:cNvPr>
          <p:cNvSpPr txBox="1"/>
          <p:nvPr/>
        </p:nvSpPr>
        <p:spPr>
          <a:xfrm>
            <a:off x="2859506" y="3390929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3-phosphoglycerate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75DB1-FF33-74BC-DEA6-B5C31FBCCDD0}"/>
              </a:ext>
            </a:extLst>
          </p:cNvPr>
          <p:cNvSpPr txBox="1"/>
          <p:nvPr/>
        </p:nvSpPr>
        <p:spPr>
          <a:xfrm>
            <a:off x="4711627" y="3380567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1,3-bisphosphoglycerate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13854-63C8-D273-86EC-5BBD06BAFC42}"/>
              </a:ext>
            </a:extLst>
          </p:cNvPr>
          <p:cNvSpPr txBox="1"/>
          <p:nvPr/>
        </p:nvSpPr>
        <p:spPr>
          <a:xfrm>
            <a:off x="6569854" y="3466499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Dihydroxyacetone 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32FD-B4C1-D3B6-63AE-ED87ECA862DD}"/>
              </a:ext>
            </a:extLst>
          </p:cNvPr>
          <p:cNvSpPr txBox="1"/>
          <p:nvPr/>
        </p:nvSpPr>
        <p:spPr>
          <a:xfrm>
            <a:off x="562057" y="3420349"/>
            <a:ext cx="1996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Glyceraldehyde-3-phosphate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7A8A2-F3E8-7C4C-7157-B9B3F0D4DB81}"/>
              </a:ext>
            </a:extLst>
          </p:cNvPr>
          <p:cNvSpPr txBox="1"/>
          <p:nvPr/>
        </p:nvSpPr>
        <p:spPr>
          <a:xfrm>
            <a:off x="6722133" y="3723150"/>
            <a:ext cx="21655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Note: Technically DHAP and GAP “appear” at the same time in glycolysis with the cleavage of fructose-1,6-bisphosphate by aldolase. However, since DHAP is metabolized to GAP in glycolysis, I am considering GAP to be </a:t>
            </a:r>
            <a:r>
              <a:rPr lang="en-US" sz="900" b="1" i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  <a:r>
              <a:rPr lang="en-US" sz="9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DHAP.</a:t>
            </a:r>
          </a:p>
        </p:txBody>
      </p:sp>
    </p:spTree>
    <p:extLst>
      <p:ext uri="{BB962C8B-B14F-4D97-AF65-F5344CB8AC3E}">
        <p14:creationId xmlns:p14="http://schemas.microsoft.com/office/powerpoint/2010/main" val="503365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5"/>
          <p:cNvSpPr/>
          <p:nvPr/>
        </p:nvSpPr>
        <p:spPr>
          <a:xfrm rot="-275293">
            <a:off x="2606851" y="1073253"/>
            <a:ext cx="3930295" cy="2997001"/>
          </a:xfrm>
          <a:prstGeom prst="roundRect">
            <a:avLst>
              <a:gd name="adj" fmla="val 4409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65"/>
          <p:cNvSpPr txBox="1">
            <a:spLocks noGrp="1"/>
          </p:cNvSpPr>
          <p:nvPr>
            <p:ph type="subTitle" idx="1"/>
          </p:nvPr>
        </p:nvSpPr>
        <p:spPr>
          <a:xfrm>
            <a:off x="2904299" y="2422105"/>
            <a:ext cx="3330094" cy="1031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steps in glycolysis use ATP? Which steps in glycolysis consume ATP? How many net ATPs are produced through glycolysis?</a:t>
            </a:r>
            <a:endParaRPr dirty="0"/>
          </a:p>
        </p:txBody>
      </p:sp>
      <p:sp>
        <p:nvSpPr>
          <p:cNvPr id="1760" name="Google Shape;1760;p65"/>
          <p:cNvSpPr txBox="1">
            <a:spLocks noGrp="1"/>
          </p:cNvSpPr>
          <p:nvPr>
            <p:ph type="title"/>
          </p:nvPr>
        </p:nvSpPr>
        <p:spPr>
          <a:xfrm>
            <a:off x="3155361" y="1810961"/>
            <a:ext cx="2841300" cy="6187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Exit Ticket</a:t>
            </a:r>
            <a:endParaRPr dirty="0"/>
          </a:p>
        </p:txBody>
      </p:sp>
      <p:grpSp>
        <p:nvGrpSpPr>
          <p:cNvPr id="1761" name="Google Shape;1761;p65"/>
          <p:cNvGrpSpPr/>
          <p:nvPr/>
        </p:nvGrpSpPr>
        <p:grpSpPr>
          <a:xfrm rot="-1052286" flipH="1">
            <a:off x="1326429" y="340582"/>
            <a:ext cx="1277106" cy="1964510"/>
            <a:chOff x="1923150" y="1064550"/>
            <a:chExt cx="567950" cy="873650"/>
          </a:xfrm>
        </p:grpSpPr>
        <p:sp>
          <p:nvSpPr>
            <p:cNvPr id="1762" name="Google Shape;1762;p65"/>
            <p:cNvSpPr/>
            <p:nvPr/>
          </p:nvSpPr>
          <p:spPr>
            <a:xfrm>
              <a:off x="1966000" y="1064550"/>
              <a:ext cx="517950" cy="820950"/>
            </a:xfrm>
            <a:custGeom>
              <a:avLst/>
              <a:gdLst/>
              <a:ahLst/>
              <a:cxnLst/>
              <a:rect l="l" t="t" r="r" b="b"/>
              <a:pathLst>
                <a:path w="20718" h="32838" extrusionOk="0">
                  <a:moveTo>
                    <a:pt x="18477" y="0"/>
                  </a:moveTo>
                  <a:cubicBezTo>
                    <a:pt x="18470" y="0"/>
                    <a:pt x="18463" y="0"/>
                    <a:pt x="18455" y="0"/>
                  </a:cubicBezTo>
                  <a:lnTo>
                    <a:pt x="1" y="179"/>
                  </a:lnTo>
                  <a:lnTo>
                    <a:pt x="310" y="32838"/>
                  </a:lnTo>
                  <a:lnTo>
                    <a:pt x="20718" y="32647"/>
                  </a:lnTo>
                  <a:lnTo>
                    <a:pt x="20420" y="1941"/>
                  </a:lnTo>
                  <a:cubicBezTo>
                    <a:pt x="20408" y="877"/>
                    <a:pt x="19539" y="0"/>
                    <a:pt x="18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5"/>
            <p:cNvSpPr/>
            <p:nvPr/>
          </p:nvSpPr>
          <p:spPr>
            <a:xfrm>
              <a:off x="1931175" y="1826550"/>
              <a:ext cx="559925" cy="111650"/>
            </a:xfrm>
            <a:custGeom>
              <a:avLst/>
              <a:gdLst/>
              <a:ahLst/>
              <a:cxnLst/>
              <a:rect l="l" t="t" r="r" b="b"/>
              <a:pathLst>
                <a:path w="22397" h="4466" extrusionOk="0">
                  <a:moveTo>
                    <a:pt x="21444" y="0"/>
                  </a:moveTo>
                  <a:lnTo>
                    <a:pt x="1" y="215"/>
                  </a:lnTo>
                  <a:lnTo>
                    <a:pt x="36" y="4465"/>
                  </a:lnTo>
                  <a:lnTo>
                    <a:pt x="21492" y="4263"/>
                  </a:lnTo>
                  <a:cubicBezTo>
                    <a:pt x="22396" y="2846"/>
                    <a:pt x="22361" y="1441"/>
                    <a:pt x="2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5"/>
            <p:cNvSpPr/>
            <p:nvPr/>
          </p:nvSpPr>
          <p:spPr>
            <a:xfrm>
              <a:off x="1930300" y="1840525"/>
              <a:ext cx="532825" cy="84875"/>
            </a:xfrm>
            <a:custGeom>
              <a:avLst/>
              <a:gdLst/>
              <a:ahLst/>
              <a:cxnLst/>
              <a:rect l="l" t="t" r="r" b="b"/>
              <a:pathLst>
                <a:path w="21313" h="3395" extrusionOk="0">
                  <a:moveTo>
                    <a:pt x="20407" y="1"/>
                  </a:moveTo>
                  <a:lnTo>
                    <a:pt x="0" y="191"/>
                  </a:lnTo>
                  <a:lnTo>
                    <a:pt x="36" y="3394"/>
                  </a:lnTo>
                  <a:lnTo>
                    <a:pt x="20431" y="3192"/>
                  </a:lnTo>
                  <a:cubicBezTo>
                    <a:pt x="21312" y="2120"/>
                    <a:pt x="21288" y="1072"/>
                    <a:pt x="2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5"/>
            <p:cNvSpPr/>
            <p:nvPr/>
          </p:nvSpPr>
          <p:spPr>
            <a:xfrm>
              <a:off x="1923150" y="1066625"/>
              <a:ext cx="517350" cy="767100"/>
            </a:xfrm>
            <a:custGeom>
              <a:avLst/>
              <a:gdLst/>
              <a:ahLst/>
              <a:cxnLst/>
              <a:rect l="l" t="t" r="r" b="b"/>
              <a:pathLst>
                <a:path w="20694" h="30684" extrusionOk="0">
                  <a:moveTo>
                    <a:pt x="20396" y="1"/>
                  </a:moveTo>
                  <a:lnTo>
                    <a:pt x="0" y="203"/>
                  </a:lnTo>
                  <a:lnTo>
                    <a:pt x="286" y="30683"/>
                  </a:lnTo>
                  <a:lnTo>
                    <a:pt x="20693" y="30481"/>
                  </a:lnTo>
                  <a:lnTo>
                    <a:pt x="20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5"/>
            <p:cNvSpPr/>
            <p:nvPr/>
          </p:nvSpPr>
          <p:spPr>
            <a:xfrm>
              <a:off x="1964225" y="1131225"/>
              <a:ext cx="415550" cy="341425"/>
            </a:xfrm>
            <a:custGeom>
              <a:avLst/>
              <a:gdLst/>
              <a:ahLst/>
              <a:cxnLst/>
              <a:rect l="l" t="t" r="r" b="b"/>
              <a:pathLst>
                <a:path w="16622" h="13657" extrusionOk="0">
                  <a:moveTo>
                    <a:pt x="16050" y="298"/>
                  </a:moveTo>
                  <a:lnTo>
                    <a:pt x="16348" y="13014"/>
                  </a:lnTo>
                  <a:lnTo>
                    <a:pt x="584" y="13371"/>
                  </a:lnTo>
                  <a:lnTo>
                    <a:pt x="274" y="655"/>
                  </a:lnTo>
                  <a:lnTo>
                    <a:pt x="16050" y="298"/>
                  </a:lnTo>
                  <a:close/>
                  <a:moveTo>
                    <a:pt x="16324" y="0"/>
                  </a:moveTo>
                  <a:lnTo>
                    <a:pt x="0" y="369"/>
                  </a:lnTo>
                  <a:lnTo>
                    <a:pt x="298" y="13657"/>
                  </a:lnTo>
                  <a:lnTo>
                    <a:pt x="16621" y="13276"/>
                  </a:lnTo>
                  <a:lnTo>
                    <a:pt x="16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65"/>
          <p:cNvGrpSpPr/>
          <p:nvPr/>
        </p:nvGrpSpPr>
        <p:grpSpPr>
          <a:xfrm rot="1232585">
            <a:off x="6399270" y="2437664"/>
            <a:ext cx="1676687" cy="2611163"/>
            <a:chOff x="1795750" y="2343875"/>
            <a:chExt cx="635525" cy="989725"/>
          </a:xfrm>
        </p:grpSpPr>
        <p:sp>
          <p:nvSpPr>
            <p:cNvPr id="1768" name="Google Shape;1768;p65"/>
            <p:cNvSpPr/>
            <p:nvPr/>
          </p:nvSpPr>
          <p:spPr>
            <a:xfrm>
              <a:off x="1843375" y="2347150"/>
              <a:ext cx="580450" cy="927225"/>
            </a:xfrm>
            <a:custGeom>
              <a:avLst/>
              <a:gdLst/>
              <a:ahLst/>
              <a:cxnLst/>
              <a:rect l="l" t="t" r="r" b="b"/>
              <a:pathLst>
                <a:path w="23218" h="37089" extrusionOk="0">
                  <a:moveTo>
                    <a:pt x="20932" y="0"/>
                  </a:moveTo>
                  <a:lnTo>
                    <a:pt x="0" y="36"/>
                  </a:lnTo>
                  <a:lnTo>
                    <a:pt x="60" y="37088"/>
                  </a:lnTo>
                  <a:lnTo>
                    <a:pt x="23218" y="37064"/>
                  </a:lnTo>
                  <a:lnTo>
                    <a:pt x="23158" y="2227"/>
                  </a:lnTo>
                  <a:cubicBezTo>
                    <a:pt x="23158" y="1000"/>
                    <a:pt x="22158" y="0"/>
                    <a:pt x="20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5"/>
            <p:cNvSpPr/>
            <p:nvPr/>
          </p:nvSpPr>
          <p:spPr>
            <a:xfrm>
              <a:off x="1796650" y="3212125"/>
              <a:ext cx="634625" cy="121475"/>
            </a:xfrm>
            <a:custGeom>
              <a:avLst/>
              <a:gdLst/>
              <a:ahLst/>
              <a:cxnLst/>
              <a:rect l="l" t="t" r="r" b="b"/>
              <a:pathLst>
                <a:path w="25385" h="4859" extrusionOk="0">
                  <a:moveTo>
                    <a:pt x="24337" y="1"/>
                  </a:moveTo>
                  <a:lnTo>
                    <a:pt x="0" y="36"/>
                  </a:lnTo>
                  <a:lnTo>
                    <a:pt x="0" y="4859"/>
                  </a:lnTo>
                  <a:lnTo>
                    <a:pt x="24337" y="4835"/>
                  </a:lnTo>
                  <a:cubicBezTo>
                    <a:pt x="25384" y="3239"/>
                    <a:pt x="25360" y="1632"/>
                    <a:pt x="2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5"/>
            <p:cNvSpPr/>
            <p:nvPr/>
          </p:nvSpPr>
          <p:spPr>
            <a:xfrm>
              <a:off x="1795750" y="3227600"/>
              <a:ext cx="604275" cy="91425"/>
            </a:xfrm>
            <a:custGeom>
              <a:avLst/>
              <a:gdLst/>
              <a:ahLst/>
              <a:cxnLst/>
              <a:rect l="l" t="t" r="r" b="b"/>
              <a:pathLst>
                <a:path w="24171" h="3657" extrusionOk="0">
                  <a:moveTo>
                    <a:pt x="23170" y="1"/>
                  </a:moveTo>
                  <a:lnTo>
                    <a:pt x="0" y="13"/>
                  </a:lnTo>
                  <a:lnTo>
                    <a:pt x="12" y="3656"/>
                  </a:lnTo>
                  <a:lnTo>
                    <a:pt x="23170" y="3632"/>
                  </a:lnTo>
                  <a:cubicBezTo>
                    <a:pt x="24170" y="2430"/>
                    <a:pt x="24146" y="1215"/>
                    <a:pt x="23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5"/>
            <p:cNvSpPr/>
            <p:nvPr/>
          </p:nvSpPr>
          <p:spPr>
            <a:xfrm>
              <a:off x="1799925" y="2343875"/>
              <a:ext cx="580150" cy="865600"/>
            </a:xfrm>
            <a:custGeom>
              <a:avLst/>
              <a:gdLst/>
              <a:ahLst/>
              <a:cxnLst/>
              <a:rect l="l" t="t" r="r" b="b"/>
              <a:pathLst>
                <a:path w="23206" h="34624" extrusionOk="0">
                  <a:moveTo>
                    <a:pt x="23158" y="0"/>
                  </a:moveTo>
                  <a:lnTo>
                    <a:pt x="0" y="36"/>
                  </a:lnTo>
                  <a:lnTo>
                    <a:pt x="48" y="34624"/>
                  </a:lnTo>
                  <a:lnTo>
                    <a:pt x="23205" y="34588"/>
                  </a:lnTo>
                  <a:lnTo>
                    <a:pt x="23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5"/>
            <p:cNvSpPr/>
            <p:nvPr/>
          </p:nvSpPr>
          <p:spPr>
            <a:xfrm>
              <a:off x="2336600" y="2348050"/>
              <a:ext cx="7450" cy="869750"/>
            </a:xfrm>
            <a:custGeom>
              <a:avLst/>
              <a:gdLst/>
              <a:ahLst/>
              <a:cxnLst/>
              <a:rect l="l" t="t" r="r" b="b"/>
              <a:pathLst>
                <a:path w="298" h="34790" extrusionOk="0">
                  <a:moveTo>
                    <a:pt x="0" y="0"/>
                  </a:moveTo>
                  <a:lnTo>
                    <a:pt x="0" y="34790"/>
                  </a:lnTo>
                  <a:lnTo>
                    <a:pt x="298" y="3479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5"/>
            <p:cNvSpPr/>
            <p:nvPr/>
          </p:nvSpPr>
          <p:spPr>
            <a:xfrm>
              <a:off x="1895750" y="2438525"/>
              <a:ext cx="360800" cy="164625"/>
            </a:xfrm>
            <a:custGeom>
              <a:avLst/>
              <a:gdLst/>
              <a:ahLst/>
              <a:cxnLst/>
              <a:rect l="l" t="t" r="r" b="b"/>
              <a:pathLst>
                <a:path w="14432" h="6585" extrusionOk="0">
                  <a:moveTo>
                    <a:pt x="14074" y="274"/>
                  </a:moveTo>
                  <a:lnTo>
                    <a:pt x="14134" y="6144"/>
                  </a:lnTo>
                  <a:lnTo>
                    <a:pt x="358" y="6287"/>
                  </a:lnTo>
                  <a:lnTo>
                    <a:pt x="299" y="429"/>
                  </a:lnTo>
                  <a:lnTo>
                    <a:pt x="14074" y="274"/>
                  </a:lnTo>
                  <a:close/>
                  <a:moveTo>
                    <a:pt x="14360" y="0"/>
                  </a:moveTo>
                  <a:lnTo>
                    <a:pt x="144" y="143"/>
                  </a:lnTo>
                  <a:lnTo>
                    <a:pt x="1" y="143"/>
                  </a:lnTo>
                  <a:lnTo>
                    <a:pt x="72" y="6585"/>
                  </a:lnTo>
                  <a:lnTo>
                    <a:pt x="14288" y="6442"/>
                  </a:lnTo>
                  <a:lnTo>
                    <a:pt x="14431" y="6442"/>
                  </a:lnTo>
                  <a:lnTo>
                    <a:pt x="14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65"/>
          <p:cNvGrpSpPr/>
          <p:nvPr/>
        </p:nvGrpSpPr>
        <p:grpSpPr>
          <a:xfrm>
            <a:off x="5791391" y="768920"/>
            <a:ext cx="582138" cy="582138"/>
            <a:chOff x="3796125" y="-35750"/>
            <a:chExt cx="773400" cy="773400"/>
          </a:xfrm>
        </p:grpSpPr>
        <p:sp>
          <p:nvSpPr>
            <p:cNvPr id="1775" name="Google Shape;1775;p65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5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1"/>
          <p:cNvSpPr/>
          <p:nvPr/>
        </p:nvSpPr>
        <p:spPr>
          <a:xfrm rot="1181011">
            <a:off x="1554490" y="555213"/>
            <a:ext cx="6449156" cy="4383721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1"/>
          <p:cNvSpPr txBox="1">
            <a:spLocks noGrp="1"/>
          </p:cNvSpPr>
          <p:nvPr>
            <p:ph type="subTitle" idx="1"/>
          </p:nvPr>
        </p:nvSpPr>
        <p:spPr>
          <a:xfrm>
            <a:off x="2372317" y="2571750"/>
            <a:ext cx="4400100" cy="1501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Describe in three ways how ATP is classified as a “high energy” molecule. </a:t>
            </a:r>
            <a:endParaRPr sz="2800" dirty="0"/>
          </a:p>
        </p:txBody>
      </p:sp>
      <p:sp>
        <p:nvSpPr>
          <p:cNvPr id="699" name="Google Shape;699;p41"/>
          <p:cNvSpPr txBox="1">
            <a:spLocks noGrp="1"/>
          </p:cNvSpPr>
          <p:nvPr>
            <p:ph type="title"/>
          </p:nvPr>
        </p:nvSpPr>
        <p:spPr>
          <a:xfrm>
            <a:off x="2165544" y="0"/>
            <a:ext cx="5290281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Warm-Up Question</a:t>
            </a:r>
            <a:endParaRPr dirty="0"/>
          </a:p>
        </p:txBody>
      </p:sp>
      <p:grpSp>
        <p:nvGrpSpPr>
          <p:cNvPr id="700" name="Google Shape;700;p41"/>
          <p:cNvGrpSpPr/>
          <p:nvPr/>
        </p:nvGrpSpPr>
        <p:grpSpPr>
          <a:xfrm>
            <a:off x="884023" y="2050053"/>
            <a:ext cx="1043394" cy="1043394"/>
            <a:chOff x="3796125" y="-35750"/>
            <a:chExt cx="773400" cy="773400"/>
          </a:xfrm>
        </p:grpSpPr>
        <p:sp>
          <p:nvSpPr>
            <p:cNvPr id="701" name="Google Shape;701;p41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01E0EB-CDA6-58C6-98FA-696790CC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33" y="800400"/>
            <a:ext cx="3185534" cy="186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1" name="Google Shape;661;p40"/>
          <p:cNvCxnSpPr/>
          <p:nvPr/>
        </p:nvCxnSpPr>
        <p:spPr>
          <a:xfrm>
            <a:off x="4300175" y="3009900"/>
            <a:ext cx="672000" cy="6192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40"/>
          <p:cNvCxnSpPr/>
          <p:nvPr/>
        </p:nvCxnSpPr>
        <p:spPr>
          <a:xfrm>
            <a:off x="-57150" y="2781300"/>
            <a:ext cx="1057200" cy="7716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4" name="Google Shape;664;p40"/>
          <p:cNvGrpSpPr/>
          <p:nvPr/>
        </p:nvGrpSpPr>
        <p:grpSpPr>
          <a:xfrm>
            <a:off x="720312" y="1631471"/>
            <a:ext cx="979588" cy="979588"/>
            <a:chOff x="3796125" y="-35750"/>
            <a:chExt cx="773400" cy="773400"/>
          </a:xfrm>
        </p:grpSpPr>
        <p:sp>
          <p:nvSpPr>
            <p:cNvPr id="665" name="Google Shape;665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40"/>
          <p:cNvGrpSpPr/>
          <p:nvPr/>
        </p:nvGrpSpPr>
        <p:grpSpPr>
          <a:xfrm>
            <a:off x="720312" y="3345971"/>
            <a:ext cx="979588" cy="979588"/>
            <a:chOff x="3796125" y="-35750"/>
            <a:chExt cx="773400" cy="773400"/>
          </a:xfrm>
        </p:grpSpPr>
        <p:sp>
          <p:nvSpPr>
            <p:cNvPr id="671" name="Google Shape;671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40"/>
          <p:cNvSpPr txBox="1">
            <a:spLocks noGrp="1"/>
          </p:cNvSpPr>
          <p:nvPr>
            <p:ph type="title" idx="5"/>
          </p:nvPr>
        </p:nvSpPr>
        <p:spPr>
          <a:xfrm>
            <a:off x="1771412" y="1852314"/>
            <a:ext cx="6030936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High Energy Molecules, ATP </a:t>
            </a:r>
            <a:endParaRPr dirty="0"/>
          </a:p>
        </p:txBody>
      </p:sp>
      <p:sp>
        <p:nvSpPr>
          <p:cNvPr id="678" name="Google Shape;678;p40"/>
          <p:cNvSpPr txBox="1">
            <a:spLocks noGrp="1"/>
          </p:cNvSpPr>
          <p:nvPr>
            <p:ph type="title" idx="7"/>
          </p:nvPr>
        </p:nvSpPr>
        <p:spPr>
          <a:xfrm>
            <a:off x="1771412" y="3570256"/>
            <a:ext cx="5204352" cy="47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Glycolysis</a:t>
            </a:r>
            <a:endParaRPr dirty="0"/>
          </a:p>
        </p:txBody>
      </p:sp>
      <p:sp>
        <p:nvSpPr>
          <p:cNvPr id="680" name="Google Shape;680;p40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681" name="Google Shape;681;p40"/>
          <p:cNvSpPr txBox="1">
            <a:spLocks noGrp="1"/>
          </p:cNvSpPr>
          <p:nvPr>
            <p:ph type="title" idx="9"/>
          </p:nvPr>
        </p:nvSpPr>
        <p:spPr>
          <a:xfrm>
            <a:off x="864512" y="1883213"/>
            <a:ext cx="6912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5" name="Google Shape;685;p40"/>
          <p:cNvSpPr txBox="1">
            <a:spLocks noGrp="1"/>
          </p:cNvSpPr>
          <p:nvPr>
            <p:ph type="title" idx="14"/>
          </p:nvPr>
        </p:nvSpPr>
        <p:spPr>
          <a:xfrm>
            <a:off x="864512" y="3601163"/>
            <a:ext cx="6912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689" name="Google Shape;689;p40"/>
          <p:cNvCxnSpPr/>
          <p:nvPr/>
        </p:nvCxnSpPr>
        <p:spPr>
          <a:xfrm>
            <a:off x="1323975" y="4191000"/>
            <a:ext cx="333600" cy="1066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2" name="Google Shape;692;p40"/>
          <p:cNvSpPr/>
          <p:nvPr/>
        </p:nvSpPr>
        <p:spPr>
          <a:xfrm>
            <a:off x="4107467" y="2782535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>
            <a:spLocks noGrp="1"/>
          </p:cNvSpPr>
          <p:nvPr>
            <p:ph type="title" idx="2"/>
          </p:nvPr>
        </p:nvSpPr>
        <p:spPr>
          <a:xfrm>
            <a:off x="881425" y="3210847"/>
            <a:ext cx="6428643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High Energy Molecules</a:t>
            </a:r>
            <a:endParaRPr sz="4000" dirty="0"/>
          </a:p>
        </p:txBody>
      </p:sp>
      <p:grpSp>
        <p:nvGrpSpPr>
          <p:cNvPr id="759" name="Google Shape;759;p42"/>
          <p:cNvGrpSpPr/>
          <p:nvPr/>
        </p:nvGrpSpPr>
        <p:grpSpPr>
          <a:xfrm>
            <a:off x="464160" y="339808"/>
            <a:ext cx="1288407" cy="1288484"/>
            <a:chOff x="3796125" y="-35750"/>
            <a:chExt cx="773400" cy="773400"/>
          </a:xfrm>
        </p:grpSpPr>
        <p:sp>
          <p:nvSpPr>
            <p:cNvPr id="760" name="Google Shape;760;p4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612313" y="63965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3" name="Google Shape;763;p42"/>
          <p:cNvSpPr/>
          <p:nvPr/>
        </p:nvSpPr>
        <p:spPr>
          <a:xfrm rot="301044">
            <a:off x="5438825" y="74719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82" y="224312"/>
            <a:ext cx="7502236" cy="615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Some Types of High-Energy Covalent Bonds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44DA00-4D71-B718-D9E6-BDF9A6F73E3D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116981" y="1131925"/>
            <a:ext cx="2512910" cy="554100"/>
          </a:xfrm>
        </p:spPr>
        <p:txBody>
          <a:bodyPr/>
          <a:lstStyle/>
          <a:p>
            <a:pPr algn="ctr"/>
            <a:r>
              <a:rPr lang="en-US" sz="2000" dirty="0"/>
              <a:t>Acylphosphates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EF46B1-0CA2-6F42-1643-1A83BF51BA95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116981" y="2791601"/>
            <a:ext cx="2762292" cy="554100"/>
          </a:xfrm>
        </p:spPr>
        <p:txBody>
          <a:bodyPr/>
          <a:lstStyle/>
          <a:p>
            <a:pPr algn="ctr"/>
            <a:r>
              <a:rPr lang="en-US" sz="2000" dirty="0"/>
              <a:t>Phosphoanhydrides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EF2AFF53-CA61-4C4B-73A6-D2A5D7A73762}"/>
              </a:ext>
            </a:extLst>
          </p:cNvPr>
          <p:cNvSpPr txBox="1">
            <a:spLocks/>
          </p:cNvSpPr>
          <p:nvPr/>
        </p:nvSpPr>
        <p:spPr>
          <a:xfrm>
            <a:off x="4572000" y="1131925"/>
            <a:ext cx="251291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2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000" dirty="0"/>
              <a:t>Phosphoenols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0B672C5B-00A2-81CC-3379-F49A18157C9A}"/>
              </a:ext>
            </a:extLst>
          </p:cNvPr>
          <p:cNvSpPr txBox="1">
            <a:spLocks/>
          </p:cNvSpPr>
          <p:nvPr/>
        </p:nvSpPr>
        <p:spPr>
          <a:xfrm>
            <a:off x="4572000" y="2791601"/>
            <a:ext cx="251291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2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000" dirty="0"/>
              <a:t>Thioesters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1F29CEE-E39E-4FBE-DC56-2DAF6AAF3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98" y="3201286"/>
            <a:ext cx="2174658" cy="12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5F51F12-5211-F669-F109-490B21CF87F6}"/>
              </a:ext>
            </a:extLst>
          </p:cNvPr>
          <p:cNvSpPr/>
          <p:nvPr/>
        </p:nvSpPr>
        <p:spPr>
          <a:xfrm>
            <a:off x="1410798" y="3581400"/>
            <a:ext cx="882129" cy="63730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C671D3-A682-1E73-5C5A-561A012018B0}"/>
              </a:ext>
            </a:extLst>
          </p:cNvPr>
          <p:cNvSpPr/>
          <p:nvPr/>
        </p:nvSpPr>
        <p:spPr>
          <a:xfrm>
            <a:off x="1777944" y="3576783"/>
            <a:ext cx="882129" cy="637309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2BF1DF-9F6C-652F-2338-1E164D09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18" y="1736369"/>
            <a:ext cx="1766836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cyl-CoA - Wikipedia">
            <a:extLst>
              <a:ext uri="{FF2B5EF4-FFF2-40B4-BE49-F238E27FC236}">
                <a16:creationId xmlns:a16="http://schemas.microsoft.com/office/drawing/2014/main" id="{43FAD6C0-EF8F-F70B-36EE-D5DEFDC4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56" y="3379338"/>
            <a:ext cx="1777944" cy="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688E1F-7B20-EF7F-9C5D-EE84A567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78" y="1730841"/>
            <a:ext cx="1792953" cy="101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292A985-C73C-A5DF-6FE1-0E83FF7FA513}"/>
              </a:ext>
            </a:extLst>
          </p:cNvPr>
          <p:cNvSpPr/>
          <p:nvPr/>
        </p:nvSpPr>
        <p:spPr>
          <a:xfrm>
            <a:off x="1491307" y="1796711"/>
            <a:ext cx="882129" cy="100488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8D16F6-0810-7F90-9D2F-8AD9BF4430EF}"/>
              </a:ext>
            </a:extLst>
          </p:cNvPr>
          <p:cNvSpPr/>
          <p:nvPr/>
        </p:nvSpPr>
        <p:spPr>
          <a:xfrm>
            <a:off x="4911196" y="1824317"/>
            <a:ext cx="1219440" cy="100488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6E3D8F-7DEB-A989-C36D-AA12AB4A9BCB}"/>
              </a:ext>
            </a:extLst>
          </p:cNvPr>
          <p:cNvSpPr/>
          <p:nvPr/>
        </p:nvSpPr>
        <p:spPr>
          <a:xfrm>
            <a:off x="5659822" y="3222456"/>
            <a:ext cx="1302327" cy="1061982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82" y="224312"/>
            <a:ext cx="7502236" cy="615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Some Types of High-Energy Covalent Bonds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44DA00-4D71-B718-D9E6-BDF9A6F73E3D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116981" y="1131925"/>
            <a:ext cx="2512910" cy="554100"/>
          </a:xfrm>
        </p:spPr>
        <p:txBody>
          <a:bodyPr/>
          <a:lstStyle/>
          <a:p>
            <a:pPr algn="ctr"/>
            <a:r>
              <a:rPr lang="en-US" sz="2000" dirty="0"/>
              <a:t>Acylphosphates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EF2AFF53-CA61-4C4B-73A6-D2A5D7A73762}"/>
              </a:ext>
            </a:extLst>
          </p:cNvPr>
          <p:cNvSpPr txBox="1">
            <a:spLocks/>
          </p:cNvSpPr>
          <p:nvPr/>
        </p:nvSpPr>
        <p:spPr>
          <a:xfrm>
            <a:off x="4572000" y="1131925"/>
            <a:ext cx="251291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2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000" dirty="0"/>
              <a:t>Phosphoenols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2BF1DF-9F6C-652F-2338-1E164D09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18" y="1736369"/>
            <a:ext cx="1766836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688E1F-7B20-EF7F-9C5D-EE84A567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78" y="1730841"/>
            <a:ext cx="1792953" cy="101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292A985-C73C-A5DF-6FE1-0E83FF7FA513}"/>
              </a:ext>
            </a:extLst>
          </p:cNvPr>
          <p:cNvSpPr/>
          <p:nvPr/>
        </p:nvSpPr>
        <p:spPr>
          <a:xfrm>
            <a:off x="1491307" y="1796711"/>
            <a:ext cx="882129" cy="100488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8D16F6-0810-7F90-9D2F-8AD9BF4430EF}"/>
              </a:ext>
            </a:extLst>
          </p:cNvPr>
          <p:cNvSpPr/>
          <p:nvPr/>
        </p:nvSpPr>
        <p:spPr>
          <a:xfrm>
            <a:off x="4911196" y="1824317"/>
            <a:ext cx="1219440" cy="100488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1934CA-EDFA-C8FF-B69A-37DFAC43C89A}"/>
              </a:ext>
            </a:extLst>
          </p:cNvPr>
          <p:cNvCxnSpPr/>
          <p:nvPr/>
        </p:nvCxnSpPr>
        <p:spPr>
          <a:xfrm flipH="1" flipV="1">
            <a:off x="2806462" y="2741257"/>
            <a:ext cx="609600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2CAEE1-1E62-34D7-AE37-83A9F5DBDBAE}"/>
              </a:ext>
            </a:extLst>
          </p:cNvPr>
          <p:cNvCxnSpPr>
            <a:cxnSpLocks/>
          </p:cNvCxnSpPr>
          <p:nvPr/>
        </p:nvCxnSpPr>
        <p:spPr>
          <a:xfrm flipV="1">
            <a:off x="4572000" y="2734277"/>
            <a:ext cx="415516" cy="63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5E3F6A-9AB2-1C19-0959-1CA0DDADB156}"/>
              </a:ext>
            </a:extLst>
          </p:cNvPr>
          <p:cNvSpPr txBox="1"/>
          <p:nvPr/>
        </p:nvSpPr>
        <p:spPr>
          <a:xfrm>
            <a:off x="2806462" y="3357784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Intermediates of Glycolysis!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931BD1-C2F5-18B8-560F-5666FEFADAF0}"/>
              </a:ext>
            </a:extLst>
          </p:cNvPr>
          <p:cNvSpPr txBox="1"/>
          <p:nvPr/>
        </p:nvSpPr>
        <p:spPr>
          <a:xfrm>
            <a:off x="682547" y="2829205"/>
            <a:ext cx="22476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1,3-Bisphosphoglycerate</a:t>
            </a:r>
          </a:p>
          <a:p>
            <a:r>
              <a:rPr lang="en-US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(formed after step 6 – oxidation of glyceraldehyde-3-phosphate)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38863-86B6-767F-2039-E3567D7F3335}"/>
              </a:ext>
            </a:extLst>
          </p:cNvPr>
          <p:cNvSpPr txBox="1"/>
          <p:nvPr/>
        </p:nvSpPr>
        <p:spPr>
          <a:xfrm>
            <a:off x="5520916" y="2829205"/>
            <a:ext cx="23346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Phosphoenolpyruvate</a:t>
            </a:r>
          </a:p>
          <a:p>
            <a:r>
              <a:rPr lang="en-US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(formed after step 9 – removal of water from 2-phosphoglycerate) </a:t>
            </a:r>
          </a:p>
        </p:txBody>
      </p:sp>
    </p:spTree>
    <p:extLst>
      <p:ext uri="{BB962C8B-B14F-4D97-AF65-F5344CB8AC3E}">
        <p14:creationId xmlns:p14="http://schemas.microsoft.com/office/powerpoint/2010/main" val="21924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82" y="224312"/>
            <a:ext cx="7502236" cy="615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Some Types of High-Energy Covalent Bonds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44DA00-4D71-B718-D9E6-BDF9A6F73E3D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116981" y="1131925"/>
            <a:ext cx="2512910" cy="554100"/>
          </a:xfrm>
        </p:spPr>
        <p:txBody>
          <a:bodyPr/>
          <a:lstStyle/>
          <a:p>
            <a:pPr algn="ctr"/>
            <a:r>
              <a:rPr lang="en-US" sz="2000" dirty="0"/>
              <a:t>Acylphosphates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EF2AFF53-CA61-4C4B-73A6-D2A5D7A73762}"/>
              </a:ext>
            </a:extLst>
          </p:cNvPr>
          <p:cNvSpPr txBox="1">
            <a:spLocks/>
          </p:cNvSpPr>
          <p:nvPr/>
        </p:nvSpPr>
        <p:spPr>
          <a:xfrm>
            <a:off x="4572000" y="1131925"/>
            <a:ext cx="251291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2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Deca"/>
              <a:buNone/>
              <a:defRPr sz="18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000" dirty="0"/>
              <a:t>Phosphoenols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2BF1DF-9F6C-652F-2338-1E164D09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18" y="1736369"/>
            <a:ext cx="1766836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E688E1F-7B20-EF7F-9C5D-EE84A567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78" y="1730841"/>
            <a:ext cx="1792953" cy="101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292A985-C73C-A5DF-6FE1-0E83FF7FA513}"/>
              </a:ext>
            </a:extLst>
          </p:cNvPr>
          <p:cNvSpPr/>
          <p:nvPr/>
        </p:nvSpPr>
        <p:spPr>
          <a:xfrm>
            <a:off x="1491307" y="1796711"/>
            <a:ext cx="882129" cy="100488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8D16F6-0810-7F90-9D2F-8AD9BF4430EF}"/>
              </a:ext>
            </a:extLst>
          </p:cNvPr>
          <p:cNvSpPr/>
          <p:nvPr/>
        </p:nvSpPr>
        <p:spPr>
          <a:xfrm>
            <a:off x="4911196" y="1824317"/>
            <a:ext cx="1219440" cy="100488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1934CA-EDFA-C8FF-B69A-37DFAC43C89A}"/>
              </a:ext>
            </a:extLst>
          </p:cNvPr>
          <p:cNvCxnSpPr/>
          <p:nvPr/>
        </p:nvCxnSpPr>
        <p:spPr>
          <a:xfrm flipH="1" flipV="1">
            <a:off x="2806462" y="2741257"/>
            <a:ext cx="609600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2CAEE1-1E62-34D7-AE37-83A9F5DBDBAE}"/>
              </a:ext>
            </a:extLst>
          </p:cNvPr>
          <p:cNvCxnSpPr>
            <a:cxnSpLocks/>
          </p:cNvCxnSpPr>
          <p:nvPr/>
        </p:nvCxnSpPr>
        <p:spPr>
          <a:xfrm flipV="1">
            <a:off x="4572000" y="2734277"/>
            <a:ext cx="415516" cy="63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5E3F6A-9AB2-1C19-0959-1CA0DDADB156}"/>
              </a:ext>
            </a:extLst>
          </p:cNvPr>
          <p:cNvSpPr txBox="1"/>
          <p:nvPr/>
        </p:nvSpPr>
        <p:spPr>
          <a:xfrm>
            <a:off x="2806462" y="3357784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Intermediates of Glycolysis!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931BD1-C2F5-18B8-560F-5666FEFADAF0}"/>
              </a:ext>
            </a:extLst>
          </p:cNvPr>
          <p:cNvSpPr txBox="1"/>
          <p:nvPr/>
        </p:nvSpPr>
        <p:spPr>
          <a:xfrm>
            <a:off x="682547" y="2829205"/>
            <a:ext cx="22476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1,3-Bisphosphoglycerate</a:t>
            </a:r>
          </a:p>
          <a:p>
            <a:r>
              <a:rPr lang="en-US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(formed after step 6 – oxidation of glyceraldehyde-3-phosphate)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38863-86B6-767F-2039-E3567D7F3335}"/>
              </a:ext>
            </a:extLst>
          </p:cNvPr>
          <p:cNvSpPr txBox="1"/>
          <p:nvPr/>
        </p:nvSpPr>
        <p:spPr>
          <a:xfrm>
            <a:off x="5520916" y="2829205"/>
            <a:ext cx="23346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Phosphoenolpyruvate</a:t>
            </a:r>
          </a:p>
          <a:p>
            <a:r>
              <a:rPr lang="en-US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(formed after step 9 – removal of water from 2-phosphoglycerate)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57509-47B8-A82F-7916-D4BD4DCD08A8}"/>
              </a:ext>
            </a:extLst>
          </p:cNvPr>
          <p:cNvSpPr txBox="1"/>
          <p:nvPr/>
        </p:nvSpPr>
        <p:spPr>
          <a:xfrm>
            <a:off x="968931" y="3711559"/>
            <a:ext cx="735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Review the steps of glycolysis. What other reaction is shared after both intermediate compounds are formed? Would the other reaction normally occur under standard state conditions?</a:t>
            </a:r>
          </a:p>
        </p:txBody>
      </p:sp>
    </p:spTree>
    <p:extLst>
      <p:ext uri="{BB962C8B-B14F-4D97-AF65-F5344CB8AC3E}">
        <p14:creationId xmlns:p14="http://schemas.microsoft.com/office/powerpoint/2010/main" val="108899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FF2BFC-E4CE-8EBC-AF92-E069454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32" y="184859"/>
            <a:ext cx="6016336" cy="615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ATP Hydrolysis - Does this Provide Energy for the Metabolic Pathway?</a:t>
            </a:r>
          </a:p>
        </p:txBody>
      </p:sp>
      <p:pic>
        <p:nvPicPr>
          <p:cNvPr id="3074" name="Picture 2" descr="Reactivity: thermodynamics">
            <a:extLst>
              <a:ext uri="{FF2B5EF4-FFF2-40B4-BE49-F238E27FC236}">
                <a16:creationId xmlns:a16="http://schemas.microsoft.com/office/drawing/2014/main" id="{A9D73D48-F0B7-C4F9-ECA9-B870DFA53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13" y="1212273"/>
            <a:ext cx="4208574" cy="31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33972"/>
      </p:ext>
    </p:extLst>
  </p:cSld>
  <p:clrMapOvr>
    <a:masterClrMapping/>
  </p:clrMapOvr>
</p:sld>
</file>

<file path=ppt/theme/theme1.xml><?xml version="1.0" encoding="utf-8"?>
<a:theme xmlns:a="http://schemas.openxmlformats.org/drawingml/2006/main" name="Biochemistry Lesson for High School by Slidesgo">
  <a:themeElements>
    <a:clrScheme name="Simple Light">
      <a:dk1>
        <a:srgbClr val="3B343B"/>
      </a:dk1>
      <a:lt1>
        <a:srgbClr val="364E82"/>
      </a:lt1>
      <a:dk2>
        <a:srgbClr val="6582B2"/>
      </a:dk2>
      <a:lt2>
        <a:srgbClr val="C2E1DA"/>
      </a:lt2>
      <a:accent1>
        <a:srgbClr val="FC4C4C"/>
      </a:accent1>
      <a:accent2>
        <a:srgbClr val="FC8782"/>
      </a:accent2>
      <a:accent3>
        <a:srgbClr val="E8C2C1"/>
      </a:accent3>
      <a:accent4>
        <a:srgbClr val="F8E8E1"/>
      </a:accent4>
      <a:accent5>
        <a:srgbClr val="FFFFFF"/>
      </a:accent5>
      <a:accent6>
        <a:srgbClr val="AACCC4"/>
      </a:accent6>
      <a:hlink>
        <a:srgbClr val="3B34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801</Words>
  <Application>Microsoft Office PowerPoint</Application>
  <PresentationFormat>On-screen Show (16:9)</PresentationFormat>
  <Paragraphs>124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Roboto</vt:lpstr>
      <vt:lpstr>Lexend Deca</vt:lpstr>
      <vt:lpstr>Biochemistry Lesson for High School by Slidesgo</vt:lpstr>
      <vt:lpstr>BCHM 463 GSS: Introduction to Metabolism</vt:lpstr>
      <vt:lpstr>PowerPoint Presentation</vt:lpstr>
      <vt:lpstr>Warm-Up Question</vt:lpstr>
      <vt:lpstr> High Energy Molecules, ATP </vt:lpstr>
      <vt:lpstr>High Energy Molecules</vt:lpstr>
      <vt:lpstr>Some Types of High-Energy Covalent Bonds</vt:lpstr>
      <vt:lpstr>Some Types of High-Energy Covalent Bonds</vt:lpstr>
      <vt:lpstr>Some Types of High-Energy Covalent Bonds</vt:lpstr>
      <vt:lpstr>ATP Hydrolysis - Does this Provide Energy for the Metabolic Pathway?</vt:lpstr>
      <vt:lpstr>ATP Hydrolysis - Does this Provide Energy for the Metabolic Pathway?</vt:lpstr>
      <vt:lpstr>What really happens?</vt:lpstr>
      <vt:lpstr>Electron Carrying Species</vt:lpstr>
      <vt:lpstr>Glycolysis</vt:lpstr>
      <vt:lpstr>For each irreversible step in glycolysis, name the enzyme which catalyzes the reaction. What do all these steps have in common?</vt:lpstr>
      <vt:lpstr>Types of Enzymes in Glycolysis</vt:lpstr>
      <vt:lpstr>Types of Enzymes in Glycolysis</vt:lpstr>
      <vt:lpstr>Types of Enzymes in Glycolysis</vt:lpstr>
      <vt:lpstr>Types of Enzymes in Glycolysis</vt:lpstr>
      <vt:lpstr>Types of Enzymes in Glycolysis</vt:lpstr>
      <vt:lpstr>Types of Enzymes in Glycolysis</vt:lpstr>
      <vt:lpstr>Types of Enzymes in Glycolysis</vt:lpstr>
      <vt:lpstr>Types of Enzymes in Glycolysis</vt:lpstr>
      <vt:lpstr>Types of Enzymes in Glycolysis</vt:lpstr>
      <vt:lpstr>Types of Enzymes in Glycolysis</vt:lpstr>
      <vt:lpstr>Types of Enzymes in Glycolysis</vt:lpstr>
      <vt:lpstr>Types of Enzymes in Glycolysis</vt:lpstr>
      <vt:lpstr>What is the Correct Order?</vt:lpstr>
      <vt:lpstr>What is the Correct Order?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 463 GSS: Introduction to Metabolism</dc:title>
  <cp:lastModifiedBy>David Zhao</cp:lastModifiedBy>
  <cp:revision>1</cp:revision>
  <dcterms:modified xsi:type="dcterms:W3CDTF">2022-10-26T20:05:25Z</dcterms:modified>
</cp:coreProperties>
</file>