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26"/>
  </p:notesMasterIdLst>
  <p:sldIdLst>
    <p:sldId id="256" r:id="rId2"/>
    <p:sldId id="260" r:id="rId3"/>
    <p:sldId id="313" r:id="rId4"/>
    <p:sldId id="314" r:id="rId5"/>
    <p:sldId id="258" r:id="rId6"/>
    <p:sldId id="261" r:id="rId7"/>
    <p:sldId id="315" r:id="rId8"/>
    <p:sldId id="316" r:id="rId9"/>
    <p:sldId id="259" r:id="rId10"/>
    <p:sldId id="317" r:id="rId11"/>
    <p:sldId id="319" r:id="rId12"/>
    <p:sldId id="318" r:id="rId13"/>
    <p:sldId id="320" r:id="rId14"/>
    <p:sldId id="321" r:id="rId15"/>
    <p:sldId id="322" r:id="rId16"/>
    <p:sldId id="325" r:id="rId17"/>
    <p:sldId id="324" r:id="rId18"/>
    <p:sldId id="328" r:id="rId19"/>
    <p:sldId id="262" r:id="rId20"/>
    <p:sldId id="326" r:id="rId21"/>
    <p:sldId id="327" r:id="rId22"/>
    <p:sldId id="331" r:id="rId23"/>
    <p:sldId id="329" r:id="rId24"/>
    <p:sldId id="330" r:id="rId25"/>
  </p:sldIdLst>
  <p:sldSz cx="9144000" cy="5143500" type="screen16x9"/>
  <p:notesSz cx="6858000" cy="9144000"/>
  <p:embeddedFontLst>
    <p:embeddedFont>
      <p:font typeface="Anaheim" panose="020B0604020202020204" charset="0"/>
      <p:regular r:id="rId27"/>
    </p:embeddedFont>
    <p:embeddedFont>
      <p:font typeface="Anek Malayalam" panose="020B0604020202020204" charset="0"/>
      <p:regular r:id="rId28"/>
      <p:bold r:id="rId29"/>
    </p:embeddedFont>
    <p:embeddedFont>
      <p:font typeface="Bebas Neue" panose="020B0606020202050201" pitchFamily="34" charset="0"/>
      <p:regular r:id="rId30"/>
    </p:embeddedFont>
    <p:embeddedFont>
      <p:font typeface="Nunito Light" pitchFamily="2" charset="0"/>
      <p:regular r:id="rId31"/>
      <p:italic r:id="rId32"/>
    </p:embeddedFont>
    <p:embeddedFont>
      <p:font typeface="Orbitron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AF278C-777C-4C13-9F38-C0D78B3F2916}" v="204" dt="2022-11-02T17:00:14.728"/>
  </p1510:revLst>
</p1510:revInfo>
</file>

<file path=ppt/tableStyles.xml><?xml version="1.0" encoding="utf-8"?>
<a:tblStyleLst xmlns:a="http://schemas.openxmlformats.org/drawingml/2006/main" def="{00DFA8B6-E4D6-4CB5-A4EA-F74D44C87474}">
  <a:tblStyle styleId="{00DFA8B6-E4D6-4CB5-A4EA-F74D44C874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C9CBE5-E6E6-43FE-9530-AE0F12E2C9B2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38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Zhao" userId="888fc9893cbb9cfb" providerId="LiveId" clId="{AEAF278C-777C-4C13-9F38-C0D78B3F2916}"/>
    <pc:docChg chg="undo redo custSel addSld delSld modSld sldOrd delMainMaster">
      <pc:chgData name="David Zhao" userId="888fc9893cbb9cfb" providerId="LiveId" clId="{AEAF278C-777C-4C13-9F38-C0D78B3F2916}" dt="2022-11-02T17:15:21.731" v="7554" actId="1076"/>
      <pc:docMkLst>
        <pc:docMk/>
      </pc:docMkLst>
      <pc:sldChg chg="modSp mod">
        <pc:chgData name="David Zhao" userId="888fc9893cbb9cfb" providerId="LiveId" clId="{AEAF278C-777C-4C13-9F38-C0D78B3F2916}" dt="2022-11-01T02:40:47.340" v="159" actId="20577"/>
        <pc:sldMkLst>
          <pc:docMk/>
          <pc:sldMk cId="0" sldId="256"/>
        </pc:sldMkLst>
        <pc:spChg chg="mod">
          <ac:chgData name="David Zhao" userId="888fc9893cbb9cfb" providerId="LiveId" clId="{AEAF278C-777C-4C13-9F38-C0D78B3F2916}" dt="2022-11-01T02:40:26.867" v="94" actId="255"/>
          <ac:spMkLst>
            <pc:docMk/>
            <pc:sldMk cId="0" sldId="256"/>
            <ac:spMk id="1689" creationId="{00000000-0000-0000-0000-000000000000}"/>
          </ac:spMkLst>
        </pc:spChg>
        <pc:spChg chg="mod">
          <ac:chgData name="David Zhao" userId="888fc9893cbb9cfb" providerId="LiveId" clId="{AEAF278C-777C-4C13-9F38-C0D78B3F2916}" dt="2022-11-01T02:40:47.340" v="159" actId="20577"/>
          <ac:spMkLst>
            <pc:docMk/>
            <pc:sldMk cId="0" sldId="256"/>
            <ac:spMk id="1690" creationId="{00000000-0000-0000-0000-000000000000}"/>
          </ac:spMkLst>
        </pc:spChg>
      </pc:sldChg>
      <pc:sldChg chg="del">
        <pc:chgData name="David Zhao" userId="888fc9893cbb9cfb" providerId="LiveId" clId="{AEAF278C-777C-4C13-9F38-C0D78B3F2916}" dt="2022-11-02T16:50:50.224" v="7218" actId="2696"/>
        <pc:sldMkLst>
          <pc:docMk/>
          <pc:sldMk cId="0" sldId="257"/>
        </pc:sldMkLst>
      </pc:sldChg>
      <pc:sldChg chg="addSp delSp modSp mod ord modNotes">
        <pc:chgData name="David Zhao" userId="888fc9893cbb9cfb" providerId="LiveId" clId="{AEAF278C-777C-4C13-9F38-C0D78B3F2916}" dt="2022-11-02T01:25:10.750" v="269" actId="20577"/>
        <pc:sldMkLst>
          <pc:docMk/>
          <pc:sldMk cId="0" sldId="258"/>
        </pc:sldMkLst>
        <pc:spChg chg="add del mod">
          <ac:chgData name="David Zhao" userId="888fc9893cbb9cfb" providerId="LiveId" clId="{AEAF278C-777C-4C13-9F38-C0D78B3F2916}" dt="2022-11-02T01:24:06.986" v="247" actId="478"/>
          <ac:spMkLst>
            <pc:docMk/>
            <pc:sldMk cId="0" sldId="258"/>
            <ac:spMk id="3" creationId="{FA75A4A3-990D-D284-262F-D119FA7B5B0A}"/>
          </ac:spMkLst>
        </pc:spChg>
        <pc:spChg chg="add del mod">
          <ac:chgData name="David Zhao" userId="888fc9893cbb9cfb" providerId="LiveId" clId="{AEAF278C-777C-4C13-9F38-C0D78B3F2916}" dt="2022-11-02T01:24:06.986" v="247" actId="478"/>
          <ac:spMkLst>
            <pc:docMk/>
            <pc:sldMk cId="0" sldId="258"/>
            <ac:spMk id="5" creationId="{20F4F932-1BAD-BA9B-F82F-6F241987840B}"/>
          </ac:spMkLst>
        </pc:spChg>
        <pc:spChg chg="add del mod">
          <ac:chgData name="David Zhao" userId="888fc9893cbb9cfb" providerId="LiveId" clId="{AEAF278C-777C-4C13-9F38-C0D78B3F2916}" dt="2022-11-02T01:24:06.986" v="247" actId="478"/>
          <ac:spMkLst>
            <pc:docMk/>
            <pc:sldMk cId="0" sldId="258"/>
            <ac:spMk id="7" creationId="{C40B6F3F-4E68-DDBF-36F2-80254006D146}"/>
          </ac:spMkLst>
        </pc:spChg>
        <pc:spChg chg="add del mod">
          <ac:chgData name="David Zhao" userId="888fc9893cbb9cfb" providerId="LiveId" clId="{AEAF278C-777C-4C13-9F38-C0D78B3F2916}" dt="2022-11-02T01:24:06.986" v="247" actId="478"/>
          <ac:spMkLst>
            <pc:docMk/>
            <pc:sldMk cId="0" sldId="258"/>
            <ac:spMk id="9" creationId="{D75E9114-1097-4C74-A4E7-5510046799BB}"/>
          </ac:spMkLst>
        </pc:spChg>
        <pc:spChg chg="add del mod">
          <ac:chgData name="David Zhao" userId="888fc9893cbb9cfb" providerId="LiveId" clId="{AEAF278C-777C-4C13-9F38-C0D78B3F2916}" dt="2022-11-02T01:24:06.986" v="247" actId="478"/>
          <ac:spMkLst>
            <pc:docMk/>
            <pc:sldMk cId="0" sldId="258"/>
            <ac:spMk id="11" creationId="{3A24C4A8-EF95-B0AF-18D2-903A668AA03A}"/>
          </ac:spMkLst>
        </pc:spChg>
        <pc:spChg chg="add del mod">
          <ac:chgData name="David Zhao" userId="888fc9893cbb9cfb" providerId="LiveId" clId="{AEAF278C-777C-4C13-9F38-C0D78B3F2916}" dt="2022-11-02T01:24:06.986" v="247" actId="478"/>
          <ac:spMkLst>
            <pc:docMk/>
            <pc:sldMk cId="0" sldId="258"/>
            <ac:spMk id="13" creationId="{221B924A-72C9-F140-7D27-1D901CC1BC4C}"/>
          </ac:spMkLst>
        </pc:spChg>
        <pc:spChg chg="mod">
          <ac:chgData name="David Zhao" userId="888fc9893cbb9cfb" providerId="LiveId" clId="{AEAF278C-777C-4C13-9F38-C0D78B3F2916}" dt="2022-11-02T01:23:56.869" v="245" actId="20577"/>
          <ac:spMkLst>
            <pc:docMk/>
            <pc:sldMk cId="0" sldId="258"/>
            <ac:spMk id="1716" creationId="{00000000-0000-0000-0000-000000000000}"/>
          </ac:spMkLst>
        </pc:spChg>
        <pc:spChg chg="del">
          <ac:chgData name="David Zhao" userId="888fc9893cbb9cfb" providerId="LiveId" clId="{AEAF278C-777C-4C13-9F38-C0D78B3F2916}" dt="2022-11-02T01:24:03.755" v="246" actId="478"/>
          <ac:spMkLst>
            <pc:docMk/>
            <pc:sldMk cId="0" sldId="258"/>
            <ac:spMk id="1717" creationId="{00000000-0000-0000-0000-000000000000}"/>
          </ac:spMkLst>
        </pc:spChg>
        <pc:spChg chg="mod">
          <ac:chgData name="David Zhao" userId="888fc9893cbb9cfb" providerId="LiveId" clId="{AEAF278C-777C-4C13-9F38-C0D78B3F2916}" dt="2022-11-02T01:24:49.931" v="251" actId="1076"/>
          <ac:spMkLst>
            <pc:docMk/>
            <pc:sldMk cId="0" sldId="258"/>
            <ac:spMk id="1718" creationId="{00000000-0000-0000-0000-000000000000}"/>
          </ac:spMkLst>
        </pc:spChg>
        <pc:spChg chg="mod">
          <ac:chgData name="David Zhao" userId="888fc9893cbb9cfb" providerId="LiveId" clId="{AEAF278C-777C-4C13-9F38-C0D78B3F2916}" dt="2022-11-02T01:24:49.931" v="251" actId="1076"/>
          <ac:spMkLst>
            <pc:docMk/>
            <pc:sldMk cId="0" sldId="258"/>
            <ac:spMk id="1719" creationId="{00000000-0000-0000-0000-000000000000}"/>
          </ac:spMkLst>
        </pc:spChg>
        <pc:spChg chg="del">
          <ac:chgData name="David Zhao" userId="888fc9893cbb9cfb" providerId="LiveId" clId="{AEAF278C-777C-4C13-9F38-C0D78B3F2916}" dt="2022-11-02T01:24:03.755" v="246" actId="478"/>
          <ac:spMkLst>
            <pc:docMk/>
            <pc:sldMk cId="0" sldId="258"/>
            <ac:spMk id="1720" creationId="{00000000-0000-0000-0000-000000000000}"/>
          </ac:spMkLst>
        </pc:spChg>
        <pc:spChg chg="mod">
          <ac:chgData name="David Zhao" userId="888fc9893cbb9cfb" providerId="LiveId" clId="{AEAF278C-777C-4C13-9F38-C0D78B3F2916}" dt="2022-11-02T01:24:49.931" v="251" actId="1076"/>
          <ac:spMkLst>
            <pc:docMk/>
            <pc:sldMk cId="0" sldId="258"/>
            <ac:spMk id="1721" creationId="{00000000-0000-0000-0000-000000000000}"/>
          </ac:spMkLst>
        </pc:spChg>
        <pc:spChg chg="del">
          <ac:chgData name="David Zhao" userId="888fc9893cbb9cfb" providerId="LiveId" clId="{AEAF278C-777C-4C13-9F38-C0D78B3F2916}" dt="2022-11-02T01:24:03.755" v="246" actId="478"/>
          <ac:spMkLst>
            <pc:docMk/>
            <pc:sldMk cId="0" sldId="258"/>
            <ac:spMk id="1722" creationId="{00000000-0000-0000-0000-000000000000}"/>
          </ac:spMkLst>
        </pc:spChg>
        <pc:spChg chg="mod">
          <ac:chgData name="David Zhao" userId="888fc9893cbb9cfb" providerId="LiveId" clId="{AEAF278C-777C-4C13-9F38-C0D78B3F2916}" dt="2022-11-02T01:24:49.931" v="251" actId="1076"/>
          <ac:spMkLst>
            <pc:docMk/>
            <pc:sldMk cId="0" sldId="258"/>
            <ac:spMk id="1723" creationId="{00000000-0000-0000-0000-000000000000}"/>
          </ac:spMkLst>
        </pc:spChg>
        <pc:spChg chg="del">
          <ac:chgData name="David Zhao" userId="888fc9893cbb9cfb" providerId="LiveId" clId="{AEAF278C-777C-4C13-9F38-C0D78B3F2916}" dt="2022-11-02T01:24:03.755" v="246" actId="478"/>
          <ac:spMkLst>
            <pc:docMk/>
            <pc:sldMk cId="0" sldId="258"/>
            <ac:spMk id="1724" creationId="{00000000-0000-0000-0000-000000000000}"/>
          </ac:spMkLst>
        </pc:spChg>
        <pc:spChg chg="mod">
          <ac:chgData name="David Zhao" userId="888fc9893cbb9cfb" providerId="LiveId" clId="{AEAF278C-777C-4C13-9F38-C0D78B3F2916}" dt="2022-11-02T01:25:07.141" v="261" actId="20577"/>
          <ac:spMkLst>
            <pc:docMk/>
            <pc:sldMk cId="0" sldId="258"/>
            <ac:spMk id="1725" creationId="{00000000-0000-0000-0000-000000000000}"/>
          </ac:spMkLst>
        </pc:spChg>
        <pc:spChg chg="mod">
          <ac:chgData name="David Zhao" userId="888fc9893cbb9cfb" providerId="LiveId" clId="{AEAF278C-777C-4C13-9F38-C0D78B3F2916}" dt="2022-11-02T01:25:10.750" v="269" actId="20577"/>
          <ac:spMkLst>
            <pc:docMk/>
            <pc:sldMk cId="0" sldId="258"/>
            <ac:spMk id="1726" creationId="{00000000-0000-0000-0000-000000000000}"/>
          </ac:spMkLst>
        </pc:spChg>
        <pc:spChg chg="del">
          <ac:chgData name="David Zhao" userId="888fc9893cbb9cfb" providerId="LiveId" clId="{AEAF278C-777C-4C13-9F38-C0D78B3F2916}" dt="2022-11-02T01:24:03.755" v="246" actId="478"/>
          <ac:spMkLst>
            <pc:docMk/>
            <pc:sldMk cId="0" sldId="258"/>
            <ac:spMk id="1727" creationId="{00000000-0000-0000-0000-000000000000}"/>
          </ac:spMkLst>
        </pc:spChg>
        <pc:spChg chg="del">
          <ac:chgData name="David Zhao" userId="888fc9893cbb9cfb" providerId="LiveId" clId="{AEAF278C-777C-4C13-9F38-C0D78B3F2916}" dt="2022-11-02T01:24:03.755" v="246" actId="478"/>
          <ac:spMkLst>
            <pc:docMk/>
            <pc:sldMk cId="0" sldId="258"/>
            <ac:spMk id="1728" creationId="{00000000-0000-0000-0000-000000000000}"/>
          </ac:spMkLst>
        </pc:spChg>
      </pc:sldChg>
      <pc:sldChg chg="addSp delSp modSp mod ord modNotes">
        <pc:chgData name="David Zhao" userId="888fc9893cbb9cfb" providerId="LiveId" clId="{AEAF278C-777C-4C13-9F38-C0D78B3F2916}" dt="2022-11-02T06:08:21.531" v="4429" actId="1076"/>
        <pc:sldMkLst>
          <pc:docMk/>
          <pc:sldMk cId="0" sldId="259"/>
        </pc:sldMkLst>
        <pc:spChg chg="add mod">
          <ac:chgData name="David Zhao" userId="888fc9893cbb9cfb" providerId="LiveId" clId="{AEAF278C-777C-4C13-9F38-C0D78B3F2916}" dt="2022-11-02T06:08:21.531" v="4429" actId="1076"/>
          <ac:spMkLst>
            <pc:docMk/>
            <pc:sldMk cId="0" sldId="259"/>
            <ac:spMk id="3" creationId="{CA8BA688-07A0-08DD-15DB-B45D49F50016}"/>
          </ac:spMkLst>
        </pc:spChg>
        <pc:spChg chg="mod">
          <ac:chgData name="David Zhao" userId="888fc9893cbb9cfb" providerId="LiveId" clId="{AEAF278C-777C-4C13-9F38-C0D78B3F2916}" dt="2022-11-02T05:51:30.348" v="4110" actId="122"/>
          <ac:spMkLst>
            <pc:docMk/>
            <pc:sldMk cId="0" sldId="259"/>
            <ac:spMk id="1733" creationId="{00000000-0000-0000-0000-000000000000}"/>
          </ac:spMkLst>
        </pc:spChg>
        <pc:spChg chg="del">
          <ac:chgData name="David Zhao" userId="888fc9893cbb9cfb" providerId="LiveId" clId="{AEAF278C-777C-4C13-9F38-C0D78B3F2916}" dt="2022-11-01T02:37:08.690" v="8" actId="478"/>
          <ac:spMkLst>
            <pc:docMk/>
            <pc:sldMk cId="0" sldId="259"/>
            <ac:spMk id="1734" creationId="{00000000-0000-0000-0000-000000000000}"/>
          </ac:spMkLst>
        </pc:spChg>
        <pc:graphicFrameChg chg="add del mod modGraphic">
          <ac:chgData name="David Zhao" userId="888fc9893cbb9cfb" providerId="LiveId" clId="{AEAF278C-777C-4C13-9F38-C0D78B3F2916}" dt="2022-11-02T05:50:00.839" v="4098" actId="478"/>
          <ac:graphicFrameMkLst>
            <pc:docMk/>
            <pc:sldMk cId="0" sldId="259"/>
            <ac:graphicFrameMk id="2" creationId="{A871AE7D-2487-05AB-6FBC-522B8C90CF57}"/>
          </ac:graphicFrameMkLst>
        </pc:graphicFrameChg>
        <pc:picChg chg="add mod">
          <ac:chgData name="David Zhao" userId="888fc9893cbb9cfb" providerId="LiveId" clId="{AEAF278C-777C-4C13-9F38-C0D78B3F2916}" dt="2022-11-02T06:05:55.938" v="4351" actId="1076"/>
          <ac:picMkLst>
            <pc:docMk/>
            <pc:sldMk cId="0" sldId="259"/>
            <ac:picMk id="5" creationId="{0C111C20-357C-40BB-057F-A9FC49CD6810}"/>
          </ac:picMkLst>
        </pc:picChg>
        <pc:picChg chg="add mod">
          <ac:chgData name="David Zhao" userId="888fc9893cbb9cfb" providerId="LiveId" clId="{AEAF278C-777C-4C13-9F38-C0D78B3F2916}" dt="2022-11-02T06:05:50.627" v="4348" actId="1076"/>
          <ac:picMkLst>
            <pc:docMk/>
            <pc:sldMk cId="0" sldId="259"/>
            <ac:picMk id="7" creationId="{67B986F4-43D1-7E9F-4776-C0C7F9704503}"/>
          </ac:picMkLst>
        </pc:picChg>
      </pc:sldChg>
      <pc:sldChg chg="addSp delSp modSp mod ord modNotes">
        <pc:chgData name="David Zhao" userId="888fc9893cbb9cfb" providerId="LiveId" clId="{AEAF278C-777C-4C13-9F38-C0D78B3F2916}" dt="2022-11-02T01:22:00.925" v="187" actId="1076"/>
        <pc:sldMkLst>
          <pc:docMk/>
          <pc:sldMk cId="0" sldId="260"/>
        </pc:sldMkLst>
        <pc:spChg chg="add del mod">
          <ac:chgData name="David Zhao" userId="888fc9893cbb9cfb" providerId="LiveId" clId="{AEAF278C-777C-4C13-9F38-C0D78B3F2916}" dt="2022-11-02T01:21:27.745" v="161" actId="478"/>
          <ac:spMkLst>
            <pc:docMk/>
            <pc:sldMk cId="0" sldId="260"/>
            <ac:spMk id="3" creationId="{A05BCD74-E382-65BD-D60D-626E5BA746F4}"/>
          </ac:spMkLst>
        </pc:spChg>
        <pc:spChg chg="del">
          <ac:chgData name="David Zhao" userId="888fc9893cbb9cfb" providerId="LiveId" clId="{AEAF278C-777C-4C13-9F38-C0D78B3F2916}" dt="2022-11-02T01:21:25.748" v="160" actId="478"/>
          <ac:spMkLst>
            <pc:docMk/>
            <pc:sldMk cId="0" sldId="260"/>
            <ac:spMk id="1739" creationId="{00000000-0000-0000-0000-000000000000}"/>
          </ac:spMkLst>
        </pc:spChg>
        <pc:spChg chg="mod">
          <ac:chgData name="David Zhao" userId="888fc9893cbb9cfb" providerId="LiveId" clId="{AEAF278C-777C-4C13-9F38-C0D78B3F2916}" dt="2022-11-02T01:22:00.925" v="187" actId="1076"/>
          <ac:spMkLst>
            <pc:docMk/>
            <pc:sldMk cId="0" sldId="260"/>
            <ac:spMk id="1740" creationId="{00000000-0000-0000-0000-000000000000}"/>
          </ac:spMkLst>
        </pc:spChg>
        <pc:picChg chg="add mod">
          <ac:chgData name="David Zhao" userId="888fc9893cbb9cfb" providerId="LiveId" clId="{AEAF278C-777C-4C13-9F38-C0D78B3F2916}" dt="2022-11-02T01:21:58.635" v="186" actId="14100"/>
          <ac:picMkLst>
            <pc:docMk/>
            <pc:sldMk cId="0" sldId="260"/>
            <ac:picMk id="4" creationId="{5286B126-C57E-B9B3-24E8-98394128C416}"/>
          </ac:picMkLst>
        </pc:picChg>
      </pc:sldChg>
      <pc:sldChg chg="addSp delSp modSp mod ord modNotes">
        <pc:chgData name="David Zhao" userId="888fc9893cbb9cfb" providerId="LiveId" clId="{AEAF278C-777C-4C13-9F38-C0D78B3F2916}" dt="2022-11-02T04:03:14.173" v="2086" actId="478"/>
        <pc:sldMkLst>
          <pc:docMk/>
          <pc:sldMk cId="0" sldId="261"/>
        </pc:sldMkLst>
        <pc:spChg chg="add del mod">
          <ac:chgData name="David Zhao" userId="888fc9893cbb9cfb" providerId="LiveId" clId="{AEAF278C-777C-4C13-9F38-C0D78B3F2916}" dt="2022-11-02T04:03:14.173" v="2086" actId="478"/>
          <ac:spMkLst>
            <pc:docMk/>
            <pc:sldMk cId="0" sldId="261"/>
            <ac:spMk id="3" creationId="{D7A37CFA-5E8E-12A0-7AF7-EB8948B9DB73}"/>
          </ac:spMkLst>
        </pc:spChg>
        <pc:spChg chg="mod">
          <ac:chgData name="David Zhao" userId="888fc9893cbb9cfb" providerId="LiveId" clId="{AEAF278C-777C-4C13-9F38-C0D78B3F2916}" dt="2022-11-02T04:02:51.547" v="2063" actId="20577"/>
          <ac:spMkLst>
            <pc:docMk/>
            <pc:sldMk cId="0" sldId="261"/>
            <ac:spMk id="1745" creationId="{00000000-0000-0000-0000-000000000000}"/>
          </ac:spMkLst>
        </pc:spChg>
        <pc:spChg chg="del mod">
          <ac:chgData name="David Zhao" userId="888fc9893cbb9cfb" providerId="LiveId" clId="{AEAF278C-777C-4C13-9F38-C0D78B3F2916}" dt="2022-11-02T04:03:09.974" v="2085" actId="478"/>
          <ac:spMkLst>
            <pc:docMk/>
            <pc:sldMk cId="0" sldId="261"/>
            <ac:spMk id="1747" creationId="{00000000-0000-0000-0000-000000000000}"/>
          </ac:spMkLst>
        </pc:spChg>
      </pc:sldChg>
      <pc:sldChg chg="addSp delSp modSp mod ord modNotes">
        <pc:chgData name="David Zhao" userId="888fc9893cbb9cfb" providerId="LiveId" clId="{AEAF278C-777C-4C13-9F38-C0D78B3F2916}" dt="2022-11-02T16:48:37.589" v="7217" actId="20577"/>
        <pc:sldMkLst>
          <pc:docMk/>
          <pc:sldMk cId="0" sldId="262"/>
        </pc:sldMkLst>
        <pc:spChg chg="mod">
          <ac:chgData name="David Zhao" userId="888fc9893cbb9cfb" providerId="LiveId" clId="{AEAF278C-777C-4C13-9F38-C0D78B3F2916}" dt="2022-11-02T16:29:28.691" v="6709" actId="122"/>
          <ac:spMkLst>
            <pc:docMk/>
            <pc:sldMk cId="0" sldId="262"/>
            <ac:spMk id="1752" creationId="{00000000-0000-0000-0000-000000000000}"/>
          </ac:spMkLst>
        </pc:spChg>
        <pc:spChg chg="mod">
          <ac:chgData name="David Zhao" userId="888fc9893cbb9cfb" providerId="LiveId" clId="{AEAF278C-777C-4C13-9F38-C0D78B3F2916}" dt="2022-11-02T16:39:45.988" v="6998" actId="20577"/>
          <ac:spMkLst>
            <pc:docMk/>
            <pc:sldMk cId="0" sldId="262"/>
            <ac:spMk id="1753" creationId="{00000000-0000-0000-0000-000000000000}"/>
          </ac:spMkLst>
        </pc:spChg>
        <pc:spChg chg="mod">
          <ac:chgData name="David Zhao" userId="888fc9893cbb9cfb" providerId="LiveId" clId="{AEAF278C-777C-4C13-9F38-C0D78B3F2916}" dt="2022-11-02T16:48:37.589" v="7217" actId="20577"/>
          <ac:spMkLst>
            <pc:docMk/>
            <pc:sldMk cId="0" sldId="262"/>
            <ac:spMk id="1754" creationId="{00000000-0000-0000-0000-000000000000}"/>
          </ac:spMkLst>
        </pc:spChg>
        <pc:grpChg chg="add mod">
          <ac:chgData name="David Zhao" userId="888fc9893cbb9cfb" providerId="LiveId" clId="{AEAF278C-777C-4C13-9F38-C0D78B3F2916}" dt="2022-11-02T16:29:14.222" v="6705" actId="1076"/>
          <ac:grpSpMkLst>
            <pc:docMk/>
            <pc:sldMk cId="0" sldId="262"/>
            <ac:grpSpMk id="10" creationId="{0FC33532-42AE-F274-5464-1504B1D42A1C}"/>
          </ac:grpSpMkLst>
        </pc:grpChg>
        <pc:picChg chg="add mod">
          <ac:chgData name="David Zhao" userId="888fc9893cbb9cfb" providerId="LiveId" clId="{AEAF278C-777C-4C13-9F38-C0D78B3F2916}" dt="2022-11-02T16:29:22.458" v="6708" actId="1076"/>
          <ac:picMkLst>
            <pc:docMk/>
            <pc:sldMk cId="0" sldId="262"/>
            <ac:picMk id="3" creationId="{391F437E-1203-AE33-04A9-5AAECF1D2508}"/>
          </ac:picMkLst>
        </pc:picChg>
        <pc:picChg chg="add del mod">
          <ac:chgData name="David Zhao" userId="888fc9893cbb9cfb" providerId="LiveId" clId="{AEAF278C-777C-4C13-9F38-C0D78B3F2916}" dt="2022-11-02T16:26:07.790" v="6689" actId="478"/>
          <ac:picMkLst>
            <pc:docMk/>
            <pc:sldMk cId="0" sldId="262"/>
            <ac:picMk id="5" creationId="{853E4FA1-0207-14D2-B57E-B4220BC48768}"/>
          </ac:picMkLst>
        </pc:picChg>
        <pc:picChg chg="add mod">
          <ac:chgData name="David Zhao" userId="888fc9893cbb9cfb" providerId="LiveId" clId="{AEAF278C-777C-4C13-9F38-C0D78B3F2916}" dt="2022-11-02T16:29:08.235" v="6703" actId="164"/>
          <ac:picMkLst>
            <pc:docMk/>
            <pc:sldMk cId="0" sldId="262"/>
            <ac:picMk id="7" creationId="{61300277-EF2C-37F1-92F4-C57804CF0648}"/>
          </ac:picMkLst>
        </pc:picChg>
        <pc:picChg chg="add mod">
          <ac:chgData name="David Zhao" userId="888fc9893cbb9cfb" providerId="LiveId" clId="{AEAF278C-777C-4C13-9F38-C0D78B3F2916}" dt="2022-11-02T16:29:08.235" v="6703" actId="164"/>
          <ac:picMkLst>
            <pc:docMk/>
            <pc:sldMk cId="0" sldId="262"/>
            <ac:picMk id="9" creationId="{6FD612BF-E9E2-F29F-1040-F26D53247079}"/>
          </ac:picMkLst>
        </pc:picChg>
      </pc:sldChg>
      <pc:sldChg chg="del">
        <pc:chgData name="David Zhao" userId="888fc9893cbb9cfb" providerId="LiveId" clId="{AEAF278C-777C-4C13-9F38-C0D78B3F2916}" dt="2022-11-02T16:50:50.224" v="7218" actId="2696"/>
        <pc:sldMkLst>
          <pc:docMk/>
          <pc:sldMk cId="0" sldId="263"/>
        </pc:sldMkLst>
      </pc:sldChg>
      <pc:sldChg chg="del">
        <pc:chgData name="David Zhao" userId="888fc9893cbb9cfb" providerId="LiveId" clId="{AEAF278C-777C-4C13-9F38-C0D78B3F2916}" dt="2022-11-02T16:50:50.224" v="7218" actId="2696"/>
        <pc:sldMkLst>
          <pc:docMk/>
          <pc:sldMk cId="0" sldId="264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65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66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67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68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69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70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71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72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73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74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75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76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77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78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79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80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81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82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83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84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85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86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87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88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89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90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91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92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93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94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95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96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97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98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99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00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01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02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03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04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05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06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07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08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09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10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11"/>
        </pc:sldMkLst>
      </pc:sldChg>
      <pc:sldChg chg="del">
        <pc:chgData name="David Zhao" userId="888fc9893cbb9cfb" providerId="LiveId" clId="{AEAF278C-777C-4C13-9F38-C0D78B3F2916}" dt="2022-11-02T16:40:52.246" v="7005" actId="47"/>
        <pc:sldMkLst>
          <pc:docMk/>
          <pc:sldMk cId="0" sldId="312"/>
        </pc:sldMkLst>
      </pc:sldChg>
      <pc:sldChg chg="new del">
        <pc:chgData name="David Zhao" userId="888fc9893cbb9cfb" providerId="LiveId" clId="{AEAF278C-777C-4C13-9F38-C0D78B3F2916}" dt="2022-11-02T01:22:24.665" v="189" actId="680"/>
        <pc:sldMkLst>
          <pc:docMk/>
          <pc:sldMk cId="1774792044" sldId="313"/>
        </pc:sldMkLst>
      </pc:sldChg>
      <pc:sldChg chg="addSp delSp modSp new mod">
        <pc:chgData name="David Zhao" userId="888fc9893cbb9cfb" providerId="LiveId" clId="{AEAF278C-777C-4C13-9F38-C0D78B3F2916}" dt="2022-11-02T04:02:29.344" v="2053" actId="20577"/>
        <pc:sldMkLst>
          <pc:docMk/>
          <pc:sldMk cId="2036904414" sldId="313"/>
        </pc:sldMkLst>
        <pc:spChg chg="mod">
          <ac:chgData name="David Zhao" userId="888fc9893cbb9cfb" providerId="LiveId" clId="{AEAF278C-777C-4C13-9F38-C0D78B3F2916}" dt="2022-11-02T03:42:03.204" v="1300" actId="20577"/>
          <ac:spMkLst>
            <pc:docMk/>
            <pc:sldMk cId="2036904414" sldId="313"/>
            <ac:spMk id="2" creationId="{DE09E38A-9353-5758-74D8-0862F9C7A376}"/>
          </ac:spMkLst>
        </pc:spChg>
        <pc:spChg chg="add del mod">
          <ac:chgData name="David Zhao" userId="888fc9893cbb9cfb" providerId="LiveId" clId="{AEAF278C-777C-4C13-9F38-C0D78B3F2916}" dt="2022-11-02T01:25:19.641" v="272"/>
          <ac:spMkLst>
            <pc:docMk/>
            <pc:sldMk cId="2036904414" sldId="313"/>
            <ac:spMk id="3" creationId="{AB7F1B38-2AB3-CF1E-9B90-08ED3E2C2A3D}"/>
          </ac:spMkLst>
        </pc:spChg>
        <pc:spChg chg="add mod">
          <ac:chgData name="David Zhao" userId="888fc9893cbb9cfb" providerId="LiveId" clId="{AEAF278C-777C-4C13-9F38-C0D78B3F2916}" dt="2022-11-02T03:48:14.856" v="1555" actId="115"/>
          <ac:spMkLst>
            <pc:docMk/>
            <pc:sldMk cId="2036904414" sldId="313"/>
            <ac:spMk id="4" creationId="{86C5A438-BFC3-CEF9-9194-75A580AE53C7}"/>
          </ac:spMkLst>
        </pc:spChg>
        <pc:spChg chg="add mod">
          <ac:chgData name="David Zhao" userId="888fc9893cbb9cfb" providerId="LiveId" clId="{AEAF278C-777C-4C13-9F38-C0D78B3F2916}" dt="2022-11-02T04:02:29.344" v="2053" actId="20577"/>
          <ac:spMkLst>
            <pc:docMk/>
            <pc:sldMk cId="2036904414" sldId="313"/>
            <ac:spMk id="11" creationId="{3E0B5A25-7252-4EF9-BBA8-B3DBD6382B70}"/>
          </ac:spMkLst>
        </pc:spChg>
        <pc:picChg chg="add del mod">
          <ac:chgData name="David Zhao" userId="888fc9893cbb9cfb" providerId="LiveId" clId="{AEAF278C-777C-4C13-9F38-C0D78B3F2916}" dt="2022-11-02T03:39:40.666" v="1262" actId="478"/>
          <ac:picMkLst>
            <pc:docMk/>
            <pc:sldMk cId="2036904414" sldId="313"/>
            <ac:picMk id="6" creationId="{11F63848-A670-FCD1-3019-C2BA69E6716D}"/>
          </ac:picMkLst>
        </pc:picChg>
        <pc:picChg chg="add del mod">
          <ac:chgData name="David Zhao" userId="888fc9893cbb9cfb" providerId="LiveId" clId="{AEAF278C-777C-4C13-9F38-C0D78B3F2916}" dt="2022-11-02T03:22:11.521" v="1214" actId="478"/>
          <ac:picMkLst>
            <pc:docMk/>
            <pc:sldMk cId="2036904414" sldId="313"/>
            <ac:picMk id="8" creationId="{4C86BD91-8558-F685-F20A-27AC0A0A67F7}"/>
          </ac:picMkLst>
        </pc:picChg>
        <pc:picChg chg="add mod">
          <ac:chgData name="David Zhao" userId="888fc9893cbb9cfb" providerId="LiveId" clId="{AEAF278C-777C-4C13-9F38-C0D78B3F2916}" dt="2022-11-02T03:39:50.412" v="1267" actId="1076"/>
          <ac:picMkLst>
            <pc:docMk/>
            <pc:sldMk cId="2036904414" sldId="313"/>
            <ac:picMk id="10" creationId="{EA6C0DC0-684E-6A6C-6E89-CEDFA647520E}"/>
          </ac:picMkLst>
        </pc:picChg>
      </pc:sldChg>
      <pc:sldChg chg="new del">
        <pc:chgData name="David Zhao" userId="888fc9893cbb9cfb" providerId="LiveId" clId="{AEAF278C-777C-4C13-9F38-C0D78B3F2916}" dt="2022-11-02T01:23:18.822" v="191" actId="680"/>
        <pc:sldMkLst>
          <pc:docMk/>
          <pc:sldMk cId="2626470778" sldId="313"/>
        </pc:sldMkLst>
      </pc:sldChg>
      <pc:sldChg chg="addSp delSp modSp add mod">
        <pc:chgData name="David Zhao" userId="888fc9893cbb9cfb" providerId="LiveId" clId="{AEAF278C-777C-4C13-9F38-C0D78B3F2916}" dt="2022-11-02T04:01:40.788" v="2044" actId="1076"/>
        <pc:sldMkLst>
          <pc:docMk/>
          <pc:sldMk cId="3177349332" sldId="314"/>
        </pc:sldMkLst>
        <pc:spChg chg="mod">
          <ac:chgData name="David Zhao" userId="888fc9893cbb9cfb" providerId="LiveId" clId="{AEAF278C-777C-4C13-9F38-C0D78B3F2916}" dt="2022-11-02T03:42:08.882" v="1310" actId="20577"/>
          <ac:spMkLst>
            <pc:docMk/>
            <pc:sldMk cId="3177349332" sldId="314"/>
            <ac:spMk id="2" creationId="{DE09E38A-9353-5758-74D8-0862F9C7A376}"/>
          </ac:spMkLst>
        </pc:spChg>
        <pc:spChg chg="mod">
          <ac:chgData name="David Zhao" userId="888fc9893cbb9cfb" providerId="LiveId" clId="{AEAF278C-777C-4C13-9F38-C0D78B3F2916}" dt="2022-11-02T04:01:36.241" v="2043" actId="20577"/>
          <ac:spMkLst>
            <pc:docMk/>
            <pc:sldMk cId="3177349332" sldId="314"/>
            <ac:spMk id="4" creationId="{86C5A438-BFC3-CEF9-9194-75A580AE53C7}"/>
          </ac:spMkLst>
        </pc:spChg>
        <pc:spChg chg="add mod">
          <ac:chgData name="David Zhao" userId="888fc9893cbb9cfb" providerId="LiveId" clId="{AEAF278C-777C-4C13-9F38-C0D78B3F2916}" dt="2022-11-02T04:01:04.597" v="2031" actId="113"/>
          <ac:spMkLst>
            <pc:docMk/>
            <pc:sldMk cId="3177349332" sldId="314"/>
            <ac:spMk id="5" creationId="{862F6274-30C1-9A6E-59B4-6E1EE7595602}"/>
          </ac:spMkLst>
        </pc:spChg>
        <pc:spChg chg="del">
          <ac:chgData name="David Zhao" userId="888fc9893cbb9cfb" providerId="LiveId" clId="{AEAF278C-777C-4C13-9F38-C0D78B3F2916}" dt="2022-11-02T03:41:53.284" v="1290" actId="478"/>
          <ac:spMkLst>
            <pc:docMk/>
            <pc:sldMk cId="3177349332" sldId="314"/>
            <ac:spMk id="11" creationId="{3E0B5A25-7252-4EF9-BBA8-B3DBD6382B70}"/>
          </ac:spMkLst>
        </pc:spChg>
        <pc:picChg chg="add mod">
          <ac:chgData name="David Zhao" userId="888fc9893cbb9cfb" providerId="LiveId" clId="{AEAF278C-777C-4C13-9F38-C0D78B3F2916}" dt="2022-11-02T04:01:40.788" v="2044" actId="1076"/>
          <ac:picMkLst>
            <pc:docMk/>
            <pc:sldMk cId="3177349332" sldId="314"/>
            <ac:picMk id="7" creationId="{BB94A467-48B2-88C2-942A-F62BAE4B6C1A}"/>
          </ac:picMkLst>
        </pc:picChg>
        <pc:picChg chg="del">
          <ac:chgData name="David Zhao" userId="888fc9893cbb9cfb" providerId="LiveId" clId="{AEAF278C-777C-4C13-9F38-C0D78B3F2916}" dt="2022-11-02T03:41:56.287" v="1291" actId="478"/>
          <ac:picMkLst>
            <pc:docMk/>
            <pc:sldMk cId="3177349332" sldId="314"/>
            <ac:picMk id="10" creationId="{EA6C0DC0-684E-6A6C-6E89-CEDFA647520E}"/>
          </ac:picMkLst>
        </pc:picChg>
      </pc:sldChg>
      <pc:sldChg chg="addSp delSp modSp new add del mod">
        <pc:chgData name="David Zhao" userId="888fc9893cbb9cfb" providerId="LiveId" clId="{AEAF278C-777C-4C13-9F38-C0D78B3F2916}" dt="2022-11-02T05:21:22.006" v="3814" actId="2696"/>
        <pc:sldMkLst>
          <pc:docMk/>
          <pc:sldMk cId="2279636081" sldId="315"/>
        </pc:sldMkLst>
        <pc:spChg chg="mod">
          <ac:chgData name="David Zhao" userId="888fc9893cbb9cfb" providerId="LiveId" clId="{AEAF278C-777C-4C13-9F38-C0D78B3F2916}" dt="2022-11-02T04:04:01.358" v="2157" actId="113"/>
          <ac:spMkLst>
            <pc:docMk/>
            <pc:sldMk cId="2279636081" sldId="315"/>
            <ac:spMk id="2" creationId="{42387AEC-D452-B6B1-4E3D-48165A79AC94}"/>
          </ac:spMkLst>
        </pc:spChg>
        <pc:spChg chg="add mod">
          <ac:chgData name="David Zhao" userId="888fc9893cbb9cfb" providerId="LiveId" clId="{AEAF278C-777C-4C13-9F38-C0D78B3F2916}" dt="2022-11-02T04:34:37.649" v="2676" actId="113"/>
          <ac:spMkLst>
            <pc:docMk/>
            <pc:sldMk cId="2279636081" sldId="315"/>
            <ac:spMk id="3" creationId="{596982A9-AF30-16BA-079C-BF52EDC9A37A}"/>
          </ac:spMkLst>
        </pc:spChg>
        <pc:spChg chg="add mod">
          <ac:chgData name="David Zhao" userId="888fc9893cbb9cfb" providerId="LiveId" clId="{AEAF278C-777C-4C13-9F38-C0D78B3F2916}" dt="2022-11-02T04:34:35.490" v="2675" actId="113"/>
          <ac:spMkLst>
            <pc:docMk/>
            <pc:sldMk cId="2279636081" sldId="315"/>
            <ac:spMk id="7" creationId="{FE90BF5D-550D-2C57-A5F6-7B407313058B}"/>
          </ac:spMkLst>
        </pc:spChg>
        <pc:spChg chg="add mod">
          <ac:chgData name="David Zhao" userId="888fc9893cbb9cfb" providerId="LiveId" clId="{AEAF278C-777C-4C13-9F38-C0D78B3F2916}" dt="2022-11-02T04:34:39.551" v="2677" actId="113"/>
          <ac:spMkLst>
            <pc:docMk/>
            <pc:sldMk cId="2279636081" sldId="315"/>
            <ac:spMk id="8" creationId="{370A75BB-F66B-9481-83FC-386DCC42CE4B}"/>
          </ac:spMkLst>
        </pc:spChg>
        <pc:spChg chg="add mod">
          <ac:chgData name="David Zhao" userId="888fc9893cbb9cfb" providerId="LiveId" clId="{AEAF278C-777C-4C13-9F38-C0D78B3F2916}" dt="2022-11-02T05:08:11.681" v="3600" actId="1076"/>
          <ac:spMkLst>
            <pc:docMk/>
            <pc:sldMk cId="2279636081" sldId="315"/>
            <ac:spMk id="16" creationId="{1AEFCEA8-D144-9D1A-37CA-DEB6E214CD3D}"/>
          </ac:spMkLst>
        </pc:spChg>
        <pc:spChg chg="add mod">
          <ac:chgData name="David Zhao" userId="888fc9893cbb9cfb" providerId="LiveId" clId="{AEAF278C-777C-4C13-9F38-C0D78B3F2916}" dt="2022-11-02T05:08:08.751" v="3599" actId="1076"/>
          <ac:spMkLst>
            <pc:docMk/>
            <pc:sldMk cId="2279636081" sldId="315"/>
            <ac:spMk id="17" creationId="{3217C10D-5AAE-DBEE-FE5A-9C03CC0C1AF7}"/>
          </ac:spMkLst>
        </pc:spChg>
        <pc:spChg chg="add mod">
          <ac:chgData name="David Zhao" userId="888fc9893cbb9cfb" providerId="LiveId" clId="{AEAF278C-777C-4C13-9F38-C0D78B3F2916}" dt="2022-11-02T04:58:35.526" v="3466" actId="1076"/>
          <ac:spMkLst>
            <pc:docMk/>
            <pc:sldMk cId="2279636081" sldId="315"/>
            <ac:spMk id="20" creationId="{45B75963-ED8E-971A-28CD-73E294CA0B72}"/>
          </ac:spMkLst>
        </pc:spChg>
        <pc:spChg chg="add mod">
          <ac:chgData name="David Zhao" userId="888fc9893cbb9cfb" providerId="LiveId" clId="{AEAF278C-777C-4C13-9F38-C0D78B3F2916}" dt="2022-11-02T04:59:50.465" v="3470" actId="1076"/>
          <ac:spMkLst>
            <pc:docMk/>
            <pc:sldMk cId="2279636081" sldId="315"/>
            <ac:spMk id="33" creationId="{319AD0C2-1B90-9983-FB9A-85667072BE96}"/>
          </ac:spMkLst>
        </pc:spChg>
        <pc:spChg chg="add mod">
          <ac:chgData name="David Zhao" userId="888fc9893cbb9cfb" providerId="LiveId" clId="{AEAF278C-777C-4C13-9F38-C0D78B3F2916}" dt="2022-11-02T05:08:15.707" v="3602" actId="14100"/>
          <ac:spMkLst>
            <pc:docMk/>
            <pc:sldMk cId="2279636081" sldId="315"/>
            <ac:spMk id="35" creationId="{CD969493-CB4C-12DD-324B-C1F0943698E2}"/>
          </ac:spMkLst>
        </pc:spChg>
        <pc:spChg chg="add del mod">
          <ac:chgData name="David Zhao" userId="888fc9893cbb9cfb" providerId="LiveId" clId="{AEAF278C-777C-4C13-9F38-C0D78B3F2916}" dt="2022-11-02T04:40:25.778" v="2981" actId="478"/>
          <ac:spMkLst>
            <pc:docMk/>
            <pc:sldMk cId="2279636081" sldId="315"/>
            <ac:spMk id="42" creationId="{AB6C9B37-2E66-DBB6-B6A6-CAF910B684C6}"/>
          </ac:spMkLst>
        </pc:spChg>
        <pc:spChg chg="add mod">
          <ac:chgData name="David Zhao" userId="888fc9893cbb9cfb" providerId="LiveId" clId="{AEAF278C-777C-4C13-9F38-C0D78B3F2916}" dt="2022-11-02T04:41:00.189" v="3020" actId="1076"/>
          <ac:spMkLst>
            <pc:docMk/>
            <pc:sldMk cId="2279636081" sldId="315"/>
            <ac:spMk id="43" creationId="{BB936D6B-4A2E-DD42-84B9-DD74AD29047C}"/>
          </ac:spMkLst>
        </pc:spChg>
        <pc:spChg chg="add mod">
          <ac:chgData name="David Zhao" userId="888fc9893cbb9cfb" providerId="LiveId" clId="{AEAF278C-777C-4C13-9F38-C0D78B3F2916}" dt="2022-11-02T04:44:04.866" v="3120" actId="1076"/>
          <ac:spMkLst>
            <pc:docMk/>
            <pc:sldMk cId="2279636081" sldId="315"/>
            <ac:spMk id="47" creationId="{9EDD6187-7D6E-65EE-2ED4-FE4C9E29CF2A}"/>
          </ac:spMkLst>
        </pc:spChg>
        <pc:spChg chg="add mod">
          <ac:chgData name="David Zhao" userId="888fc9893cbb9cfb" providerId="LiveId" clId="{AEAF278C-777C-4C13-9F38-C0D78B3F2916}" dt="2022-11-02T04:43:28.065" v="3114" actId="1076"/>
          <ac:spMkLst>
            <pc:docMk/>
            <pc:sldMk cId="2279636081" sldId="315"/>
            <ac:spMk id="56" creationId="{AE8EC079-41B7-95C2-8ED2-0C7A587B0A2F}"/>
          </ac:spMkLst>
        </pc:spChg>
        <pc:spChg chg="add mod">
          <ac:chgData name="David Zhao" userId="888fc9893cbb9cfb" providerId="LiveId" clId="{AEAF278C-777C-4C13-9F38-C0D78B3F2916}" dt="2022-11-02T04:43:23.728" v="3111" actId="1076"/>
          <ac:spMkLst>
            <pc:docMk/>
            <pc:sldMk cId="2279636081" sldId="315"/>
            <ac:spMk id="57" creationId="{F8B19965-D8BF-0008-2155-E3225009F69C}"/>
          </ac:spMkLst>
        </pc:spChg>
        <pc:spChg chg="add mod">
          <ac:chgData name="David Zhao" userId="888fc9893cbb9cfb" providerId="LiveId" clId="{AEAF278C-777C-4C13-9F38-C0D78B3F2916}" dt="2022-11-02T05:00:02.330" v="3474" actId="1076"/>
          <ac:spMkLst>
            <pc:docMk/>
            <pc:sldMk cId="2279636081" sldId="315"/>
            <ac:spMk id="66" creationId="{3CE8AB6D-E076-D211-2773-022BD59714EF}"/>
          </ac:spMkLst>
        </pc:spChg>
        <pc:spChg chg="add mod">
          <ac:chgData name="David Zhao" userId="888fc9893cbb9cfb" providerId="LiveId" clId="{AEAF278C-777C-4C13-9F38-C0D78B3F2916}" dt="2022-11-02T05:09:54.475" v="3604" actId="14100"/>
          <ac:spMkLst>
            <pc:docMk/>
            <pc:sldMk cId="2279636081" sldId="315"/>
            <ac:spMk id="77" creationId="{FBE4BA8B-9341-1D2E-FFDF-81AA7F895276}"/>
          </ac:spMkLst>
        </pc:spChg>
        <pc:spChg chg="add mod">
          <ac:chgData name="David Zhao" userId="888fc9893cbb9cfb" providerId="LiveId" clId="{AEAF278C-777C-4C13-9F38-C0D78B3F2916}" dt="2022-11-02T05:02:54.442" v="3510" actId="1076"/>
          <ac:spMkLst>
            <pc:docMk/>
            <pc:sldMk cId="2279636081" sldId="315"/>
            <ac:spMk id="94" creationId="{4A3498A9-4F8E-804B-1851-DF2C57D8DDEA}"/>
          </ac:spMkLst>
        </pc:spChg>
        <pc:spChg chg="add mod">
          <ac:chgData name="David Zhao" userId="888fc9893cbb9cfb" providerId="LiveId" clId="{AEAF278C-777C-4C13-9F38-C0D78B3F2916}" dt="2022-11-02T04:55:41.964" v="3412" actId="255"/>
          <ac:spMkLst>
            <pc:docMk/>
            <pc:sldMk cId="2279636081" sldId="315"/>
            <ac:spMk id="109" creationId="{96B01542-F9A0-14C7-2894-92122F28AA60}"/>
          </ac:spMkLst>
        </pc:spChg>
        <pc:spChg chg="add mod">
          <ac:chgData name="David Zhao" userId="888fc9893cbb9cfb" providerId="LiveId" clId="{AEAF278C-777C-4C13-9F38-C0D78B3F2916}" dt="2022-11-02T04:55:38.588" v="3411" actId="255"/>
          <ac:spMkLst>
            <pc:docMk/>
            <pc:sldMk cId="2279636081" sldId="315"/>
            <ac:spMk id="111" creationId="{B11A8743-C41F-D78C-3EAF-F133DE0042D7}"/>
          </ac:spMkLst>
        </pc:spChg>
        <pc:spChg chg="add del">
          <ac:chgData name="David Zhao" userId="888fc9893cbb9cfb" providerId="LiveId" clId="{AEAF278C-777C-4C13-9F38-C0D78B3F2916}" dt="2022-11-02T04:51:38.341" v="3319" actId="11529"/>
          <ac:spMkLst>
            <pc:docMk/>
            <pc:sldMk cId="2279636081" sldId="315"/>
            <ac:spMk id="115" creationId="{1E5319F2-24BB-FF22-B1C2-9AD0988BC1C7}"/>
          </ac:spMkLst>
        </pc:spChg>
        <pc:spChg chg="add mod">
          <ac:chgData name="David Zhao" userId="888fc9893cbb9cfb" providerId="LiveId" clId="{AEAF278C-777C-4C13-9F38-C0D78B3F2916}" dt="2022-11-02T05:07:13.898" v="3562" actId="14100"/>
          <ac:spMkLst>
            <pc:docMk/>
            <pc:sldMk cId="2279636081" sldId="315"/>
            <ac:spMk id="116" creationId="{27FD1DC2-426C-D59D-D54B-4C99200AE13A}"/>
          </ac:spMkLst>
        </pc:spChg>
        <pc:spChg chg="add mod">
          <ac:chgData name="David Zhao" userId="888fc9893cbb9cfb" providerId="LiveId" clId="{AEAF278C-777C-4C13-9F38-C0D78B3F2916}" dt="2022-11-02T05:07:16.805" v="3563" actId="1076"/>
          <ac:spMkLst>
            <pc:docMk/>
            <pc:sldMk cId="2279636081" sldId="315"/>
            <ac:spMk id="117" creationId="{DEE6A3AD-9D73-C0FC-81CD-FF9AF432AA18}"/>
          </ac:spMkLst>
        </pc:spChg>
        <pc:spChg chg="add mod">
          <ac:chgData name="David Zhao" userId="888fc9893cbb9cfb" providerId="LiveId" clId="{AEAF278C-777C-4C13-9F38-C0D78B3F2916}" dt="2022-11-02T04:56:25.197" v="3420" actId="1076"/>
          <ac:spMkLst>
            <pc:docMk/>
            <pc:sldMk cId="2279636081" sldId="315"/>
            <ac:spMk id="123" creationId="{2C698028-FB8B-EE6F-8C1A-83F657AD7B31}"/>
          </ac:spMkLst>
        </pc:spChg>
        <pc:spChg chg="add mod">
          <ac:chgData name="David Zhao" userId="888fc9893cbb9cfb" providerId="LiveId" clId="{AEAF278C-777C-4C13-9F38-C0D78B3F2916}" dt="2022-11-02T04:56:32.179" v="3421" actId="1076"/>
          <ac:spMkLst>
            <pc:docMk/>
            <pc:sldMk cId="2279636081" sldId="315"/>
            <ac:spMk id="125" creationId="{4A7B84BD-0268-C64E-7595-F2317697DD77}"/>
          </ac:spMkLst>
        </pc:spChg>
        <pc:spChg chg="add mod">
          <ac:chgData name="David Zhao" userId="888fc9893cbb9cfb" providerId="LiveId" clId="{AEAF278C-777C-4C13-9F38-C0D78B3F2916}" dt="2022-11-02T05:02:54.442" v="3510" actId="1076"/>
          <ac:spMkLst>
            <pc:docMk/>
            <pc:sldMk cId="2279636081" sldId="315"/>
            <ac:spMk id="172" creationId="{275F69EE-1715-B9C6-173A-7D3D80815DDC}"/>
          </ac:spMkLst>
        </pc:spChg>
        <pc:spChg chg="add mod">
          <ac:chgData name="David Zhao" userId="888fc9893cbb9cfb" providerId="LiveId" clId="{AEAF278C-777C-4C13-9F38-C0D78B3F2916}" dt="2022-11-02T05:02:54.442" v="3510" actId="1076"/>
          <ac:spMkLst>
            <pc:docMk/>
            <pc:sldMk cId="2279636081" sldId="315"/>
            <ac:spMk id="173" creationId="{E3607807-4F0A-7156-FE24-9A2B553F6B9B}"/>
          </ac:spMkLst>
        </pc:spChg>
        <pc:spChg chg="add mod">
          <ac:chgData name="David Zhao" userId="888fc9893cbb9cfb" providerId="LiveId" clId="{AEAF278C-777C-4C13-9F38-C0D78B3F2916}" dt="2022-11-02T05:14:36.467" v="3610" actId="14100"/>
          <ac:spMkLst>
            <pc:docMk/>
            <pc:sldMk cId="2279636081" sldId="315"/>
            <ac:spMk id="183" creationId="{80C5163C-6107-B677-3859-3C7A712B980F}"/>
          </ac:spMkLst>
        </pc:spChg>
        <pc:spChg chg="add del mod">
          <ac:chgData name="David Zhao" userId="888fc9893cbb9cfb" providerId="LiveId" clId="{AEAF278C-777C-4C13-9F38-C0D78B3F2916}" dt="2022-11-02T05:03:07.525" v="3516"/>
          <ac:spMkLst>
            <pc:docMk/>
            <pc:sldMk cId="2279636081" sldId="315"/>
            <ac:spMk id="184" creationId="{AA0C9489-0CFC-B149-7FC0-ABA4E5421B79}"/>
          </ac:spMkLst>
        </pc:spChg>
        <pc:spChg chg="add mod">
          <ac:chgData name="David Zhao" userId="888fc9893cbb9cfb" providerId="LiveId" clId="{AEAF278C-777C-4C13-9F38-C0D78B3F2916}" dt="2022-11-02T05:05:59.207" v="3552" actId="20577"/>
          <ac:spMkLst>
            <pc:docMk/>
            <pc:sldMk cId="2279636081" sldId="315"/>
            <ac:spMk id="185" creationId="{F204AC37-59B3-104C-0BD5-846583542D91}"/>
          </ac:spMkLst>
        </pc:spChg>
        <pc:spChg chg="add mod">
          <ac:chgData name="David Zhao" userId="888fc9893cbb9cfb" providerId="LiveId" clId="{AEAF278C-777C-4C13-9F38-C0D78B3F2916}" dt="2022-11-02T05:07:56.035" v="3597" actId="1076"/>
          <ac:spMkLst>
            <pc:docMk/>
            <pc:sldMk cId="2279636081" sldId="315"/>
            <ac:spMk id="189" creationId="{865D5F80-086D-1EBB-6A66-5FBF9FB073AB}"/>
          </ac:spMkLst>
        </pc:spChg>
        <pc:cxnChg chg="add mod">
          <ac:chgData name="David Zhao" userId="888fc9893cbb9cfb" providerId="LiveId" clId="{AEAF278C-777C-4C13-9F38-C0D78B3F2916}" dt="2022-11-02T05:14:09.597" v="3607" actId="14100"/>
          <ac:cxnSpMkLst>
            <pc:docMk/>
            <pc:sldMk cId="2279636081" sldId="315"/>
            <ac:cxnSpMk id="5" creationId="{579FAA45-AA38-6F06-1549-175D68AF8191}"/>
          </ac:cxnSpMkLst>
        </pc:cxnChg>
        <pc:cxnChg chg="add mod">
          <ac:chgData name="David Zhao" userId="888fc9893cbb9cfb" providerId="LiveId" clId="{AEAF278C-777C-4C13-9F38-C0D78B3F2916}" dt="2022-11-02T05:14:11.531" v="3608" actId="14100"/>
          <ac:cxnSpMkLst>
            <pc:docMk/>
            <pc:sldMk cId="2279636081" sldId="315"/>
            <ac:cxnSpMk id="9" creationId="{C7E47155-ED79-9095-2B9D-141E4C023B83}"/>
          </ac:cxnSpMkLst>
        </pc:cxnChg>
        <pc:cxnChg chg="add mod">
          <ac:chgData name="David Zhao" userId="888fc9893cbb9cfb" providerId="LiveId" clId="{AEAF278C-777C-4C13-9F38-C0D78B3F2916}" dt="2022-11-02T05:08:11.681" v="3600" actId="1076"/>
          <ac:cxnSpMkLst>
            <pc:docMk/>
            <pc:sldMk cId="2279636081" sldId="315"/>
            <ac:cxnSpMk id="12" creationId="{E038CEA0-2815-DB06-7A42-235502D1C118}"/>
          </ac:cxnSpMkLst>
        </pc:cxnChg>
        <pc:cxnChg chg="add mod">
          <ac:chgData name="David Zhao" userId="888fc9893cbb9cfb" providerId="LiveId" clId="{AEAF278C-777C-4C13-9F38-C0D78B3F2916}" dt="2022-11-02T05:08:08.751" v="3599" actId="1076"/>
          <ac:cxnSpMkLst>
            <pc:docMk/>
            <pc:sldMk cId="2279636081" sldId="315"/>
            <ac:cxnSpMk id="14" creationId="{5DF30625-8458-F406-4FF4-E733F709EDF6}"/>
          </ac:cxnSpMkLst>
        </pc:cxnChg>
        <pc:cxnChg chg="add mod">
          <ac:chgData name="David Zhao" userId="888fc9893cbb9cfb" providerId="LiveId" clId="{AEAF278C-777C-4C13-9F38-C0D78B3F2916}" dt="2022-11-02T04:36:30.396" v="2815" actId="14100"/>
          <ac:cxnSpMkLst>
            <pc:docMk/>
            <pc:sldMk cId="2279636081" sldId="315"/>
            <ac:cxnSpMk id="18" creationId="{76BC8FA0-C5C0-0952-0C29-1A4B3983E374}"/>
          </ac:cxnSpMkLst>
        </pc:cxnChg>
        <pc:cxnChg chg="add mod">
          <ac:chgData name="David Zhao" userId="888fc9893cbb9cfb" providerId="LiveId" clId="{AEAF278C-777C-4C13-9F38-C0D78B3F2916}" dt="2022-11-02T05:08:15.707" v="3602" actId="14100"/>
          <ac:cxnSpMkLst>
            <pc:docMk/>
            <pc:sldMk cId="2279636081" sldId="315"/>
            <ac:cxnSpMk id="26" creationId="{98416827-6154-9AFA-7845-9F6C232B1360}"/>
          </ac:cxnSpMkLst>
        </pc:cxnChg>
        <pc:cxnChg chg="add mod">
          <ac:chgData name="David Zhao" userId="888fc9893cbb9cfb" providerId="LiveId" clId="{AEAF278C-777C-4C13-9F38-C0D78B3F2916}" dt="2022-11-02T04:59:50.465" v="3470" actId="1076"/>
          <ac:cxnSpMkLst>
            <pc:docMk/>
            <pc:sldMk cId="2279636081" sldId="315"/>
            <ac:cxnSpMk id="30" creationId="{010C72DF-B57B-88DD-7D41-A29E27B5853B}"/>
          </ac:cxnSpMkLst>
        </pc:cxnChg>
        <pc:cxnChg chg="add mod">
          <ac:chgData name="David Zhao" userId="888fc9893cbb9cfb" providerId="LiveId" clId="{AEAF278C-777C-4C13-9F38-C0D78B3F2916}" dt="2022-11-02T04:40:12.721" v="2955" actId="14100"/>
          <ac:cxnSpMkLst>
            <pc:docMk/>
            <pc:sldMk cId="2279636081" sldId="315"/>
            <ac:cxnSpMk id="40" creationId="{9E529542-9B1D-0131-4180-D0AD6B3F1811}"/>
          </ac:cxnSpMkLst>
        </pc:cxnChg>
        <pc:cxnChg chg="add mod">
          <ac:chgData name="David Zhao" userId="888fc9893cbb9cfb" providerId="LiveId" clId="{AEAF278C-777C-4C13-9F38-C0D78B3F2916}" dt="2022-11-02T04:44:08.397" v="3122" actId="14100"/>
          <ac:cxnSpMkLst>
            <pc:docMk/>
            <pc:sldMk cId="2279636081" sldId="315"/>
            <ac:cxnSpMk id="44" creationId="{065FC776-47C4-B4D2-2BF6-6D420BD596B2}"/>
          </ac:cxnSpMkLst>
        </pc:cxnChg>
        <pc:cxnChg chg="add mod">
          <ac:chgData name="David Zhao" userId="888fc9893cbb9cfb" providerId="LiveId" clId="{AEAF278C-777C-4C13-9F38-C0D78B3F2916}" dt="2022-11-02T04:44:14.660" v="3123" actId="14100"/>
          <ac:cxnSpMkLst>
            <pc:docMk/>
            <pc:sldMk cId="2279636081" sldId="315"/>
            <ac:cxnSpMk id="54" creationId="{959552D2-66B1-AE68-D314-9E1BA160F521}"/>
          </ac:cxnSpMkLst>
        </pc:cxnChg>
        <pc:cxnChg chg="add mod">
          <ac:chgData name="David Zhao" userId="888fc9893cbb9cfb" providerId="LiveId" clId="{AEAF278C-777C-4C13-9F38-C0D78B3F2916}" dt="2022-11-02T04:44:00.780" v="3119" actId="14100"/>
          <ac:cxnSpMkLst>
            <pc:docMk/>
            <pc:sldMk cId="2279636081" sldId="315"/>
            <ac:cxnSpMk id="59" creationId="{8E5046DC-A0A3-93FB-4EFF-6FEFE0C533F9}"/>
          </ac:cxnSpMkLst>
        </pc:cxnChg>
        <pc:cxnChg chg="add mod">
          <ac:chgData name="David Zhao" userId="888fc9893cbb9cfb" providerId="LiveId" clId="{AEAF278C-777C-4C13-9F38-C0D78B3F2916}" dt="2022-11-02T05:01:54.987" v="3480" actId="14100"/>
          <ac:cxnSpMkLst>
            <pc:docMk/>
            <pc:sldMk cId="2279636081" sldId="315"/>
            <ac:cxnSpMk id="63" creationId="{058DC925-B71D-EF42-6C96-F8F435E6C1A9}"/>
          </ac:cxnSpMkLst>
        </pc:cxnChg>
        <pc:cxnChg chg="add mod">
          <ac:chgData name="David Zhao" userId="888fc9893cbb9cfb" providerId="LiveId" clId="{AEAF278C-777C-4C13-9F38-C0D78B3F2916}" dt="2022-11-02T05:00:02.330" v="3474" actId="1076"/>
          <ac:cxnSpMkLst>
            <pc:docMk/>
            <pc:sldMk cId="2279636081" sldId="315"/>
            <ac:cxnSpMk id="68" creationId="{FDAB1814-BBE3-4520-2782-14C236E0660C}"/>
          </ac:cxnSpMkLst>
        </pc:cxnChg>
        <pc:cxnChg chg="add del mod">
          <ac:chgData name="David Zhao" userId="888fc9893cbb9cfb" providerId="LiveId" clId="{AEAF278C-777C-4C13-9F38-C0D78B3F2916}" dt="2022-11-02T05:09:54.475" v="3604" actId="14100"/>
          <ac:cxnSpMkLst>
            <pc:docMk/>
            <pc:sldMk cId="2279636081" sldId="315"/>
            <ac:cxnSpMk id="73" creationId="{D56A842C-1EA4-0308-073D-CCF8978699CB}"/>
          </ac:cxnSpMkLst>
        </pc:cxnChg>
        <pc:cxnChg chg="add mod">
          <ac:chgData name="David Zhao" userId="888fc9893cbb9cfb" providerId="LiveId" clId="{AEAF278C-777C-4C13-9F38-C0D78B3F2916}" dt="2022-11-02T05:02:54.442" v="3510" actId="1076"/>
          <ac:cxnSpMkLst>
            <pc:docMk/>
            <pc:sldMk cId="2279636081" sldId="315"/>
            <ac:cxnSpMk id="91" creationId="{035E3D84-8CA2-93E3-AA0B-715A3AE2DE36}"/>
          </ac:cxnSpMkLst>
        </pc:cxnChg>
        <pc:cxnChg chg="add mod">
          <ac:chgData name="David Zhao" userId="888fc9893cbb9cfb" providerId="LiveId" clId="{AEAF278C-777C-4C13-9F38-C0D78B3F2916}" dt="2022-11-02T04:55:41.964" v="3412" actId="255"/>
          <ac:cxnSpMkLst>
            <pc:docMk/>
            <pc:sldMk cId="2279636081" sldId="315"/>
            <ac:cxnSpMk id="105" creationId="{CBBCB0A2-1CBF-CD50-5F78-9F193AB46725}"/>
          </ac:cxnSpMkLst>
        </pc:cxnChg>
        <pc:cxnChg chg="add mod">
          <ac:chgData name="David Zhao" userId="888fc9893cbb9cfb" providerId="LiveId" clId="{AEAF278C-777C-4C13-9F38-C0D78B3F2916}" dt="2022-11-02T04:55:38.588" v="3411" actId="255"/>
          <ac:cxnSpMkLst>
            <pc:docMk/>
            <pc:sldMk cId="2279636081" sldId="315"/>
            <ac:cxnSpMk id="112" creationId="{77312340-8808-6B6F-59B0-C079AA4E46C8}"/>
          </ac:cxnSpMkLst>
        </pc:cxnChg>
        <pc:cxnChg chg="add mod">
          <ac:chgData name="David Zhao" userId="888fc9893cbb9cfb" providerId="LiveId" clId="{AEAF278C-777C-4C13-9F38-C0D78B3F2916}" dt="2022-11-02T04:56:25.197" v="3420" actId="1076"/>
          <ac:cxnSpMkLst>
            <pc:docMk/>
            <pc:sldMk cId="2279636081" sldId="315"/>
            <ac:cxnSpMk id="118" creationId="{5E17F5AA-3ED3-0D7C-481B-23C89CC68867}"/>
          </ac:cxnSpMkLst>
        </pc:cxnChg>
        <pc:cxnChg chg="add mod">
          <ac:chgData name="David Zhao" userId="888fc9893cbb9cfb" providerId="LiveId" clId="{AEAF278C-777C-4C13-9F38-C0D78B3F2916}" dt="2022-11-02T04:56:32.179" v="3421" actId="1076"/>
          <ac:cxnSpMkLst>
            <pc:docMk/>
            <pc:sldMk cId="2279636081" sldId="315"/>
            <ac:cxnSpMk id="126" creationId="{D45414B7-DBFB-F66E-8CE8-FBFD1528B899}"/>
          </ac:cxnSpMkLst>
        </pc:cxnChg>
        <pc:cxnChg chg="add del mod">
          <ac:chgData name="David Zhao" userId="888fc9893cbb9cfb" providerId="LiveId" clId="{AEAF278C-777C-4C13-9F38-C0D78B3F2916}" dt="2022-11-02T04:56:59.238" v="3427" actId="478"/>
          <ac:cxnSpMkLst>
            <pc:docMk/>
            <pc:sldMk cId="2279636081" sldId="315"/>
            <ac:cxnSpMk id="137" creationId="{578A0A5F-DD5F-A253-E011-04FB70C5A761}"/>
          </ac:cxnSpMkLst>
        </pc:cxnChg>
        <pc:cxnChg chg="add mod">
          <ac:chgData name="David Zhao" userId="888fc9893cbb9cfb" providerId="LiveId" clId="{AEAF278C-777C-4C13-9F38-C0D78B3F2916}" dt="2022-11-02T05:02:54.442" v="3510" actId="1076"/>
          <ac:cxnSpMkLst>
            <pc:docMk/>
            <pc:sldMk cId="2279636081" sldId="315"/>
            <ac:cxnSpMk id="169" creationId="{4A2379E2-25A4-BCA7-D2E8-A138B9DAF23C}"/>
          </ac:cxnSpMkLst>
        </pc:cxnChg>
        <pc:cxnChg chg="add mod">
          <ac:chgData name="David Zhao" userId="888fc9893cbb9cfb" providerId="LiveId" clId="{AEAF278C-777C-4C13-9F38-C0D78B3F2916}" dt="2022-11-02T05:02:54.442" v="3510" actId="1076"/>
          <ac:cxnSpMkLst>
            <pc:docMk/>
            <pc:sldMk cId="2279636081" sldId="315"/>
            <ac:cxnSpMk id="176" creationId="{83D7D23A-E59C-580B-326C-69D7BA2D1B1C}"/>
          </ac:cxnSpMkLst>
        </pc:cxnChg>
        <pc:cxnChg chg="add mod">
          <ac:chgData name="David Zhao" userId="888fc9893cbb9cfb" providerId="LiveId" clId="{AEAF278C-777C-4C13-9F38-C0D78B3F2916}" dt="2022-11-02T05:07:56.035" v="3597" actId="1076"/>
          <ac:cxnSpMkLst>
            <pc:docMk/>
            <pc:sldMk cId="2279636081" sldId="315"/>
            <ac:cxnSpMk id="186" creationId="{82ED1AB7-B472-945D-14FD-F298761A280C}"/>
          </ac:cxnSpMkLst>
        </pc:cxnChg>
      </pc:sldChg>
      <pc:sldChg chg="modSp add mod">
        <pc:chgData name="David Zhao" userId="888fc9893cbb9cfb" providerId="LiveId" clId="{AEAF278C-777C-4C13-9F38-C0D78B3F2916}" dt="2022-11-02T06:06:41.662" v="4424" actId="207"/>
        <pc:sldMkLst>
          <pc:docMk/>
          <pc:sldMk cId="3172846800" sldId="316"/>
        </pc:sldMkLst>
        <pc:spChg chg="mod">
          <ac:chgData name="David Zhao" userId="888fc9893cbb9cfb" providerId="LiveId" clId="{AEAF278C-777C-4C13-9F38-C0D78B3F2916}" dt="2022-11-02T05:22:31.192" v="3819" actId="207"/>
          <ac:spMkLst>
            <pc:docMk/>
            <pc:sldMk cId="3172846800" sldId="316"/>
            <ac:spMk id="94" creationId="{4A3498A9-4F8E-804B-1851-DF2C57D8DDEA}"/>
          </ac:spMkLst>
        </pc:spChg>
        <pc:spChg chg="mod">
          <ac:chgData name="David Zhao" userId="888fc9893cbb9cfb" providerId="LiveId" clId="{AEAF278C-777C-4C13-9F38-C0D78B3F2916}" dt="2022-11-02T06:06:37.608" v="4422" actId="207"/>
          <ac:spMkLst>
            <pc:docMk/>
            <pc:sldMk cId="3172846800" sldId="316"/>
            <ac:spMk id="109" creationId="{96B01542-F9A0-14C7-2894-92122F28AA60}"/>
          </ac:spMkLst>
        </pc:spChg>
        <pc:spChg chg="mod">
          <ac:chgData name="David Zhao" userId="888fc9893cbb9cfb" providerId="LiveId" clId="{AEAF278C-777C-4C13-9F38-C0D78B3F2916}" dt="2022-11-02T06:06:37.608" v="4422" actId="207"/>
          <ac:spMkLst>
            <pc:docMk/>
            <pc:sldMk cId="3172846800" sldId="316"/>
            <ac:spMk id="111" creationId="{B11A8743-C41F-D78C-3EAF-F133DE0042D7}"/>
          </ac:spMkLst>
        </pc:spChg>
        <pc:spChg chg="mod">
          <ac:chgData name="David Zhao" userId="888fc9893cbb9cfb" providerId="LiveId" clId="{AEAF278C-777C-4C13-9F38-C0D78B3F2916}" dt="2022-11-02T06:06:37.608" v="4422" actId="207"/>
          <ac:spMkLst>
            <pc:docMk/>
            <pc:sldMk cId="3172846800" sldId="316"/>
            <ac:spMk id="116" creationId="{27FD1DC2-426C-D59D-D54B-4C99200AE13A}"/>
          </ac:spMkLst>
        </pc:spChg>
        <pc:spChg chg="mod">
          <ac:chgData name="David Zhao" userId="888fc9893cbb9cfb" providerId="LiveId" clId="{AEAF278C-777C-4C13-9F38-C0D78B3F2916}" dt="2022-11-02T06:06:41.662" v="4424" actId="207"/>
          <ac:spMkLst>
            <pc:docMk/>
            <pc:sldMk cId="3172846800" sldId="316"/>
            <ac:spMk id="117" creationId="{DEE6A3AD-9D73-C0FC-81CD-FF9AF432AA18}"/>
          </ac:spMkLst>
        </pc:spChg>
        <pc:spChg chg="mod">
          <ac:chgData name="David Zhao" userId="888fc9893cbb9cfb" providerId="LiveId" clId="{AEAF278C-777C-4C13-9F38-C0D78B3F2916}" dt="2022-11-02T05:22:38.804" v="3820" actId="207"/>
          <ac:spMkLst>
            <pc:docMk/>
            <pc:sldMk cId="3172846800" sldId="316"/>
            <ac:spMk id="172" creationId="{275F69EE-1715-B9C6-173A-7D3D80815DDC}"/>
          </ac:spMkLst>
        </pc:spChg>
        <pc:spChg chg="mod">
          <ac:chgData name="David Zhao" userId="888fc9893cbb9cfb" providerId="LiveId" clId="{AEAF278C-777C-4C13-9F38-C0D78B3F2916}" dt="2022-11-02T05:22:38.804" v="3820" actId="207"/>
          <ac:spMkLst>
            <pc:docMk/>
            <pc:sldMk cId="3172846800" sldId="316"/>
            <ac:spMk id="173" creationId="{E3607807-4F0A-7156-FE24-9A2B553F6B9B}"/>
          </ac:spMkLst>
        </pc:spChg>
        <pc:spChg chg="mod">
          <ac:chgData name="David Zhao" userId="888fc9893cbb9cfb" providerId="LiveId" clId="{AEAF278C-777C-4C13-9F38-C0D78B3F2916}" dt="2022-11-02T05:22:20.453" v="3817" actId="208"/>
          <ac:spMkLst>
            <pc:docMk/>
            <pc:sldMk cId="3172846800" sldId="316"/>
            <ac:spMk id="183" creationId="{80C5163C-6107-B677-3859-3C7A712B980F}"/>
          </ac:spMkLst>
        </pc:spChg>
        <pc:spChg chg="mod">
          <ac:chgData name="David Zhao" userId="888fc9893cbb9cfb" providerId="LiveId" clId="{AEAF278C-777C-4C13-9F38-C0D78B3F2916}" dt="2022-11-02T05:22:45.372" v="3821" actId="2085"/>
          <ac:spMkLst>
            <pc:docMk/>
            <pc:sldMk cId="3172846800" sldId="316"/>
            <ac:spMk id="185" creationId="{F204AC37-59B3-104C-0BD5-846583542D91}"/>
          </ac:spMkLst>
        </pc:spChg>
        <pc:cxnChg chg="mod">
          <ac:chgData name="David Zhao" userId="888fc9893cbb9cfb" providerId="LiveId" clId="{AEAF278C-777C-4C13-9F38-C0D78B3F2916}" dt="2022-11-02T05:22:20.453" v="3817" actId="208"/>
          <ac:cxnSpMkLst>
            <pc:docMk/>
            <pc:sldMk cId="3172846800" sldId="316"/>
            <ac:cxnSpMk id="169" creationId="{4A2379E2-25A4-BCA7-D2E8-A138B9DAF23C}"/>
          </ac:cxnSpMkLst>
        </pc:cxnChg>
        <pc:cxnChg chg="mod">
          <ac:chgData name="David Zhao" userId="888fc9893cbb9cfb" providerId="LiveId" clId="{AEAF278C-777C-4C13-9F38-C0D78B3F2916}" dt="2022-11-02T05:22:20.453" v="3817" actId="208"/>
          <ac:cxnSpMkLst>
            <pc:docMk/>
            <pc:sldMk cId="3172846800" sldId="316"/>
            <ac:cxnSpMk id="176" creationId="{83D7D23A-E59C-580B-326C-69D7BA2D1B1C}"/>
          </ac:cxnSpMkLst>
        </pc:cxnChg>
      </pc:sldChg>
      <pc:sldChg chg="addSp delSp modSp add mod">
        <pc:chgData name="David Zhao" userId="888fc9893cbb9cfb" providerId="LiveId" clId="{AEAF278C-777C-4C13-9F38-C0D78B3F2916}" dt="2022-11-02T06:15:33.876" v="4622" actId="1076"/>
        <pc:sldMkLst>
          <pc:docMk/>
          <pc:sldMk cId="804785175" sldId="317"/>
        </pc:sldMkLst>
        <pc:spChg chg="del mod">
          <ac:chgData name="David Zhao" userId="888fc9893cbb9cfb" providerId="LiveId" clId="{AEAF278C-777C-4C13-9F38-C0D78B3F2916}" dt="2022-11-02T06:04:57.887" v="4335" actId="478"/>
          <ac:spMkLst>
            <pc:docMk/>
            <pc:sldMk cId="804785175" sldId="317"/>
            <ac:spMk id="3" creationId="{CA8BA688-07A0-08DD-15DB-B45D49F50016}"/>
          </ac:spMkLst>
        </pc:spChg>
        <pc:spChg chg="add mod">
          <ac:chgData name="David Zhao" userId="888fc9893cbb9cfb" providerId="LiveId" clId="{AEAF278C-777C-4C13-9F38-C0D78B3F2916}" dt="2022-11-02T06:15:33.876" v="4622" actId="1076"/>
          <ac:spMkLst>
            <pc:docMk/>
            <pc:sldMk cId="804785175" sldId="317"/>
            <ac:spMk id="4" creationId="{0E33669D-8883-65FC-EE73-30DABCFE5402}"/>
          </ac:spMkLst>
        </pc:spChg>
        <pc:spChg chg="add del mod">
          <ac:chgData name="David Zhao" userId="888fc9893cbb9cfb" providerId="LiveId" clId="{AEAF278C-777C-4C13-9F38-C0D78B3F2916}" dt="2022-11-02T06:05:00.995" v="4336" actId="478"/>
          <ac:spMkLst>
            <pc:docMk/>
            <pc:sldMk cId="804785175" sldId="317"/>
            <ac:spMk id="8" creationId="{965EE0BC-E086-AC1C-9428-9966ACF7FFFC}"/>
          </ac:spMkLst>
        </pc:spChg>
        <pc:spChg chg="add mod">
          <ac:chgData name="David Zhao" userId="888fc9893cbb9cfb" providerId="LiveId" clId="{AEAF278C-777C-4C13-9F38-C0D78B3F2916}" dt="2022-11-02T06:15:29.686" v="4620" actId="14100"/>
          <ac:spMkLst>
            <pc:docMk/>
            <pc:sldMk cId="804785175" sldId="317"/>
            <ac:spMk id="9" creationId="{08AC3C73-2F95-89CE-3859-FE7E604FF94C}"/>
          </ac:spMkLst>
        </pc:spChg>
        <pc:graphicFrameChg chg="mod modGraphic">
          <ac:chgData name="David Zhao" userId="888fc9893cbb9cfb" providerId="LiveId" clId="{AEAF278C-777C-4C13-9F38-C0D78B3F2916}" dt="2022-11-02T06:15:22.096" v="4618" actId="1076"/>
          <ac:graphicFrameMkLst>
            <pc:docMk/>
            <pc:sldMk cId="804785175" sldId="317"/>
            <ac:graphicFrameMk id="2" creationId="{A871AE7D-2487-05AB-6FBC-522B8C90CF57}"/>
          </ac:graphicFrameMkLst>
        </pc:graphicFrameChg>
        <pc:picChg chg="del">
          <ac:chgData name="David Zhao" userId="888fc9893cbb9cfb" providerId="LiveId" clId="{AEAF278C-777C-4C13-9F38-C0D78B3F2916}" dt="2022-11-02T05:48:37.687" v="4034" actId="478"/>
          <ac:picMkLst>
            <pc:docMk/>
            <pc:sldMk cId="804785175" sldId="317"/>
            <ac:picMk id="5" creationId="{0C111C20-357C-40BB-057F-A9FC49CD6810}"/>
          </ac:picMkLst>
        </pc:picChg>
        <pc:picChg chg="mod">
          <ac:chgData name="David Zhao" userId="888fc9893cbb9cfb" providerId="LiveId" clId="{AEAF278C-777C-4C13-9F38-C0D78B3F2916}" dt="2022-11-02T06:06:52.729" v="4425" actId="1076"/>
          <ac:picMkLst>
            <pc:docMk/>
            <pc:sldMk cId="804785175" sldId="317"/>
            <ac:picMk id="7" creationId="{67B986F4-43D1-7E9F-4776-C0C7F9704503}"/>
          </ac:picMkLst>
        </pc:picChg>
      </pc:sldChg>
      <pc:sldChg chg="addSp delSp modSp add mod">
        <pc:chgData name="David Zhao" userId="888fc9893cbb9cfb" providerId="LiveId" clId="{AEAF278C-777C-4C13-9F38-C0D78B3F2916}" dt="2022-11-02T15:22:32.131" v="5206" actId="1076"/>
        <pc:sldMkLst>
          <pc:docMk/>
          <pc:sldMk cId="3510697469" sldId="318"/>
        </pc:sldMkLst>
        <pc:spChg chg="del mod">
          <ac:chgData name="David Zhao" userId="888fc9893cbb9cfb" providerId="LiveId" clId="{AEAF278C-777C-4C13-9F38-C0D78B3F2916}" dt="2022-11-02T05:54:35.361" v="4198" actId="478"/>
          <ac:spMkLst>
            <pc:docMk/>
            <pc:sldMk cId="3510697469" sldId="318"/>
            <ac:spMk id="3" creationId="{CA8BA688-07A0-08DD-15DB-B45D49F50016}"/>
          </ac:spMkLst>
        </pc:spChg>
        <pc:spChg chg="add del mod">
          <ac:chgData name="David Zhao" userId="888fc9893cbb9cfb" providerId="LiveId" clId="{AEAF278C-777C-4C13-9F38-C0D78B3F2916}" dt="2022-11-02T05:54:59.296" v="4237" actId="478"/>
          <ac:spMkLst>
            <pc:docMk/>
            <pc:sldMk cId="3510697469" sldId="318"/>
            <ac:spMk id="6" creationId="{144B611B-7341-742E-1B4A-1BA019B11281}"/>
          </ac:spMkLst>
        </pc:spChg>
        <pc:spChg chg="add del mod">
          <ac:chgData name="David Zhao" userId="888fc9893cbb9cfb" providerId="LiveId" clId="{AEAF278C-777C-4C13-9F38-C0D78B3F2916}" dt="2022-11-02T05:55:01.211" v="4238" actId="478"/>
          <ac:spMkLst>
            <pc:docMk/>
            <pc:sldMk cId="3510697469" sldId="318"/>
            <ac:spMk id="9" creationId="{AA94BD47-A896-501B-54A8-47E2DA4ABF55}"/>
          </ac:spMkLst>
        </pc:spChg>
        <pc:spChg chg="add mod">
          <ac:chgData name="David Zhao" userId="888fc9893cbb9cfb" providerId="LiveId" clId="{AEAF278C-777C-4C13-9F38-C0D78B3F2916}" dt="2022-11-02T06:13:43.796" v="4616" actId="1076"/>
          <ac:spMkLst>
            <pc:docMk/>
            <pc:sldMk cId="3510697469" sldId="318"/>
            <ac:spMk id="10" creationId="{2C7431D6-0A40-D9B6-01FC-11F2C05C8036}"/>
          </ac:spMkLst>
        </pc:spChg>
        <pc:spChg chg="add mod">
          <ac:chgData name="David Zhao" userId="888fc9893cbb9cfb" providerId="LiveId" clId="{AEAF278C-777C-4C13-9F38-C0D78B3F2916}" dt="2022-11-02T15:22:32.131" v="5206" actId="1076"/>
          <ac:spMkLst>
            <pc:docMk/>
            <pc:sldMk cId="3510697469" sldId="318"/>
            <ac:spMk id="11" creationId="{023B4E0C-2005-3E9B-2CC9-B10D5EF9B435}"/>
          </ac:spMkLst>
        </pc:spChg>
        <pc:graphicFrameChg chg="mod modGraphic">
          <ac:chgData name="David Zhao" userId="888fc9893cbb9cfb" providerId="LiveId" clId="{AEAF278C-777C-4C13-9F38-C0D78B3F2916}" dt="2022-11-02T06:13:43.796" v="4616" actId="1076"/>
          <ac:graphicFrameMkLst>
            <pc:docMk/>
            <pc:sldMk cId="3510697469" sldId="318"/>
            <ac:graphicFrameMk id="2" creationId="{A871AE7D-2487-05AB-6FBC-522B8C90CF57}"/>
          </ac:graphicFrameMkLst>
        </pc:graphicFrameChg>
        <pc:picChg chg="add mod">
          <ac:chgData name="David Zhao" userId="888fc9893cbb9cfb" providerId="LiveId" clId="{AEAF278C-777C-4C13-9F38-C0D78B3F2916}" dt="2022-11-02T06:07:04.768" v="4428" actId="1076"/>
          <ac:picMkLst>
            <pc:docMk/>
            <pc:sldMk cId="3510697469" sldId="318"/>
            <ac:picMk id="4" creationId="{D409BC01-5AB5-5E77-2F81-5529AC844F8B}"/>
          </ac:picMkLst>
        </pc:picChg>
        <pc:picChg chg="del">
          <ac:chgData name="David Zhao" userId="888fc9893cbb9cfb" providerId="LiveId" clId="{AEAF278C-777C-4C13-9F38-C0D78B3F2916}" dt="2022-11-02T05:52:07.149" v="4128" actId="478"/>
          <ac:picMkLst>
            <pc:docMk/>
            <pc:sldMk cId="3510697469" sldId="318"/>
            <ac:picMk id="7" creationId="{67B986F4-43D1-7E9F-4776-C0C7F9704503}"/>
          </ac:picMkLst>
        </pc:picChg>
      </pc:sldChg>
      <pc:sldChg chg="modSp add mod ord">
        <pc:chgData name="David Zhao" userId="888fc9893cbb9cfb" providerId="LiveId" clId="{AEAF278C-777C-4C13-9F38-C0D78B3F2916}" dt="2022-11-02T06:23:51.384" v="4966" actId="14100"/>
        <pc:sldMkLst>
          <pc:docMk/>
          <pc:sldMk cId="28728671" sldId="319"/>
        </pc:sldMkLst>
        <pc:spChg chg="mod">
          <ac:chgData name="David Zhao" userId="888fc9893cbb9cfb" providerId="LiveId" clId="{AEAF278C-777C-4C13-9F38-C0D78B3F2916}" dt="2022-11-02T06:23:46.192" v="4960" actId="20577"/>
          <ac:spMkLst>
            <pc:docMk/>
            <pc:sldMk cId="28728671" sldId="319"/>
            <ac:spMk id="1745" creationId="{00000000-0000-0000-0000-000000000000}"/>
          </ac:spMkLst>
        </pc:spChg>
        <pc:spChg chg="mod">
          <ac:chgData name="David Zhao" userId="888fc9893cbb9cfb" providerId="LiveId" clId="{AEAF278C-777C-4C13-9F38-C0D78B3F2916}" dt="2022-11-02T06:23:51.384" v="4966" actId="14100"/>
          <ac:spMkLst>
            <pc:docMk/>
            <pc:sldMk cId="28728671" sldId="319"/>
            <ac:spMk id="1746" creationId="{00000000-0000-0000-0000-000000000000}"/>
          </ac:spMkLst>
        </pc:spChg>
      </pc:sldChg>
      <pc:sldChg chg="addSp delSp modSp add mod ord">
        <pc:chgData name="David Zhao" userId="888fc9893cbb9cfb" providerId="LiveId" clId="{AEAF278C-777C-4C13-9F38-C0D78B3F2916}" dt="2022-11-02T16:22:44.948" v="6544"/>
        <pc:sldMkLst>
          <pc:docMk/>
          <pc:sldMk cId="950911311" sldId="320"/>
        </pc:sldMkLst>
        <pc:spChg chg="add del mod">
          <ac:chgData name="David Zhao" userId="888fc9893cbb9cfb" providerId="LiveId" clId="{AEAF278C-777C-4C13-9F38-C0D78B3F2916}" dt="2022-11-02T15:28:42.041" v="5323" actId="478"/>
          <ac:spMkLst>
            <pc:docMk/>
            <pc:sldMk cId="950911311" sldId="320"/>
            <ac:spMk id="3" creationId="{672CDB1C-EBA3-97FD-292F-BA2945A65F73}"/>
          </ac:spMkLst>
        </pc:spChg>
        <pc:spChg chg="add del mod">
          <ac:chgData name="David Zhao" userId="888fc9893cbb9cfb" providerId="LiveId" clId="{AEAF278C-777C-4C13-9F38-C0D78B3F2916}" dt="2022-11-02T15:28:40.453" v="5322" actId="478"/>
          <ac:spMkLst>
            <pc:docMk/>
            <pc:sldMk cId="950911311" sldId="320"/>
            <ac:spMk id="5" creationId="{D6358617-3532-38BE-C361-AACDAE9C337C}"/>
          </ac:spMkLst>
        </pc:spChg>
        <pc:spChg chg="add del mod">
          <ac:chgData name="David Zhao" userId="888fc9893cbb9cfb" providerId="LiveId" clId="{AEAF278C-777C-4C13-9F38-C0D78B3F2916}" dt="2022-11-02T15:29:11.069" v="5328"/>
          <ac:spMkLst>
            <pc:docMk/>
            <pc:sldMk cId="950911311" sldId="320"/>
            <ac:spMk id="6" creationId="{510E8A2D-D492-CFB3-89AA-C0DBF12D55A3}"/>
          </ac:spMkLst>
        </pc:spChg>
        <pc:spChg chg="add mod">
          <ac:chgData name="David Zhao" userId="888fc9893cbb9cfb" providerId="LiveId" clId="{AEAF278C-777C-4C13-9F38-C0D78B3F2916}" dt="2022-11-02T16:06:11.316" v="6210" actId="14100"/>
          <ac:spMkLst>
            <pc:docMk/>
            <pc:sldMk cId="950911311" sldId="320"/>
            <ac:spMk id="7" creationId="{75C094F7-CCB9-34A3-7DAA-4AE91BA75507}"/>
          </ac:spMkLst>
        </pc:spChg>
        <pc:spChg chg="add mod">
          <ac:chgData name="David Zhao" userId="888fc9893cbb9cfb" providerId="LiveId" clId="{AEAF278C-777C-4C13-9F38-C0D78B3F2916}" dt="2022-11-02T16:06:11.316" v="6210" actId="14100"/>
          <ac:spMkLst>
            <pc:docMk/>
            <pc:sldMk cId="950911311" sldId="320"/>
            <ac:spMk id="13" creationId="{D1A00683-5A21-513F-5D3C-70E661C9CDC2}"/>
          </ac:spMkLst>
        </pc:spChg>
        <pc:spChg chg="add mod">
          <ac:chgData name="David Zhao" userId="888fc9893cbb9cfb" providerId="LiveId" clId="{AEAF278C-777C-4C13-9F38-C0D78B3F2916}" dt="2022-11-02T16:10:39.220" v="6306" actId="1076"/>
          <ac:spMkLst>
            <pc:docMk/>
            <pc:sldMk cId="950911311" sldId="320"/>
            <ac:spMk id="20" creationId="{CC387BB8-B920-8E55-4C99-4802CB612F0A}"/>
          </ac:spMkLst>
        </pc:spChg>
        <pc:spChg chg="add mod">
          <ac:chgData name="David Zhao" userId="888fc9893cbb9cfb" providerId="LiveId" clId="{AEAF278C-777C-4C13-9F38-C0D78B3F2916}" dt="2022-11-02T16:06:11.316" v="6210" actId="14100"/>
          <ac:spMkLst>
            <pc:docMk/>
            <pc:sldMk cId="950911311" sldId="320"/>
            <ac:spMk id="26" creationId="{75E356D3-ACBF-5D11-14F2-E40595E0A2B9}"/>
          </ac:spMkLst>
        </pc:spChg>
        <pc:spChg chg="add mod">
          <ac:chgData name="David Zhao" userId="888fc9893cbb9cfb" providerId="LiveId" clId="{AEAF278C-777C-4C13-9F38-C0D78B3F2916}" dt="2022-11-02T16:07:21.236" v="6227" actId="1076"/>
          <ac:spMkLst>
            <pc:docMk/>
            <pc:sldMk cId="950911311" sldId="320"/>
            <ac:spMk id="33" creationId="{C1F5F1C2-3969-4ABE-2613-A21B63A64840}"/>
          </ac:spMkLst>
        </pc:spChg>
        <pc:spChg chg="add del mod">
          <ac:chgData name="David Zhao" userId="888fc9893cbb9cfb" providerId="LiveId" clId="{AEAF278C-777C-4C13-9F38-C0D78B3F2916}" dt="2022-11-02T15:35:45.750" v="5556" actId="478"/>
          <ac:spMkLst>
            <pc:docMk/>
            <pc:sldMk cId="950911311" sldId="320"/>
            <ac:spMk id="36" creationId="{50F1C5C2-6854-1A66-2D7D-B42B8813B777}"/>
          </ac:spMkLst>
        </pc:spChg>
        <pc:spChg chg="add del mod">
          <ac:chgData name="David Zhao" userId="888fc9893cbb9cfb" providerId="LiveId" clId="{AEAF278C-777C-4C13-9F38-C0D78B3F2916}" dt="2022-11-02T15:36:01.834" v="5562" actId="478"/>
          <ac:spMkLst>
            <pc:docMk/>
            <pc:sldMk cId="950911311" sldId="320"/>
            <ac:spMk id="37" creationId="{FC22B45E-C9D1-124D-2351-6A0E084853A8}"/>
          </ac:spMkLst>
        </pc:spChg>
        <pc:spChg chg="add mod">
          <ac:chgData name="David Zhao" userId="888fc9893cbb9cfb" providerId="LiveId" clId="{AEAF278C-777C-4C13-9F38-C0D78B3F2916}" dt="2022-11-02T16:06:11.316" v="6210" actId="14100"/>
          <ac:spMkLst>
            <pc:docMk/>
            <pc:sldMk cId="950911311" sldId="320"/>
            <ac:spMk id="41" creationId="{26882CAC-91DD-CBE0-9DC6-C543BD49A3FA}"/>
          </ac:spMkLst>
        </pc:spChg>
        <pc:spChg chg="add mod">
          <ac:chgData name="David Zhao" userId="888fc9893cbb9cfb" providerId="LiveId" clId="{AEAF278C-777C-4C13-9F38-C0D78B3F2916}" dt="2022-11-02T16:06:11.316" v="6210" actId="14100"/>
          <ac:spMkLst>
            <pc:docMk/>
            <pc:sldMk cId="950911311" sldId="320"/>
            <ac:spMk id="42" creationId="{FD3F5C07-61B7-6F93-1BAC-5E3CE1722085}"/>
          </ac:spMkLst>
        </pc:spChg>
        <pc:spChg chg="add mod">
          <ac:chgData name="David Zhao" userId="888fc9893cbb9cfb" providerId="LiveId" clId="{AEAF278C-777C-4C13-9F38-C0D78B3F2916}" dt="2022-11-02T16:06:11.316" v="6210" actId="14100"/>
          <ac:spMkLst>
            <pc:docMk/>
            <pc:sldMk cId="950911311" sldId="320"/>
            <ac:spMk id="1745" creationId="{DE98A1D0-BFB0-D10F-B265-566E3B8BF126}"/>
          </ac:spMkLst>
        </pc:spChg>
        <pc:spChg chg="mod">
          <ac:chgData name="David Zhao" userId="888fc9893cbb9cfb" providerId="LiveId" clId="{AEAF278C-777C-4C13-9F38-C0D78B3F2916}" dt="2022-11-02T16:22:38.942" v="6540" actId="20577"/>
          <ac:spMkLst>
            <pc:docMk/>
            <pc:sldMk cId="950911311" sldId="320"/>
            <ac:spMk id="1752" creationId="{00000000-0000-0000-0000-000000000000}"/>
          </ac:spMkLst>
        </pc:spChg>
        <pc:spChg chg="del">
          <ac:chgData name="David Zhao" userId="888fc9893cbb9cfb" providerId="LiveId" clId="{AEAF278C-777C-4C13-9F38-C0D78B3F2916}" dt="2022-11-02T15:28:39.145" v="5321" actId="478"/>
          <ac:spMkLst>
            <pc:docMk/>
            <pc:sldMk cId="950911311" sldId="320"/>
            <ac:spMk id="1753" creationId="{00000000-0000-0000-0000-000000000000}"/>
          </ac:spMkLst>
        </pc:spChg>
        <pc:spChg chg="del">
          <ac:chgData name="David Zhao" userId="888fc9893cbb9cfb" providerId="LiveId" clId="{AEAF278C-777C-4C13-9F38-C0D78B3F2916}" dt="2022-11-02T15:28:37.302" v="5320" actId="478"/>
          <ac:spMkLst>
            <pc:docMk/>
            <pc:sldMk cId="950911311" sldId="320"/>
            <ac:spMk id="1754" creationId="{00000000-0000-0000-0000-000000000000}"/>
          </ac:spMkLst>
        </pc:spChg>
        <pc:spChg chg="add del mod">
          <ac:chgData name="David Zhao" userId="888fc9893cbb9cfb" providerId="LiveId" clId="{AEAF278C-777C-4C13-9F38-C0D78B3F2916}" dt="2022-11-02T15:42:14.919" v="5711"/>
          <ac:spMkLst>
            <pc:docMk/>
            <pc:sldMk cId="950911311" sldId="320"/>
            <ac:spMk id="1762" creationId="{EC5203AD-AD47-986D-F348-A8E45B1CA942}"/>
          </ac:spMkLst>
        </pc:spChg>
        <pc:spChg chg="add mod">
          <ac:chgData name="David Zhao" userId="888fc9893cbb9cfb" providerId="LiveId" clId="{AEAF278C-777C-4C13-9F38-C0D78B3F2916}" dt="2022-11-02T16:10:44.518" v="6307" actId="1076"/>
          <ac:spMkLst>
            <pc:docMk/>
            <pc:sldMk cId="950911311" sldId="320"/>
            <ac:spMk id="1763" creationId="{EE02D6F7-4535-A6D6-64B0-03DB5F51B96F}"/>
          </ac:spMkLst>
        </pc:spChg>
        <pc:spChg chg="add del mod">
          <ac:chgData name="David Zhao" userId="888fc9893cbb9cfb" providerId="LiveId" clId="{AEAF278C-777C-4C13-9F38-C0D78B3F2916}" dt="2022-11-02T15:42:40.801" v="5738"/>
          <ac:spMkLst>
            <pc:docMk/>
            <pc:sldMk cId="950911311" sldId="320"/>
            <ac:spMk id="1764" creationId="{B1245D1B-2BA5-6E73-8E4D-15EA0F975CF2}"/>
          </ac:spMkLst>
        </pc:spChg>
        <pc:spChg chg="add mod">
          <ac:chgData name="David Zhao" userId="888fc9893cbb9cfb" providerId="LiveId" clId="{AEAF278C-777C-4C13-9F38-C0D78B3F2916}" dt="2022-11-02T16:10:47.972" v="6308" actId="1076"/>
          <ac:spMkLst>
            <pc:docMk/>
            <pc:sldMk cId="950911311" sldId="320"/>
            <ac:spMk id="1765" creationId="{3E9B8846-EC9B-C449-7131-9C0B927D8E33}"/>
          </ac:spMkLst>
        </pc:spChg>
        <pc:spChg chg="add mod">
          <ac:chgData name="David Zhao" userId="888fc9893cbb9cfb" providerId="LiveId" clId="{AEAF278C-777C-4C13-9F38-C0D78B3F2916}" dt="2022-11-02T16:08:10.836" v="6238" actId="1076"/>
          <ac:spMkLst>
            <pc:docMk/>
            <pc:sldMk cId="950911311" sldId="320"/>
            <ac:spMk id="1769" creationId="{B4A416E1-CF1B-E055-F038-CC60427B551B}"/>
          </ac:spMkLst>
        </pc:spChg>
        <pc:spChg chg="add mod">
          <ac:chgData name="David Zhao" userId="888fc9893cbb9cfb" providerId="LiveId" clId="{AEAF278C-777C-4C13-9F38-C0D78B3F2916}" dt="2022-11-02T16:07:16.081" v="6226" actId="1076"/>
          <ac:spMkLst>
            <pc:docMk/>
            <pc:sldMk cId="950911311" sldId="320"/>
            <ac:spMk id="1774" creationId="{129D9DCF-D0C8-1D0B-5BCE-27DFF16F26D4}"/>
          </ac:spMkLst>
        </pc:spChg>
        <pc:spChg chg="add mod">
          <ac:chgData name="David Zhao" userId="888fc9893cbb9cfb" providerId="LiveId" clId="{AEAF278C-777C-4C13-9F38-C0D78B3F2916}" dt="2022-11-02T16:08:20.208" v="6241" actId="1076"/>
          <ac:spMkLst>
            <pc:docMk/>
            <pc:sldMk cId="950911311" sldId="320"/>
            <ac:spMk id="1788" creationId="{F9F27574-F5BA-BC9F-7CFC-C5699C10880F}"/>
          </ac:spMkLst>
        </pc:spChg>
        <pc:spChg chg="add mod">
          <ac:chgData name="David Zhao" userId="888fc9893cbb9cfb" providerId="LiveId" clId="{AEAF278C-777C-4C13-9F38-C0D78B3F2916}" dt="2022-11-02T16:08:24.208" v="6242" actId="1076"/>
          <ac:spMkLst>
            <pc:docMk/>
            <pc:sldMk cId="950911311" sldId="320"/>
            <ac:spMk id="1789" creationId="{8E52F7A4-5356-2F53-5E55-511CC8C3C1B4}"/>
          </ac:spMkLst>
        </pc:spChg>
        <pc:spChg chg="add mod">
          <ac:chgData name="David Zhao" userId="888fc9893cbb9cfb" providerId="LiveId" clId="{AEAF278C-777C-4C13-9F38-C0D78B3F2916}" dt="2022-11-02T16:22:21.164" v="6528" actId="1076"/>
          <ac:spMkLst>
            <pc:docMk/>
            <pc:sldMk cId="950911311" sldId="320"/>
            <ac:spMk id="1790" creationId="{EF698A99-2AE4-70CC-005C-CE1B096E406C}"/>
          </ac:spMkLst>
        </pc:spChg>
        <pc:spChg chg="add mod">
          <ac:chgData name="David Zhao" userId="888fc9893cbb9cfb" providerId="LiveId" clId="{AEAF278C-777C-4C13-9F38-C0D78B3F2916}" dt="2022-11-02T16:06:11.316" v="6210" actId="14100"/>
          <ac:spMkLst>
            <pc:docMk/>
            <pc:sldMk cId="950911311" sldId="320"/>
            <ac:spMk id="1794" creationId="{3EA8C089-E3B4-AA80-8D00-E74C1EDFA714}"/>
          </ac:spMkLst>
        </pc:spChg>
        <pc:spChg chg="add mod">
          <ac:chgData name="David Zhao" userId="888fc9893cbb9cfb" providerId="LiveId" clId="{AEAF278C-777C-4C13-9F38-C0D78B3F2916}" dt="2022-11-02T15:52:46.574" v="5934" actId="164"/>
          <ac:spMkLst>
            <pc:docMk/>
            <pc:sldMk cId="950911311" sldId="320"/>
            <ac:spMk id="1801" creationId="{6B832F7F-135C-1943-D390-D70D0FA90B78}"/>
          </ac:spMkLst>
        </pc:spChg>
        <pc:spChg chg="add mod">
          <ac:chgData name="David Zhao" userId="888fc9893cbb9cfb" providerId="LiveId" clId="{AEAF278C-777C-4C13-9F38-C0D78B3F2916}" dt="2022-11-02T15:52:46.574" v="5934" actId="164"/>
          <ac:spMkLst>
            <pc:docMk/>
            <pc:sldMk cId="950911311" sldId="320"/>
            <ac:spMk id="1802" creationId="{AE381CFA-FD3E-2C87-C202-9AAB1491FA26}"/>
          </ac:spMkLst>
        </pc:spChg>
        <pc:spChg chg="add mod">
          <ac:chgData name="David Zhao" userId="888fc9893cbb9cfb" providerId="LiveId" clId="{AEAF278C-777C-4C13-9F38-C0D78B3F2916}" dt="2022-11-02T16:06:11.316" v="6210" actId="14100"/>
          <ac:spMkLst>
            <pc:docMk/>
            <pc:sldMk cId="950911311" sldId="320"/>
            <ac:spMk id="1808" creationId="{FFC58B83-707F-807B-9107-3563AE2D6B5F}"/>
          </ac:spMkLst>
        </pc:spChg>
        <pc:spChg chg="add mod">
          <ac:chgData name="David Zhao" userId="888fc9893cbb9cfb" providerId="LiveId" clId="{AEAF278C-777C-4C13-9F38-C0D78B3F2916}" dt="2022-11-02T16:03:07.911" v="6134" actId="164"/>
          <ac:spMkLst>
            <pc:docMk/>
            <pc:sldMk cId="950911311" sldId="320"/>
            <ac:spMk id="1816" creationId="{EEAEE820-564A-DE17-F4D6-06834628A2C4}"/>
          </ac:spMkLst>
        </pc:spChg>
        <pc:spChg chg="add mod">
          <ac:chgData name="David Zhao" userId="888fc9893cbb9cfb" providerId="LiveId" clId="{AEAF278C-777C-4C13-9F38-C0D78B3F2916}" dt="2022-11-02T16:03:07.911" v="6134" actId="164"/>
          <ac:spMkLst>
            <pc:docMk/>
            <pc:sldMk cId="950911311" sldId="320"/>
            <ac:spMk id="1820" creationId="{76FA35AB-6DBA-702D-A143-8228453F9632}"/>
          </ac:spMkLst>
        </pc:spChg>
        <pc:spChg chg="add mod">
          <ac:chgData name="David Zhao" userId="888fc9893cbb9cfb" providerId="LiveId" clId="{AEAF278C-777C-4C13-9F38-C0D78B3F2916}" dt="2022-11-02T16:21:36.018" v="6517" actId="1076"/>
          <ac:spMkLst>
            <pc:docMk/>
            <pc:sldMk cId="950911311" sldId="320"/>
            <ac:spMk id="1826" creationId="{08A0D868-644B-4104-0A5F-49D6A06CD688}"/>
          </ac:spMkLst>
        </pc:spChg>
        <pc:spChg chg="add mod">
          <ac:chgData name="David Zhao" userId="888fc9893cbb9cfb" providerId="LiveId" clId="{AEAF278C-777C-4C13-9F38-C0D78B3F2916}" dt="2022-11-02T15:57:29.973" v="6019" actId="164"/>
          <ac:spMkLst>
            <pc:docMk/>
            <pc:sldMk cId="950911311" sldId="320"/>
            <ac:spMk id="1828" creationId="{49D22E81-443B-4F02-FBB6-4294955D8A27}"/>
          </ac:spMkLst>
        </pc:spChg>
        <pc:spChg chg="add mod">
          <ac:chgData name="David Zhao" userId="888fc9893cbb9cfb" providerId="LiveId" clId="{AEAF278C-777C-4C13-9F38-C0D78B3F2916}" dt="2022-11-02T15:57:29.973" v="6019" actId="164"/>
          <ac:spMkLst>
            <pc:docMk/>
            <pc:sldMk cId="950911311" sldId="320"/>
            <ac:spMk id="1830" creationId="{51F1E882-E847-736A-F47E-996BCA0A48F3}"/>
          </ac:spMkLst>
        </pc:spChg>
        <pc:spChg chg="add mod">
          <ac:chgData name="David Zhao" userId="888fc9893cbb9cfb" providerId="LiveId" clId="{AEAF278C-777C-4C13-9F38-C0D78B3F2916}" dt="2022-11-02T16:08:49.758" v="6248" actId="14100"/>
          <ac:spMkLst>
            <pc:docMk/>
            <pc:sldMk cId="950911311" sldId="320"/>
            <ac:spMk id="1831" creationId="{41054D37-AFC3-7DAB-F0BE-E723FFC6A69B}"/>
          </ac:spMkLst>
        </pc:spChg>
        <pc:spChg chg="add mod">
          <ac:chgData name="David Zhao" userId="888fc9893cbb9cfb" providerId="LiveId" clId="{AEAF278C-777C-4C13-9F38-C0D78B3F2916}" dt="2022-11-02T16:08:54.090" v="6249" actId="1076"/>
          <ac:spMkLst>
            <pc:docMk/>
            <pc:sldMk cId="950911311" sldId="320"/>
            <ac:spMk id="1832" creationId="{52DD30A5-9E3D-F4A6-6D47-45D44EB57868}"/>
          </ac:spMkLst>
        </pc:spChg>
        <pc:spChg chg="add mod">
          <ac:chgData name="David Zhao" userId="888fc9893cbb9cfb" providerId="LiveId" clId="{AEAF278C-777C-4C13-9F38-C0D78B3F2916}" dt="2022-11-02T16:09:02.295" v="6250" actId="1076"/>
          <ac:spMkLst>
            <pc:docMk/>
            <pc:sldMk cId="950911311" sldId="320"/>
            <ac:spMk id="1841" creationId="{1E7358A2-D842-FF9F-5530-CB4893E6F451}"/>
          </ac:spMkLst>
        </pc:spChg>
        <pc:spChg chg="add mod">
          <ac:chgData name="David Zhao" userId="888fc9893cbb9cfb" providerId="LiveId" clId="{AEAF278C-777C-4C13-9F38-C0D78B3F2916}" dt="2022-11-02T16:12:23.207" v="6329" actId="1076"/>
          <ac:spMkLst>
            <pc:docMk/>
            <pc:sldMk cId="950911311" sldId="320"/>
            <ac:spMk id="1850" creationId="{A9D0DBA8-5AE3-4CC4-F33B-DCF49BB35C39}"/>
          </ac:spMkLst>
        </pc:spChg>
        <pc:spChg chg="mod">
          <ac:chgData name="David Zhao" userId="888fc9893cbb9cfb" providerId="LiveId" clId="{AEAF278C-777C-4C13-9F38-C0D78B3F2916}" dt="2022-11-02T16:20:20.794" v="6506" actId="1076"/>
          <ac:spMkLst>
            <pc:docMk/>
            <pc:sldMk cId="950911311" sldId="320"/>
            <ac:spMk id="1853" creationId="{EE0074E1-0228-04BC-09CC-95448A14A534}"/>
          </ac:spMkLst>
        </pc:spChg>
        <pc:spChg chg="mod">
          <ac:chgData name="David Zhao" userId="888fc9893cbb9cfb" providerId="LiveId" clId="{AEAF278C-777C-4C13-9F38-C0D78B3F2916}" dt="2022-11-02T16:20:26.270" v="6508" actId="1076"/>
          <ac:spMkLst>
            <pc:docMk/>
            <pc:sldMk cId="950911311" sldId="320"/>
            <ac:spMk id="1855" creationId="{A04C6F1C-523D-23DA-E573-BFCC74F94D30}"/>
          </ac:spMkLst>
        </pc:spChg>
        <pc:spChg chg="mod">
          <ac:chgData name="David Zhao" userId="888fc9893cbb9cfb" providerId="LiveId" clId="{AEAF278C-777C-4C13-9F38-C0D78B3F2916}" dt="2022-11-02T16:21:43.185" v="6519" actId="1076"/>
          <ac:spMkLst>
            <pc:docMk/>
            <pc:sldMk cId="950911311" sldId="320"/>
            <ac:spMk id="1857" creationId="{81719D16-7D0C-AD0F-AFD0-4C8E85545DA3}"/>
          </ac:spMkLst>
        </pc:spChg>
        <pc:spChg chg="add del mod">
          <ac:chgData name="David Zhao" userId="888fc9893cbb9cfb" providerId="LiveId" clId="{AEAF278C-777C-4C13-9F38-C0D78B3F2916}" dt="2022-11-02T16:10:13.321" v="6297" actId="1076"/>
          <ac:spMkLst>
            <pc:docMk/>
            <pc:sldMk cId="950911311" sldId="320"/>
            <ac:spMk id="1872" creationId="{8B3D1C0B-89B8-773E-19C4-2942C1B7A3EE}"/>
          </ac:spMkLst>
        </pc:spChg>
        <pc:spChg chg="add mod">
          <ac:chgData name="David Zhao" userId="888fc9893cbb9cfb" providerId="LiveId" clId="{AEAF278C-777C-4C13-9F38-C0D78B3F2916}" dt="2022-11-02T16:10:13.321" v="6297" actId="1076"/>
          <ac:spMkLst>
            <pc:docMk/>
            <pc:sldMk cId="950911311" sldId="320"/>
            <ac:spMk id="1902" creationId="{A7E6BFFD-1B11-3E87-C330-C48A13F1D664}"/>
          </ac:spMkLst>
        </pc:spChg>
        <pc:spChg chg="add mod">
          <ac:chgData name="David Zhao" userId="888fc9893cbb9cfb" providerId="LiveId" clId="{AEAF278C-777C-4C13-9F38-C0D78B3F2916}" dt="2022-11-02T16:15:39.931" v="6433" actId="14100"/>
          <ac:spMkLst>
            <pc:docMk/>
            <pc:sldMk cId="950911311" sldId="320"/>
            <ac:spMk id="1927" creationId="{4CF6345B-B770-5625-94B3-C88918531BF3}"/>
          </ac:spMkLst>
        </pc:spChg>
        <pc:spChg chg="add mod">
          <ac:chgData name="David Zhao" userId="888fc9893cbb9cfb" providerId="LiveId" clId="{AEAF278C-777C-4C13-9F38-C0D78B3F2916}" dt="2022-11-02T16:16:04.658" v="6440" actId="1076"/>
          <ac:spMkLst>
            <pc:docMk/>
            <pc:sldMk cId="950911311" sldId="320"/>
            <ac:spMk id="1929" creationId="{C63B34FF-D3D5-8418-B77A-2A16DABB9BC0}"/>
          </ac:spMkLst>
        </pc:spChg>
        <pc:grpChg chg="add del mod">
          <ac:chgData name="David Zhao" userId="888fc9893cbb9cfb" providerId="LiveId" clId="{AEAF278C-777C-4C13-9F38-C0D78B3F2916}" dt="2022-11-02T15:45:45.810" v="5792" actId="478"/>
          <ac:grpSpMkLst>
            <pc:docMk/>
            <pc:sldMk cId="950911311" sldId="320"/>
            <ac:grpSpMk id="1731" creationId="{F9B35F01-4232-3B92-64F4-AD6F7F15410C}"/>
          </ac:grpSpMkLst>
        </pc:grpChg>
        <pc:grpChg chg="add del mod">
          <ac:chgData name="David Zhao" userId="888fc9893cbb9cfb" providerId="LiveId" clId="{AEAF278C-777C-4C13-9F38-C0D78B3F2916}" dt="2022-11-02T15:41:51.417" v="5703" actId="165"/>
          <ac:grpSpMkLst>
            <pc:docMk/>
            <pc:sldMk cId="950911311" sldId="320"/>
            <ac:grpSpMk id="1748" creationId="{0B1423A0-6AFE-3265-5EF0-001A2753C2FA}"/>
          </ac:grpSpMkLst>
        </pc:grpChg>
        <pc:grpChg chg="add mod">
          <ac:chgData name="David Zhao" userId="888fc9893cbb9cfb" providerId="LiveId" clId="{AEAF278C-777C-4C13-9F38-C0D78B3F2916}" dt="2022-11-02T16:06:11.316" v="6210" actId="14100"/>
          <ac:grpSpMkLst>
            <pc:docMk/>
            <pc:sldMk cId="950911311" sldId="320"/>
            <ac:grpSpMk id="1761" creationId="{20BBE600-7F95-B38F-8F4C-BF9B76727263}"/>
          </ac:grpSpMkLst>
        </pc:grpChg>
        <pc:grpChg chg="add mod">
          <ac:chgData name="David Zhao" userId="888fc9893cbb9cfb" providerId="LiveId" clId="{AEAF278C-777C-4C13-9F38-C0D78B3F2916}" dt="2022-11-02T16:20:57.180" v="6512" actId="14100"/>
          <ac:grpSpMkLst>
            <pc:docMk/>
            <pc:sldMk cId="950911311" sldId="320"/>
            <ac:grpSpMk id="1785" creationId="{3D146A49-DA5F-1A97-5BF0-08A2EC48BA02}"/>
          </ac:grpSpMkLst>
        </pc:grpChg>
        <pc:grpChg chg="add mod">
          <ac:chgData name="David Zhao" userId="888fc9893cbb9cfb" providerId="LiveId" clId="{AEAF278C-777C-4C13-9F38-C0D78B3F2916}" dt="2022-11-02T16:07:47.184" v="6234" actId="1076"/>
          <ac:grpSpMkLst>
            <pc:docMk/>
            <pc:sldMk cId="950911311" sldId="320"/>
            <ac:grpSpMk id="1812" creationId="{E911DD72-FC78-8B74-A06F-CB48742E456B}"/>
          </ac:grpSpMkLst>
        </pc:grpChg>
        <pc:grpChg chg="add mod">
          <ac:chgData name="David Zhao" userId="888fc9893cbb9cfb" providerId="LiveId" clId="{AEAF278C-777C-4C13-9F38-C0D78B3F2916}" dt="2022-11-02T16:06:28.984" v="6212" actId="1076"/>
          <ac:grpSpMkLst>
            <pc:docMk/>
            <pc:sldMk cId="950911311" sldId="320"/>
            <ac:grpSpMk id="1836" creationId="{E99C0F38-315B-E729-7072-CB89826EB318}"/>
          </ac:grpSpMkLst>
        </pc:grpChg>
        <pc:grpChg chg="add mod">
          <ac:chgData name="David Zhao" userId="888fc9893cbb9cfb" providerId="LiveId" clId="{AEAF278C-777C-4C13-9F38-C0D78B3F2916}" dt="2022-11-02T16:08:41.098" v="6246" actId="1076"/>
          <ac:grpSpMkLst>
            <pc:docMk/>
            <pc:sldMk cId="950911311" sldId="320"/>
            <ac:grpSpMk id="1851" creationId="{6D895047-DAFC-0DAB-6A16-05A6972868BA}"/>
          </ac:grpSpMkLst>
        </pc:grpChg>
        <pc:grpChg chg="add mod topLvl">
          <ac:chgData name="David Zhao" userId="888fc9893cbb9cfb" providerId="LiveId" clId="{AEAF278C-777C-4C13-9F38-C0D78B3F2916}" dt="2022-11-02T16:20:16.122" v="6505" actId="1076"/>
          <ac:grpSpMkLst>
            <pc:docMk/>
            <pc:sldMk cId="950911311" sldId="320"/>
            <ac:grpSpMk id="1852" creationId="{17B75A9A-3900-0B7A-88B9-22E6B8148611}"/>
          </ac:grpSpMkLst>
        </pc:grpChg>
        <pc:grpChg chg="add del mod">
          <ac:chgData name="David Zhao" userId="888fc9893cbb9cfb" providerId="LiveId" clId="{AEAF278C-777C-4C13-9F38-C0D78B3F2916}" dt="2022-11-02T16:18:37.910" v="6478" actId="165"/>
          <ac:grpSpMkLst>
            <pc:docMk/>
            <pc:sldMk cId="950911311" sldId="320"/>
            <ac:grpSpMk id="1976" creationId="{08651A30-D792-49AE-4EE2-95A13C716AF4}"/>
          </ac:grpSpMkLst>
        </pc:grpChg>
        <pc:grpChg chg="add del mod">
          <ac:chgData name="David Zhao" userId="888fc9893cbb9cfb" providerId="LiveId" clId="{AEAF278C-777C-4C13-9F38-C0D78B3F2916}" dt="2022-11-02T16:21:20.865" v="6515" actId="478"/>
          <ac:grpSpMkLst>
            <pc:docMk/>
            <pc:sldMk cId="950911311" sldId="320"/>
            <ac:grpSpMk id="1993" creationId="{8760E0BC-79DF-27BD-922D-E4593704FA17}"/>
          </ac:grpSpMkLst>
        </pc:grpChg>
        <pc:cxnChg chg="add del mod">
          <ac:chgData name="David Zhao" userId="888fc9893cbb9cfb" providerId="LiveId" clId="{AEAF278C-777C-4C13-9F38-C0D78B3F2916}" dt="2022-11-02T15:29:35.804" v="5350" actId="478"/>
          <ac:cxnSpMkLst>
            <pc:docMk/>
            <pc:sldMk cId="950911311" sldId="320"/>
            <ac:cxnSpMk id="9" creationId="{EBF6E923-AAD3-137F-E794-D9F2019FD1B4}"/>
          </ac:cxnSpMkLst>
        </pc:cxnChg>
        <pc:cxnChg chg="add mod">
          <ac:chgData name="David Zhao" userId="888fc9893cbb9cfb" providerId="LiveId" clId="{AEAF278C-777C-4C13-9F38-C0D78B3F2916}" dt="2022-11-02T16:06:11.316" v="6210" actId="14100"/>
          <ac:cxnSpMkLst>
            <pc:docMk/>
            <pc:sldMk cId="950911311" sldId="320"/>
            <ac:cxnSpMk id="10" creationId="{BC895517-6F91-C151-FFAC-EDA0AC4C86BE}"/>
          </ac:cxnSpMkLst>
        </pc:cxnChg>
        <pc:cxnChg chg="add mod">
          <ac:chgData name="David Zhao" userId="888fc9893cbb9cfb" providerId="LiveId" clId="{AEAF278C-777C-4C13-9F38-C0D78B3F2916}" dt="2022-11-02T16:10:36.356" v="6305" actId="14100"/>
          <ac:cxnSpMkLst>
            <pc:docMk/>
            <pc:sldMk cId="950911311" sldId="320"/>
            <ac:cxnSpMk id="16" creationId="{6BBB0D9D-1ED3-12AD-B477-7C88C2234C49}"/>
          </ac:cxnSpMkLst>
        </pc:cxnChg>
        <pc:cxnChg chg="add mod">
          <ac:chgData name="David Zhao" userId="888fc9893cbb9cfb" providerId="LiveId" clId="{AEAF278C-777C-4C13-9F38-C0D78B3F2916}" dt="2022-11-02T16:06:11.316" v="6210" actId="14100"/>
          <ac:cxnSpMkLst>
            <pc:docMk/>
            <pc:sldMk cId="950911311" sldId="320"/>
            <ac:cxnSpMk id="23" creationId="{352C158C-6415-7F01-E771-D5E3276427FE}"/>
          </ac:cxnSpMkLst>
        </pc:cxnChg>
        <pc:cxnChg chg="add mod">
          <ac:chgData name="David Zhao" userId="888fc9893cbb9cfb" providerId="LiveId" clId="{AEAF278C-777C-4C13-9F38-C0D78B3F2916}" dt="2022-11-02T16:07:21.236" v="6227" actId="1076"/>
          <ac:cxnSpMkLst>
            <pc:docMk/>
            <pc:sldMk cId="950911311" sldId="320"/>
            <ac:cxnSpMk id="30" creationId="{27800A87-B6E2-E5F1-82D4-E8DE5A305BDF}"/>
          </ac:cxnSpMkLst>
        </pc:cxnChg>
        <pc:cxnChg chg="add mod">
          <ac:chgData name="David Zhao" userId="888fc9893cbb9cfb" providerId="LiveId" clId="{AEAF278C-777C-4C13-9F38-C0D78B3F2916}" dt="2022-11-02T16:06:11.316" v="6210" actId="14100"/>
          <ac:cxnSpMkLst>
            <pc:docMk/>
            <pc:sldMk cId="950911311" sldId="320"/>
            <ac:cxnSpMk id="38" creationId="{CC1C7F53-4DC8-B343-DEA6-9C0C1010EC99}"/>
          </ac:cxnSpMkLst>
        </pc:cxnChg>
        <pc:cxnChg chg="add mod">
          <ac:chgData name="David Zhao" userId="888fc9893cbb9cfb" providerId="LiveId" clId="{AEAF278C-777C-4C13-9F38-C0D78B3F2916}" dt="2022-11-02T16:06:11.316" v="6210" actId="14100"/>
          <ac:cxnSpMkLst>
            <pc:docMk/>
            <pc:sldMk cId="950911311" sldId="320"/>
            <ac:cxnSpMk id="43" creationId="{CDF820A6-DB39-1F0F-9C49-5D90FA56E4E3}"/>
          </ac:cxnSpMkLst>
        </pc:cxnChg>
        <pc:cxnChg chg="add del mod">
          <ac:chgData name="David Zhao" userId="888fc9893cbb9cfb" providerId="LiveId" clId="{AEAF278C-777C-4C13-9F38-C0D78B3F2916}" dt="2022-11-02T15:36:50.131" v="5610" actId="478"/>
          <ac:cxnSpMkLst>
            <pc:docMk/>
            <pc:sldMk cId="950911311" sldId="320"/>
            <ac:cxnSpMk id="46" creationId="{D0CC7B82-23F4-C93C-0E1A-EC30E4C2EE10}"/>
          </ac:cxnSpMkLst>
        </pc:cxnChg>
        <pc:cxnChg chg="add mod">
          <ac:chgData name="David Zhao" userId="888fc9893cbb9cfb" providerId="LiveId" clId="{AEAF278C-777C-4C13-9F38-C0D78B3F2916}" dt="2022-11-02T15:45:45.810" v="5792" actId="478"/>
          <ac:cxnSpMkLst>
            <pc:docMk/>
            <pc:sldMk cId="950911311" sldId="320"/>
            <ac:cxnSpMk id="52" creationId="{A97740E1-14C0-73A8-E437-1ECEDAD5D520}"/>
          </ac:cxnSpMkLst>
        </pc:cxnChg>
        <pc:cxnChg chg="add del mod">
          <ac:chgData name="David Zhao" userId="888fc9893cbb9cfb" providerId="LiveId" clId="{AEAF278C-777C-4C13-9F38-C0D78B3F2916}" dt="2022-11-02T15:39:06.529" v="5631" actId="478"/>
          <ac:cxnSpMkLst>
            <pc:docMk/>
            <pc:sldMk cId="950911311" sldId="320"/>
            <ac:cxnSpMk id="57" creationId="{E80E0D82-E3E0-B55C-E538-51FB6CA8C2D9}"/>
          </ac:cxnSpMkLst>
        </pc:cxnChg>
        <pc:cxnChg chg="add mod">
          <ac:chgData name="David Zhao" userId="888fc9893cbb9cfb" providerId="LiveId" clId="{AEAF278C-777C-4C13-9F38-C0D78B3F2916}" dt="2022-11-02T15:40:20.297" v="5657" actId="1076"/>
          <ac:cxnSpMkLst>
            <pc:docMk/>
            <pc:sldMk cId="950911311" sldId="320"/>
            <ac:cxnSpMk id="60" creationId="{D24B2C11-A15D-C7FB-DBCB-6ED041F20BDF}"/>
          </ac:cxnSpMkLst>
        </pc:cxnChg>
        <pc:cxnChg chg="add mod">
          <ac:chgData name="David Zhao" userId="888fc9893cbb9cfb" providerId="LiveId" clId="{AEAF278C-777C-4C13-9F38-C0D78B3F2916}" dt="2022-11-02T16:11:09.882" v="6311" actId="14100"/>
          <ac:cxnSpMkLst>
            <pc:docMk/>
            <pc:sldMk cId="950911311" sldId="320"/>
            <ac:cxnSpMk id="1739" creationId="{166AC696-BB8F-7E15-765F-035E3298E35A}"/>
          </ac:cxnSpMkLst>
        </pc:cxnChg>
        <pc:cxnChg chg="add mod">
          <ac:chgData name="David Zhao" userId="888fc9893cbb9cfb" providerId="LiveId" clId="{AEAF278C-777C-4C13-9F38-C0D78B3F2916}" dt="2022-11-02T16:06:11.316" v="6210" actId="14100"/>
          <ac:cxnSpMkLst>
            <pc:docMk/>
            <pc:sldMk cId="950911311" sldId="320"/>
            <ac:cxnSpMk id="1746" creationId="{F7968CFD-78B5-EA9C-C813-58ACF9A00893}"/>
          </ac:cxnSpMkLst>
        </pc:cxnChg>
        <pc:cxnChg chg="mod topLvl">
          <ac:chgData name="David Zhao" userId="888fc9893cbb9cfb" providerId="LiveId" clId="{AEAF278C-777C-4C13-9F38-C0D78B3F2916}" dt="2022-11-02T15:42:05.037" v="5706" actId="164"/>
          <ac:cxnSpMkLst>
            <pc:docMk/>
            <pc:sldMk cId="950911311" sldId="320"/>
            <ac:cxnSpMk id="1749" creationId="{F70E2BD8-D025-4B7E-0828-59F73D098E6C}"/>
          </ac:cxnSpMkLst>
        </pc:cxnChg>
        <pc:cxnChg chg="mod topLvl">
          <ac:chgData name="David Zhao" userId="888fc9893cbb9cfb" providerId="LiveId" clId="{AEAF278C-777C-4C13-9F38-C0D78B3F2916}" dt="2022-11-02T15:42:05.037" v="5706" actId="164"/>
          <ac:cxnSpMkLst>
            <pc:docMk/>
            <pc:sldMk cId="950911311" sldId="320"/>
            <ac:cxnSpMk id="1750" creationId="{B87619CB-56FA-5E45-5587-480C24641FD2}"/>
          </ac:cxnSpMkLst>
        </pc:cxnChg>
        <pc:cxnChg chg="add mod">
          <ac:chgData name="David Zhao" userId="888fc9893cbb9cfb" providerId="LiveId" clId="{AEAF278C-777C-4C13-9F38-C0D78B3F2916}" dt="2022-11-02T16:08:08.204" v="6237" actId="14100"/>
          <ac:cxnSpMkLst>
            <pc:docMk/>
            <pc:sldMk cId="950911311" sldId="320"/>
            <ac:cxnSpMk id="1766" creationId="{28007F3E-D2E5-90B0-5E87-8FCB608EC06C}"/>
          </ac:cxnSpMkLst>
        </pc:cxnChg>
        <pc:cxnChg chg="add mod">
          <ac:chgData name="David Zhao" userId="888fc9893cbb9cfb" providerId="LiveId" clId="{AEAF278C-777C-4C13-9F38-C0D78B3F2916}" dt="2022-11-02T16:08:02.936" v="6236" actId="14100"/>
          <ac:cxnSpMkLst>
            <pc:docMk/>
            <pc:sldMk cId="950911311" sldId="320"/>
            <ac:cxnSpMk id="1770" creationId="{EE0CC21B-6201-6943-77D6-9393600949F3}"/>
          </ac:cxnSpMkLst>
        </pc:cxnChg>
        <pc:cxnChg chg="add del mod">
          <ac:chgData name="David Zhao" userId="888fc9893cbb9cfb" providerId="LiveId" clId="{AEAF278C-777C-4C13-9F38-C0D78B3F2916}" dt="2022-11-02T15:45:26.602" v="5790" actId="478"/>
          <ac:cxnSpMkLst>
            <pc:docMk/>
            <pc:sldMk cId="950911311" sldId="320"/>
            <ac:cxnSpMk id="1775" creationId="{248DE425-E596-F4A8-3819-812386F1D028}"/>
          </ac:cxnSpMkLst>
        </pc:cxnChg>
        <pc:cxnChg chg="mod">
          <ac:chgData name="David Zhao" userId="888fc9893cbb9cfb" providerId="LiveId" clId="{AEAF278C-777C-4C13-9F38-C0D78B3F2916}" dt="2022-11-02T15:46:03.806" v="5798" actId="1076"/>
          <ac:cxnSpMkLst>
            <pc:docMk/>
            <pc:sldMk cId="950911311" sldId="320"/>
            <ac:cxnSpMk id="1786" creationId="{A24E8049-8160-6FD2-313F-00FA09205D2D}"/>
          </ac:cxnSpMkLst>
        </pc:cxnChg>
        <pc:cxnChg chg="mod">
          <ac:chgData name="David Zhao" userId="888fc9893cbb9cfb" providerId="LiveId" clId="{AEAF278C-777C-4C13-9F38-C0D78B3F2916}" dt="2022-11-02T15:45:50.008" v="5793"/>
          <ac:cxnSpMkLst>
            <pc:docMk/>
            <pc:sldMk cId="950911311" sldId="320"/>
            <ac:cxnSpMk id="1787" creationId="{EF9D694B-6866-2254-2DF9-203C891B7470}"/>
          </ac:cxnSpMkLst>
        </pc:cxnChg>
        <pc:cxnChg chg="add mod">
          <ac:chgData name="David Zhao" userId="888fc9893cbb9cfb" providerId="LiveId" clId="{AEAF278C-777C-4C13-9F38-C0D78B3F2916}" dt="2022-11-02T16:07:16.081" v="6226" actId="1076"/>
          <ac:cxnSpMkLst>
            <pc:docMk/>
            <pc:sldMk cId="950911311" sldId="320"/>
            <ac:cxnSpMk id="1791" creationId="{9D58C867-6DC6-EE15-B795-793374AA9384}"/>
          </ac:cxnSpMkLst>
        </pc:cxnChg>
        <pc:cxnChg chg="add mod">
          <ac:chgData name="David Zhao" userId="888fc9893cbb9cfb" providerId="LiveId" clId="{AEAF278C-777C-4C13-9F38-C0D78B3F2916}" dt="2022-11-02T16:22:23.512" v="6529" actId="14100"/>
          <ac:cxnSpMkLst>
            <pc:docMk/>
            <pc:sldMk cId="950911311" sldId="320"/>
            <ac:cxnSpMk id="1798" creationId="{1A149F81-80F1-B7A8-6BE2-E9603CB5BCE0}"/>
          </ac:cxnSpMkLst>
        </pc:cxnChg>
        <pc:cxnChg chg="add mod">
          <ac:chgData name="David Zhao" userId="888fc9893cbb9cfb" providerId="LiveId" clId="{AEAF278C-777C-4C13-9F38-C0D78B3F2916}" dt="2022-11-02T16:07:43.049" v="6233" actId="14100"/>
          <ac:cxnSpMkLst>
            <pc:docMk/>
            <pc:sldMk cId="950911311" sldId="320"/>
            <ac:cxnSpMk id="1805" creationId="{E8704C4A-D32B-F591-24E0-D1D8A6CB0957}"/>
          </ac:cxnSpMkLst>
        </pc:cxnChg>
        <pc:cxnChg chg="add mod">
          <ac:chgData name="David Zhao" userId="888fc9893cbb9cfb" providerId="LiveId" clId="{AEAF278C-777C-4C13-9F38-C0D78B3F2916}" dt="2022-11-02T16:08:38.642" v="6245" actId="14100"/>
          <ac:cxnSpMkLst>
            <pc:docMk/>
            <pc:sldMk cId="950911311" sldId="320"/>
            <ac:cxnSpMk id="1813" creationId="{B4A5D267-A048-DDFA-F651-31904C4C6090}"/>
          </ac:cxnSpMkLst>
        </pc:cxnChg>
        <pc:cxnChg chg="add mod">
          <ac:chgData name="David Zhao" userId="888fc9893cbb9cfb" providerId="LiveId" clId="{AEAF278C-777C-4C13-9F38-C0D78B3F2916}" dt="2022-11-02T16:03:07.911" v="6134" actId="164"/>
          <ac:cxnSpMkLst>
            <pc:docMk/>
            <pc:sldMk cId="950911311" sldId="320"/>
            <ac:cxnSpMk id="1817" creationId="{C499F623-C5E4-F0A3-AADC-9D25BBF67E60}"/>
          </ac:cxnSpMkLst>
        </pc:cxnChg>
        <pc:cxnChg chg="add mod">
          <ac:chgData name="David Zhao" userId="888fc9893cbb9cfb" providerId="LiveId" clId="{AEAF278C-777C-4C13-9F38-C0D78B3F2916}" dt="2022-11-02T16:03:07.911" v="6134" actId="164"/>
          <ac:cxnSpMkLst>
            <pc:docMk/>
            <pc:sldMk cId="950911311" sldId="320"/>
            <ac:cxnSpMk id="1823" creationId="{1746D2E7-85F8-E0CD-9D88-75015D0218DB}"/>
          </ac:cxnSpMkLst>
        </pc:cxnChg>
        <pc:cxnChg chg="add mod">
          <ac:chgData name="David Zhao" userId="888fc9893cbb9cfb" providerId="LiveId" clId="{AEAF278C-777C-4C13-9F38-C0D78B3F2916}" dt="2022-11-02T15:57:29.973" v="6019" actId="164"/>
          <ac:cxnSpMkLst>
            <pc:docMk/>
            <pc:sldMk cId="950911311" sldId="320"/>
            <ac:cxnSpMk id="1829" creationId="{935F2BE9-4961-01D0-6970-431506355EBE}"/>
          </ac:cxnSpMkLst>
        </pc:cxnChg>
        <pc:cxnChg chg="add mod">
          <ac:chgData name="David Zhao" userId="888fc9893cbb9cfb" providerId="LiveId" clId="{AEAF278C-777C-4C13-9F38-C0D78B3F2916}" dt="2022-11-02T16:08:44.982" v="6247" actId="14100"/>
          <ac:cxnSpMkLst>
            <pc:docMk/>
            <pc:sldMk cId="950911311" sldId="320"/>
            <ac:cxnSpMk id="1833" creationId="{5F44E570-9208-E77C-F70C-4F5E98A43A09}"/>
          </ac:cxnSpMkLst>
        </pc:cxnChg>
        <pc:cxnChg chg="add mod">
          <ac:chgData name="David Zhao" userId="888fc9893cbb9cfb" providerId="LiveId" clId="{AEAF278C-777C-4C13-9F38-C0D78B3F2916}" dt="2022-11-02T16:11:03.766" v="6310" actId="14100"/>
          <ac:cxnSpMkLst>
            <pc:docMk/>
            <pc:sldMk cId="950911311" sldId="320"/>
            <ac:cxnSpMk id="1838" creationId="{306D52F1-2EA2-4CF7-0F2E-ED18E03B9305}"/>
          </ac:cxnSpMkLst>
        </pc:cxnChg>
        <pc:cxnChg chg="add mod">
          <ac:chgData name="David Zhao" userId="888fc9893cbb9cfb" providerId="LiveId" clId="{AEAF278C-777C-4C13-9F38-C0D78B3F2916}" dt="2022-11-02T16:11:51.366" v="6323" actId="14100"/>
          <ac:cxnSpMkLst>
            <pc:docMk/>
            <pc:sldMk cId="950911311" sldId="320"/>
            <ac:cxnSpMk id="1842" creationId="{1485D208-D3F8-53C1-7463-77A5193DA2F5}"/>
          </ac:cxnSpMkLst>
        </pc:cxnChg>
        <pc:cxnChg chg="mod">
          <ac:chgData name="David Zhao" userId="888fc9893cbb9cfb" providerId="LiveId" clId="{AEAF278C-777C-4C13-9F38-C0D78B3F2916}" dt="2022-11-02T16:20:22.901" v="6507" actId="14100"/>
          <ac:cxnSpMkLst>
            <pc:docMk/>
            <pc:sldMk cId="950911311" sldId="320"/>
            <ac:cxnSpMk id="1854" creationId="{8FC2BBBD-6E1C-BA79-3CEF-816C0B2C3D5D}"/>
          </ac:cxnSpMkLst>
        </pc:cxnChg>
        <pc:cxnChg chg="mod">
          <ac:chgData name="David Zhao" userId="888fc9893cbb9cfb" providerId="LiveId" clId="{AEAF278C-777C-4C13-9F38-C0D78B3F2916}" dt="2022-11-02T16:20:26.270" v="6508" actId="1076"/>
          <ac:cxnSpMkLst>
            <pc:docMk/>
            <pc:sldMk cId="950911311" sldId="320"/>
            <ac:cxnSpMk id="1856" creationId="{E6FF30C8-60B8-E7FA-4DAA-22232CB9A5A6}"/>
          </ac:cxnSpMkLst>
        </pc:cxnChg>
        <pc:cxnChg chg="add del mod">
          <ac:chgData name="David Zhao" userId="888fc9893cbb9cfb" providerId="LiveId" clId="{AEAF278C-777C-4C13-9F38-C0D78B3F2916}" dt="2022-11-02T16:12:52.836" v="6336" actId="478"/>
          <ac:cxnSpMkLst>
            <pc:docMk/>
            <pc:sldMk cId="950911311" sldId="320"/>
            <ac:cxnSpMk id="1865" creationId="{8BFA319B-7FD2-6BDB-7C82-9017DD1C3D0C}"/>
          </ac:cxnSpMkLst>
        </pc:cxnChg>
        <pc:cxnChg chg="add del mod">
          <ac:chgData name="David Zhao" userId="888fc9893cbb9cfb" providerId="LiveId" clId="{AEAF278C-777C-4C13-9F38-C0D78B3F2916}" dt="2022-11-02T16:04:48.091" v="6154"/>
          <ac:cxnSpMkLst>
            <pc:docMk/>
            <pc:sldMk cId="950911311" sldId="320"/>
            <ac:cxnSpMk id="1868" creationId="{6ABD407B-F0B1-3A67-76C5-4803B6DDEB1A}"/>
          </ac:cxnSpMkLst>
        </pc:cxnChg>
        <pc:cxnChg chg="add mod">
          <ac:chgData name="David Zhao" userId="888fc9893cbb9cfb" providerId="LiveId" clId="{AEAF278C-777C-4C13-9F38-C0D78B3F2916}" dt="2022-11-02T16:10:17" v="6298" actId="14100"/>
          <ac:cxnSpMkLst>
            <pc:docMk/>
            <pc:sldMk cId="950911311" sldId="320"/>
            <ac:cxnSpMk id="1869" creationId="{36C316CC-B8B8-2547-8535-50FD59C80CE0}"/>
          </ac:cxnSpMkLst>
        </pc:cxnChg>
        <pc:cxnChg chg="add del mod">
          <ac:chgData name="David Zhao" userId="888fc9893cbb9cfb" providerId="LiveId" clId="{AEAF278C-777C-4C13-9F38-C0D78B3F2916}" dt="2022-11-02T16:09:14.799" v="6255" actId="478"/>
          <ac:cxnSpMkLst>
            <pc:docMk/>
            <pc:sldMk cId="950911311" sldId="320"/>
            <ac:cxnSpMk id="1897" creationId="{C23068EC-AB5F-3F23-5C72-15BC8BCCAA17}"/>
          </ac:cxnSpMkLst>
        </pc:cxnChg>
        <pc:cxnChg chg="add mod">
          <ac:chgData name="David Zhao" userId="888fc9893cbb9cfb" providerId="LiveId" clId="{AEAF278C-777C-4C13-9F38-C0D78B3F2916}" dt="2022-11-02T16:10:13.321" v="6297" actId="1076"/>
          <ac:cxnSpMkLst>
            <pc:docMk/>
            <pc:sldMk cId="950911311" sldId="320"/>
            <ac:cxnSpMk id="1899" creationId="{2B1230FA-E29C-1434-354E-4B564443C901}"/>
          </ac:cxnSpMkLst>
        </pc:cxnChg>
        <pc:cxnChg chg="add mod">
          <ac:chgData name="David Zhao" userId="888fc9893cbb9cfb" providerId="LiveId" clId="{AEAF278C-777C-4C13-9F38-C0D78B3F2916}" dt="2022-11-02T16:15:20.616" v="6427" actId="14100"/>
          <ac:cxnSpMkLst>
            <pc:docMk/>
            <pc:sldMk cId="950911311" sldId="320"/>
            <ac:cxnSpMk id="1924" creationId="{DA3F2396-AD71-3B5E-A9DD-76FE37F15331}"/>
          </ac:cxnSpMkLst>
        </pc:cxnChg>
        <pc:cxnChg chg="add mod">
          <ac:chgData name="David Zhao" userId="888fc9893cbb9cfb" providerId="LiveId" clId="{AEAF278C-777C-4C13-9F38-C0D78B3F2916}" dt="2022-11-02T16:16:12.171" v="6443" actId="14100"/>
          <ac:cxnSpMkLst>
            <pc:docMk/>
            <pc:sldMk cId="950911311" sldId="320"/>
            <ac:cxnSpMk id="1928" creationId="{2367C55F-B02F-4B88-E944-C7E5B0818D53}"/>
          </ac:cxnSpMkLst>
        </pc:cxnChg>
        <pc:cxnChg chg="add mod topLvl">
          <ac:chgData name="David Zhao" userId="888fc9893cbb9cfb" providerId="LiveId" clId="{AEAF278C-777C-4C13-9F38-C0D78B3F2916}" dt="2022-11-02T16:20:37.768" v="6511" actId="14100"/>
          <ac:cxnSpMkLst>
            <pc:docMk/>
            <pc:sldMk cId="950911311" sldId="320"/>
            <ac:cxnSpMk id="1958" creationId="{3E0DEC40-F084-2691-3260-BC9AFE09EA55}"/>
          </ac:cxnSpMkLst>
        </pc:cxnChg>
        <pc:cxnChg chg="add mod topLvl">
          <ac:chgData name="David Zhao" userId="888fc9893cbb9cfb" providerId="LiveId" clId="{AEAF278C-777C-4C13-9F38-C0D78B3F2916}" dt="2022-11-02T16:20:34.500" v="6510" actId="14100"/>
          <ac:cxnSpMkLst>
            <pc:docMk/>
            <pc:sldMk cId="950911311" sldId="320"/>
            <ac:cxnSpMk id="1971" creationId="{D3766BD6-5D21-1597-C204-7933CFB0F846}"/>
          </ac:cxnSpMkLst>
        </pc:cxnChg>
        <pc:cxnChg chg="mod">
          <ac:chgData name="David Zhao" userId="888fc9893cbb9cfb" providerId="LiveId" clId="{AEAF278C-777C-4C13-9F38-C0D78B3F2916}" dt="2022-11-02T16:21:11.214" v="6513"/>
          <ac:cxnSpMkLst>
            <pc:docMk/>
            <pc:sldMk cId="950911311" sldId="320"/>
            <ac:cxnSpMk id="1994" creationId="{8AADC593-BD1A-9306-3C7B-D1A3FF03A43B}"/>
          </ac:cxnSpMkLst>
        </pc:cxnChg>
        <pc:cxnChg chg="mod">
          <ac:chgData name="David Zhao" userId="888fc9893cbb9cfb" providerId="LiveId" clId="{AEAF278C-777C-4C13-9F38-C0D78B3F2916}" dt="2022-11-02T16:21:11.214" v="6513"/>
          <ac:cxnSpMkLst>
            <pc:docMk/>
            <pc:sldMk cId="950911311" sldId="320"/>
            <ac:cxnSpMk id="1995" creationId="{2296951A-3212-EFCD-FD99-47C7585E84CF}"/>
          </ac:cxnSpMkLst>
        </pc:cxnChg>
      </pc:sldChg>
      <pc:sldChg chg="addSp delSp modSp add mod">
        <pc:chgData name="David Zhao" userId="888fc9893cbb9cfb" providerId="LiveId" clId="{AEAF278C-777C-4C13-9F38-C0D78B3F2916}" dt="2022-11-02T16:38:43.904" v="6936" actId="1076"/>
        <pc:sldMkLst>
          <pc:docMk/>
          <pc:sldMk cId="1021670502" sldId="321"/>
        </pc:sldMkLst>
        <pc:spChg chg="add del mod">
          <ac:chgData name="David Zhao" userId="888fc9893cbb9cfb" providerId="LiveId" clId="{AEAF278C-777C-4C13-9F38-C0D78B3F2916}" dt="2022-11-02T16:33:55.367" v="6769" actId="478"/>
          <ac:spMkLst>
            <pc:docMk/>
            <pc:sldMk cId="1021670502" sldId="321"/>
            <ac:spMk id="2" creationId="{C7716BD0-1C7F-C262-F22D-E1C76B0D01D6}"/>
          </ac:spMkLst>
        </pc:spChg>
        <pc:spChg chg="add mod">
          <ac:chgData name="David Zhao" userId="888fc9893cbb9cfb" providerId="LiveId" clId="{AEAF278C-777C-4C13-9F38-C0D78B3F2916}" dt="2022-11-02T16:38:43.904" v="6936" actId="1076"/>
          <ac:spMkLst>
            <pc:docMk/>
            <pc:sldMk cId="1021670502" sldId="321"/>
            <ac:spMk id="12" creationId="{95830A7F-24C3-BA55-D41E-60937534BDF8}"/>
          </ac:spMkLst>
        </pc:spChg>
        <pc:spChg chg="add mod">
          <ac:chgData name="David Zhao" userId="888fc9893cbb9cfb" providerId="LiveId" clId="{AEAF278C-777C-4C13-9F38-C0D78B3F2916}" dt="2022-11-02T16:35:41.255" v="6848" actId="20577"/>
          <ac:spMkLst>
            <pc:docMk/>
            <pc:sldMk cId="1021670502" sldId="321"/>
            <ac:spMk id="45" creationId="{1DBF0ADA-5081-49DB-6CCA-BC1803A67E67}"/>
          </ac:spMkLst>
        </pc:spChg>
        <pc:grpChg chg="add del mod">
          <ac:chgData name="David Zhao" userId="888fc9893cbb9cfb" providerId="LiveId" clId="{AEAF278C-777C-4C13-9F38-C0D78B3F2916}" dt="2022-11-02T16:33:55.367" v="6769" actId="478"/>
          <ac:grpSpMkLst>
            <pc:docMk/>
            <pc:sldMk cId="1021670502" sldId="321"/>
            <ac:grpSpMk id="3" creationId="{5CFD0E57-C81A-62DA-215C-6267D749B55E}"/>
          </ac:grpSpMkLst>
        </pc:grpChg>
        <pc:grpChg chg="add del mod">
          <ac:chgData name="David Zhao" userId="888fc9893cbb9cfb" providerId="LiveId" clId="{AEAF278C-777C-4C13-9F38-C0D78B3F2916}" dt="2022-11-02T16:32:44.482" v="6756" actId="165"/>
          <ac:grpSpMkLst>
            <pc:docMk/>
            <pc:sldMk cId="1021670502" sldId="321"/>
            <ac:grpSpMk id="14" creationId="{C5A5CE89-D0C9-BA8E-35C4-431E87980AF9}"/>
          </ac:grpSpMkLst>
        </pc:grpChg>
        <pc:cxnChg chg="mod">
          <ac:chgData name="David Zhao" userId="888fc9893cbb9cfb" providerId="LiveId" clId="{AEAF278C-777C-4C13-9F38-C0D78B3F2916}" dt="2022-11-02T16:33:55.367" v="6769" actId="478"/>
          <ac:cxnSpMkLst>
            <pc:docMk/>
            <pc:sldMk cId="1021670502" sldId="321"/>
            <ac:cxnSpMk id="4" creationId="{01D0BF58-E124-F2C8-627F-F2483524158B}"/>
          </ac:cxnSpMkLst>
        </pc:cxnChg>
        <pc:cxnChg chg="mod">
          <ac:chgData name="David Zhao" userId="888fc9893cbb9cfb" providerId="LiveId" clId="{AEAF278C-777C-4C13-9F38-C0D78B3F2916}" dt="2022-11-02T16:31:31.069" v="6737" actId="208"/>
          <ac:cxnSpMkLst>
            <pc:docMk/>
            <pc:sldMk cId="1021670502" sldId="321"/>
            <ac:cxnSpMk id="5" creationId="{8EB313E3-B4EF-F2AE-6797-31A21A6ED704}"/>
          </ac:cxnSpMkLst>
        </pc:cxnChg>
        <pc:cxnChg chg="mod topLvl">
          <ac:chgData name="David Zhao" userId="888fc9893cbb9cfb" providerId="LiveId" clId="{AEAF278C-777C-4C13-9F38-C0D78B3F2916}" dt="2022-11-02T16:35:35.060" v="6839" actId="14100"/>
          <ac:cxnSpMkLst>
            <pc:docMk/>
            <pc:sldMk cId="1021670502" sldId="321"/>
            <ac:cxnSpMk id="15" creationId="{E2200C76-6025-EC11-10F3-230D7123FEC7}"/>
          </ac:cxnSpMkLst>
        </pc:cxnChg>
        <pc:cxnChg chg="mod topLvl">
          <ac:chgData name="David Zhao" userId="888fc9893cbb9cfb" providerId="LiveId" clId="{AEAF278C-777C-4C13-9F38-C0D78B3F2916}" dt="2022-11-02T16:35:15.021" v="6821" actId="14100"/>
          <ac:cxnSpMkLst>
            <pc:docMk/>
            <pc:sldMk cId="1021670502" sldId="321"/>
            <ac:cxnSpMk id="17" creationId="{4BCB410B-8D6F-079D-A5A8-7DA3CAE153CD}"/>
          </ac:cxnSpMkLst>
        </pc:cxnChg>
        <pc:cxnChg chg="add mod">
          <ac:chgData name="David Zhao" userId="888fc9893cbb9cfb" providerId="LiveId" clId="{AEAF278C-777C-4C13-9F38-C0D78B3F2916}" dt="2022-11-02T16:36:00.300" v="6859" actId="14100"/>
          <ac:cxnSpMkLst>
            <pc:docMk/>
            <pc:sldMk cId="1021670502" sldId="321"/>
            <ac:cxnSpMk id="46" creationId="{4803E65E-5FA8-EB37-3529-3A863A65CE81}"/>
          </ac:cxnSpMkLst>
        </pc:cxnChg>
        <pc:cxnChg chg="add mod">
          <ac:chgData name="David Zhao" userId="888fc9893cbb9cfb" providerId="LiveId" clId="{AEAF278C-777C-4C13-9F38-C0D78B3F2916}" dt="2022-11-02T16:35:56.837" v="6857" actId="14100"/>
          <ac:cxnSpMkLst>
            <pc:docMk/>
            <pc:sldMk cId="1021670502" sldId="321"/>
            <ac:cxnSpMk id="49" creationId="{2503F4B0-D525-8EC1-08CD-035B9C167560}"/>
          </ac:cxnSpMkLst>
        </pc:cxnChg>
      </pc:sldChg>
      <pc:sldChg chg="addSp modSp add mod ord">
        <pc:chgData name="David Zhao" userId="888fc9893cbb9cfb" providerId="LiveId" clId="{AEAF278C-777C-4C13-9F38-C0D78B3F2916}" dt="2022-11-02T16:37:56.074" v="6935" actId="14100"/>
        <pc:sldMkLst>
          <pc:docMk/>
          <pc:sldMk cId="1551236921" sldId="322"/>
        </pc:sldMkLst>
        <pc:spChg chg="add mod">
          <ac:chgData name="David Zhao" userId="888fc9893cbb9cfb" providerId="LiveId" clId="{AEAF278C-777C-4C13-9F38-C0D78B3F2916}" dt="2022-11-02T16:37:56.074" v="6935" actId="14100"/>
          <ac:spMkLst>
            <pc:docMk/>
            <pc:sldMk cId="1551236921" sldId="322"/>
            <ac:spMk id="2" creationId="{F0EE3DB6-E0FD-1E22-9AE1-734BE90E0804}"/>
          </ac:spMkLst>
        </pc:spChg>
        <pc:spChg chg="add mod">
          <ac:chgData name="David Zhao" userId="888fc9893cbb9cfb" providerId="LiveId" clId="{AEAF278C-777C-4C13-9F38-C0D78B3F2916}" dt="2022-11-02T16:37:08.294" v="6894" actId="1076"/>
          <ac:spMkLst>
            <pc:docMk/>
            <pc:sldMk cId="1551236921" sldId="322"/>
            <ac:spMk id="14" creationId="{316AB6A2-EEA7-DC57-AD7A-C0BD2DEBC0D3}"/>
          </ac:spMkLst>
        </pc:spChg>
        <pc:cxnChg chg="add mod">
          <ac:chgData name="David Zhao" userId="888fc9893cbb9cfb" providerId="LiveId" clId="{AEAF278C-777C-4C13-9F38-C0D78B3F2916}" dt="2022-11-02T16:37:56.074" v="6935" actId="14100"/>
          <ac:cxnSpMkLst>
            <pc:docMk/>
            <pc:sldMk cId="1551236921" sldId="322"/>
            <ac:cxnSpMk id="3" creationId="{3BDF4B67-0CAF-04FA-10CF-965E9B83E9F6}"/>
          </ac:cxnSpMkLst>
        </pc:cxnChg>
        <pc:cxnChg chg="add mod">
          <ac:chgData name="David Zhao" userId="888fc9893cbb9cfb" providerId="LiveId" clId="{AEAF278C-777C-4C13-9F38-C0D78B3F2916}" dt="2022-11-02T16:36:53.975" v="6890" actId="1076"/>
          <ac:cxnSpMkLst>
            <pc:docMk/>
            <pc:sldMk cId="1551236921" sldId="322"/>
            <ac:cxnSpMk id="6" creationId="{EB995B21-289D-E21F-6E00-55962EA000A9}"/>
          </ac:cxnSpMkLst>
        </pc:cxnChg>
        <pc:cxnChg chg="add mod">
          <ac:chgData name="David Zhao" userId="888fc9893cbb9cfb" providerId="LiveId" clId="{AEAF278C-777C-4C13-9F38-C0D78B3F2916}" dt="2022-11-02T16:37:15.250" v="6898" actId="14100"/>
          <ac:cxnSpMkLst>
            <pc:docMk/>
            <pc:sldMk cId="1551236921" sldId="322"/>
            <ac:cxnSpMk id="15" creationId="{C857EDFD-9993-223C-4BCC-88CAA103AF17}"/>
          </ac:cxnSpMkLst>
        </pc:cxnChg>
        <pc:cxnChg chg="add mod">
          <ac:chgData name="David Zhao" userId="888fc9893cbb9cfb" providerId="LiveId" clId="{AEAF278C-777C-4C13-9F38-C0D78B3F2916}" dt="2022-11-02T16:37:24.365" v="6903" actId="1076"/>
          <ac:cxnSpMkLst>
            <pc:docMk/>
            <pc:sldMk cId="1551236921" sldId="322"/>
            <ac:cxnSpMk id="19" creationId="{3BA3D39C-733A-3BB0-1222-EFF631471DEC}"/>
          </ac:cxnSpMkLst>
        </pc:cxnChg>
      </pc:sldChg>
      <pc:sldChg chg="addSp delSp add del mod ord">
        <pc:chgData name="David Zhao" userId="888fc9893cbb9cfb" providerId="LiveId" clId="{AEAF278C-777C-4C13-9F38-C0D78B3F2916}" dt="2022-11-02T16:41:04.829" v="7006" actId="47"/>
        <pc:sldMkLst>
          <pc:docMk/>
          <pc:sldMk cId="1119385398" sldId="323"/>
        </pc:sldMkLst>
        <pc:spChg chg="add del">
          <ac:chgData name="David Zhao" userId="888fc9893cbb9cfb" providerId="LiveId" clId="{AEAF278C-777C-4C13-9F38-C0D78B3F2916}" dt="2022-11-02T16:40:45.046" v="7003" actId="478"/>
          <ac:spMkLst>
            <pc:docMk/>
            <pc:sldMk cId="1119385398" sldId="323"/>
            <ac:spMk id="2" creationId="{C3B4DD06-6E8B-A1DD-500E-C6248F4C9BA5}"/>
          </ac:spMkLst>
        </pc:spChg>
      </pc:sldChg>
      <pc:sldChg chg="addSp delSp modSp add del mod">
        <pc:chgData name="David Zhao" userId="888fc9893cbb9cfb" providerId="LiveId" clId="{AEAF278C-777C-4C13-9F38-C0D78B3F2916}" dt="2022-11-02T16:47:57.110" v="7190" actId="2696"/>
        <pc:sldMkLst>
          <pc:docMk/>
          <pc:sldMk cId="2028928203" sldId="323"/>
        </pc:sldMkLst>
        <pc:spChg chg="add del mod">
          <ac:chgData name="David Zhao" userId="888fc9893cbb9cfb" providerId="LiveId" clId="{AEAF278C-777C-4C13-9F38-C0D78B3F2916}" dt="2022-11-02T16:47:53.647" v="7188" actId="478"/>
          <ac:spMkLst>
            <pc:docMk/>
            <pc:sldMk cId="2028928203" sldId="323"/>
            <ac:spMk id="4" creationId="{CC770C49-9011-483A-ABAB-B0132AC5C5E2}"/>
          </ac:spMkLst>
        </pc:spChg>
        <pc:spChg chg="add del mod">
          <ac:chgData name="David Zhao" userId="888fc9893cbb9cfb" providerId="LiveId" clId="{AEAF278C-777C-4C13-9F38-C0D78B3F2916}" dt="2022-11-02T16:47:54.224" v="7189" actId="478"/>
          <ac:spMkLst>
            <pc:docMk/>
            <pc:sldMk cId="2028928203" sldId="323"/>
            <ac:spMk id="5" creationId="{A0C4867B-2B1D-0362-F76B-E99C4665DBC4}"/>
          </ac:spMkLst>
        </pc:spChg>
      </pc:sldChg>
      <pc:sldChg chg="add del">
        <pc:chgData name="David Zhao" userId="888fc9893cbb9cfb" providerId="LiveId" clId="{AEAF278C-777C-4C13-9F38-C0D78B3F2916}" dt="2022-11-02T16:41:35.020" v="7014" actId="2696"/>
        <pc:sldMkLst>
          <pc:docMk/>
          <pc:sldMk cId="300879110" sldId="324"/>
        </pc:sldMkLst>
      </pc:sldChg>
      <pc:sldChg chg="add del">
        <pc:chgData name="David Zhao" userId="888fc9893cbb9cfb" providerId="LiveId" clId="{AEAF278C-777C-4C13-9F38-C0D78B3F2916}" dt="2022-11-02T16:41:08.407" v="7007" actId="47"/>
        <pc:sldMkLst>
          <pc:docMk/>
          <pc:sldMk cId="2762081533" sldId="324"/>
        </pc:sldMkLst>
      </pc:sldChg>
      <pc:sldChg chg="addSp delSp modSp add mod ord delAnim modAnim">
        <pc:chgData name="David Zhao" userId="888fc9893cbb9cfb" providerId="LiveId" clId="{AEAF278C-777C-4C13-9F38-C0D78B3F2916}" dt="2022-11-02T16:53:21.672" v="7246" actId="478"/>
        <pc:sldMkLst>
          <pc:docMk/>
          <pc:sldMk cId="4009650032" sldId="324"/>
        </pc:sldMkLst>
        <pc:spChg chg="add del mod">
          <ac:chgData name="David Zhao" userId="888fc9893cbb9cfb" providerId="LiveId" clId="{AEAF278C-777C-4C13-9F38-C0D78B3F2916}" dt="2022-11-02T16:42:11.724" v="7064" actId="478"/>
          <ac:spMkLst>
            <pc:docMk/>
            <pc:sldMk cId="4009650032" sldId="324"/>
            <ac:spMk id="4" creationId="{544385BF-1B71-19F1-C50F-B4EBAAA278EE}"/>
          </ac:spMkLst>
        </pc:spChg>
        <pc:spChg chg="add mod">
          <ac:chgData name="David Zhao" userId="888fc9893cbb9cfb" providerId="LiveId" clId="{AEAF278C-777C-4C13-9F38-C0D78B3F2916}" dt="2022-11-02T16:45:46.825" v="7162" actId="164"/>
          <ac:spMkLst>
            <pc:docMk/>
            <pc:sldMk cId="4009650032" sldId="324"/>
            <ac:spMk id="12" creationId="{EFE1EC81-3373-EB72-EB59-97FA8AFD6EEB}"/>
          </ac:spMkLst>
        </pc:spChg>
        <pc:spChg chg="add mod">
          <ac:chgData name="David Zhao" userId="888fc9893cbb9cfb" providerId="LiveId" clId="{AEAF278C-777C-4C13-9F38-C0D78B3F2916}" dt="2022-11-02T16:45:39.308" v="7160" actId="164"/>
          <ac:spMkLst>
            <pc:docMk/>
            <pc:sldMk cId="4009650032" sldId="324"/>
            <ac:spMk id="15" creationId="{DC5CF8C4-5117-3079-E6BF-1E3E1042D4DD}"/>
          </ac:spMkLst>
        </pc:spChg>
        <pc:spChg chg="add mod">
          <ac:chgData name="David Zhao" userId="888fc9893cbb9cfb" providerId="LiveId" clId="{AEAF278C-777C-4C13-9F38-C0D78B3F2916}" dt="2022-11-02T16:46:35.281" v="7172" actId="14100"/>
          <ac:spMkLst>
            <pc:docMk/>
            <pc:sldMk cId="4009650032" sldId="324"/>
            <ac:spMk id="18" creationId="{F3BFF13A-CF86-3EAB-B41A-CF1CD4EFD3EB}"/>
          </ac:spMkLst>
        </pc:spChg>
        <pc:spChg chg="mod">
          <ac:chgData name="David Zhao" userId="888fc9893cbb9cfb" providerId="LiveId" clId="{AEAF278C-777C-4C13-9F38-C0D78B3F2916}" dt="2022-11-02T16:42:05.884" v="7062" actId="255"/>
          <ac:spMkLst>
            <pc:docMk/>
            <pc:sldMk cId="4009650032" sldId="324"/>
            <ac:spMk id="1752" creationId="{00000000-0000-0000-0000-000000000000}"/>
          </ac:spMkLst>
        </pc:spChg>
        <pc:spChg chg="mod">
          <ac:chgData name="David Zhao" userId="888fc9893cbb9cfb" providerId="LiveId" clId="{AEAF278C-777C-4C13-9F38-C0D78B3F2916}" dt="2022-11-02T16:46:08.511" v="7166" actId="1076"/>
          <ac:spMkLst>
            <pc:docMk/>
            <pc:sldMk cId="4009650032" sldId="324"/>
            <ac:spMk id="1753" creationId="{00000000-0000-0000-0000-000000000000}"/>
          </ac:spMkLst>
        </pc:spChg>
        <pc:spChg chg="del">
          <ac:chgData name="David Zhao" userId="888fc9893cbb9cfb" providerId="LiveId" clId="{AEAF278C-777C-4C13-9F38-C0D78B3F2916}" dt="2022-11-02T16:42:08.665" v="7063" actId="478"/>
          <ac:spMkLst>
            <pc:docMk/>
            <pc:sldMk cId="4009650032" sldId="324"/>
            <ac:spMk id="1754" creationId="{00000000-0000-0000-0000-000000000000}"/>
          </ac:spMkLst>
        </pc:spChg>
        <pc:grpChg chg="del">
          <ac:chgData name="David Zhao" userId="888fc9893cbb9cfb" providerId="LiveId" clId="{AEAF278C-777C-4C13-9F38-C0D78B3F2916}" dt="2022-11-02T16:42:26.040" v="7069" actId="478"/>
          <ac:grpSpMkLst>
            <pc:docMk/>
            <pc:sldMk cId="4009650032" sldId="324"/>
            <ac:grpSpMk id="10" creationId="{0FC33532-42AE-F274-5464-1504B1D42A1C}"/>
          </ac:grpSpMkLst>
        </pc:grpChg>
        <pc:grpChg chg="add mod">
          <ac:chgData name="David Zhao" userId="888fc9893cbb9cfb" providerId="LiveId" clId="{AEAF278C-777C-4C13-9F38-C0D78B3F2916}" dt="2022-11-02T16:45:43.125" v="7161" actId="1076"/>
          <ac:grpSpMkLst>
            <pc:docMk/>
            <pc:sldMk cId="4009650032" sldId="324"/>
            <ac:grpSpMk id="16" creationId="{93873767-B764-45B4-50CC-0EAFE0F62606}"/>
          </ac:grpSpMkLst>
        </pc:grpChg>
        <pc:grpChg chg="add mod">
          <ac:chgData name="David Zhao" userId="888fc9893cbb9cfb" providerId="LiveId" clId="{AEAF278C-777C-4C13-9F38-C0D78B3F2916}" dt="2022-11-02T16:46:13.089" v="7167" actId="1076"/>
          <ac:grpSpMkLst>
            <pc:docMk/>
            <pc:sldMk cId="4009650032" sldId="324"/>
            <ac:grpSpMk id="17" creationId="{65D87CC7-8184-7321-4CA1-231735CC28A6}"/>
          </ac:grpSpMkLst>
        </pc:grpChg>
        <pc:picChg chg="del">
          <ac:chgData name="David Zhao" userId="888fc9893cbb9cfb" providerId="LiveId" clId="{AEAF278C-777C-4C13-9F38-C0D78B3F2916}" dt="2022-11-02T16:42:25.420" v="7068" actId="478"/>
          <ac:picMkLst>
            <pc:docMk/>
            <pc:sldMk cId="4009650032" sldId="324"/>
            <ac:picMk id="3" creationId="{391F437E-1203-AE33-04A9-5AAECF1D2508}"/>
          </ac:picMkLst>
        </pc:picChg>
        <pc:picChg chg="add mod">
          <ac:chgData name="David Zhao" userId="888fc9893cbb9cfb" providerId="LiveId" clId="{AEAF278C-777C-4C13-9F38-C0D78B3F2916}" dt="2022-11-02T16:46:05.783" v="7165" actId="1076"/>
          <ac:picMkLst>
            <pc:docMk/>
            <pc:sldMk cId="4009650032" sldId="324"/>
            <ac:picMk id="6" creationId="{221A12C7-CF41-5E59-367E-6F5370B9F7E1}"/>
          </ac:picMkLst>
        </pc:picChg>
        <pc:picChg chg="add mod">
          <ac:chgData name="David Zhao" userId="888fc9893cbb9cfb" providerId="LiveId" clId="{AEAF278C-777C-4C13-9F38-C0D78B3F2916}" dt="2022-11-02T16:45:46.825" v="7162" actId="164"/>
          <ac:picMkLst>
            <pc:docMk/>
            <pc:sldMk cId="4009650032" sldId="324"/>
            <ac:picMk id="11" creationId="{45FD2861-9381-9EDD-7BC8-7B6F7C1B403D}"/>
          </ac:picMkLst>
        </pc:picChg>
        <pc:picChg chg="add mod">
          <ac:chgData name="David Zhao" userId="888fc9893cbb9cfb" providerId="LiveId" clId="{AEAF278C-777C-4C13-9F38-C0D78B3F2916}" dt="2022-11-02T16:45:39.308" v="7160" actId="164"/>
          <ac:picMkLst>
            <pc:docMk/>
            <pc:sldMk cId="4009650032" sldId="324"/>
            <ac:picMk id="14" creationId="{CD99871B-EE1C-4003-F88C-F70ADB619A4E}"/>
          </ac:picMkLst>
        </pc:picChg>
        <pc:picChg chg="add del mod">
          <ac:chgData name="David Zhao" userId="888fc9893cbb9cfb" providerId="LiveId" clId="{AEAF278C-777C-4C13-9F38-C0D78B3F2916}" dt="2022-11-02T16:53:21.672" v="7246" actId="478"/>
          <ac:picMkLst>
            <pc:docMk/>
            <pc:sldMk cId="4009650032" sldId="324"/>
            <ac:picMk id="19" creationId="{CFAD5A4B-1BD8-FB54-C7D8-27DD676944B8}"/>
          </ac:picMkLst>
        </pc:picChg>
      </pc:sldChg>
      <pc:sldChg chg="delSp add mod ord">
        <pc:chgData name="David Zhao" userId="888fc9893cbb9cfb" providerId="LiveId" clId="{AEAF278C-777C-4C13-9F38-C0D78B3F2916}" dt="2022-11-02T16:47:41.613" v="7187" actId="478"/>
        <pc:sldMkLst>
          <pc:docMk/>
          <pc:sldMk cId="4123600685" sldId="325"/>
        </pc:sldMkLst>
        <pc:spChg chg="del">
          <ac:chgData name="David Zhao" userId="888fc9893cbb9cfb" providerId="LiveId" clId="{AEAF278C-777C-4C13-9F38-C0D78B3F2916}" dt="2022-11-02T16:47:41.613" v="7187" actId="478"/>
          <ac:spMkLst>
            <pc:docMk/>
            <pc:sldMk cId="4123600685" sldId="325"/>
            <ac:spMk id="18" creationId="{F3BFF13A-CF86-3EAB-B41A-CF1CD4EFD3EB}"/>
          </ac:spMkLst>
        </pc:spChg>
      </pc:sldChg>
      <pc:sldChg chg="add ord">
        <pc:chgData name="David Zhao" userId="888fc9893cbb9cfb" providerId="LiveId" clId="{AEAF278C-777C-4C13-9F38-C0D78B3F2916}" dt="2022-11-02T16:51:06.850" v="7221"/>
        <pc:sldMkLst>
          <pc:docMk/>
          <pc:sldMk cId="1855636126" sldId="326"/>
        </pc:sldMkLst>
      </pc:sldChg>
      <pc:sldChg chg="addSp modSp add mod">
        <pc:chgData name="David Zhao" userId="888fc9893cbb9cfb" providerId="LiveId" clId="{AEAF278C-777C-4C13-9F38-C0D78B3F2916}" dt="2022-11-02T16:51:57.077" v="7237" actId="206"/>
        <pc:sldMkLst>
          <pc:docMk/>
          <pc:sldMk cId="1609665149" sldId="327"/>
        </pc:sldMkLst>
        <pc:spChg chg="add mod">
          <ac:chgData name="David Zhao" userId="888fc9893cbb9cfb" providerId="LiveId" clId="{AEAF278C-777C-4C13-9F38-C0D78B3F2916}" dt="2022-11-02T16:51:57.077" v="7237" actId="206"/>
          <ac:spMkLst>
            <pc:docMk/>
            <pc:sldMk cId="1609665149" sldId="327"/>
            <ac:spMk id="2" creationId="{F4988EAD-BD1A-D01A-DA0A-C8DDFA5C0D83}"/>
          </ac:spMkLst>
        </pc:spChg>
      </pc:sldChg>
      <pc:sldChg chg="addSp delSp modSp add mod ord modAnim">
        <pc:chgData name="David Zhao" userId="888fc9893cbb9cfb" providerId="LiveId" clId="{AEAF278C-777C-4C13-9F38-C0D78B3F2916}" dt="2022-11-02T16:54:22.170" v="7363" actId="20577"/>
        <pc:sldMkLst>
          <pc:docMk/>
          <pc:sldMk cId="928048882" sldId="328"/>
        </pc:sldMkLst>
        <pc:spChg chg="add del mod">
          <ac:chgData name="David Zhao" userId="888fc9893cbb9cfb" providerId="LiveId" clId="{AEAF278C-777C-4C13-9F38-C0D78B3F2916}" dt="2022-11-02T16:53:30.406" v="7250" actId="478"/>
          <ac:spMkLst>
            <pc:docMk/>
            <pc:sldMk cId="928048882" sldId="328"/>
            <ac:spMk id="3" creationId="{5747F1E3-AF71-0FF1-95A9-7C31417D028B}"/>
          </ac:spMkLst>
        </pc:spChg>
        <pc:spChg chg="add mod">
          <ac:chgData name="David Zhao" userId="888fc9893cbb9cfb" providerId="LiveId" clId="{AEAF278C-777C-4C13-9F38-C0D78B3F2916}" dt="2022-11-02T16:54:22.170" v="7363" actId="20577"/>
          <ac:spMkLst>
            <pc:docMk/>
            <pc:sldMk cId="928048882" sldId="328"/>
            <ac:spMk id="5" creationId="{DF659678-14A4-06A0-8540-CD2155F58E5E}"/>
          </ac:spMkLst>
        </pc:spChg>
        <pc:spChg chg="del">
          <ac:chgData name="David Zhao" userId="888fc9893cbb9cfb" providerId="LiveId" clId="{AEAF278C-777C-4C13-9F38-C0D78B3F2916}" dt="2022-11-02T16:53:28.742" v="7249" actId="478"/>
          <ac:spMkLst>
            <pc:docMk/>
            <pc:sldMk cId="928048882" sldId="328"/>
            <ac:spMk id="18" creationId="{F3BFF13A-CF86-3EAB-B41A-CF1CD4EFD3EB}"/>
          </ac:spMkLst>
        </pc:spChg>
        <pc:spChg chg="del">
          <ac:chgData name="David Zhao" userId="888fc9893cbb9cfb" providerId="LiveId" clId="{AEAF278C-777C-4C13-9F38-C0D78B3F2916}" dt="2022-11-02T16:53:28.742" v="7249" actId="478"/>
          <ac:spMkLst>
            <pc:docMk/>
            <pc:sldMk cId="928048882" sldId="328"/>
            <ac:spMk id="1753" creationId="{00000000-0000-0000-0000-000000000000}"/>
          </ac:spMkLst>
        </pc:spChg>
        <pc:grpChg chg="del">
          <ac:chgData name="David Zhao" userId="888fc9893cbb9cfb" providerId="LiveId" clId="{AEAF278C-777C-4C13-9F38-C0D78B3F2916}" dt="2022-11-02T16:53:28.742" v="7249" actId="478"/>
          <ac:grpSpMkLst>
            <pc:docMk/>
            <pc:sldMk cId="928048882" sldId="328"/>
            <ac:grpSpMk id="16" creationId="{93873767-B764-45B4-50CC-0EAFE0F62606}"/>
          </ac:grpSpMkLst>
        </pc:grpChg>
        <pc:grpChg chg="del">
          <ac:chgData name="David Zhao" userId="888fc9893cbb9cfb" providerId="LiveId" clId="{AEAF278C-777C-4C13-9F38-C0D78B3F2916}" dt="2022-11-02T16:53:28.742" v="7249" actId="478"/>
          <ac:grpSpMkLst>
            <pc:docMk/>
            <pc:sldMk cId="928048882" sldId="328"/>
            <ac:grpSpMk id="17" creationId="{65D87CC7-8184-7321-4CA1-231735CC28A6}"/>
          </ac:grpSpMkLst>
        </pc:grpChg>
        <pc:picChg chg="del">
          <ac:chgData name="David Zhao" userId="888fc9893cbb9cfb" providerId="LiveId" clId="{AEAF278C-777C-4C13-9F38-C0D78B3F2916}" dt="2022-11-02T16:53:28.742" v="7249" actId="478"/>
          <ac:picMkLst>
            <pc:docMk/>
            <pc:sldMk cId="928048882" sldId="328"/>
            <ac:picMk id="6" creationId="{221A12C7-CF41-5E59-367E-6F5370B9F7E1}"/>
          </ac:picMkLst>
        </pc:picChg>
        <pc:picChg chg="add mod">
          <ac:chgData name="David Zhao" userId="888fc9893cbb9cfb" providerId="LiveId" clId="{AEAF278C-777C-4C13-9F38-C0D78B3F2916}" dt="2022-11-02T16:54:11.497" v="7334" actId="1076"/>
          <ac:picMkLst>
            <pc:docMk/>
            <pc:sldMk cId="928048882" sldId="328"/>
            <ac:picMk id="7" creationId="{5030B481-B874-3F8A-78C0-9F683B13E896}"/>
          </ac:picMkLst>
        </pc:picChg>
      </pc:sldChg>
      <pc:sldChg chg="add del">
        <pc:chgData name="David Zhao" userId="888fc9893cbb9cfb" providerId="LiveId" clId="{AEAF278C-777C-4C13-9F38-C0D78B3F2916}" dt="2022-11-02T16:52:06.422" v="7239" actId="2696"/>
        <pc:sldMkLst>
          <pc:docMk/>
          <pc:sldMk cId="3250812047" sldId="328"/>
        </pc:sldMkLst>
      </pc:sldChg>
      <pc:sldChg chg="addSp delSp modSp add mod ord">
        <pc:chgData name="David Zhao" userId="888fc9893cbb9cfb" providerId="LiveId" clId="{AEAF278C-777C-4C13-9F38-C0D78B3F2916}" dt="2022-11-02T17:15:21.731" v="7554" actId="1076"/>
        <pc:sldMkLst>
          <pc:docMk/>
          <pc:sldMk cId="3995729554" sldId="329"/>
        </pc:sldMkLst>
        <pc:spChg chg="add del mod">
          <ac:chgData name="David Zhao" userId="888fc9893cbb9cfb" providerId="LiveId" clId="{AEAF278C-777C-4C13-9F38-C0D78B3F2916}" dt="2022-11-02T16:58:11.854" v="7404" actId="478"/>
          <ac:spMkLst>
            <pc:docMk/>
            <pc:sldMk cId="3995729554" sldId="329"/>
            <ac:spMk id="3" creationId="{0516BDDC-86C9-40A1-12D7-EAF10EC02929}"/>
          </ac:spMkLst>
        </pc:spChg>
        <pc:spChg chg="add mod">
          <ac:chgData name="David Zhao" userId="888fc9893cbb9cfb" providerId="LiveId" clId="{AEAF278C-777C-4C13-9F38-C0D78B3F2916}" dt="2022-11-02T16:59:48.503" v="7442" actId="1076"/>
          <ac:spMkLst>
            <pc:docMk/>
            <pc:sldMk cId="3995729554" sldId="329"/>
            <ac:spMk id="13" creationId="{4433D03B-D2EE-247B-F198-9E907B1AB78E}"/>
          </ac:spMkLst>
        </pc:spChg>
        <pc:spChg chg="del">
          <ac:chgData name="David Zhao" userId="888fc9893cbb9cfb" providerId="LiveId" clId="{AEAF278C-777C-4C13-9F38-C0D78B3F2916}" dt="2022-11-02T16:55:58.194" v="7394" actId="478"/>
          <ac:spMkLst>
            <pc:docMk/>
            <pc:sldMk cId="3995729554" sldId="329"/>
            <ac:spMk id="18" creationId="{F3BFF13A-CF86-3EAB-B41A-CF1CD4EFD3EB}"/>
          </ac:spMkLst>
        </pc:spChg>
        <pc:spChg chg="add mod">
          <ac:chgData name="David Zhao" userId="888fc9893cbb9cfb" providerId="LiveId" clId="{AEAF278C-777C-4C13-9F38-C0D78B3F2916}" dt="2022-11-02T17:00:10.684" v="7447" actId="208"/>
          <ac:spMkLst>
            <pc:docMk/>
            <pc:sldMk cId="3995729554" sldId="329"/>
            <ac:spMk id="19" creationId="{316D396C-A2CD-79E4-2EEA-F634EA7E1914}"/>
          </ac:spMkLst>
        </pc:spChg>
        <pc:spChg chg="add mod">
          <ac:chgData name="David Zhao" userId="888fc9893cbb9cfb" providerId="LiveId" clId="{AEAF278C-777C-4C13-9F38-C0D78B3F2916}" dt="2022-11-02T17:15:21.731" v="7554" actId="1076"/>
          <ac:spMkLst>
            <pc:docMk/>
            <pc:sldMk cId="3995729554" sldId="329"/>
            <ac:spMk id="20" creationId="{836A6BA8-7437-8833-3646-DA03C4E08DB6}"/>
          </ac:spMkLst>
        </pc:spChg>
        <pc:spChg chg="mod">
          <ac:chgData name="David Zhao" userId="888fc9893cbb9cfb" providerId="LiveId" clId="{AEAF278C-777C-4C13-9F38-C0D78B3F2916}" dt="2022-11-02T16:55:45.835" v="7392" actId="20577"/>
          <ac:spMkLst>
            <pc:docMk/>
            <pc:sldMk cId="3995729554" sldId="329"/>
            <ac:spMk id="1752" creationId="{00000000-0000-0000-0000-000000000000}"/>
          </ac:spMkLst>
        </pc:spChg>
        <pc:spChg chg="del">
          <ac:chgData name="David Zhao" userId="888fc9893cbb9cfb" providerId="LiveId" clId="{AEAF278C-777C-4C13-9F38-C0D78B3F2916}" dt="2022-11-02T16:55:55.352" v="7393" actId="478"/>
          <ac:spMkLst>
            <pc:docMk/>
            <pc:sldMk cId="3995729554" sldId="329"/>
            <ac:spMk id="1753" creationId="{00000000-0000-0000-0000-000000000000}"/>
          </ac:spMkLst>
        </pc:spChg>
        <pc:grpChg chg="del">
          <ac:chgData name="David Zhao" userId="888fc9893cbb9cfb" providerId="LiveId" clId="{AEAF278C-777C-4C13-9F38-C0D78B3F2916}" dt="2022-11-02T16:55:55.352" v="7393" actId="478"/>
          <ac:grpSpMkLst>
            <pc:docMk/>
            <pc:sldMk cId="3995729554" sldId="329"/>
            <ac:grpSpMk id="16" creationId="{93873767-B764-45B4-50CC-0EAFE0F62606}"/>
          </ac:grpSpMkLst>
        </pc:grpChg>
        <pc:grpChg chg="del">
          <ac:chgData name="David Zhao" userId="888fc9893cbb9cfb" providerId="LiveId" clId="{AEAF278C-777C-4C13-9F38-C0D78B3F2916}" dt="2022-11-02T16:55:55.352" v="7393" actId="478"/>
          <ac:grpSpMkLst>
            <pc:docMk/>
            <pc:sldMk cId="3995729554" sldId="329"/>
            <ac:grpSpMk id="17" creationId="{65D87CC7-8184-7321-4CA1-231735CC28A6}"/>
          </ac:grpSpMkLst>
        </pc:grpChg>
        <pc:picChg chg="add del mod">
          <ac:chgData name="David Zhao" userId="888fc9893cbb9cfb" providerId="LiveId" clId="{AEAF278C-777C-4C13-9F38-C0D78B3F2916}" dt="2022-11-02T16:57:11.233" v="7398" actId="478"/>
          <ac:picMkLst>
            <pc:docMk/>
            <pc:sldMk cId="3995729554" sldId="329"/>
            <ac:picMk id="5" creationId="{EF964CCB-CEB0-838D-278E-561806559DC8}"/>
          </ac:picMkLst>
        </pc:picChg>
        <pc:picChg chg="del">
          <ac:chgData name="David Zhao" userId="888fc9893cbb9cfb" providerId="LiveId" clId="{AEAF278C-777C-4C13-9F38-C0D78B3F2916}" dt="2022-11-02T16:55:55.352" v="7393" actId="478"/>
          <ac:picMkLst>
            <pc:docMk/>
            <pc:sldMk cId="3995729554" sldId="329"/>
            <ac:picMk id="6" creationId="{221A12C7-CF41-5E59-367E-6F5370B9F7E1}"/>
          </ac:picMkLst>
        </pc:picChg>
        <pc:picChg chg="add mod">
          <ac:chgData name="David Zhao" userId="888fc9893cbb9cfb" providerId="LiveId" clId="{AEAF278C-777C-4C13-9F38-C0D78B3F2916}" dt="2022-11-02T16:59:27.005" v="7411" actId="1076"/>
          <ac:picMkLst>
            <pc:docMk/>
            <pc:sldMk cId="3995729554" sldId="329"/>
            <ac:picMk id="8" creationId="{226A1740-371A-6FD3-7F71-9C3C424B6A90}"/>
          </ac:picMkLst>
        </pc:picChg>
        <pc:picChg chg="add del mod">
          <ac:chgData name="David Zhao" userId="888fc9893cbb9cfb" providerId="LiveId" clId="{AEAF278C-777C-4C13-9F38-C0D78B3F2916}" dt="2022-11-02T16:59:18.674" v="7409" actId="478"/>
          <ac:picMkLst>
            <pc:docMk/>
            <pc:sldMk cId="3995729554" sldId="329"/>
            <ac:picMk id="10" creationId="{375BA76C-9AD9-9A60-79C7-AD7E784B142F}"/>
          </ac:picMkLst>
        </pc:picChg>
      </pc:sldChg>
      <pc:sldChg chg="add">
        <pc:chgData name="David Zhao" userId="888fc9893cbb9cfb" providerId="LiveId" clId="{AEAF278C-777C-4C13-9F38-C0D78B3F2916}" dt="2022-11-02T16:59:00.863" v="7408" actId="2890"/>
        <pc:sldMkLst>
          <pc:docMk/>
          <pc:sldMk cId="3412879945" sldId="330"/>
        </pc:sldMkLst>
      </pc:sldChg>
      <pc:sldChg chg="add ord">
        <pc:chgData name="David Zhao" userId="888fc9893cbb9cfb" providerId="LiveId" clId="{AEAF278C-777C-4C13-9F38-C0D78B3F2916}" dt="2022-11-02T17:00:49.272" v="7489"/>
        <pc:sldMkLst>
          <pc:docMk/>
          <pc:sldMk cId="3248928033" sldId="331"/>
        </pc:sldMkLst>
      </pc:sldChg>
      <pc:sldChg chg="add del">
        <pc:chgData name="David Zhao" userId="888fc9893cbb9cfb" providerId="LiveId" clId="{AEAF278C-777C-4C13-9F38-C0D78B3F2916}" dt="2022-11-02T17:00:47.895" v="7487" actId="2696"/>
        <pc:sldMkLst>
          <pc:docMk/>
          <pc:sldMk cId="656465769" sldId="332"/>
        </pc:sldMkLst>
      </pc:sldChg>
      <pc:sldMasterChg chg="delSldLayout">
        <pc:chgData name="David Zhao" userId="888fc9893cbb9cfb" providerId="LiveId" clId="{AEAF278C-777C-4C13-9F38-C0D78B3F2916}" dt="2022-11-02T17:01:46.586" v="7490" actId="2696"/>
        <pc:sldMasterMkLst>
          <pc:docMk/>
          <pc:sldMasterMk cId="0" sldId="2147483687"/>
        </pc:sldMasterMkLst>
        <pc:sldLayoutChg chg="del">
          <pc:chgData name="David Zhao" userId="888fc9893cbb9cfb" providerId="LiveId" clId="{AEAF278C-777C-4C13-9F38-C0D78B3F2916}" dt="2022-11-02T16:50:50.224" v="7218" actId="2696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54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61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David Zhao" userId="888fc9893cbb9cfb" providerId="LiveId" clId="{AEAF278C-777C-4C13-9F38-C0D78B3F2916}" dt="2022-11-02T16:50:50.224" v="7218" actId="2696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73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75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David Zhao" userId="888fc9893cbb9cfb" providerId="LiveId" clId="{AEAF278C-777C-4C13-9F38-C0D78B3F2916}" dt="2022-11-02T16:50:50.224" v="7218" actId="2696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80"/>
          </pc:sldLayoutMkLst>
        </pc:sldLayoutChg>
      </pc:sldMasterChg>
      <pc:sldMasterChg chg="del delSldLayout">
        <pc:chgData name="David Zhao" userId="888fc9893cbb9cfb" providerId="LiveId" clId="{AEAF278C-777C-4C13-9F38-C0D78B3F2916}" dt="2022-11-02T17:01:46.586" v="7490" actId="2696"/>
        <pc:sldMasterMkLst>
          <pc:docMk/>
          <pc:sldMasterMk cId="0" sldId="2147483688"/>
        </pc:sldMasterMkLst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8"/>
            <pc:sldLayoutMk cId="0" sldId="2147483683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8"/>
            <pc:sldLayoutMk cId="0" sldId="2147483684"/>
          </pc:sldLayoutMkLst>
        </pc:sldLayoutChg>
      </pc:sldMasterChg>
      <pc:sldMasterChg chg="del delSldLayout">
        <pc:chgData name="David Zhao" userId="888fc9893cbb9cfb" providerId="LiveId" clId="{AEAF278C-777C-4C13-9F38-C0D78B3F2916}" dt="2022-11-02T17:01:46.586" v="7490" actId="2696"/>
        <pc:sldMasterMkLst>
          <pc:docMk/>
          <pc:sldMasterMk cId="0" sldId="2147483689"/>
        </pc:sldMasterMkLst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9"/>
            <pc:sldLayoutMk cId="0" sldId="2147483685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214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065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115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931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59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289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413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731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350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981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767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343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981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1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87151" y="542200"/>
            <a:ext cx="9777840" cy="5042394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1134479" y="1760262"/>
            <a:ext cx="2256961" cy="2823532"/>
            <a:chOff x="10869346" y="874299"/>
            <a:chExt cx="2256961" cy="2823532"/>
          </a:xfrm>
        </p:grpSpPr>
        <p:sp>
          <p:nvSpPr>
            <p:cNvPr id="11" name="Google Shape;11;p2"/>
            <p:cNvSpPr/>
            <p:nvPr/>
          </p:nvSpPr>
          <p:spPr>
            <a:xfrm>
              <a:off x="12692571" y="2955222"/>
              <a:ext cx="69497" cy="57019"/>
            </a:xfrm>
            <a:custGeom>
              <a:avLst/>
              <a:gdLst/>
              <a:ahLst/>
              <a:cxnLst/>
              <a:rect l="l" t="t" r="r" b="b"/>
              <a:pathLst>
                <a:path w="1369" h="1171" extrusionOk="0">
                  <a:moveTo>
                    <a:pt x="793" y="1"/>
                  </a:moveTo>
                  <a:cubicBezTo>
                    <a:pt x="258" y="1"/>
                    <a:pt x="0" y="635"/>
                    <a:pt x="377" y="992"/>
                  </a:cubicBezTo>
                  <a:cubicBezTo>
                    <a:pt x="494" y="1115"/>
                    <a:pt x="640" y="1171"/>
                    <a:pt x="784" y="1171"/>
                  </a:cubicBezTo>
                  <a:cubicBezTo>
                    <a:pt x="1081" y="1171"/>
                    <a:pt x="1369" y="936"/>
                    <a:pt x="1369" y="576"/>
                  </a:cubicBezTo>
                  <a:cubicBezTo>
                    <a:pt x="1369" y="258"/>
                    <a:pt x="1111" y="1"/>
                    <a:pt x="793" y="1"/>
                  </a:cubicBezTo>
                  <a:close/>
                </a:path>
              </a:pathLst>
            </a:custGeom>
            <a:solidFill>
              <a:srgbClr val="AAB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869346" y="874299"/>
              <a:ext cx="2256961" cy="2823532"/>
            </a:xfrm>
            <a:custGeom>
              <a:avLst/>
              <a:gdLst/>
              <a:ahLst/>
              <a:cxnLst/>
              <a:rect l="l" t="t" r="r" b="b"/>
              <a:pathLst>
                <a:path w="44459" h="57987" extrusionOk="0">
                  <a:moveTo>
                    <a:pt x="14061" y="0"/>
                  </a:moveTo>
                  <a:lnTo>
                    <a:pt x="14061" y="20823"/>
                  </a:lnTo>
                  <a:lnTo>
                    <a:pt x="2658" y="45632"/>
                  </a:lnTo>
                  <a:cubicBezTo>
                    <a:pt x="1" y="51403"/>
                    <a:pt x="4225" y="57987"/>
                    <a:pt x="10591" y="57987"/>
                  </a:cubicBezTo>
                  <a:lnTo>
                    <a:pt x="33873" y="57987"/>
                  </a:lnTo>
                  <a:cubicBezTo>
                    <a:pt x="33882" y="57987"/>
                    <a:pt x="33892" y="57987"/>
                    <a:pt x="33901" y="57987"/>
                  </a:cubicBezTo>
                  <a:cubicBezTo>
                    <a:pt x="40251" y="57987"/>
                    <a:pt x="44459" y="51394"/>
                    <a:pt x="41805" y="45632"/>
                  </a:cubicBezTo>
                  <a:lnTo>
                    <a:pt x="30402" y="20823"/>
                  </a:lnTo>
                  <a:lnTo>
                    <a:pt x="30402" y="0"/>
                  </a:lnTo>
                  <a:lnTo>
                    <a:pt x="28796" y="0"/>
                  </a:lnTo>
                  <a:lnTo>
                    <a:pt x="28796" y="21180"/>
                  </a:lnTo>
                  <a:lnTo>
                    <a:pt x="40338" y="46306"/>
                  </a:lnTo>
                  <a:cubicBezTo>
                    <a:pt x="42499" y="51026"/>
                    <a:pt x="39068" y="56400"/>
                    <a:pt x="33873" y="56400"/>
                  </a:cubicBezTo>
                  <a:lnTo>
                    <a:pt x="10610" y="56400"/>
                  </a:lnTo>
                  <a:cubicBezTo>
                    <a:pt x="5395" y="56400"/>
                    <a:pt x="1964" y="51026"/>
                    <a:pt x="4126" y="46306"/>
                  </a:cubicBezTo>
                  <a:lnTo>
                    <a:pt x="15667" y="21180"/>
                  </a:lnTo>
                  <a:lnTo>
                    <a:pt x="15667" y="0"/>
                  </a:lnTo>
                  <a:close/>
                </a:path>
              </a:pathLst>
            </a:custGeom>
            <a:solidFill>
              <a:srgbClr val="C0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968998" y="874299"/>
              <a:ext cx="2058876" cy="2746306"/>
            </a:xfrm>
            <a:custGeom>
              <a:avLst/>
              <a:gdLst/>
              <a:ahLst/>
              <a:cxnLst/>
              <a:rect l="l" t="t" r="r" b="b"/>
              <a:pathLst>
                <a:path w="40557" h="56401" extrusionOk="0">
                  <a:moveTo>
                    <a:pt x="13704" y="0"/>
                  </a:moveTo>
                  <a:lnTo>
                    <a:pt x="13704" y="21180"/>
                  </a:lnTo>
                  <a:lnTo>
                    <a:pt x="2163" y="46306"/>
                  </a:lnTo>
                  <a:cubicBezTo>
                    <a:pt x="1" y="51026"/>
                    <a:pt x="3432" y="56400"/>
                    <a:pt x="8647" y="56400"/>
                  </a:cubicBezTo>
                  <a:lnTo>
                    <a:pt x="31910" y="56400"/>
                  </a:lnTo>
                  <a:cubicBezTo>
                    <a:pt x="37105" y="56400"/>
                    <a:pt x="40556" y="51026"/>
                    <a:pt x="38394" y="46306"/>
                  </a:cubicBezTo>
                  <a:lnTo>
                    <a:pt x="26853" y="21180"/>
                  </a:lnTo>
                  <a:lnTo>
                    <a:pt x="26853" y="0"/>
                  </a:ln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485481" y="874299"/>
              <a:ext cx="1024895" cy="147782"/>
            </a:xfrm>
            <a:custGeom>
              <a:avLst/>
              <a:gdLst/>
              <a:ahLst/>
              <a:cxnLst/>
              <a:rect l="l" t="t" r="r" b="b"/>
              <a:pathLst>
                <a:path w="20189" h="3035" extrusionOk="0">
                  <a:moveTo>
                    <a:pt x="18682" y="3034"/>
                  </a:moveTo>
                  <a:lnTo>
                    <a:pt x="1527" y="3034"/>
                  </a:lnTo>
                  <a:cubicBezTo>
                    <a:pt x="694" y="3034"/>
                    <a:pt x="0" y="2360"/>
                    <a:pt x="0" y="1507"/>
                  </a:cubicBezTo>
                  <a:lnTo>
                    <a:pt x="0" y="1507"/>
                  </a:lnTo>
                  <a:cubicBezTo>
                    <a:pt x="0" y="674"/>
                    <a:pt x="694" y="0"/>
                    <a:pt x="1527" y="0"/>
                  </a:cubicBezTo>
                  <a:lnTo>
                    <a:pt x="18662" y="0"/>
                  </a:lnTo>
                  <a:cubicBezTo>
                    <a:pt x="19514" y="0"/>
                    <a:pt x="20189" y="674"/>
                    <a:pt x="20189" y="1507"/>
                  </a:cubicBezTo>
                  <a:lnTo>
                    <a:pt x="20189" y="1507"/>
                  </a:lnTo>
                  <a:cubicBezTo>
                    <a:pt x="20189" y="2360"/>
                    <a:pt x="19514" y="3034"/>
                    <a:pt x="18682" y="30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968998" y="2452131"/>
              <a:ext cx="2058876" cy="1168474"/>
            </a:xfrm>
            <a:custGeom>
              <a:avLst/>
              <a:gdLst/>
              <a:ahLst/>
              <a:cxnLst/>
              <a:rect l="l" t="t" r="r" b="b"/>
              <a:pathLst>
                <a:path w="40557" h="23997" extrusionOk="0">
                  <a:moveTo>
                    <a:pt x="33794" y="3927"/>
                  </a:moveTo>
                  <a:cubicBezTo>
                    <a:pt x="30918" y="4661"/>
                    <a:pt x="26892" y="4701"/>
                    <a:pt x="21895" y="2261"/>
                  </a:cubicBezTo>
                  <a:cubicBezTo>
                    <a:pt x="17274" y="1"/>
                    <a:pt x="12058" y="139"/>
                    <a:pt x="8191" y="774"/>
                  </a:cubicBezTo>
                  <a:lnTo>
                    <a:pt x="2163" y="13902"/>
                  </a:lnTo>
                  <a:cubicBezTo>
                    <a:pt x="1" y="18622"/>
                    <a:pt x="3452" y="23996"/>
                    <a:pt x="8647" y="23996"/>
                  </a:cubicBezTo>
                  <a:lnTo>
                    <a:pt x="31910" y="23996"/>
                  </a:lnTo>
                  <a:cubicBezTo>
                    <a:pt x="37105" y="23996"/>
                    <a:pt x="40556" y="18622"/>
                    <a:pt x="38394" y="13902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793523" y="2001190"/>
              <a:ext cx="161128" cy="1545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3174" y="1587"/>
                  </a:moveTo>
                  <a:cubicBezTo>
                    <a:pt x="3174" y="2459"/>
                    <a:pt x="2460" y="3173"/>
                    <a:pt x="1587" y="3173"/>
                  </a:cubicBezTo>
                  <a:cubicBezTo>
                    <a:pt x="715" y="3173"/>
                    <a:pt x="1" y="2459"/>
                    <a:pt x="1" y="1587"/>
                  </a:cubicBezTo>
                  <a:cubicBezTo>
                    <a:pt x="1" y="714"/>
                    <a:pt x="715" y="0"/>
                    <a:pt x="1587" y="0"/>
                  </a:cubicBezTo>
                  <a:cubicBezTo>
                    <a:pt x="2460" y="0"/>
                    <a:pt x="3174" y="714"/>
                    <a:pt x="3174" y="1587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187155" y="2360394"/>
              <a:ext cx="142040" cy="136193"/>
            </a:xfrm>
            <a:custGeom>
              <a:avLst/>
              <a:gdLst/>
              <a:ahLst/>
              <a:cxnLst/>
              <a:rect l="l" t="t" r="r" b="b"/>
              <a:pathLst>
                <a:path w="2798" h="2797" extrusionOk="0">
                  <a:moveTo>
                    <a:pt x="2797" y="1190"/>
                  </a:moveTo>
                  <a:cubicBezTo>
                    <a:pt x="2797" y="2261"/>
                    <a:pt x="1508" y="2797"/>
                    <a:pt x="754" y="2043"/>
                  </a:cubicBezTo>
                  <a:cubicBezTo>
                    <a:pt x="1" y="1290"/>
                    <a:pt x="516" y="1"/>
                    <a:pt x="1587" y="1"/>
                  </a:cubicBezTo>
                  <a:cubicBezTo>
                    <a:pt x="2242" y="1"/>
                    <a:pt x="2797" y="536"/>
                    <a:pt x="2797" y="1190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1832815" y="2820051"/>
              <a:ext cx="121836" cy="116862"/>
            </a:xfrm>
            <a:custGeom>
              <a:avLst/>
              <a:gdLst/>
              <a:ahLst/>
              <a:cxnLst/>
              <a:rect l="l" t="t" r="r" b="b"/>
              <a:pathLst>
                <a:path w="2400" h="2400" extrusionOk="0">
                  <a:moveTo>
                    <a:pt x="1210" y="0"/>
                  </a:moveTo>
                  <a:cubicBezTo>
                    <a:pt x="536" y="0"/>
                    <a:pt x="0" y="536"/>
                    <a:pt x="0" y="1210"/>
                  </a:cubicBezTo>
                  <a:cubicBezTo>
                    <a:pt x="0" y="1864"/>
                    <a:pt x="536" y="2400"/>
                    <a:pt x="1210" y="2400"/>
                  </a:cubicBezTo>
                  <a:cubicBezTo>
                    <a:pt x="1864" y="2400"/>
                    <a:pt x="2400" y="1864"/>
                    <a:pt x="2400" y="1210"/>
                  </a:cubicBezTo>
                  <a:cubicBezTo>
                    <a:pt x="2400" y="536"/>
                    <a:pt x="1864" y="0"/>
                    <a:pt x="1210" y="0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449914" y="3326989"/>
              <a:ext cx="34317" cy="28339"/>
            </a:xfrm>
            <a:custGeom>
              <a:avLst/>
              <a:gdLst/>
              <a:ahLst/>
              <a:cxnLst/>
              <a:rect l="l" t="t" r="r" b="b"/>
              <a:pathLst>
                <a:path w="676" h="582" extrusionOk="0">
                  <a:moveTo>
                    <a:pt x="378" y="1"/>
                  </a:moveTo>
                  <a:cubicBezTo>
                    <a:pt x="120" y="1"/>
                    <a:pt x="1" y="318"/>
                    <a:pt x="179" y="496"/>
                  </a:cubicBezTo>
                  <a:cubicBezTo>
                    <a:pt x="238" y="555"/>
                    <a:pt x="312" y="582"/>
                    <a:pt x="384" y="582"/>
                  </a:cubicBezTo>
                  <a:cubicBezTo>
                    <a:pt x="532" y="582"/>
                    <a:pt x="675" y="471"/>
                    <a:pt x="675" y="298"/>
                  </a:cubicBezTo>
                  <a:cubicBezTo>
                    <a:pt x="675" y="139"/>
                    <a:pt x="536" y="1"/>
                    <a:pt x="378" y="1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469388" y="3432262"/>
              <a:ext cx="29241" cy="28047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78" y="0"/>
                  </a:moveTo>
                  <a:cubicBezTo>
                    <a:pt x="119" y="0"/>
                    <a:pt x="0" y="139"/>
                    <a:pt x="0" y="298"/>
                  </a:cubicBezTo>
                  <a:cubicBezTo>
                    <a:pt x="0" y="456"/>
                    <a:pt x="119" y="575"/>
                    <a:pt x="278" y="575"/>
                  </a:cubicBezTo>
                  <a:cubicBezTo>
                    <a:pt x="436" y="575"/>
                    <a:pt x="575" y="456"/>
                    <a:pt x="575" y="298"/>
                  </a:cubicBezTo>
                  <a:cubicBezTo>
                    <a:pt x="575" y="139"/>
                    <a:pt x="436" y="0"/>
                    <a:pt x="278" y="0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511676" y="2698369"/>
              <a:ext cx="29241" cy="28047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78" y="0"/>
                  </a:moveTo>
                  <a:cubicBezTo>
                    <a:pt x="119" y="0"/>
                    <a:pt x="0" y="139"/>
                    <a:pt x="0" y="298"/>
                  </a:cubicBezTo>
                  <a:cubicBezTo>
                    <a:pt x="0" y="457"/>
                    <a:pt x="119" y="576"/>
                    <a:pt x="278" y="576"/>
                  </a:cubicBezTo>
                  <a:cubicBezTo>
                    <a:pt x="436" y="576"/>
                    <a:pt x="575" y="457"/>
                    <a:pt x="575" y="298"/>
                  </a:cubicBezTo>
                  <a:cubicBezTo>
                    <a:pt x="575" y="139"/>
                    <a:pt x="436" y="0"/>
                    <a:pt x="278" y="0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275587" y="2857691"/>
              <a:ext cx="16346" cy="10274"/>
            </a:xfrm>
            <a:custGeom>
              <a:avLst/>
              <a:gdLst/>
              <a:ahLst/>
              <a:cxnLst/>
              <a:rect l="l" t="t" r="r" b="b"/>
              <a:pathLst>
                <a:path w="322" h="211" extrusionOk="0">
                  <a:moveTo>
                    <a:pt x="182" y="1"/>
                  </a:moveTo>
                  <a:cubicBezTo>
                    <a:pt x="0" y="1"/>
                    <a:pt x="179" y="210"/>
                    <a:pt x="272" y="210"/>
                  </a:cubicBezTo>
                  <a:cubicBezTo>
                    <a:pt x="301" y="210"/>
                    <a:pt x="321" y="191"/>
                    <a:pt x="321" y="139"/>
                  </a:cubicBezTo>
                  <a:cubicBezTo>
                    <a:pt x="321" y="60"/>
                    <a:pt x="262" y="1"/>
                    <a:pt x="182" y="1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2057298" y="3285454"/>
              <a:ext cx="57415" cy="46988"/>
            </a:xfrm>
            <a:custGeom>
              <a:avLst/>
              <a:gdLst/>
              <a:ahLst/>
              <a:cxnLst/>
              <a:rect l="l" t="t" r="r" b="b"/>
              <a:pathLst>
                <a:path w="1131" h="965" extrusionOk="0">
                  <a:moveTo>
                    <a:pt x="635" y="1"/>
                  </a:moveTo>
                  <a:cubicBezTo>
                    <a:pt x="219" y="1"/>
                    <a:pt x="1" y="516"/>
                    <a:pt x="298" y="814"/>
                  </a:cubicBezTo>
                  <a:cubicBezTo>
                    <a:pt x="402" y="918"/>
                    <a:pt x="528" y="965"/>
                    <a:pt x="649" y="965"/>
                  </a:cubicBezTo>
                  <a:cubicBezTo>
                    <a:pt x="898" y="965"/>
                    <a:pt x="1131" y="770"/>
                    <a:pt x="1131" y="477"/>
                  </a:cubicBezTo>
                  <a:cubicBezTo>
                    <a:pt x="1131" y="219"/>
                    <a:pt x="913" y="1"/>
                    <a:pt x="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2535504" y="2994809"/>
              <a:ext cx="40307" cy="32575"/>
            </a:xfrm>
            <a:custGeom>
              <a:avLst/>
              <a:gdLst/>
              <a:ahLst/>
              <a:cxnLst/>
              <a:rect l="l" t="t" r="r" b="b"/>
              <a:pathLst>
                <a:path w="794" h="669" extrusionOk="0">
                  <a:moveTo>
                    <a:pt x="457" y="1"/>
                  </a:moveTo>
                  <a:cubicBezTo>
                    <a:pt x="159" y="1"/>
                    <a:pt x="1" y="358"/>
                    <a:pt x="219" y="576"/>
                  </a:cubicBezTo>
                  <a:cubicBezTo>
                    <a:pt x="289" y="640"/>
                    <a:pt x="373" y="668"/>
                    <a:pt x="456" y="668"/>
                  </a:cubicBezTo>
                  <a:cubicBezTo>
                    <a:pt x="629" y="668"/>
                    <a:pt x="794" y="540"/>
                    <a:pt x="794" y="338"/>
                  </a:cubicBezTo>
                  <a:cubicBezTo>
                    <a:pt x="794" y="139"/>
                    <a:pt x="635" y="1"/>
                    <a:pt x="457" y="1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2043185" y="1550248"/>
              <a:ext cx="81630" cy="78249"/>
            </a:xfrm>
            <a:custGeom>
              <a:avLst/>
              <a:gdLst/>
              <a:ahLst/>
              <a:cxnLst/>
              <a:rect l="l" t="t" r="r" b="b"/>
              <a:pathLst>
                <a:path w="1608" h="1607" extrusionOk="0">
                  <a:moveTo>
                    <a:pt x="1607" y="694"/>
                  </a:moveTo>
                  <a:cubicBezTo>
                    <a:pt x="1607" y="1309"/>
                    <a:pt x="874" y="1606"/>
                    <a:pt x="437" y="1170"/>
                  </a:cubicBezTo>
                  <a:cubicBezTo>
                    <a:pt x="1" y="754"/>
                    <a:pt x="298" y="0"/>
                    <a:pt x="913" y="0"/>
                  </a:cubicBezTo>
                  <a:cubicBezTo>
                    <a:pt x="1310" y="0"/>
                    <a:pt x="1607" y="317"/>
                    <a:pt x="1607" y="694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4085211" y="-327909"/>
            <a:ext cx="969041" cy="855461"/>
          </a:xfrm>
          <a:custGeom>
            <a:avLst/>
            <a:gdLst/>
            <a:ahLst/>
            <a:cxnLst/>
            <a:rect l="l" t="t" r="r" b="b"/>
            <a:pathLst>
              <a:path w="21557" h="18900" extrusionOk="0">
                <a:moveTo>
                  <a:pt x="6029" y="1"/>
                </a:moveTo>
                <a:cubicBezTo>
                  <a:pt x="5593" y="1"/>
                  <a:pt x="5176" y="239"/>
                  <a:pt x="4958" y="616"/>
                </a:cubicBezTo>
                <a:lnTo>
                  <a:pt x="218" y="8826"/>
                </a:lnTo>
                <a:cubicBezTo>
                  <a:pt x="0" y="9203"/>
                  <a:pt x="0" y="9678"/>
                  <a:pt x="218" y="10075"/>
                </a:cubicBezTo>
                <a:lnTo>
                  <a:pt x="4958" y="18285"/>
                </a:lnTo>
                <a:cubicBezTo>
                  <a:pt x="5176" y="18662"/>
                  <a:pt x="5593" y="18900"/>
                  <a:pt x="6029" y="18900"/>
                </a:cubicBezTo>
                <a:lnTo>
                  <a:pt x="15528" y="18900"/>
                </a:lnTo>
                <a:cubicBezTo>
                  <a:pt x="15964" y="18900"/>
                  <a:pt x="16381" y="18662"/>
                  <a:pt x="16599" y="18285"/>
                </a:cubicBezTo>
                <a:lnTo>
                  <a:pt x="21339" y="10075"/>
                </a:lnTo>
                <a:cubicBezTo>
                  <a:pt x="21557" y="9678"/>
                  <a:pt x="21557" y="9203"/>
                  <a:pt x="21339" y="8826"/>
                </a:cubicBezTo>
                <a:lnTo>
                  <a:pt x="16599" y="635"/>
                </a:lnTo>
                <a:cubicBezTo>
                  <a:pt x="16381" y="239"/>
                  <a:pt x="15964" y="1"/>
                  <a:pt x="15528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487150" y="874303"/>
            <a:ext cx="1038628" cy="916520"/>
          </a:xfrm>
          <a:custGeom>
            <a:avLst/>
            <a:gdLst/>
            <a:ahLst/>
            <a:cxnLst/>
            <a:rect l="l" t="t" r="r" b="b"/>
            <a:pathLst>
              <a:path w="23105" h="20249" extrusionOk="0">
                <a:moveTo>
                  <a:pt x="6426" y="1"/>
                </a:moveTo>
                <a:cubicBezTo>
                  <a:pt x="5990" y="1"/>
                  <a:pt x="5573" y="239"/>
                  <a:pt x="5335" y="635"/>
                </a:cubicBezTo>
                <a:lnTo>
                  <a:pt x="219" y="9500"/>
                </a:lnTo>
                <a:cubicBezTo>
                  <a:pt x="1" y="9877"/>
                  <a:pt x="1" y="10372"/>
                  <a:pt x="219" y="10749"/>
                </a:cubicBezTo>
                <a:lnTo>
                  <a:pt x="5335" y="19614"/>
                </a:lnTo>
                <a:cubicBezTo>
                  <a:pt x="5573" y="20010"/>
                  <a:pt x="5990" y="20248"/>
                  <a:pt x="6426" y="20248"/>
                </a:cubicBezTo>
                <a:lnTo>
                  <a:pt x="16659" y="20248"/>
                </a:lnTo>
                <a:cubicBezTo>
                  <a:pt x="17115" y="20248"/>
                  <a:pt x="17532" y="20010"/>
                  <a:pt x="17770" y="19614"/>
                </a:cubicBezTo>
                <a:lnTo>
                  <a:pt x="22886" y="10749"/>
                </a:lnTo>
                <a:cubicBezTo>
                  <a:pt x="23104" y="10372"/>
                  <a:pt x="23104" y="9877"/>
                  <a:pt x="22886" y="9500"/>
                </a:cubicBezTo>
                <a:lnTo>
                  <a:pt x="17770" y="635"/>
                </a:lnTo>
                <a:cubicBezTo>
                  <a:pt x="17532" y="239"/>
                  <a:pt x="17115" y="1"/>
                  <a:pt x="16659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450306" y="-262575"/>
            <a:ext cx="605375" cy="542199"/>
          </a:xfrm>
          <a:custGeom>
            <a:avLst/>
            <a:gdLst/>
            <a:ahLst/>
            <a:cxnLst/>
            <a:rect l="l" t="t" r="r" b="b"/>
            <a:pathLst>
              <a:path w="13467" h="11979" extrusionOk="0">
                <a:moveTo>
                  <a:pt x="4225" y="1"/>
                </a:moveTo>
                <a:cubicBezTo>
                  <a:pt x="3650" y="1"/>
                  <a:pt x="3095" y="298"/>
                  <a:pt x="2817" y="814"/>
                </a:cubicBezTo>
                <a:lnTo>
                  <a:pt x="298" y="5157"/>
                </a:lnTo>
                <a:cubicBezTo>
                  <a:pt x="1" y="5672"/>
                  <a:pt x="1" y="6287"/>
                  <a:pt x="298" y="6783"/>
                </a:cubicBezTo>
                <a:lnTo>
                  <a:pt x="2817" y="11166"/>
                </a:lnTo>
                <a:cubicBezTo>
                  <a:pt x="3095" y="11661"/>
                  <a:pt x="3630" y="11959"/>
                  <a:pt x="4225" y="11979"/>
                </a:cubicBezTo>
                <a:lnTo>
                  <a:pt x="9262" y="11979"/>
                </a:lnTo>
                <a:cubicBezTo>
                  <a:pt x="9837" y="11979"/>
                  <a:pt x="10373" y="11661"/>
                  <a:pt x="10670" y="11166"/>
                </a:cubicBezTo>
                <a:lnTo>
                  <a:pt x="13189" y="6803"/>
                </a:lnTo>
                <a:cubicBezTo>
                  <a:pt x="13466" y="6287"/>
                  <a:pt x="13466" y="5672"/>
                  <a:pt x="13189" y="5176"/>
                </a:cubicBezTo>
                <a:lnTo>
                  <a:pt x="10670" y="814"/>
                </a:lnTo>
                <a:cubicBezTo>
                  <a:pt x="10373" y="298"/>
                  <a:pt x="9837" y="1"/>
                  <a:pt x="9262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092856" y="1454455"/>
            <a:ext cx="337908" cy="301629"/>
          </a:xfrm>
          <a:custGeom>
            <a:avLst/>
            <a:gdLst/>
            <a:ahLst/>
            <a:cxnLst/>
            <a:rect l="l" t="t" r="r" b="b"/>
            <a:pathLst>
              <a:path w="7517" h="6664" extrusionOk="0">
                <a:moveTo>
                  <a:pt x="2262" y="0"/>
                </a:moveTo>
                <a:cubicBezTo>
                  <a:pt x="2004" y="0"/>
                  <a:pt x="1766" y="139"/>
                  <a:pt x="1627" y="377"/>
                </a:cubicBezTo>
                <a:lnTo>
                  <a:pt x="140" y="2955"/>
                </a:lnTo>
                <a:cubicBezTo>
                  <a:pt x="1" y="3193"/>
                  <a:pt x="1" y="3471"/>
                  <a:pt x="140" y="3709"/>
                </a:cubicBezTo>
                <a:lnTo>
                  <a:pt x="1627" y="6287"/>
                </a:lnTo>
                <a:cubicBezTo>
                  <a:pt x="1766" y="6525"/>
                  <a:pt x="2004" y="6664"/>
                  <a:pt x="2262" y="6664"/>
                </a:cubicBezTo>
                <a:lnTo>
                  <a:pt x="5256" y="6664"/>
                </a:lnTo>
                <a:cubicBezTo>
                  <a:pt x="5534" y="6664"/>
                  <a:pt x="5772" y="6525"/>
                  <a:pt x="5911" y="6287"/>
                </a:cubicBezTo>
                <a:lnTo>
                  <a:pt x="7398" y="3709"/>
                </a:lnTo>
                <a:cubicBezTo>
                  <a:pt x="7517" y="3471"/>
                  <a:pt x="7517" y="3193"/>
                  <a:pt x="7398" y="2955"/>
                </a:cubicBezTo>
                <a:lnTo>
                  <a:pt x="5911" y="377"/>
                </a:lnTo>
                <a:cubicBezTo>
                  <a:pt x="5772" y="139"/>
                  <a:pt x="5534" y="0"/>
                  <a:pt x="5256" y="0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6581068" y="3568208"/>
            <a:ext cx="2682495" cy="238501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7583262" y="-321402"/>
            <a:ext cx="1835816" cy="1775855"/>
            <a:chOff x="4707150" y="986125"/>
            <a:chExt cx="489186" cy="469952"/>
          </a:xfrm>
        </p:grpSpPr>
        <p:sp>
          <p:nvSpPr>
            <p:cNvPr id="32" name="Google Shape;32;p2"/>
            <p:cNvSpPr/>
            <p:nvPr/>
          </p:nvSpPr>
          <p:spPr>
            <a:xfrm>
              <a:off x="4722525" y="1183450"/>
              <a:ext cx="210225" cy="242950"/>
            </a:xfrm>
            <a:custGeom>
              <a:avLst/>
              <a:gdLst/>
              <a:ahLst/>
              <a:cxnLst/>
              <a:rect l="l" t="t" r="r" b="b"/>
              <a:pathLst>
                <a:path w="8409" h="9718" fill="none" extrusionOk="0">
                  <a:moveTo>
                    <a:pt x="0" y="2439"/>
                  </a:moveTo>
                  <a:lnTo>
                    <a:pt x="0" y="7298"/>
                  </a:lnTo>
                  <a:lnTo>
                    <a:pt x="4205" y="9717"/>
                  </a:lnTo>
                  <a:lnTo>
                    <a:pt x="8409" y="7298"/>
                  </a:lnTo>
                  <a:lnTo>
                    <a:pt x="8409" y="2439"/>
                  </a:lnTo>
                  <a:lnTo>
                    <a:pt x="4205" y="0"/>
                  </a:lnTo>
                  <a:close/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827625" y="1001475"/>
              <a:ext cx="210250" cy="242975"/>
            </a:xfrm>
            <a:custGeom>
              <a:avLst/>
              <a:gdLst/>
              <a:ahLst/>
              <a:cxnLst/>
              <a:rect l="l" t="t" r="r" b="b"/>
              <a:pathLst>
                <a:path w="8410" h="9719" fill="none" extrusionOk="0">
                  <a:moveTo>
                    <a:pt x="1" y="2440"/>
                  </a:moveTo>
                  <a:lnTo>
                    <a:pt x="1" y="7279"/>
                  </a:lnTo>
                  <a:lnTo>
                    <a:pt x="4205" y="9718"/>
                  </a:lnTo>
                  <a:lnTo>
                    <a:pt x="8409" y="7279"/>
                  </a:lnTo>
                  <a:lnTo>
                    <a:pt x="8409" y="2440"/>
                  </a:lnTo>
                  <a:lnTo>
                    <a:pt x="4205" y="1"/>
                  </a:lnTo>
                  <a:close/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-7210238">
              <a:off x="4933261" y="1182817"/>
              <a:ext cx="209172" cy="244208"/>
            </a:xfrm>
            <a:custGeom>
              <a:avLst/>
              <a:gdLst/>
              <a:ahLst/>
              <a:cxnLst/>
              <a:rect l="l" t="t" r="r" b="b"/>
              <a:pathLst>
                <a:path w="8410" h="9718" fill="none" extrusionOk="0">
                  <a:moveTo>
                    <a:pt x="4205" y="9717"/>
                  </a:moveTo>
                  <a:lnTo>
                    <a:pt x="8409" y="7298"/>
                  </a:lnTo>
                  <a:lnTo>
                    <a:pt x="8409" y="2439"/>
                  </a:lnTo>
                  <a:lnTo>
                    <a:pt x="4205" y="0"/>
                  </a:lnTo>
                  <a:lnTo>
                    <a:pt x="1" y="2439"/>
                  </a:lnTo>
                  <a:lnTo>
                    <a:pt x="1" y="7298"/>
                  </a:lnTo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17375" y="986125"/>
              <a:ext cx="31250" cy="30750"/>
            </a:xfrm>
            <a:custGeom>
              <a:avLst/>
              <a:gdLst/>
              <a:ahLst/>
              <a:cxnLst/>
              <a:rect l="l" t="t" r="r" b="b"/>
              <a:pathLst>
                <a:path w="1250" h="1230" extrusionOk="0">
                  <a:moveTo>
                    <a:pt x="615" y="0"/>
                  </a:moveTo>
                  <a:cubicBezTo>
                    <a:pt x="278" y="0"/>
                    <a:pt x="0" y="278"/>
                    <a:pt x="0" y="615"/>
                  </a:cubicBezTo>
                  <a:cubicBezTo>
                    <a:pt x="0" y="952"/>
                    <a:pt x="278" y="1230"/>
                    <a:pt x="615" y="1230"/>
                  </a:cubicBezTo>
                  <a:cubicBezTo>
                    <a:pt x="972" y="1230"/>
                    <a:pt x="1249" y="952"/>
                    <a:pt x="1249" y="615"/>
                  </a:cubicBezTo>
                  <a:cubicBezTo>
                    <a:pt x="1249" y="278"/>
                    <a:pt x="972" y="0"/>
                    <a:pt x="615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917375" y="1351000"/>
              <a:ext cx="31250" cy="30775"/>
            </a:xfrm>
            <a:custGeom>
              <a:avLst/>
              <a:gdLst/>
              <a:ahLst/>
              <a:cxnLst/>
              <a:rect l="l" t="t" r="r" b="b"/>
              <a:pathLst>
                <a:path w="1250" h="1231" extrusionOk="0">
                  <a:moveTo>
                    <a:pt x="615" y="1"/>
                  </a:moveTo>
                  <a:cubicBezTo>
                    <a:pt x="278" y="1"/>
                    <a:pt x="0" y="279"/>
                    <a:pt x="0" y="616"/>
                  </a:cubicBezTo>
                  <a:cubicBezTo>
                    <a:pt x="0" y="953"/>
                    <a:pt x="278" y="1231"/>
                    <a:pt x="615" y="1231"/>
                  </a:cubicBezTo>
                  <a:cubicBezTo>
                    <a:pt x="972" y="1231"/>
                    <a:pt x="1249" y="953"/>
                    <a:pt x="1249" y="616"/>
                  </a:cubicBezTo>
                  <a:cubicBezTo>
                    <a:pt x="1249" y="279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812250" y="1046100"/>
              <a:ext cx="31275" cy="30775"/>
            </a:xfrm>
            <a:custGeom>
              <a:avLst/>
              <a:gdLst/>
              <a:ahLst/>
              <a:cxnLst/>
              <a:rect l="l" t="t" r="r" b="b"/>
              <a:pathLst>
                <a:path w="1251" h="1231" extrusionOk="0">
                  <a:moveTo>
                    <a:pt x="616" y="1"/>
                  </a:moveTo>
                  <a:cubicBezTo>
                    <a:pt x="278" y="1"/>
                    <a:pt x="1" y="278"/>
                    <a:pt x="1" y="616"/>
                  </a:cubicBezTo>
                  <a:cubicBezTo>
                    <a:pt x="1" y="953"/>
                    <a:pt x="278" y="1230"/>
                    <a:pt x="616" y="1230"/>
                  </a:cubicBezTo>
                  <a:cubicBezTo>
                    <a:pt x="973" y="1230"/>
                    <a:pt x="1250" y="953"/>
                    <a:pt x="1250" y="616"/>
                  </a:cubicBezTo>
                  <a:cubicBezTo>
                    <a:pt x="1250" y="278"/>
                    <a:pt x="973" y="1"/>
                    <a:pt x="6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022475" y="1046100"/>
              <a:ext cx="30750" cy="30775"/>
            </a:xfrm>
            <a:custGeom>
              <a:avLst/>
              <a:gdLst/>
              <a:ahLst/>
              <a:cxnLst/>
              <a:rect l="l" t="t" r="r" b="b"/>
              <a:pathLst>
                <a:path w="1230" h="1231" extrusionOk="0">
                  <a:moveTo>
                    <a:pt x="615" y="1"/>
                  </a:moveTo>
                  <a:cubicBezTo>
                    <a:pt x="278" y="1"/>
                    <a:pt x="0" y="278"/>
                    <a:pt x="0" y="616"/>
                  </a:cubicBezTo>
                  <a:cubicBezTo>
                    <a:pt x="0" y="953"/>
                    <a:pt x="278" y="1230"/>
                    <a:pt x="615" y="1230"/>
                  </a:cubicBezTo>
                  <a:cubicBezTo>
                    <a:pt x="972" y="1230"/>
                    <a:pt x="1230" y="953"/>
                    <a:pt x="1230" y="616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12250" y="1168075"/>
              <a:ext cx="31275" cy="31250"/>
            </a:xfrm>
            <a:custGeom>
              <a:avLst/>
              <a:gdLst/>
              <a:ahLst/>
              <a:cxnLst/>
              <a:rect l="l" t="t" r="r" b="b"/>
              <a:pathLst>
                <a:path w="1251" h="1250" extrusionOk="0">
                  <a:moveTo>
                    <a:pt x="616" y="0"/>
                  </a:moveTo>
                  <a:cubicBezTo>
                    <a:pt x="278" y="0"/>
                    <a:pt x="1" y="278"/>
                    <a:pt x="1" y="615"/>
                  </a:cubicBezTo>
                  <a:cubicBezTo>
                    <a:pt x="1" y="972"/>
                    <a:pt x="278" y="1250"/>
                    <a:pt x="616" y="1250"/>
                  </a:cubicBezTo>
                  <a:cubicBezTo>
                    <a:pt x="973" y="1250"/>
                    <a:pt x="1250" y="972"/>
                    <a:pt x="1250" y="615"/>
                  </a:cubicBezTo>
                  <a:cubicBezTo>
                    <a:pt x="1250" y="278"/>
                    <a:pt x="973" y="0"/>
                    <a:pt x="616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707150" y="1228550"/>
              <a:ext cx="30775" cy="31275"/>
            </a:xfrm>
            <a:custGeom>
              <a:avLst/>
              <a:gdLst/>
              <a:ahLst/>
              <a:cxnLst/>
              <a:rect l="l" t="t" r="r" b="b"/>
              <a:pathLst>
                <a:path w="1231" h="1251" extrusionOk="0">
                  <a:moveTo>
                    <a:pt x="615" y="1"/>
                  </a:moveTo>
                  <a:cubicBezTo>
                    <a:pt x="278" y="1"/>
                    <a:pt x="1" y="278"/>
                    <a:pt x="1" y="635"/>
                  </a:cubicBezTo>
                  <a:cubicBezTo>
                    <a:pt x="1" y="972"/>
                    <a:pt x="278" y="1250"/>
                    <a:pt x="615" y="1250"/>
                  </a:cubicBezTo>
                  <a:cubicBezTo>
                    <a:pt x="972" y="1250"/>
                    <a:pt x="1230" y="972"/>
                    <a:pt x="1230" y="635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812250" y="1411000"/>
              <a:ext cx="31275" cy="30775"/>
            </a:xfrm>
            <a:custGeom>
              <a:avLst/>
              <a:gdLst/>
              <a:ahLst/>
              <a:cxnLst/>
              <a:rect l="l" t="t" r="r" b="b"/>
              <a:pathLst>
                <a:path w="1251" h="1231" extrusionOk="0">
                  <a:moveTo>
                    <a:pt x="616" y="1"/>
                  </a:moveTo>
                  <a:cubicBezTo>
                    <a:pt x="278" y="1"/>
                    <a:pt x="1" y="278"/>
                    <a:pt x="1" y="615"/>
                  </a:cubicBezTo>
                  <a:cubicBezTo>
                    <a:pt x="1" y="952"/>
                    <a:pt x="278" y="1230"/>
                    <a:pt x="616" y="1230"/>
                  </a:cubicBezTo>
                  <a:cubicBezTo>
                    <a:pt x="973" y="1230"/>
                    <a:pt x="1250" y="952"/>
                    <a:pt x="1250" y="615"/>
                  </a:cubicBezTo>
                  <a:cubicBezTo>
                    <a:pt x="1250" y="278"/>
                    <a:pt x="973" y="1"/>
                    <a:pt x="6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022475" y="1168075"/>
              <a:ext cx="30750" cy="31250"/>
            </a:xfrm>
            <a:custGeom>
              <a:avLst/>
              <a:gdLst/>
              <a:ahLst/>
              <a:cxnLst/>
              <a:rect l="l" t="t" r="r" b="b"/>
              <a:pathLst>
                <a:path w="1230" h="1250" extrusionOk="0">
                  <a:moveTo>
                    <a:pt x="615" y="0"/>
                  </a:moveTo>
                  <a:cubicBezTo>
                    <a:pt x="278" y="0"/>
                    <a:pt x="0" y="278"/>
                    <a:pt x="0" y="615"/>
                  </a:cubicBezTo>
                  <a:cubicBezTo>
                    <a:pt x="0" y="972"/>
                    <a:pt x="278" y="1250"/>
                    <a:pt x="615" y="1250"/>
                  </a:cubicBezTo>
                  <a:cubicBezTo>
                    <a:pt x="972" y="1250"/>
                    <a:pt x="1230" y="972"/>
                    <a:pt x="1230" y="615"/>
                  </a:cubicBezTo>
                  <a:cubicBezTo>
                    <a:pt x="1230" y="278"/>
                    <a:pt x="972" y="0"/>
                    <a:pt x="615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127575" y="1228550"/>
              <a:ext cx="31250" cy="31275"/>
            </a:xfrm>
            <a:custGeom>
              <a:avLst/>
              <a:gdLst/>
              <a:ahLst/>
              <a:cxnLst/>
              <a:rect l="l" t="t" r="r" b="b"/>
              <a:pathLst>
                <a:path w="1250" h="1251" extrusionOk="0">
                  <a:moveTo>
                    <a:pt x="615" y="1"/>
                  </a:moveTo>
                  <a:cubicBezTo>
                    <a:pt x="278" y="1"/>
                    <a:pt x="1" y="278"/>
                    <a:pt x="1" y="635"/>
                  </a:cubicBezTo>
                  <a:cubicBezTo>
                    <a:pt x="1" y="972"/>
                    <a:pt x="278" y="1250"/>
                    <a:pt x="615" y="1250"/>
                  </a:cubicBezTo>
                  <a:cubicBezTo>
                    <a:pt x="972" y="1250"/>
                    <a:pt x="1250" y="972"/>
                    <a:pt x="1250" y="635"/>
                  </a:cubicBezTo>
                  <a:cubicBezTo>
                    <a:pt x="125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127575" y="1351000"/>
              <a:ext cx="31250" cy="30775"/>
            </a:xfrm>
            <a:custGeom>
              <a:avLst/>
              <a:gdLst/>
              <a:ahLst/>
              <a:cxnLst/>
              <a:rect l="l" t="t" r="r" b="b"/>
              <a:pathLst>
                <a:path w="1250" h="1231" extrusionOk="0">
                  <a:moveTo>
                    <a:pt x="615" y="1"/>
                  </a:moveTo>
                  <a:cubicBezTo>
                    <a:pt x="278" y="1"/>
                    <a:pt x="1" y="279"/>
                    <a:pt x="1" y="616"/>
                  </a:cubicBezTo>
                  <a:cubicBezTo>
                    <a:pt x="1" y="953"/>
                    <a:pt x="278" y="1231"/>
                    <a:pt x="615" y="1231"/>
                  </a:cubicBezTo>
                  <a:cubicBezTo>
                    <a:pt x="972" y="1231"/>
                    <a:pt x="1250" y="953"/>
                    <a:pt x="1250" y="616"/>
                  </a:cubicBezTo>
                  <a:cubicBezTo>
                    <a:pt x="1250" y="279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022475" y="1411000"/>
              <a:ext cx="30750" cy="30775"/>
            </a:xfrm>
            <a:custGeom>
              <a:avLst/>
              <a:gdLst/>
              <a:ahLst/>
              <a:cxnLst/>
              <a:rect l="l" t="t" r="r" b="b"/>
              <a:pathLst>
                <a:path w="1230" h="1231" extrusionOk="0">
                  <a:moveTo>
                    <a:pt x="615" y="1"/>
                  </a:moveTo>
                  <a:cubicBezTo>
                    <a:pt x="278" y="1"/>
                    <a:pt x="0" y="278"/>
                    <a:pt x="0" y="615"/>
                  </a:cubicBezTo>
                  <a:cubicBezTo>
                    <a:pt x="0" y="952"/>
                    <a:pt x="278" y="1230"/>
                    <a:pt x="615" y="1230"/>
                  </a:cubicBezTo>
                  <a:cubicBezTo>
                    <a:pt x="972" y="1230"/>
                    <a:pt x="1230" y="952"/>
                    <a:pt x="1230" y="615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>
            <a:off x="6991008" y="1530833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-488479" y="-525142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2"/>
          <p:cNvGrpSpPr/>
          <p:nvPr/>
        </p:nvGrpSpPr>
        <p:grpSpPr>
          <a:xfrm>
            <a:off x="8071463" y="1659045"/>
            <a:ext cx="1863532" cy="2299211"/>
            <a:chOff x="13480488" y="1398620"/>
            <a:chExt cx="1863532" cy="2299211"/>
          </a:xfrm>
        </p:grpSpPr>
        <p:sp>
          <p:nvSpPr>
            <p:cNvPr id="49" name="Google Shape;49;p2"/>
            <p:cNvSpPr/>
            <p:nvPr/>
          </p:nvSpPr>
          <p:spPr>
            <a:xfrm>
              <a:off x="13994941" y="1398620"/>
              <a:ext cx="834627" cy="120757"/>
            </a:xfrm>
            <a:custGeom>
              <a:avLst/>
              <a:gdLst/>
              <a:ahLst/>
              <a:cxnLst/>
              <a:rect l="l" t="t" r="r" b="b"/>
              <a:pathLst>
                <a:path w="16441" h="2480" extrusionOk="0">
                  <a:moveTo>
                    <a:pt x="15211" y="2480"/>
                  </a:moveTo>
                  <a:lnTo>
                    <a:pt x="1250" y="2480"/>
                  </a:lnTo>
                  <a:cubicBezTo>
                    <a:pt x="556" y="2480"/>
                    <a:pt x="0" y="1924"/>
                    <a:pt x="0" y="1250"/>
                  </a:cubicBezTo>
                  <a:lnTo>
                    <a:pt x="0" y="1250"/>
                  </a:lnTo>
                  <a:cubicBezTo>
                    <a:pt x="0" y="556"/>
                    <a:pt x="556" y="1"/>
                    <a:pt x="1250" y="1"/>
                  </a:cubicBezTo>
                  <a:lnTo>
                    <a:pt x="15211" y="1"/>
                  </a:lnTo>
                  <a:cubicBezTo>
                    <a:pt x="15885" y="1"/>
                    <a:pt x="16440" y="556"/>
                    <a:pt x="16440" y="1250"/>
                  </a:cubicBezTo>
                  <a:lnTo>
                    <a:pt x="16440" y="1250"/>
                  </a:lnTo>
                  <a:cubicBezTo>
                    <a:pt x="16440" y="1924"/>
                    <a:pt x="15885" y="2480"/>
                    <a:pt x="15211" y="2480"/>
                  </a:cubicBezTo>
                  <a:close/>
                </a:path>
              </a:pathLst>
            </a:custGeom>
            <a:solidFill>
              <a:srgbClr val="C0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3480488" y="1519329"/>
              <a:ext cx="1863532" cy="2178502"/>
            </a:xfrm>
            <a:custGeom>
              <a:avLst/>
              <a:gdLst/>
              <a:ahLst/>
              <a:cxnLst/>
              <a:rect l="l" t="t" r="r" b="b"/>
              <a:pathLst>
                <a:path w="36709" h="44740" extrusionOk="0">
                  <a:moveTo>
                    <a:pt x="11701" y="1"/>
                  </a:moveTo>
                  <a:lnTo>
                    <a:pt x="11701" y="11939"/>
                  </a:lnTo>
                  <a:cubicBezTo>
                    <a:pt x="4224" y="15092"/>
                    <a:pt x="0" y="23104"/>
                    <a:pt x="1607" y="31056"/>
                  </a:cubicBezTo>
                  <a:cubicBezTo>
                    <a:pt x="3233" y="39028"/>
                    <a:pt x="10233" y="44740"/>
                    <a:pt x="18364" y="44740"/>
                  </a:cubicBezTo>
                  <a:cubicBezTo>
                    <a:pt x="26495" y="44740"/>
                    <a:pt x="33496" y="39028"/>
                    <a:pt x="35102" y="31056"/>
                  </a:cubicBezTo>
                  <a:cubicBezTo>
                    <a:pt x="36708" y="23104"/>
                    <a:pt x="32504" y="15092"/>
                    <a:pt x="25008" y="11939"/>
                  </a:cubicBezTo>
                  <a:lnTo>
                    <a:pt x="25008" y="1"/>
                  </a:lnTo>
                  <a:lnTo>
                    <a:pt x="23699" y="1"/>
                  </a:lnTo>
                  <a:lnTo>
                    <a:pt x="23699" y="12792"/>
                  </a:lnTo>
                  <a:lnTo>
                    <a:pt x="24512" y="13129"/>
                  </a:lnTo>
                  <a:cubicBezTo>
                    <a:pt x="31413" y="16064"/>
                    <a:pt x="35320" y="23441"/>
                    <a:pt x="33833" y="30798"/>
                  </a:cubicBezTo>
                  <a:cubicBezTo>
                    <a:pt x="32326" y="38156"/>
                    <a:pt x="25861" y="43451"/>
                    <a:pt x="18364" y="43451"/>
                  </a:cubicBezTo>
                  <a:cubicBezTo>
                    <a:pt x="10848" y="43451"/>
                    <a:pt x="4383" y="38156"/>
                    <a:pt x="2896" y="30798"/>
                  </a:cubicBezTo>
                  <a:cubicBezTo>
                    <a:pt x="1408" y="23441"/>
                    <a:pt x="5295" y="16064"/>
                    <a:pt x="12217" y="13129"/>
                  </a:cubicBezTo>
                  <a:lnTo>
                    <a:pt x="13010" y="12792"/>
                  </a:lnTo>
                  <a:lnTo>
                    <a:pt x="13010" y="1"/>
                  </a:lnTo>
                  <a:close/>
                </a:path>
              </a:pathLst>
            </a:custGeom>
            <a:solidFill>
              <a:srgbClr val="C0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551966" y="1519329"/>
              <a:ext cx="1721593" cy="2115738"/>
            </a:xfrm>
            <a:custGeom>
              <a:avLst/>
              <a:gdLst/>
              <a:ahLst/>
              <a:cxnLst/>
              <a:rect l="l" t="t" r="r" b="b"/>
              <a:pathLst>
                <a:path w="33913" h="43451" extrusionOk="0">
                  <a:moveTo>
                    <a:pt x="11602" y="1"/>
                  </a:moveTo>
                  <a:lnTo>
                    <a:pt x="11602" y="12792"/>
                  </a:lnTo>
                  <a:lnTo>
                    <a:pt x="10809" y="13129"/>
                  </a:lnTo>
                  <a:cubicBezTo>
                    <a:pt x="3887" y="16064"/>
                    <a:pt x="0" y="23441"/>
                    <a:pt x="1488" y="30798"/>
                  </a:cubicBezTo>
                  <a:cubicBezTo>
                    <a:pt x="2975" y="38156"/>
                    <a:pt x="9440" y="43451"/>
                    <a:pt x="16956" y="43451"/>
                  </a:cubicBezTo>
                  <a:cubicBezTo>
                    <a:pt x="24453" y="43451"/>
                    <a:pt x="30918" y="38156"/>
                    <a:pt x="32425" y="30798"/>
                  </a:cubicBezTo>
                  <a:cubicBezTo>
                    <a:pt x="33912" y="23441"/>
                    <a:pt x="30005" y="16064"/>
                    <a:pt x="23104" y="13129"/>
                  </a:cubicBezTo>
                  <a:lnTo>
                    <a:pt x="22291" y="12792"/>
                  </a:lnTo>
                  <a:lnTo>
                    <a:pt x="22291" y="1"/>
                  </a:lnTo>
                  <a:close/>
                </a:path>
              </a:pathLst>
            </a:custGeom>
            <a:solidFill>
              <a:srgbClr val="E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3551966" y="1519329"/>
              <a:ext cx="1721593" cy="2115738"/>
            </a:xfrm>
            <a:custGeom>
              <a:avLst/>
              <a:gdLst/>
              <a:ahLst/>
              <a:cxnLst/>
              <a:rect l="l" t="t" r="r" b="b"/>
              <a:pathLst>
                <a:path w="33913" h="43451" extrusionOk="0">
                  <a:moveTo>
                    <a:pt x="11602" y="1"/>
                  </a:moveTo>
                  <a:lnTo>
                    <a:pt x="11602" y="12792"/>
                  </a:lnTo>
                  <a:lnTo>
                    <a:pt x="10809" y="13129"/>
                  </a:lnTo>
                  <a:cubicBezTo>
                    <a:pt x="3887" y="16064"/>
                    <a:pt x="0" y="23441"/>
                    <a:pt x="1488" y="30798"/>
                  </a:cubicBezTo>
                  <a:cubicBezTo>
                    <a:pt x="2975" y="38156"/>
                    <a:pt x="9440" y="43451"/>
                    <a:pt x="16956" y="43451"/>
                  </a:cubicBezTo>
                  <a:cubicBezTo>
                    <a:pt x="24453" y="43451"/>
                    <a:pt x="30918" y="38156"/>
                    <a:pt x="32425" y="30798"/>
                  </a:cubicBezTo>
                  <a:cubicBezTo>
                    <a:pt x="33912" y="23441"/>
                    <a:pt x="30005" y="16064"/>
                    <a:pt x="23104" y="13129"/>
                  </a:cubicBezTo>
                  <a:lnTo>
                    <a:pt x="22291" y="12792"/>
                  </a:lnTo>
                  <a:lnTo>
                    <a:pt x="22291" y="1"/>
                  </a:ln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3499627" y="2603759"/>
              <a:ext cx="1791040" cy="1056432"/>
            </a:xfrm>
            <a:custGeom>
              <a:avLst/>
              <a:gdLst/>
              <a:ahLst/>
              <a:cxnLst/>
              <a:rect l="l" t="t" r="r" b="b"/>
              <a:pathLst>
                <a:path w="35281" h="21696" extrusionOk="0">
                  <a:moveTo>
                    <a:pt x="17214" y="2598"/>
                  </a:moveTo>
                  <a:cubicBezTo>
                    <a:pt x="9519" y="0"/>
                    <a:pt x="5077" y="377"/>
                    <a:pt x="2816" y="1051"/>
                  </a:cubicBezTo>
                  <a:cubicBezTo>
                    <a:pt x="0" y="10788"/>
                    <a:pt x="7001" y="20625"/>
                    <a:pt x="17135" y="21160"/>
                  </a:cubicBezTo>
                  <a:cubicBezTo>
                    <a:pt x="27268" y="21695"/>
                    <a:pt x="35280" y="12692"/>
                    <a:pt x="33535" y="2697"/>
                  </a:cubicBezTo>
                  <a:cubicBezTo>
                    <a:pt x="29946" y="3986"/>
                    <a:pt x="24274" y="4978"/>
                    <a:pt x="17214" y="2598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4168100" y="2408697"/>
              <a:ext cx="176205" cy="168038"/>
            </a:xfrm>
            <a:custGeom>
              <a:avLst/>
              <a:gdLst/>
              <a:ahLst/>
              <a:cxnLst/>
              <a:rect l="l" t="t" r="r" b="b"/>
              <a:pathLst>
                <a:path w="3471" h="3451" extrusionOk="0">
                  <a:moveTo>
                    <a:pt x="1745" y="0"/>
                  </a:moveTo>
                  <a:cubicBezTo>
                    <a:pt x="774" y="0"/>
                    <a:pt x="0" y="774"/>
                    <a:pt x="0" y="1725"/>
                  </a:cubicBezTo>
                  <a:cubicBezTo>
                    <a:pt x="0" y="2677"/>
                    <a:pt x="774" y="3451"/>
                    <a:pt x="1745" y="3451"/>
                  </a:cubicBezTo>
                  <a:cubicBezTo>
                    <a:pt x="2697" y="3451"/>
                    <a:pt x="3471" y="2677"/>
                    <a:pt x="3471" y="1725"/>
                  </a:cubicBezTo>
                  <a:cubicBezTo>
                    <a:pt x="3471" y="774"/>
                    <a:pt x="2697" y="0"/>
                    <a:pt x="1745" y="0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4579855" y="2337217"/>
              <a:ext cx="115795" cy="94220"/>
            </a:xfrm>
            <a:custGeom>
              <a:avLst/>
              <a:gdLst/>
              <a:ahLst/>
              <a:cxnLst/>
              <a:rect l="l" t="t" r="r" b="b"/>
              <a:pathLst>
                <a:path w="2281" h="1935" extrusionOk="0">
                  <a:moveTo>
                    <a:pt x="1309" y="1"/>
                  </a:moveTo>
                  <a:cubicBezTo>
                    <a:pt x="437" y="1"/>
                    <a:pt x="0" y="1032"/>
                    <a:pt x="615" y="1647"/>
                  </a:cubicBezTo>
                  <a:cubicBezTo>
                    <a:pt x="814" y="1846"/>
                    <a:pt x="1059" y="1935"/>
                    <a:pt x="1300" y="1935"/>
                  </a:cubicBezTo>
                  <a:cubicBezTo>
                    <a:pt x="1801" y="1935"/>
                    <a:pt x="2281" y="1549"/>
                    <a:pt x="2281" y="972"/>
                  </a:cubicBezTo>
                  <a:cubicBezTo>
                    <a:pt x="2281" y="417"/>
                    <a:pt x="1845" y="1"/>
                    <a:pt x="1309" y="1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4530512" y="3218843"/>
              <a:ext cx="115846" cy="95145"/>
            </a:xfrm>
            <a:custGeom>
              <a:avLst/>
              <a:gdLst/>
              <a:ahLst/>
              <a:cxnLst/>
              <a:rect l="l" t="t" r="r" b="b"/>
              <a:pathLst>
                <a:path w="2282" h="1954" extrusionOk="0">
                  <a:moveTo>
                    <a:pt x="1309" y="1"/>
                  </a:moveTo>
                  <a:cubicBezTo>
                    <a:pt x="437" y="1"/>
                    <a:pt x="1" y="1052"/>
                    <a:pt x="615" y="1666"/>
                  </a:cubicBezTo>
                  <a:cubicBezTo>
                    <a:pt x="814" y="1865"/>
                    <a:pt x="1058" y="1954"/>
                    <a:pt x="1297" y="1954"/>
                  </a:cubicBezTo>
                  <a:cubicBezTo>
                    <a:pt x="1799" y="1954"/>
                    <a:pt x="2281" y="1563"/>
                    <a:pt x="2281" y="972"/>
                  </a:cubicBezTo>
                  <a:cubicBezTo>
                    <a:pt x="2281" y="437"/>
                    <a:pt x="1845" y="1"/>
                    <a:pt x="1309" y="1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4447968" y="2891483"/>
              <a:ext cx="46348" cy="38175"/>
            </a:xfrm>
            <a:custGeom>
              <a:avLst/>
              <a:gdLst/>
              <a:ahLst/>
              <a:cxnLst/>
              <a:rect l="l" t="t" r="r" b="b"/>
              <a:pathLst>
                <a:path w="913" h="784" extrusionOk="0">
                  <a:moveTo>
                    <a:pt x="516" y="1"/>
                  </a:moveTo>
                  <a:cubicBezTo>
                    <a:pt x="159" y="1"/>
                    <a:pt x="0" y="417"/>
                    <a:pt x="238" y="675"/>
                  </a:cubicBezTo>
                  <a:cubicBezTo>
                    <a:pt x="320" y="750"/>
                    <a:pt x="418" y="784"/>
                    <a:pt x="513" y="784"/>
                  </a:cubicBezTo>
                  <a:cubicBezTo>
                    <a:pt x="718" y="784"/>
                    <a:pt x="913" y="628"/>
                    <a:pt x="913" y="397"/>
                  </a:cubicBezTo>
                  <a:cubicBezTo>
                    <a:pt x="913" y="179"/>
                    <a:pt x="734" y="1"/>
                    <a:pt x="516" y="1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991610" y="3095261"/>
              <a:ext cx="40307" cy="37688"/>
            </a:xfrm>
            <a:custGeom>
              <a:avLst/>
              <a:gdLst/>
              <a:ahLst/>
              <a:cxnLst/>
              <a:rect l="l" t="t" r="r" b="b"/>
              <a:pathLst>
                <a:path w="794" h="774" extrusionOk="0">
                  <a:moveTo>
                    <a:pt x="397" y="0"/>
                  </a:moveTo>
                  <a:cubicBezTo>
                    <a:pt x="179" y="0"/>
                    <a:pt x="0" y="159"/>
                    <a:pt x="0" y="377"/>
                  </a:cubicBezTo>
                  <a:cubicBezTo>
                    <a:pt x="0" y="595"/>
                    <a:pt x="179" y="774"/>
                    <a:pt x="397" y="774"/>
                  </a:cubicBezTo>
                  <a:cubicBezTo>
                    <a:pt x="615" y="774"/>
                    <a:pt x="794" y="595"/>
                    <a:pt x="794" y="377"/>
                  </a:cubicBezTo>
                  <a:cubicBezTo>
                    <a:pt x="794" y="159"/>
                    <a:pt x="615" y="0"/>
                    <a:pt x="397" y="0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4364409" y="2023393"/>
              <a:ext cx="66502" cy="54487"/>
            </a:xfrm>
            <a:custGeom>
              <a:avLst/>
              <a:gdLst/>
              <a:ahLst/>
              <a:cxnLst/>
              <a:rect l="l" t="t" r="r" b="b"/>
              <a:pathLst>
                <a:path w="1310" h="1119" extrusionOk="0">
                  <a:moveTo>
                    <a:pt x="754" y="0"/>
                  </a:moveTo>
                  <a:cubicBezTo>
                    <a:pt x="238" y="0"/>
                    <a:pt x="0" y="595"/>
                    <a:pt x="357" y="952"/>
                  </a:cubicBezTo>
                  <a:cubicBezTo>
                    <a:pt x="466" y="1067"/>
                    <a:pt x="603" y="1119"/>
                    <a:pt x="740" y="1119"/>
                  </a:cubicBezTo>
                  <a:cubicBezTo>
                    <a:pt x="1027" y="1119"/>
                    <a:pt x="1309" y="892"/>
                    <a:pt x="1309" y="556"/>
                  </a:cubicBezTo>
                  <a:cubicBezTo>
                    <a:pt x="1309" y="258"/>
                    <a:pt x="1051" y="0"/>
                    <a:pt x="754" y="0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2"/>
          <p:cNvGrpSpPr/>
          <p:nvPr/>
        </p:nvGrpSpPr>
        <p:grpSpPr>
          <a:xfrm>
            <a:off x="997320" y="3615852"/>
            <a:ext cx="2803456" cy="2541431"/>
            <a:chOff x="997320" y="6004627"/>
            <a:chExt cx="2803456" cy="2541431"/>
          </a:xfrm>
        </p:grpSpPr>
        <p:sp>
          <p:nvSpPr>
            <p:cNvPr id="61" name="Google Shape;61;p2"/>
            <p:cNvSpPr/>
            <p:nvPr/>
          </p:nvSpPr>
          <p:spPr>
            <a:xfrm>
              <a:off x="1858254" y="6522067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7199940">
              <a:off x="2636012" y="6972542"/>
              <a:ext cx="1032785" cy="901085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3" y="1"/>
                  </a:lnTo>
                  <a:lnTo>
                    <a:pt x="0" y="3412"/>
                  </a:lnTo>
                  <a:lnTo>
                    <a:pt x="1963" y="6823"/>
                  </a:lnTo>
                  <a:lnTo>
                    <a:pt x="5910" y="6823"/>
                  </a:lnTo>
                  <a:lnTo>
                    <a:pt x="7873" y="3412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-3600060">
              <a:off x="1858234" y="7423020"/>
              <a:ext cx="1032785" cy="901093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7874" y="3412"/>
                  </a:moveTo>
                  <a:lnTo>
                    <a:pt x="5910" y="1"/>
                  </a:ln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582746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317409" y="6905591"/>
              <a:ext cx="153720" cy="132596"/>
            </a:xfrm>
            <a:custGeom>
              <a:avLst/>
              <a:gdLst/>
              <a:ahLst/>
              <a:cxnLst/>
              <a:rect l="l" t="t" r="r" b="b"/>
              <a:pathLst>
                <a:path w="1172" h="1004" extrusionOk="0">
                  <a:moveTo>
                    <a:pt x="672" y="1"/>
                  </a:moveTo>
                  <a:cubicBezTo>
                    <a:pt x="548" y="1"/>
                    <a:pt x="422" y="47"/>
                    <a:pt x="318" y="151"/>
                  </a:cubicBezTo>
                  <a:cubicBezTo>
                    <a:pt x="1" y="468"/>
                    <a:pt x="239" y="1003"/>
                    <a:pt x="675" y="1003"/>
                  </a:cubicBezTo>
                  <a:cubicBezTo>
                    <a:pt x="953" y="1003"/>
                    <a:pt x="1171" y="765"/>
                    <a:pt x="1171" y="508"/>
                  </a:cubicBezTo>
                  <a:cubicBezTo>
                    <a:pt x="1171" y="200"/>
                    <a:pt x="928" y="1"/>
                    <a:pt x="67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805098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72475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252164" y="6905591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550123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550123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823329" y="7805367"/>
              <a:ext cx="132734" cy="133784"/>
            </a:xfrm>
            <a:custGeom>
              <a:avLst/>
              <a:gdLst/>
              <a:ahLst/>
              <a:cxnLst/>
              <a:rect l="l" t="t" r="r" b="b"/>
              <a:pathLst>
                <a:path w="1012" h="1013" extrusionOk="0">
                  <a:moveTo>
                    <a:pt x="516" y="1"/>
                  </a:moveTo>
                  <a:cubicBezTo>
                    <a:pt x="238" y="1"/>
                    <a:pt x="0" y="219"/>
                    <a:pt x="0" y="517"/>
                  </a:cubicBezTo>
                  <a:cubicBezTo>
                    <a:pt x="0" y="794"/>
                    <a:pt x="238" y="1012"/>
                    <a:pt x="516" y="1012"/>
                  </a:cubicBezTo>
                  <a:cubicBezTo>
                    <a:pt x="793" y="1012"/>
                    <a:pt x="1011" y="794"/>
                    <a:pt x="1011" y="517"/>
                  </a:cubicBezTo>
                  <a:cubicBezTo>
                    <a:pt x="1011" y="219"/>
                    <a:pt x="793" y="1"/>
                    <a:pt x="5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17409" y="7808273"/>
              <a:ext cx="153720" cy="130879"/>
            </a:xfrm>
            <a:custGeom>
              <a:avLst/>
              <a:gdLst/>
              <a:ahLst/>
              <a:cxnLst/>
              <a:rect l="l" t="t" r="r" b="b"/>
              <a:pathLst>
                <a:path w="1172" h="991" extrusionOk="0">
                  <a:moveTo>
                    <a:pt x="662" y="1"/>
                  </a:moveTo>
                  <a:cubicBezTo>
                    <a:pt x="542" y="1"/>
                    <a:pt x="419" y="43"/>
                    <a:pt x="318" y="138"/>
                  </a:cubicBezTo>
                  <a:cubicBezTo>
                    <a:pt x="1" y="455"/>
                    <a:pt x="239" y="990"/>
                    <a:pt x="675" y="990"/>
                  </a:cubicBezTo>
                  <a:cubicBezTo>
                    <a:pt x="953" y="990"/>
                    <a:pt x="1171" y="772"/>
                    <a:pt x="1171" y="495"/>
                  </a:cubicBezTo>
                  <a:cubicBezTo>
                    <a:pt x="1171" y="197"/>
                    <a:pt x="922" y="1"/>
                    <a:pt x="66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029942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772475" y="6004627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8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252164" y="6004627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8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97320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029942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772475" y="7808273"/>
              <a:ext cx="150965" cy="130879"/>
            </a:xfrm>
            <a:custGeom>
              <a:avLst/>
              <a:gdLst/>
              <a:ahLst/>
              <a:cxnLst/>
              <a:rect l="l" t="t" r="r" b="b"/>
              <a:pathLst>
                <a:path w="1151" h="991" extrusionOk="0">
                  <a:moveTo>
                    <a:pt x="642" y="1"/>
                  </a:moveTo>
                  <a:cubicBezTo>
                    <a:pt x="521" y="1"/>
                    <a:pt x="398" y="43"/>
                    <a:pt x="298" y="138"/>
                  </a:cubicBezTo>
                  <a:cubicBezTo>
                    <a:pt x="0" y="455"/>
                    <a:pt x="218" y="990"/>
                    <a:pt x="655" y="990"/>
                  </a:cubicBezTo>
                  <a:cubicBezTo>
                    <a:pt x="932" y="990"/>
                    <a:pt x="1150" y="772"/>
                    <a:pt x="1150" y="495"/>
                  </a:cubicBezTo>
                  <a:cubicBezTo>
                    <a:pt x="1150" y="197"/>
                    <a:pt x="901" y="1"/>
                    <a:pt x="64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252164" y="7808273"/>
              <a:ext cx="151096" cy="130879"/>
            </a:xfrm>
            <a:custGeom>
              <a:avLst/>
              <a:gdLst/>
              <a:ahLst/>
              <a:cxnLst/>
              <a:rect l="l" t="t" r="r" b="b"/>
              <a:pathLst>
                <a:path w="1152" h="991" extrusionOk="0">
                  <a:moveTo>
                    <a:pt x="649" y="1"/>
                  </a:moveTo>
                  <a:cubicBezTo>
                    <a:pt x="531" y="1"/>
                    <a:pt x="413" y="43"/>
                    <a:pt x="318" y="138"/>
                  </a:cubicBezTo>
                  <a:cubicBezTo>
                    <a:pt x="1" y="455"/>
                    <a:pt x="219" y="990"/>
                    <a:pt x="655" y="990"/>
                  </a:cubicBezTo>
                  <a:cubicBezTo>
                    <a:pt x="933" y="990"/>
                    <a:pt x="1151" y="772"/>
                    <a:pt x="1151" y="495"/>
                  </a:cubicBezTo>
                  <a:cubicBezTo>
                    <a:pt x="1151" y="197"/>
                    <a:pt x="902" y="1"/>
                    <a:pt x="649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997320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050797" y="8255849"/>
              <a:ext cx="130111" cy="133784"/>
            </a:xfrm>
            <a:custGeom>
              <a:avLst/>
              <a:gdLst/>
              <a:ahLst/>
              <a:cxnLst/>
              <a:rect l="l" t="t" r="r" b="b"/>
              <a:pathLst>
                <a:path w="992" h="1013" extrusionOk="0">
                  <a:moveTo>
                    <a:pt x="496" y="1"/>
                  </a:moveTo>
                  <a:cubicBezTo>
                    <a:pt x="218" y="1"/>
                    <a:pt x="0" y="219"/>
                    <a:pt x="0" y="517"/>
                  </a:cubicBezTo>
                  <a:cubicBezTo>
                    <a:pt x="0" y="794"/>
                    <a:pt x="218" y="1012"/>
                    <a:pt x="496" y="1012"/>
                  </a:cubicBezTo>
                  <a:cubicBezTo>
                    <a:pt x="774" y="1012"/>
                    <a:pt x="992" y="794"/>
                    <a:pt x="992" y="517"/>
                  </a:cubicBezTo>
                  <a:cubicBezTo>
                    <a:pt x="992" y="219"/>
                    <a:pt x="774" y="1"/>
                    <a:pt x="49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550123" y="8257038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093229" y="6058905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081391" y="6959992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2"/>
          <p:cNvSpPr txBox="1">
            <a:spLocks noGrp="1"/>
          </p:cNvSpPr>
          <p:nvPr>
            <p:ph type="ctrTitle"/>
          </p:nvPr>
        </p:nvSpPr>
        <p:spPr>
          <a:xfrm>
            <a:off x="1523850" y="809700"/>
            <a:ext cx="6096300" cy="23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subTitle" idx="1"/>
          </p:nvPr>
        </p:nvSpPr>
        <p:spPr>
          <a:xfrm>
            <a:off x="2001750" y="3136750"/>
            <a:ext cx="5140500" cy="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8371207" y="594713"/>
            <a:ext cx="117369" cy="118088"/>
          </a:xfrm>
          <a:custGeom>
            <a:avLst/>
            <a:gdLst/>
            <a:ahLst/>
            <a:cxnLst/>
            <a:rect l="l" t="t" r="r" b="b"/>
            <a:pathLst>
              <a:path w="1251" h="1250" extrusionOk="0">
                <a:moveTo>
                  <a:pt x="616" y="0"/>
                </a:moveTo>
                <a:cubicBezTo>
                  <a:pt x="278" y="0"/>
                  <a:pt x="1" y="278"/>
                  <a:pt x="1" y="615"/>
                </a:cubicBezTo>
                <a:cubicBezTo>
                  <a:pt x="1" y="972"/>
                  <a:pt x="278" y="1250"/>
                  <a:pt x="616" y="1250"/>
                </a:cubicBezTo>
                <a:cubicBezTo>
                  <a:pt x="973" y="1250"/>
                  <a:pt x="1250" y="972"/>
                  <a:pt x="1250" y="615"/>
                </a:cubicBezTo>
                <a:cubicBezTo>
                  <a:pt x="1250" y="278"/>
                  <a:pt x="973" y="0"/>
                  <a:pt x="616" y="0"/>
                </a:cubicBezTo>
                <a:close/>
              </a:path>
            </a:pathLst>
          </a:custGeom>
          <a:solidFill>
            <a:srgbClr val="969BCB"/>
          </a:solidFill>
          <a:ln w="9525" cap="flat" cmpd="sng">
            <a:solidFill>
              <a:srgbClr val="969BC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583257" y="1054288"/>
            <a:ext cx="117369" cy="118088"/>
          </a:xfrm>
          <a:custGeom>
            <a:avLst/>
            <a:gdLst/>
            <a:ahLst/>
            <a:cxnLst/>
            <a:rect l="l" t="t" r="r" b="b"/>
            <a:pathLst>
              <a:path w="1251" h="1250" extrusionOk="0">
                <a:moveTo>
                  <a:pt x="616" y="0"/>
                </a:moveTo>
                <a:cubicBezTo>
                  <a:pt x="278" y="0"/>
                  <a:pt x="1" y="278"/>
                  <a:pt x="1" y="615"/>
                </a:cubicBezTo>
                <a:cubicBezTo>
                  <a:pt x="1" y="972"/>
                  <a:pt x="278" y="1250"/>
                  <a:pt x="616" y="1250"/>
                </a:cubicBezTo>
                <a:cubicBezTo>
                  <a:pt x="973" y="1250"/>
                  <a:pt x="1250" y="972"/>
                  <a:pt x="1250" y="615"/>
                </a:cubicBezTo>
                <a:cubicBezTo>
                  <a:pt x="1250" y="278"/>
                  <a:pt x="973" y="0"/>
                  <a:pt x="616" y="0"/>
                </a:cubicBezTo>
                <a:close/>
              </a:path>
            </a:pathLst>
          </a:custGeom>
          <a:solidFill>
            <a:srgbClr val="969BCB"/>
          </a:solidFill>
          <a:ln w="9525" cap="flat" cmpd="sng">
            <a:solidFill>
              <a:srgbClr val="969BC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35"/>
          <p:cNvSpPr/>
          <p:nvPr/>
        </p:nvSpPr>
        <p:spPr>
          <a:xfrm>
            <a:off x="-3774937" y="1324063"/>
            <a:ext cx="8976313" cy="4492701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5"/>
          <p:cNvSpPr/>
          <p:nvPr/>
        </p:nvSpPr>
        <p:spPr>
          <a:xfrm>
            <a:off x="6896256" y="-1211554"/>
            <a:ext cx="3938932" cy="3502109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35"/>
          <p:cNvSpPr/>
          <p:nvPr/>
        </p:nvSpPr>
        <p:spPr>
          <a:xfrm>
            <a:off x="2426027" y="4016503"/>
            <a:ext cx="1597898" cy="1419281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4" name="Google Shape;1584;p35"/>
          <p:cNvGrpSpPr/>
          <p:nvPr/>
        </p:nvGrpSpPr>
        <p:grpSpPr>
          <a:xfrm rot="-4499989">
            <a:off x="-400822" y="3894384"/>
            <a:ext cx="1483245" cy="1419253"/>
            <a:chOff x="2856875" y="1526525"/>
            <a:chExt cx="308400" cy="307900"/>
          </a:xfrm>
        </p:grpSpPr>
        <p:sp>
          <p:nvSpPr>
            <p:cNvPr id="1585" name="Google Shape;1585;p35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0" name="Google Shape;1590;p35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1591" name="Google Shape;1591;p35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5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5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5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5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5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5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5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5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5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5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02" name="Google Shape;1602;p35"/>
          <p:cNvSpPr/>
          <p:nvPr/>
        </p:nvSpPr>
        <p:spPr>
          <a:xfrm>
            <a:off x="5086503" y="335402"/>
            <a:ext cx="1981326" cy="176152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35"/>
          <p:cNvSpPr/>
          <p:nvPr/>
        </p:nvSpPr>
        <p:spPr>
          <a:xfrm>
            <a:off x="1168725" y="3277781"/>
            <a:ext cx="1128467" cy="1002310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36"/>
          <p:cNvSpPr/>
          <p:nvPr/>
        </p:nvSpPr>
        <p:spPr>
          <a:xfrm rot="10800000">
            <a:off x="-1732825" y="-547637"/>
            <a:ext cx="8976313" cy="4492701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36"/>
          <p:cNvSpPr/>
          <p:nvPr/>
        </p:nvSpPr>
        <p:spPr>
          <a:xfrm>
            <a:off x="7733556" y="1051155"/>
            <a:ext cx="337908" cy="301629"/>
          </a:xfrm>
          <a:custGeom>
            <a:avLst/>
            <a:gdLst/>
            <a:ahLst/>
            <a:cxnLst/>
            <a:rect l="l" t="t" r="r" b="b"/>
            <a:pathLst>
              <a:path w="7517" h="6664" extrusionOk="0">
                <a:moveTo>
                  <a:pt x="2262" y="0"/>
                </a:moveTo>
                <a:cubicBezTo>
                  <a:pt x="2004" y="0"/>
                  <a:pt x="1766" y="139"/>
                  <a:pt x="1627" y="377"/>
                </a:cubicBezTo>
                <a:lnTo>
                  <a:pt x="140" y="2955"/>
                </a:lnTo>
                <a:cubicBezTo>
                  <a:pt x="1" y="3193"/>
                  <a:pt x="1" y="3471"/>
                  <a:pt x="140" y="3709"/>
                </a:cubicBezTo>
                <a:lnTo>
                  <a:pt x="1627" y="6287"/>
                </a:lnTo>
                <a:cubicBezTo>
                  <a:pt x="1766" y="6525"/>
                  <a:pt x="2004" y="6664"/>
                  <a:pt x="2262" y="6664"/>
                </a:cubicBezTo>
                <a:lnTo>
                  <a:pt x="5256" y="6664"/>
                </a:lnTo>
                <a:cubicBezTo>
                  <a:pt x="5534" y="6664"/>
                  <a:pt x="5772" y="6525"/>
                  <a:pt x="5911" y="6287"/>
                </a:cubicBezTo>
                <a:lnTo>
                  <a:pt x="7398" y="3709"/>
                </a:lnTo>
                <a:cubicBezTo>
                  <a:pt x="7517" y="3471"/>
                  <a:pt x="7517" y="3193"/>
                  <a:pt x="7398" y="2955"/>
                </a:cubicBezTo>
                <a:lnTo>
                  <a:pt x="5911" y="377"/>
                </a:lnTo>
                <a:cubicBezTo>
                  <a:pt x="5772" y="139"/>
                  <a:pt x="5534" y="0"/>
                  <a:pt x="52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36"/>
          <p:cNvSpPr/>
          <p:nvPr/>
        </p:nvSpPr>
        <p:spPr>
          <a:xfrm>
            <a:off x="1163883" y="-10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36"/>
          <p:cNvSpPr/>
          <p:nvPr/>
        </p:nvSpPr>
        <p:spPr>
          <a:xfrm>
            <a:off x="5578946" y="3945083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36"/>
          <p:cNvSpPr/>
          <p:nvPr/>
        </p:nvSpPr>
        <p:spPr>
          <a:xfrm>
            <a:off x="6334193" y="2176108"/>
            <a:ext cx="2682495" cy="238501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36"/>
          <p:cNvSpPr/>
          <p:nvPr/>
        </p:nvSpPr>
        <p:spPr>
          <a:xfrm>
            <a:off x="-1213832" y="233008"/>
            <a:ext cx="2682495" cy="238501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36"/>
          <p:cNvSpPr/>
          <p:nvPr/>
        </p:nvSpPr>
        <p:spPr>
          <a:xfrm>
            <a:off x="6001192" y="12"/>
            <a:ext cx="779457" cy="695755"/>
          </a:xfrm>
          <a:custGeom>
            <a:avLst/>
            <a:gdLst/>
            <a:ahLst/>
            <a:cxnLst/>
            <a:rect l="l" t="t" r="r" b="b"/>
            <a:pathLst>
              <a:path w="7517" h="6664" extrusionOk="0">
                <a:moveTo>
                  <a:pt x="2262" y="0"/>
                </a:moveTo>
                <a:cubicBezTo>
                  <a:pt x="2004" y="0"/>
                  <a:pt x="1766" y="139"/>
                  <a:pt x="1627" y="377"/>
                </a:cubicBezTo>
                <a:lnTo>
                  <a:pt x="140" y="2955"/>
                </a:lnTo>
                <a:cubicBezTo>
                  <a:pt x="1" y="3193"/>
                  <a:pt x="1" y="3471"/>
                  <a:pt x="140" y="3709"/>
                </a:cubicBezTo>
                <a:lnTo>
                  <a:pt x="1627" y="6287"/>
                </a:lnTo>
                <a:cubicBezTo>
                  <a:pt x="1766" y="6525"/>
                  <a:pt x="2004" y="6664"/>
                  <a:pt x="2262" y="6664"/>
                </a:cubicBezTo>
                <a:lnTo>
                  <a:pt x="5256" y="6664"/>
                </a:lnTo>
                <a:cubicBezTo>
                  <a:pt x="5534" y="6664"/>
                  <a:pt x="5772" y="6525"/>
                  <a:pt x="5911" y="6287"/>
                </a:cubicBezTo>
                <a:lnTo>
                  <a:pt x="7398" y="3709"/>
                </a:lnTo>
                <a:cubicBezTo>
                  <a:pt x="7517" y="3471"/>
                  <a:pt x="7517" y="3193"/>
                  <a:pt x="7398" y="2955"/>
                </a:cubicBezTo>
                <a:lnTo>
                  <a:pt x="5911" y="377"/>
                </a:lnTo>
                <a:cubicBezTo>
                  <a:pt x="5772" y="139"/>
                  <a:pt x="5534" y="0"/>
                  <a:pt x="52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2" name="Google Shape;1612;p36"/>
          <p:cNvGrpSpPr/>
          <p:nvPr/>
        </p:nvGrpSpPr>
        <p:grpSpPr>
          <a:xfrm rot="-1763335">
            <a:off x="8639710" y="2345151"/>
            <a:ext cx="782283" cy="2208995"/>
            <a:chOff x="6649007" y="734042"/>
            <a:chExt cx="1301776" cy="3675396"/>
          </a:xfrm>
        </p:grpSpPr>
        <p:sp>
          <p:nvSpPr>
            <p:cNvPr id="1613" name="Google Shape;1613;p36"/>
            <p:cNvSpPr/>
            <p:nvPr/>
          </p:nvSpPr>
          <p:spPr>
            <a:xfrm>
              <a:off x="6701797" y="794754"/>
              <a:ext cx="1196196" cy="33085"/>
            </a:xfrm>
            <a:custGeom>
              <a:avLst/>
              <a:gdLst/>
              <a:ahLst/>
              <a:cxnLst/>
              <a:rect l="l" t="t" r="r" b="b"/>
              <a:pathLst>
                <a:path w="17969" h="497" extrusionOk="0">
                  <a:moveTo>
                    <a:pt x="17631" y="496"/>
                  </a:moveTo>
                  <a:lnTo>
                    <a:pt x="338" y="496"/>
                  </a:lnTo>
                  <a:cubicBezTo>
                    <a:pt x="1" y="496"/>
                    <a:pt x="1" y="1"/>
                    <a:pt x="338" y="1"/>
                  </a:cubicBezTo>
                  <a:lnTo>
                    <a:pt x="17631" y="1"/>
                  </a:lnTo>
                  <a:cubicBezTo>
                    <a:pt x="17968" y="1"/>
                    <a:pt x="17968" y="496"/>
                    <a:pt x="17631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6"/>
            <p:cNvSpPr/>
            <p:nvPr/>
          </p:nvSpPr>
          <p:spPr>
            <a:xfrm>
              <a:off x="6774425" y="1149905"/>
              <a:ext cx="1049609" cy="33085"/>
            </a:xfrm>
            <a:custGeom>
              <a:avLst/>
              <a:gdLst/>
              <a:ahLst/>
              <a:cxnLst/>
              <a:rect l="l" t="t" r="r" b="b"/>
              <a:pathLst>
                <a:path w="15767" h="497" extrusionOk="0">
                  <a:moveTo>
                    <a:pt x="15429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15429" y="0"/>
                  </a:lnTo>
                  <a:cubicBezTo>
                    <a:pt x="15767" y="0"/>
                    <a:pt x="15767" y="496"/>
                    <a:pt x="15429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6"/>
            <p:cNvSpPr/>
            <p:nvPr/>
          </p:nvSpPr>
          <p:spPr>
            <a:xfrm>
              <a:off x="6993574" y="1441682"/>
              <a:ext cx="619234" cy="33019"/>
            </a:xfrm>
            <a:custGeom>
              <a:avLst/>
              <a:gdLst/>
              <a:ahLst/>
              <a:cxnLst/>
              <a:rect l="l" t="t" r="r" b="b"/>
              <a:pathLst>
                <a:path w="9302" h="496" extrusionOk="0">
                  <a:moveTo>
                    <a:pt x="8964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8964" y="0"/>
                  </a:lnTo>
                  <a:cubicBezTo>
                    <a:pt x="9302" y="0"/>
                    <a:pt x="9302" y="496"/>
                    <a:pt x="8964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6"/>
            <p:cNvSpPr/>
            <p:nvPr/>
          </p:nvSpPr>
          <p:spPr>
            <a:xfrm>
              <a:off x="6993574" y="1909003"/>
              <a:ext cx="619234" cy="33085"/>
            </a:xfrm>
            <a:custGeom>
              <a:avLst/>
              <a:gdLst/>
              <a:ahLst/>
              <a:cxnLst/>
              <a:rect l="l" t="t" r="r" b="b"/>
              <a:pathLst>
                <a:path w="9302" h="497" extrusionOk="0">
                  <a:moveTo>
                    <a:pt x="8964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8964" y="0"/>
                  </a:lnTo>
                  <a:cubicBezTo>
                    <a:pt x="9302" y="0"/>
                    <a:pt x="9302" y="496"/>
                    <a:pt x="8964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6"/>
            <p:cNvSpPr/>
            <p:nvPr/>
          </p:nvSpPr>
          <p:spPr>
            <a:xfrm>
              <a:off x="6774425" y="2200713"/>
              <a:ext cx="1048278" cy="33085"/>
            </a:xfrm>
            <a:custGeom>
              <a:avLst/>
              <a:gdLst/>
              <a:ahLst/>
              <a:cxnLst/>
              <a:rect l="l" t="t" r="r" b="b"/>
              <a:pathLst>
                <a:path w="15747" h="497" extrusionOk="0">
                  <a:moveTo>
                    <a:pt x="15429" y="497"/>
                  </a:moveTo>
                  <a:lnTo>
                    <a:pt x="338" y="497"/>
                  </a:lnTo>
                  <a:cubicBezTo>
                    <a:pt x="1" y="497"/>
                    <a:pt x="1" y="1"/>
                    <a:pt x="338" y="1"/>
                  </a:cubicBezTo>
                  <a:lnTo>
                    <a:pt x="15429" y="1"/>
                  </a:lnTo>
                  <a:cubicBezTo>
                    <a:pt x="15747" y="1"/>
                    <a:pt x="15747" y="497"/>
                    <a:pt x="15429" y="49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6"/>
            <p:cNvSpPr/>
            <p:nvPr/>
          </p:nvSpPr>
          <p:spPr>
            <a:xfrm>
              <a:off x="6700532" y="2554532"/>
              <a:ext cx="1197461" cy="33085"/>
            </a:xfrm>
            <a:custGeom>
              <a:avLst/>
              <a:gdLst/>
              <a:ahLst/>
              <a:cxnLst/>
              <a:rect l="l" t="t" r="r" b="b"/>
              <a:pathLst>
                <a:path w="17988" h="497" extrusionOk="0">
                  <a:moveTo>
                    <a:pt x="17650" y="497"/>
                  </a:moveTo>
                  <a:lnTo>
                    <a:pt x="337" y="497"/>
                  </a:lnTo>
                  <a:cubicBezTo>
                    <a:pt x="0" y="497"/>
                    <a:pt x="0" y="1"/>
                    <a:pt x="337" y="1"/>
                  </a:cubicBezTo>
                  <a:lnTo>
                    <a:pt x="17650" y="1"/>
                  </a:lnTo>
                  <a:cubicBezTo>
                    <a:pt x="17987" y="1"/>
                    <a:pt x="17987" y="497"/>
                    <a:pt x="17650" y="49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6"/>
            <p:cNvSpPr/>
            <p:nvPr/>
          </p:nvSpPr>
          <p:spPr>
            <a:xfrm>
              <a:off x="6774425" y="2909683"/>
              <a:ext cx="1046946" cy="33085"/>
            </a:xfrm>
            <a:custGeom>
              <a:avLst/>
              <a:gdLst/>
              <a:ahLst/>
              <a:cxnLst/>
              <a:rect l="l" t="t" r="r" b="b"/>
              <a:pathLst>
                <a:path w="15727" h="497" extrusionOk="0">
                  <a:moveTo>
                    <a:pt x="15390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15390" y="0"/>
                  </a:lnTo>
                  <a:cubicBezTo>
                    <a:pt x="15727" y="0"/>
                    <a:pt x="15727" y="496"/>
                    <a:pt x="15390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6"/>
            <p:cNvSpPr/>
            <p:nvPr/>
          </p:nvSpPr>
          <p:spPr>
            <a:xfrm>
              <a:off x="6992242" y="3202724"/>
              <a:ext cx="611312" cy="33085"/>
            </a:xfrm>
            <a:custGeom>
              <a:avLst/>
              <a:gdLst/>
              <a:ahLst/>
              <a:cxnLst/>
              <a:rect l="l" t="t" r="r" b="b"/>
              <a:pathLst>
                <a:path w="9183" h="497" extrusionOk="0">
                  <a:moveTo>
                    <a:pt x="8846" y="497"/>
                  </a:moveTo>
                  <a:lnTo>
                    <a:pt x="318" y="497"/>
                  </a:lnTo>
                  <a:cubicBezTo>
                    <a:pt x="1" y="497"/>
                    <a:pt x="1" y="1"/>
                    <a:pt x="318" y="1"/>
                  </a:cubicBezTo>
                  <a:lnTo>
                    <a:pt x="8846" y="1"/>
                  </a:lnTo>
                  <a:cubicBezTo>
                    <a:pt x="9183" y="1"/>
                    <a:pt x="9183" y="497"/>
                    <a:pt x="8846" y="49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6"/>
            <p:cNvSpPr/>
            <p:nvPr/>
          </p:nvSpPr>
          <p:spPr>
            <a:xfrm>
              <a:off x="6997568" y="3668781"/>
              <a:ext cx="603390" cy="33085"/>
            </a:xfrm>
            <a:custGeom>
              <a:avLst/>
              <a:gdLst/>
              <a:ahLst/>
              <a:cxnLst/>
              <a:rect l="l" t="t" r="r" b="b"/>
              <a:pathLst>
                <a:path w="9064" h="497" extrusionOk="0">
                  <a:moveTo>
                    <a:pt x="8746" y="496"/>
                  </a:moveTo>
                  <a:lnTo>
                    <a:pt x="317" y="496"/>
                  </a:lnTo>
                  <a:cubicBezTo>
                    <a:pt x="0" y="496"/>
                    <a:pt x="0" y="0"/>
                    <a:pt x="317" y="0"/>
                  </a:cubicBezTo>
                  <a:lnTo>
                    <a:pt x="8746" y="0"/>
                  </a:lnTo>
                  <a:cubicBezTo>
                    <a:pt x="9063" y="0"/>
                    <a:pt x="9063" y="496"/>
                    <a:pt x="8746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6"/>
            <p:cNvSpPr/>
            <p:nvPr/>
          </p:nvSpPr>
          <p:spPr>
            <a:xfrm>
              <a:off x="6778419" y="3960557"/>
              <a:ext cx="1045615" cy="33019"/>
            </a:xfrm>
            <a:custGeom>
              <a:avLst/>
              <a:gdLst/>
              <a:ahLst/>
              <a:cxnLst/>
              <a:rect l="l" t="t" r="r" b="b"/>
              <a:pathLst>
                <a:path w="15707" h="496" extrusionOk="0">
                  <a:moveTo>
                    <a:pt x="15369" y="496"/>
                  </a:moveTo>
                  <a:lnTo>
                    <a:pt x="337" y="496"/>
                  </a:lnTo>
                  <a:cubicBezTo>
                    <a:pt x="0" y="496"/>
                    <a:pt x="0" y="0"/>
                    <a:pt x="337" y="0"/>
                  </a:cubicBezTo>
                  <a:lnTo>
                    <a:pt x="15369" y="0"/>
                  </a:lnTo>
                  <a:cubicBezTo>
                    <a:pt x="15707" y="0"/>
                    <a:pt x="15707" y="496"/>
                    <a:pt x="15369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6"/>
            <p:cNvSpPr/>
            <p:nvPr/>
          </p:nvSpPr>
          <p:spPr>
            <a:xfrm>
              <a:off x="6700532" y="4319636"/>
              <a:ext cx="1193467" cy="33019"/>
            </a:xfrm>
            <a:custGeom>
              <a:avLst/>
              <a:gdLst/>
              <a:ahLst/>
              <a:cxnLst/>
              <a:rect l="l" t="t" r="r" b="b"/>
              <a:pathLst>
                <a:path w="17928" h="496" extrusionOk="0">
                  <a:moveTo>
                    <a:pt x="17610" y="496"/>
                  </a:moveTo>
                  <a:lnTo>
                    <a:pt x="337" y="496"/>
                  </a:lnTo>
                  <a:cubicBezTo>
                    <a:pt x="0" y="496"/>
                    <a:pt x="0" y="0"/>
                    <a:pt x="337" y="0"/>
                  </a:cubicBezTo>
                  <a:lnTo>
                    <a:pt x="17610" y="0"/>
                  </a:lnTo>
                  <a:cubicBezTo>
                    <a:pt x="17928" y="0"/>
                    <a:pt x="17928" y="496"/>
                    <a:pt x="17610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6"/>
            <p:cNvSpPr/>
            <p:nvPr/>
          </p:nvSpPr>
          <p:spPr>
            <a:xfrm>
              <a:off x="7801534" y="734042"/>
              <a:ext cx="147919" cy="151913"/>
            </a:xfrm>
            <a:custGeom>
              <a:avLst/>
              <a:gdLst/>
              <a:ahLst/>
              <a:cxnLst/>
              <a:rect l="l" t="t" r="r" b="b"/>
              <a:pathLst>
                <a:path w="2222" h="2282" extrusionOk="0">
                  <a:moveTo>
                    <a:pt x="1111" y="2281"/>
                  </a:moveTo>
                  <a:cubicBezTo>
                    <a:pt x="496" y="2281"/>
                    <a:pt x="0" y="1765"/>
                    <a:pt x="0" y="1151"/>
                  </a:cubicBezTo>
                  <a:cubicBezTo>
                    <a:pt x="0" y="1091"/>
                    <a:pt x="0" y="1012"/>
                    <a:pt x="20" y="933"/>
                  </a:cubicBezTo>
                  <a:cubicBezTo>
                    <a:pt x="60" y="794"/>
                    <a:pt x="100" y="655"/>
                    <a:pt x="179" y="536"/>
                  </a:cubicBezTo>
                  <a:cubicBezTo>
                    <a:pt x="219" y="476"/>
                    <a:pt x="278" y="417"/>
                    <a:pt x="318" y="377"/>
                  </a:cubicBezTo>
                  <a:cubicBezTo>
                    <a:pt x="595" y="100"/>
                    <a:pt x="972" y="0"/>
                    <a:pt x="1329" y="60"/>
                  </a:cubicBezTo>
                  <a:cubicBezTo>
                    <a:pt x="1409" y="80"/>
                    <a:pt x="1468" y="100"/>
                    <a:pt x="1547" y="119"/>
                  </a:cubicBezTo>
                  <a:cubicBezTo>
                    <a:pt x="1607" y="159"/>
                    <a:pt x="1666" y="199"/>
                    <a:pt x="1726" y="238"/>
                  </a:cubicBezTo>
                  <a:cubicBezTo>
                    <a:pt x="1785" y="278"/>
                    <a:pt x="1845" y="318"/>
                    <a:pt x="1904" y="377"/>
                  </a:cubicBezTo>
                  <a:cubicBezTo>
                    <a:pt x="1944" y="417"/>
                    <a:pt x="2003" y="476"/>
                    <a:pt x="2043" y="536"/>
                  </a:cubicBezTo>
                  <a:cubicBezTo>
                    <a:pt x="2083" y="595"/>
                    <a:pt x="2122" y="655"/>
                    <a:pt x="2142" y="734"/>
                  </a:cubicBezTo>
                  <a:cubicBezTo>
                    <a:pt x="2162" y="794"/>
                    <a:pt x="2182" y="873"/>
                    <a:pt x="2202" y="933"/>
                  </a:cubicBezTo>
                  <a:cubicBezTo>
                    <a:pt x="2222" y="1012"/>
                    <a:pt x="2222" y="1091"/>
                    <a:pt x="2222" y="1151"/>
                  </a:cubicBezTo>
                  <a:cubicBezTo>
                    <a:pt x="2222" y="1448"/>
                    <a:pt x="2103" y="1726"/>
                    <a:pt x="1904" y="1944"/>
                  </a:cubicBezTo>
                  <a:cubicBezTo>
                    <a:pt x="1845" y="2003"/>
                    <a:pt x="1785" y="2043"/>
                    <a:pt x="1726" y="2083"/>
                  </a:cubicBezTo>
                  <a:cubicBezTo>
                    <a:pt x="1666" y="2122"/>
                    <a:pt x="1607" y="2162"/>
                    <a:pt x="1547" y="2182"/>
                  </a:cubicBezTo>
                  <a:cubicBezTo>
                    <a:pt x="1468" y="2222"/>
                    <a:pt x="1409" y="2241"/>
                    <a:pt x="1329" y="2241"/>
                  </a:cubicBezTo>
                  <a:cubicBezTo>
                    <a:pt x="1270" y="2261"/>
                    <a:pt x="1190" y="2281"/>
                    <a:pt x="1111" y="228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6"/>
            <p:cNvSpPr/>
            <p:nvPr/>
          </p:nvSpPr>
          <p:spPr>
            <a:xfrm>
              <a:off x="7713062" y="3891857"/>
              <a:ext cx="170419" cy="158503"/>
            </a:xfrm>
            <a:custGeom>
              <a:avLst/>
              <a:gdLst/>
              <a:ahLst/>
              <a:cxnLst/>
              <a:rect l="l" t="t" r="r" b="b"/>
              <a:pathLst>
                <a:path w="2560" h="2381" extrusionOk="0">
                  <a:moveTo>
                    <a:pt x="278" y="1746"/>
                  </a:moveTo>
                  <a:cubicBezTo>
                    <a:pt x="1" y="1191"/>
                    <a:pt x="239" y="516"/>
                    <a:pt x="794" y="259"/>
                  </a:cubicBezTo>
                  <a:lnTo>
                    <a:pt x="794" y="259"/>
                  </a:lnTo>
                  <a:cubicBezTo>
                    <a:pt x="1349" y="1"/>
                    <a:pt x="2024" y="239"/>
                    <a:pt x="2281" y="794"/>
                  </a:cubicBezTo>
                  <a:lnTo>
                    <a:pt x="2281" y="794"/>
                  </a:lnTo>
                  <a:cubicBezTo>
                    <a:pt x="2559" y="1349"/>
                    <a:pt x="2321" y="2004"/>
                    <a:pt x="1766" y="2281"/>
                  </a:cubicBezTo>
                  <a:lnTo>
                    <a:pt x="1766" y="2281"/>
                  </a:lnTo>
                  <a:cubicBezTo>
                    <a:pt x="1607" y="2341"/>
                    <a:pt x="1448" y="2381"/>
                    <a:pt x="1290" y="2381"/>
                  </a:cubicBezTo>
                  <a:lnTo>
                    <a:pt x="1290" y="2381"/>
                  </a:lnTo>
                  <a:cubicBezTo>
                    <a:pt x="854" y="2381"/>
                    <a:pt x="457" y="2143"/>
                    <a:pt x="278" y="174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6"/>
            <p:cNvSpPr/>
            <p:nvPr/>
          </p:nvSpPr>
          <p:spPr>
            <a:xfrm>
              <a:off x="7497908" y="3604075"/>
              <a:ext cx="162431" cy="155840"/>
            </a:xfrm>
            <a:custGeom>
              <a:avLst/>
              <a:gdLst/>
              <a:ahLst/>
              <a:cxnLst/>
              <a:rect l="l" t="t" r="r" b="b"/>
              <a:pathLst>
                <a:path w="2440" h="2341" extrusionOk="0">
                  <a:moveTo>
                    <a:pt x="456" y="2023"/>
                  </a:moveTo>
                  <a:cubicBezTo>
                    <a:pt x="0" y="1607"/>
                    <a:pt x="0" y="893"/>
                    <a:pt x="417" y="457"/>
                  </a:cubicBezTo>
                  <a:lnTo>
                    <a:pt x="417" y="457"/>
                  </a:lnTo>
                  <a:cubicBezTo>
                    <a:pt x="853" y="1"/>
                    <a:pt x="1547" y="1"/>
                    <a:pt x="2003" y="417"/>
                  </a:cubicBezTo>
                  <a:lnTo>
                    <a:pt x="2003" y="417"/>
                  </a:lnTo>
                  <a:cubicBezTo>
                    <a:pt x="2440" y="853"/>
                    <a:pt x="2440" y="1547"/>
                    <a:pt x="2023" y="2004"/>
                  </a:cubicBezTo>
                  <a:lnTo>
                    <a:pt x="2023" y="2004"/>
                  </a:lnTo>
                  <a:cubicBezTo>
                    <a:pt x="1825" y="2222"/>
                    <a:pt x="1527" y="2341"/>
                    <a:pt x="1230" y="2341"/>
                  </a:cubicBezTo>
                  <a:lnTo>
                    <a:pt x="1230" y="2341"/>
                  </a:lnTo>
                  <a:cubicBezTo>
                    <a:pt x="932" y="2341"/>
                    <a:pt x="655" y="2222"/>
                    <a:pt x="456" y="202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6932862" y="3136753"/>
              <a:ext cx="163762" cy="155840"/>
            </a:xfrm>
            <a:custGeom>
              <a:avLst/>
              <a:gdLst/>
              <a:ahLst/>
              <a:cxnLst/>
              <a:rect l="l" t="t" r="r" b="b"/>
              <a:pathLst>
                <a:path w="2460" h="2341" extrusionOk="0">
                  <a:moveTo>
                    <a:pt x="457" y="2023"/>
                  </a:moveTo>
                  <a:cubicBezTo>
                    <a:pt x="20" y="1607"/>
                    <a:pt x="0" y="893"/>
                    <a:pt x="437" y="456"/>
                  </a:cubicBezTo>
                  <a:lnTo>
                    <a:pt x="437" y="456"/>
                  </a:lnTo>
                  <a:cubicBezTo>
                    <a:pt x="853" y="20"/>
                    <a:pt x="1567" y="0"/>
                    <a:pt x="2003" y="437"/>
                  </a:cubicBezTo>
                  <a:lnTo>
                    <a:pt x="2003" y="437"/>
                  </a:lnTo>
                  <a:cubicBezTo>
                    <a:pt x="2440" y="853"/>
                    <a:pt x="2460" y="1567"/>
                    <a:pt x="2023" y="2003"/>
                  </a:cubicBezTo>
                  <a:lnTo>
                    <a:pt x="2023" y="2003"/>
                  </a:lnTo>
                  <a:cubicBezTo>
                    <a:pt x="1825" y="2221"/>
                    <a:pt x="1527" y="2340"/>
                    <a:pt x="1230" y="2340"/>
                  </a:cubicBezTo>
                  <a:lnTo>
                    <a:pt x="1230" y="2340"/>
                  </a:lnTo>
                  <a:cubicBezTo>
                    <a:pt x="952" y="2340"/>
                    <a:pt x="655" y="2241"/>
                    <a:pt x="457" y="202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6"/>
            <p:cNvSpPr/>
            <p:nvPr/>
          </p:nvSpPr>
          <p:spPr>
            <a:xfrm>
              <a:off x="6712382" y="2841049"/>
              <a:ext cx="170353" cy="159768"/>
            </a:xfrm>
            <a:custGeom>
              <a:avLst/>
              <a:gdLst/>
              <a:ahLst/>
              <a:cxnLst/>
              <a:rect l="l" t="t" r="r" b="b"/>
              <a:pathLst>
                <a:path w="2559" h="2400" extrusionOk="0">
                  <a:moveTo>
                    <a:pt x="258" y="1745"/>
                  </a:moveTo>
                  <a:cubicBezTo>
                    <a:pt x="1" y="1190"/>
                    <a:pt x="239" y="516"/>
                    <a:pt x="814" y="258"/>
                  </a:cubicBezTo>
                  <a:lnTo>
                    <a:pt x="814" y="258"/>
                  </a:lnTo>
                  <a:cubicBezTo>
                    <a:pt x="1369" y="0"/>
                    <a:pt x="2023" y="238"/>
                    <a:pt x="2301" y="813"/>
                  </a:cubicBezTo>
                  <a:lnTo>
                    <a:pt x="2301" y="813"/>
                  </a:lnTo>
                  <a:cubicBezTo>
                    <a:pt x="2559" y="1369"/>
                    <a:pt x="2321" y="2043"/>
                    <a:pt x="1746" y="2301"/>
                  </a:cubicBezTo>
                  <a:lnTo>
                    <a:pt x="1746" y="2301"/>
                  </a:lnTo>
                  <a:cubicBezTo>
                    <a:pt x="1607" y="2360"/>
                    <a:pt x="1448" y="2400"/>
                    <a:pt x="1290" y="2400"/>
                  </a:cubicBezTo>
                  <a:lnTo>
                    <a:pt x="1290" y="2400"/>
                  </a:lnTo>
                  <a:cubicBezTo>
                    <a:pt x="853" y="2400"/>
                    <a:pt x="457" y="2142"/>
                    <a:pt x="258" y="174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6"/>
            <p:cNvSpPr/>
            <p:nvPr/>
          </p:nvSpPr>
          <p:spPr>
            <a:xfrm>
              <a:off x="6649007" y="2497815"/>
              <a:ext cx="147919" cy="147919"/>
            </a:xfrm>
            <a:custGeom>
              <a:avLst/>
              <a:gdLst/>
              <a:ahLst/>
              <a:cxnLst/>
              <a:rect l="l" t="t" r="r" b="b"/>
              <a:pathLst>
                <a:path w="2222" h="2222" extrusionOk="0">
                  <a:moveTo>
                    <a:pt x="1111" y="2221"/>
                  </a:moveTo>
                  <a:cubicBezTo>
                    <a:pt x="496" y="2221"/>
                    <a:pt x="1" y="1725"/>
                    <a:pt x="1" y="1111"/>
                  </a:cubicBezTo>
                  <a:lnTo>
                    <a:pt x="1" y="1111"/>
                  </a:lnTo>
                  <a:cubicBezTo>
                    <a:pt x="1" y="496"/>
                    <a:pt x="496" y="0"/>
                    <a:pt x="1111" y="0"/>
                  </a:cubicBezTo>
                  <a:lnTo>
                    <a:pt x="1111" y="0"/>
                  </a:lnTo>
                  <a:cubicBezTo>
                    <a:pt x="1726" y="0"/>
                    <a:pt x="2222" y="496"/>
                    <a:pt x="2222" y="1111"/>
                  </a:cubicBezTo>
                  <a:lnTo>
                    <a:pt x="2222" y="1111"/>
                  </a:lnTo>
                  <a:cubicBezTo>
                    <a:pt x="2222" y="1725"/>
                    <a:pt x="1726" y="2221"/>
                    <a:pt x="1111" y="222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6"/>
            <p:cNvSpPr/>
            <p:nvPr/>
          </p:nvSpPr>
          <p:spPr>
            <a:xfrm>
              <a:off x="6713713" y="2132079"/>
              <a:ext cx="170353" cy="159835"/>
            </a:xfrm>
            <a:custGeom>
              <a:avLst/>
              <a:gdLst/>
              <a:ahLst/>
              <a:cxnLst/>
              <a:rect l="l" t="t" r="r" b="b"/>
              <a:pathLst>
                <a:path w="2559" h="2401" extrusionOk="0">
                  <a:moveTo>
                    <a:pt x="814" y="2281"/>
                  </a:moveTo>
                  <a:cubicBezTo>
                    <a:pt x="238" y="2024"/>
                    <a:pt x="0" y="1349"/>
                    <a:pt x="278" y="794"/>
                  </a:cubicBezTo>
                  <a:lnTo>
                    <a:pt x="278" y="794"/>
                  </a:lnTo>
                  <a:cubicBezTo>
                    <a:pt x="536" y="239"/>
                    <a:pt x="1210" y="1"/>
                    <a:pt x="1765" y="259"/>
                  </a:cubicBezTo>
                  <a:lnTo>
                    <a:pt x="1765" y="259"/>
                  </a:lnTo>
                  <a:cubicBezTo>
                    <a:pt x="2321" y="516"/>
                    <a:pt x="2559" y="1191"/>
                    <a:pt x="2301" y="1746"/>
                  </a:cubicBezTo>
                  <a:lnTo>
                    <a:pt x="2301" y="1746"/>
                  </a:lnTo>
                  <a:cubicBezTo>
                    <a:pt x="2103" y="2143"/>
                    <a:pt x="1726" y="2381"/>
                    <a:pt x="1289" y="2381"/>
                  </a:cubicBezTo>
                  <a:lnTo>
                    <a:pt x="1289" y="2381"/>
                  </a:lnTo>
                  <a:cubicBezTo>
                    <a:pt x="1111" y="2400"/>
                    <a:pt x="952" y="2361"/>
                    <a:pt x="814" y="228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6"/>
            <p:cNvSpPr/>
            <p:nvPr/>
          </p:nvSpPr>
          <p:spPr>
            <a:xfrm>
              <a:off x="6935524" y="1842965"/>
              <a:ext cx="163762" cy="157172"/>
            </a:xfrm>
            <a:custGeom>
              <a:avLst/>
              <a:gdLst/>
              <a:ahLst/>
              <a:cxnLst/>
              <a:rect l="l" t="t" r="r" b="b"/>
              <a:pathLst>
                <a:path w="2460" h="2361" extrusionOk="0">
                  <a:moveTo>
                    <a:pt x="417" y="2004"/>
                  </a:moveTo>
                  <a:cubicBezTo>
                    <a:pt x="0" y="1567"/>
                    <a:pt x="0" y="853"/>
                    <a:pt x="456" y="437"/>
                  </a:cubicBezTo>
                  <a:lnTo>
                    <a:pt x="456" y="437"/>
                  </a:lnTo>
                  <a:cubicBezTo>
                    <a:pt x="893" y="1"/>
                    <a:pt x="1587" y="21"/>
                    <a:pt x="2023" y="457"/>
                  </a:cubicBezTo>
                  <a:lnTo>
                    <a:pt x="2023" y="457"/>
                  </a:lnTo>
                  <a:cubicBezTo>
                    <a:pt x="2459" y="913"/>
                    <a:pt x="2439" y="1607"/>
                    <a:pt x="2003" y="2043"/>
                  </a:cubicBezTo>
                  <a:lnTo>
                    <a:pt x="2003" y="2043"/>
                  </a:lnTo>
                  <a:cubicBezTo>
                    <a:pt x="1785" y="2242"/>
                    <a:pt x="1507" y="2341"/>
                    <a:pt x="1230" y="2361"/>
                  </a:cubicBezTo>
                  <a:lnTo>
                    <a:pt x="1230" y="2361"/>
                  </a:lnTo>
                  <a:cubicBezTo>
                    <a:pt x="912" y="2341"/>
                    <a:pt x="635" y="2222"/>
                    <a:pt x="417" y="200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6"/>
            <p:cNvSpPr/>
            <p:nvPr/>
          </p:nvSpPr>
          <p:spPr>
            <a:xfrm>
              <a:off x="7500504" y="1376975"/>
              <a:ext cx="163829" cy="155840"/>
            </a:xfrm>
            <a:custGeom>
              <a:avLst/>
              <a:gdLst/>
              <a:ahLst/>
              <a:cxnLst/>
              <a:rect l="l" t="t" r="r" b="b"/>
              <a:pathLst>
                <a:path w="2461" h="2341" extrusionOk="0">
                  <a:moveTo>
                    <a:pt x="437" y="2003"/>
                  </a:moveTo>
                  <a:cubicBezTo>
                    <a:pt x="1" y="1567"/>
                    <a:pt x="21" y="853"/>
                    <a:pt x="457" y="437"/>
                  </a:cubicBezTo>
                  <a:lnTo>
                    <a:pt x="457" y="437"/>
                  </a:lnTo>
                  <a:cubicBezTo>
                    <a:pt x="893" y="0"/>
                    <a:pt x="1607" y="20"/>
                    <a:pt x="2024" y="456"/>
                  </a:cubicBezTo>
                  <a:lnTo>
                    <a:pt x="2024" y="456"/>
                  </a:lnTo>
                  <a:cubicBezTo>
                    <a:pt x="2460" y="893"/>
                    <a:pt x="2440" y="1607"/>
                    <a:pt x="2004" y="2043"/>
                  </a:cubicBezTo>
                  <a:lnTo>
                    <a:pt x="2004" y="2043"/>
                  </a:lnTo>
                  <a:cubicBezTo>
                    <a:pt x="1786" y="2241"/>
                    <a:pt x="1508" y="2340"/>
                    <a:pt x="1230" y="2340"/>
                  </a:cubicBezTo>
                  <a:lnTo>
                    <a:pt x="1230" y="2340"/>
                  </a:lnTo>
                  <a:cubicBezTo>
                    <a:pt x="933" y="2340"/>
                    <a:pt x="636" y="2221"/>
                    <a:pt x="437" y="200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6"/>
            <p:cNvSpPr/>
            <p:nvPr/>
          </p:nvSpPr>
          <p:spPr>
            <a:xfrm>
              <a:off x="7715725" y="1081272"/>
              <a:ext cx="169021" cy="159768"/>
            </a:xfrm>
            <a:custGeom>
              <a:avLst/>
              <a:gdLst/>
              <a:ahLst/>
              <a:cxnLst/>
              <a:rect l="l" t="t" r="r" b="b"/>
              <a:pathLst>
                <a:path w="2539" h="2400" extrusionOk="0">
                  <a:moveTo>
                    <a:pt x="794" y="2301"/>
                  </a:moveTo>
                  <a:cubicBezTo>
                    <a:pt x="238" y="2023"/>
                    <a:pt x="0" y="1368"/>
                    <a:pt x="258" y="813"/>
                  </a:cubicBezTo>
                  <a:lnTo>
                    <a:pt x="258" y="813"/>
                  </a:lnTo>
                  <a:cubicBezTo>
                    <a:pt x="516" y="238"/>
                    <a:pt x="1190" y="0"/>
                    <a:pt x="1746" y="278"/>
                  </a:cubicBezTo>
                  <a:lnTo>
                    <a:pt x="1746" y="278"/>
                  </a:lnTo>
                  <a:cubicBezTo>
                    <a:pt x="2301" y="536"/>
                    <a:pt x="2539" y="1190"/>
                    <a:pt x="2281" y="1765"/>
                  </a:cubicBezTo>
                  <a:lnTo>
                    <a:pt x="2281" y="1765"/>
                  </a:lnTo>
                  <a:cubicBezTo>
                    <a:pt x="2103" y="2142"/>
                    <a:pt x="1706" y="2400"/>
                    <a:pt x="1270" y="2400"/>
                  </a:cubicBezTo>
                  <a:lnTo>
                    <a:pt x="1270" y="2400"/>
                  </a:lnTo>
                  <a:cubicBezTo>
                    <a:pt x="1111" y="2400"/>
                    <a:pt x="933" y="2360"/>
                    <a:pt x="794" y="230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6"/>
            <p:cNvSpPr/>
            <p:nvPr/>
          </p:nvSpPr>
          <p:spPr>
            <a:xfrm>
              <a:off x="7801534" y="4254930"/>
              <a:ext cx="149250" cy="154509"/>
            </a:xfrm>
            <a:custGeom>
              <a:avLst/>
              <a:gdLst/>
              <a:ahLst/>
              <a:cxnLst/>
              <a:rect l="l" t="t" r="r" b="b"/>
              <a:pathLst>
                <a:path w="2242" h="2321" extrusionOk="0">
                  <a:moveTo>
                    <a:pt x="1111" y="2321"/>
                  </a:moveTo>
                  <a:cubicBezTo>
                    <a:pt x="1032" y="2321"/>
                    <a:pt x="972" y="2321"/>
                    <a:pt x="893" y="2301"/>
                  </a:cubicBezTo>
                  <a:cubicBezTo>
                    <a:pt x="833" y="2301"/>
                    <a:pt x="754" y="2261"/>
                    <a:pt x="695" y="2241"/>
                  </a:cubicBezTo>
                  <a:cubicBezTo>
                    <a:pt x="615" y="2222"/>
                    <a:pt x="556" y="2182"/>
                    <a:pt x="496" y="2142"/>
                  </a:cubicBezTo>
                  <a:cubicBezTo>
                    <a:pt x="437" y="2103"/>
                    <a:pt x="377" y="2063"/>
                    <a:pt x="318" y="2003"/>
                  </a:cubicBezTo>
                  <a:cubicBezTo>
                    <a:pt x="119" y="1785"/>
                    <a:pt x="0" y="1508"/>
                    <a:pt x="0" y="1210"/>
                  </a:cubicBezTo>
                  <a:cubicBezTo>
                    <a:pt x="0" y="1151"/>
                    <a:pt x="0" y="1071"/>
                    <a:pt x="20" y="992"/>
                  </a:cubicBezTo>
                  <a:cubicBezTo>
                    <a:pt x="40" y="933"/>
                    <a:pt x="60" y="853"/>
                    <a:pt x="80" y="794"/>
                  </a:cubicBezTo>
                  <a:cubicBezTo>
                    <a:pt x="119" y="714"/>
                    <a:pt x="139" y="655"/>
                    <a:pt x="179" y="595"/>
                  </a:cubicBezTo>
                  <a:cubicBezTo>
                    <a:pt x="219" y="536"/>
                    <a:pt x="278" y="476"/>
                    <a:pt x="318" y="437"/>
                  </a:cubicBezTo>
                  <a:cubicBezTo>
                    <a:pt x="754" y="0"/>
                    <a:pt x="1468" y="0"/>
                    <a:pt x="1904" y="437"/>
                  </a:cubicBezTo>
                  <a:cubicBezTo>
                    <a:pt x="1944" y="476"/>
                    <a:pt x="2003" y="536"/>
                    <a:pt x="2043" y="595"/>
                  </a:cubicBezTo>
                  <a:cubicBezTo>
                    <a:pt x="2122" y="714"/>
                    <a:pt x="2182" y="853"/>
                    <a:pt x="2202" y="992"/>
                  </a:cubicBezTo>
                  <a:cubicBezTo>
                    <a:pt x="2241" y="1151"/>
                    <a:pt x="2241" y="1289"/>
                    <a:pt x="2202" y="1428"/>
                  </a:cubicBezTo>
                  <a:cubicBezTo>
                    <a:pt x="2182" y="1508"/>
                    <a:pt x="2162" y="1567"/>
                    <a:pt x="2142" y="1646"/>
                  </a:cubicBezTo>
                  <a:cubicBezTo>
                    <a:pt x="2122" y="1706"/>
                    <a:pt x="2083" y="1765"/>
                    <a:pt x="2043" y="1845"/>
                  </a:cubicBezTo>
                  <a:cubicBezTo>
                    <a:pt x="2003" y="1904"/>
                    <a:pt x="1944" y="1944"/>
                    <a:pt x="1904" y="2003"/>
                  </a:cubicBezTo>
                  <a:cubicBezTo>
                    <a:pt x="1845" y="2063"/>
                    <a:pt x="1785" y="2103"/>
                    <a:pt x="1726" y="2142"/>
                  </a:cubicBezTo>
                  <a:cubicBezTo>
                    <a:pt x="1666" y="2182"/>
                    <a:pt x="1607" y="2222"/>
                    <a:pt x="1547" y="2241"/>
                  </a:cubicBezTo>
                  <a:cubicBezTo>
                    <a:pt x="1468" y="2261"/>
                    <a:pt x="1409" y="2301"/>
                    <a:pt x="1329" y="2301"/>
                  </a:cubicBezTo>
                  <a:cubicBezTo>
                    <a:pt x="1270" y="2321"/>
                    <a:pt x="1190" y="2321"/>
                    <a:pt x="1111" y="232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6"/>
            <p:cNvSpPr/>
            <p:nvPr/>
          </p:nvSpPr>
          <p:spPr>
            <a:xfrm>
              <a:off x="6649007" y="734042"/>
              <a:ext cx="147919" cy="151913"/>
            </a:xfrm>
            <a:custGeom>
              <a:avLst/>
              <a:gdLst/>
              <a:ahLst/>
              <a:cxnLst/>
              <a:rect l="l" t="t" r="r" b="b"/>
              <a:pathLst>
                <a:path w="2222" h="2282" extrusionOk="0">
                  <a:moveTo>
                    <a:pt x="1111" y="2281"/>
                  </a:moveTo>
                  <a:cubicBezTo>
                    <a:pt x="496" y="2261"/>
                    <a:pt x="1" y="1765"/>
                    <a:pt x="1" y="1151"/>
                  </a:cubicBezTo>
                  <a:cubicBezTo>
                    <a:pt x="1" y="1091"/>
                    <a:pt x="1" y="1012"/>
                    <a:pt x="21" y="933"/>
                  </a:cubicBezTo>
                  <a:cubicBezTo>
                    <a:pt x="40" y="794"/>
                    <a:pt x="100" y="655"/>
                    <a:pt x="179" y="536"/>
                  </a:cubicBezTo>
                  <a:cubicBezTo>
                    <a:pt x="219" y="476"/>
                    <a:pt x="278" y="417"/>
                    <a:pt x="318" y="377"/>
                  </a:cubicBezTo>
                  <a:cubicBezTo>
                    <a:pt x="576" y="100"/>
                    <a:pt x="953" y="0"/>
                    <a:pt x="1329" y="60"/>
                  </a:cubicBezTo>
                  <a:cubicBezTo>
                    <a:pt x="1468" y="100"/>
                    <a:pt x="1607" y="139"/>
                    <a:pt x="1726" y="238"/>
                  </a:cubicBezTo>
                  <a:cubicBezTo>
                    <a:pt x="1786" y="278"/>
                    <a:pt x="1845" y="318"/>
                    <a:pt x="1905" y="377"/>
                  </a:cubicBezTo>
                  <a:cubicBezTo>
                    <a:pt x="1944" y="417"/>
                    <a:pt x="1984" y="476"/>
                    <a:pt x="2024" y="536"/>
                  </a:cubicBezTo>
                  <a:cubicBezTo>
                    <a:pt x="2063" y="595"/>
                    <a:pt x="2103" y="655"/>
                    <a:pt x="2142" y="734"/>
                  </a:cubicBezTo>
                  <a:cubicBezTo>
                    <a:pt x="2162" y="794"/>
                    <a:pt x="2182" y="873"/>
                    <a:pt x="2202" y="933"/>
                  </a:cubicBezTo>
                  <a:cubicBezTo>
                    <a:pt x="2222" y="1012"/>
                    <a:pt x="2222" y="1091"/>
                    <a:pt x="2222" y="1151"/>
                  </a:cubicBezTo>
                  <a:cubicBezTo>
                    <a:pt x="2222" y="1448"/>
                    <a:pt x="2103" y="1726"/>
                    <a:pt x="1905" y="1944"/>
                  </a:cubicBezTo>
                  <a:cubicBezTo>
                    <a:pt x="1845" y="2003"/>
                    <a:pt x="1786" y="2043"/>
                    <a:pt x="1726" y="2083"/>
                  </a:cubicBezTo>
                  <a:cubicBezTo>
                    <a:pt x="1667" y="2122"/>
                    <a:pt x="1607" y="2162"/>
                    <a:pt x="1528" y="2182"/>
                  </a:cubicBezTo>
                  <a:cubicBezTo>
                    <a:pt x="1468" y="2222"/>
                    <a:pt x="1389" y="2241"/>
                    <a:pt x="1329" y="2241"/>
                  </a:cubicBezTo>
                  <a:cubicBezTo>
                    <a:pt x="1250" y="2261"/>
                    <a:pt x="1171" y="2281"/>
                    <a:pt x="1111" y="228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6"/>
            <p:cNvSpPr/>
            <p:nvPr/>
          </p:nvSpPr>
          <p:spPr>
            <a:xfrm>
              <a:off x="6715045" y="3891857"/>
              <a:ext cx="170353" cy="158503"/>
            </a:xfrm>
            <a:custGeom>
              <a:avLst/>
              <a:gdLst/>
              <a:ahLst/>
              <a:cxnLst/>
              <a:rect l="l" t="t" r="r" b="b"/>
              <a:pathLst>
                <a:path w="2559" h="2381" extrusionOk="0">
                  <a:moveTo>
                    <a:pt x="794" y="2281"/>
                  </a:moveTo>
                  <a:cubicBezTo>
                    <a:pt x="238" y="2004"/>
                    <a:pt x="0" y="1349"/>
                    <a:pt x="278" y="794"/>
                  </a:cubicBezTo>
                  <a:lnTo>
                    <a:pt x="278" y="794"/>
                  </a:lnTo>
                  <a:cubicBezTo>
                    <a:pt x="536" y="239"/>
                    <a:pt x="1210" y="1"/>
                    <a:pt x="1765" y="259"/>
                  </a:cubicBezTo>
                  <a:lnTo>
                    <a:pt x="1765" y="259"/>
                  </a:lnTo>
                  <a:cubicBezTo>
                    <a:pt x="2321" y="536"/>
                    <a:pt x="2559" y="1191"/>
                    <a:pt x="2281" y="1746"/>
                  </a:cubicBezTo>
                  <a:lnTo>
                    <a:pt x="2281" y="1746"/>
                  </a:lnTo>
                  <a:cubicBezTo>
                    <a:pt x="2102" y="2143"/>
                    <a:pt x="1706" y="2381"/>
                    <a:pt x="1289" y="2381"/>
                  </a:cubicBezTo>
                  <a:lnTo>
                    <a:pt x="1289" y="2381"/>
                  </a:lnTo>
                  <a:cubicBezTo>
                    <a:pt x="1111" y="2381"/>
                    <a:pt x="952" y="2341"/>
                    <a:pt x="794" y="228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6"/>
            <p:cNvSpPr/>
            <p:nvPr/>
          </p:nvSpPr>
          <p:spPr>
            <a:xfrm>
              <a:off x="6936789" y="3604075"/>
              <a:ext cx="163829" cy="155840"/>
            </a:xfrm>
            <a:custGeom>
              <a:avLst/>
              <a:gdLst/>
              <a:ahLst/>
              <a:cxnLst/>
              <a:rect l="l" t="t" r="r" b="b"/>
              <a:pathLst>
                <a:path w="2461" h="2341" extrusionOk="0">
                  <a:moveTo>
                    <a:pt x="437" y="2004"/>
                  </a:moveTo>
                  <a:cubicBezTo>
                    <a:pt x="1" y="1547"/>
                    <a:pt x="21" y="853"/>
                    <a:pt x="477" y="417"/>
                  </a:cubicBezTo>
                  <a:lnTo>
                    <a:pt x="477" y="417"/>
                  </a:lnTo>
                  <a:cubicBezTo>
                    <a:pt x="913" y="1"/>
                    <a:pt x="1607" y="1"/>
                    <a:pt x="2044" y="457"/>
                  </a:cubicBezTo>
                  <a:lnTo>
                    <a:pt x="2044" y="457"/>
                  </a:lnTo>
                  <a:cubicBezTo>
                    <a:pt x="2460" y="893"/>
                    <a:pt x="2460" y="1607"/>
                    <a:pt x="2004" y="2023"/>
                  </a:cubicBezTo>
                  <a:lnTo>
                    <a:pt x="2004" y="2023"/>
                  </a:lnTo>
                  <a:cubicBezTo>
                    <a:pt x="1806" y="2222"/>
                    <a:pt x="1528" y="2341"/>
                    <a:pt x="1230" y="2341"/>
                  </a:cubicBezTo>
                  <a:lnTo>
                    <a:pt x="1230" y="2341"/>
                  </a:lnTo>
                  <a:cubicBezTo>
                    <a:pt x="933" y="2341"/>
                    <a:pt x="636" y="2222"/>
                    <a:pt x="437" y="200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6"/>
            <p:cNvSpPr/>
            <p:nvPr/>
          </p:nvSpPr>
          <p:spPr>
            <a:xfrm>
              <a:off x="7219312" y="3369083"/>
              <a:ext cx="166425" cy="157172"/>
            </a:xfrm>
            <a:custGeom>
              <a:avLst/>
              <a:gdLst/>
              <a:ahLst/>
              <a:cxnLst/>
              <a:rect l="l" t="t" r="r" b="b"/>
              <a:pathLst>
                <a:path w="2500" h="2361" extrusionOk="0">
                  <a:moveTo>
                    <a:pt x="378" y="1924"/>
                  </a:moveTo>
                  <a:cubicBezTo>
                    <a:pt x="1" y="1448"/>
                    <a:pt x="80" y="734"/>
                    <a:pt x="576" y="377"/>
                  </a:cubicBezTo>
                  <a:lnTo>
                    <a:pt x="576" y="377"/>
                  </a:lnTo>
                  <a:cubicBezTo>
                    <a:pt x="1072" y="1"/>
                    <a:pt x="1766" y="80"/>
                    <a:pt x="2143" y="576"/>
                  </a:cubicBezTo>
                  <a:lnTo>
                    <a:pt x="2143" y="576"/>
                  </a:lnTo>
                  <a:cubicBezTo>
                    <a:pt x="2500" y="1072"/>
                    <a:pt x="2420" y="1766"/>
                    <a:pt x="1924" y="2142"/>
                  </a:cubicBezTo>
                  <a:lnTo>
                    <a:pt x="1924" y="2142"/>
                  </a:lnTo>
                  <a:cubicBezTo>
                    <a:pt x="1726" y="2281"/>
                    <a:pt x="1488" y="2361"/>
                    <a:pt x="1250" y="2361"/>
                  </a:cubicBezTo>
                  <a:lnTo>
                    <a:pt x="1250" y="2361"/>
                  </a:lnTo>
                  <a:cubicBezTo>
                    <a:pt x="913" y="2361"/>
                    <a:pt x="576" y="2202"/>
                    <a:pt x="378" y="192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6"/>
            <p:cNvSpPr/>
            <p:nvPr/>
          </p:nvSpPr>
          <p:spPr>
            <a:xfrm>
              <a:off x="7503167" y="3136753"/>
              <a:ext cx="162431" cy="155840"/>
            </a:xfrm>
            <a:custGeom>
              <a:avLst/>
              <a:gdLst/>
              <a:ahLst/>
              <a:cxnLst/>
              <a:rect l="l" t="t" r="r" b="b"/>
              <a:pathLst>
                <a:path w="2440" h="2341" extrusionOk="0">
                  <a:moveTo>
                    <a:pt x="417" y="2003"/>
                  </a:moveTo>
                  <a:cubicBezTo>
                    <a:pt x="1" y="1567"/>
                    <a:pt x="1" y="853"/>
                    <a:pt x="457" y="437"/>
                  </a:cubicBezTo>
                  <a:lnTo>
                    <a:pt x="457" y="437"/>
                  </a:lnTo>
                  <a:cubicBezTo>
                    <a:pt x="893" y="0"/>
                    <a:pt x="1587" y="20"/>
                    <a:pt x="2023" y="456"/>
                  </a:cubicBezTo>
                  <a:lnTo>
                    <a:pt x="2023" y="456"/>
                  </a:lnTo>
                  <a:cubicBezTo>
                    <a:pt x="2440" y="893"/>
                    <a:pt x="2440" y="1607"/>
                    <a:pt x="2004" y="2023"/>
                  </a:cubicBezTo>
                  <a:lnTo>
                    <a:pt x="2004" y="2023"/>
                  </a:lnTo>
                  <a:cubicBezTo>
                    <a:pt x="1785" y="2241"/>
                    <a:pt x="1508" y="2340"/>
                    <a:pt x="1230" y="2340"/>
                  </a:cubicBezTo>
                  <a:lnTo>
                    <a:pt x="1230" y="2340"/>
                  </a:lnTo>
                  <a:cubicBezTo>
                    <a:pt x="913" y="2340"/>
                    <a:pt x="635" y="2221"/>
                    <a:pt x="417" y="200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6"/>
            <p:cNvSpPr/>
            <p:nvPr/>
          </p:nvSpPr>
          <p:spPr>
            <a:xfrm>
              <a:off x="7715725" y="2841049"/>
              <a:ext cx="170353" cy="159768"/>
            </a:xfrm>
            <a:custGeom>
              <a:avLst/>
              <a:gdLst/>
              <a:ahLst/>
              <a:cxnLst/>
              <a:rect l="l" t="t" r="r" b="b"/>
              <a:pathLst>
                <a:path w="2559" h="2400" extrusionOk="0">
                  <a:moveTo>
                    <a:pt x="814" y="2301"/>
                  </a:moveTo>
                  <a:cubicBezTo>
                    <a:pt x="258" y="2023"/>
                    <a:pt x="0" y="1369"/>
                    <a:pt x="278" y="813"/>
                  </a:cubicBezTo>
                  <a:lnTo>
                    <a:pt x="278" y="813"/>
                  </a:lnTo>
                  <a:cubicBezTo>
                    <a:pt x="536" y="238"/>
                    <a:pt x="1190" y="0"/>
                    <a:pt x="1765" y="258"/>
                  </a:cubicBezTo>
                  <a:lnTo>
                    <a:pt x="1765" y="258"/>
                  </a:lnTo>
                  <a:cubicBezTo>
                    <a:pt x="2321" y="516"/>
                    <a:pt x="2559" y="1190"/>
                    <a:pt x="2301" y="1745"/>
                  </a:cubicBezTo>
                  <a:lnTo>
                    <a:pt x="2301" y="1745"/>
                  </a:lnTo>
                  <a:cubicBezTo>
                    <a:pt x="2122" y="2142"/>
                    <a:pt x="1726" y="2400"/>
                    <a:pt x="1289" y="2400"/>
                  </a:cubicBezTo>
                  <a:lnTo>
                    <a:pt x="1289" y="2400"/>
                  </a:lnTo>
                  <a:cubicBezTo>
                    <a:pt x="1131" y="2400"/>
                    <a:pt x="972" y="2360"/>
                    <a:pt x="814" y="230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6"/>
            <p:cNvSpPr/>
            <p:nvPr/>
          </p:nvSpPr>
          <p:spPr>
            <a:xfrm>
              <a:off x="7801534" y="2497815"/>
              <a:ext cx="147919" cy="147919"/>
            </a:xfrm>
            <a:custGeom>
              <a:avLst/>
              <a:gdLst/>
              <a:ahLst/>
              <a:cxnLst/>
              <a:rect l="l" t="t" r="r" b="b"/>
              <a:pathLst>
                <a:path w="2222" h="2222" extrusionOk="0">
                  <a:moveTo>
                    <a:pt x="0" y="1111"/>
                  </a:moveTo>
                  <a:cubicBezTo>
                    <a:pt x="0" y="496"/>
                    <a:pt x="496" y="0"/>
                    <a:pt x="1111" y="0"/>
                  </a:cubicBezTo>
                  <a:lnTo>
                    <a:pt x="1111" y="0"/>
                  </a:lnTo>
                  <a:cubicBezTo>
                    <a:pt x="1726" y="0"/>
                    <a:pt x="2222" y="496"/>
                    <a:pt x="2222" y="1111"/>
                  </a:cubicBezTo>
                  <a:lnTo>
                    <a:pt x="2222" y="1111"/>
                  </a:lnTo>
                  <a:cubicBezTo>
                    <a:pt x="2222" y="1725"/>
                    <a:pt x="1726" y="2221"/>
                    <a:pt x="1111" y="2221"/>
                  </a:cubicBezTo>
                  <a:lnTo>
                    <a:pt x="1111" y="2221"/>
                  </a:lnTo>
                  <a:cubicBezTo>
                    <a:pt x="496" y="2221"/>
                    <a:pt x="0" y="1725"/>
                    <a:pt x="0" y="111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6"/>
            <p:cNvSpPr/>
            <p:nvPr/>
          </p:nvSpPr>
          <p:spPr>
            <a:xfrm>
              <a:off x="7714393" y="2132079"/>
              <a:ext cx="170353" cy="158503"/>
            </a:xfrm>
            <a:custGeom>
              <a:avLst/>
              <a:gdLst/>
              <a:ahLst/>
              <a:cxnLst/>
              <a:rect l="l" t="t" r="r" b="b"/>
              <a:pathLst>
                <a:path w="2559" h="2381" extrusionOk="0">
                  <a:moveTo>
                    <a:pt x="278" y="1746"/>
                  </a:moveTo>
                  <a:cubicBezTo>
                    <a:pt x="1" y="1191"/>
                    <a:pt x="239" y="516"/>
                    <a:pt x="814" y="259"/>
                  </a:cubicBezTo>
                  <a:lnTo>
                    <a:pt x="814" y="259"/>
                  </a:lnTo>
                  <a:cubicBezTo>
                    <a:pt x="1369" y="1"/>
                    <a:pt x="2023" y="239"/>
                    <a:pt x="2301" y="794"/>
                  </a:cubicBezTo>
                  <a:lnTo>
                    <a:pt x="2301" y="794"/>
                  </a:lnTo>
                  <a:cubicBezTo>
                    <a:pt x="2559" y="1349"/>
                    <a:pt x="2321" y="2024"/>
                    <a:pt x="1766" y="2281"/>
                  </a:cubicBezTo>
                  <a:lnTo>
                    <a:pt x="1766" y="2281"/>
                  </a:lnTo>
                  <a:cubicBezTo>
                    <a:pt x="1607" y="2361"/>
                    <a:pt x="1448" y="2381"/>
                    <a:pt x="1290" y="2381"/>
                  </a:cubicBezTo>
                  <a:lnTo>
                    <a:pt x="1290" y="2381"/>
                  </a:lnTo>
                  <a:cubicBezTo>
                    <a:pt x="853" y="2381"/>
                    <a:pt x="457" y="2143"/>
                    <a:pt x="278" y="174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6"/>
            <p:cNvSpPr/>
            <p:nvPr/>
          </p:nvSpPr>
          <p:spPr>
            <a:xfrm>
              <a:off x="7499239" y="1842965"/>
              <a:ext cx="163762" cy="157172"/>
            </a:xfrm>
            <a:custGeom>
              <a:avLst/>
              <a:gdLst/>
              <a:ahLst/>
              <a:cxnLst/>
              <a:rect l="l" t="t" r="r" b="b"/>
              <a:pathLst>
                <a:path w="2460" h="2361" extrusionOk="0">
                  <a:moveTo>
                    <a:pt x="456" y="2043"/>
                  </a:moveTo>
                  <a:lnTo>
                    <a:pt x="456" y="2043"/>
                  </a:lnTo>
                  <a:cubicBezTo>
                    <a:pt x="20" y="1607"/>
                    <a:pt x="0" y="913"/>
                    <a:pt x="436" y="457"/>
                  </a:cubicBezTo>
                  <a:lnTo>
                    <a:pt x="436" y="457"/>
                  </a:lnTo>
                  <a:cubicBezTo>
                    <a:pt x="853" y="21"/>
                    <a:pt x="1567" y="1"/>
                    <a:pt x="2003" y="437"/>
                  </a:cubicBezTo>
                  <a:lnTo>
                    <a:pt x="2003" y="437"/>
                  </a:lnTo>
                  <a:cubicBezTo>
                    <a:pt x="2459" y="853"/>
                    <a:pt x="2459" y="1567"/>
                    <a:pt x="2043" y="2004"/>
                  </a:cubicBezTo>
                  <a:lnTo>
                    <a:pt x="2043" y="2004"/>
                  </a:lnTo>
                  <a:cubicBezTo>
                    <a:pt x="1825" y="2222"/>
                    <a:pt x="1547" y="2341"/>
                    <a:pt x="1230" y="2361"/>
                  </a:cubicBezTo>
                  <a:lnTo>
                    <a:pt x="1230" y="2361"/>
                  </a:lnTo>
                  <a:cubicBezTo>
                    <a:pt x="952" y="2361"/>
                    <a:pt x="674" y="2242"/>
                    <a:pt x="456" y="204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6"/>
            <p:cNvSpPr/>
            <p:nvPr/>
          </p:nvSpPr>
          <p:spPr>
            <a:xfrm>
              <a:off x="7215385" y="1607973"/>
              <a:ext cx="167690" cy="158503"/>
            </a:xfrm>
            <a:custGeom>
              <a:avLst/>
              <a:gdLst/>
              <a:ahLst/>
              <a:cxnLst/>
              <a:rect l="l" t="t" r="r" b="b"/>
              <a:pathLst>
                <a:path w="2519" h="2381" extrusionOk="0">
                  <a:moveTo>
                    <a:pt x="575" y="2143"/>
                  </a:moveTo>
                  <a:lnTo>
                    <a:pt x="575" y="2143"/>
                  </a:lnTo>
                  <a:cubicBezTo>
                    <a:pt x="80" y="1766"/>
                    <a:pt x="0" y="1072"/>
                    <a:pt x="377" y="596"/>
                  </a:cubicBezTo>
                  <a:lnTo>
                    <a:pt x="377" y="596"/>
                  </a:lnTo>
                  <a:cubicBezTo>
                    <a:pt x="734" y="100"/>
                    <a:pt x="1448" y="1"/>
                    <a:pt x="1924" y="378"/>
                  </a:cubicBezTo>
                  <a:lnTo>
                    <a:pt x="1924" y="378"/>
                  </a:lnTo>
                  <a:cubicBezTo>
                    <a:pt x="2420" y="754"/>
                    <a:pt x="2519" y="1448"/>
                    <a:pt x="2142" y="1944"/>
                  </a:cubicBezTo>
                  <a:lnTo>
                    <a:pt x="2142" y="1944"/>
                  </a:lnTo>
                  <a:cubicBezTo>
                    <a:pt x="1924" y="2222"/>
                    <a:pt x="1607" y="2381"/>
                    <a:pt x="1250" y="2381"/>
                  </a:cubicBezTo>
                  <a:lnTo>
                    <a:pt x="1250" y="2381"/>
                  </a:lnTo>
                  <a:cubicBezTo>
                    <a:pt x="1012" y="2381"/>
                    <a:pt x="774" y="2301"/>
                    <a:pt x="575" y="214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6"/>
            <p:cNvSpPr/>
            <p:nvPr/>
          </p:nvSpPr>
          <p:spPr>
            <a:xfrm>
              <a:off x="6934193" y="1376975"/>
              <a:ext cx="163762" cy="155840"/>
            </a:xfrm>
            <a:custGeom>
              <a:avLst/>
              <a:gdLst/>
              <a:ahLst/>
              <a:cxnLst/>
              <a:rect l="l" t="t" r="r" b="b"/>
              <a:pathLst>
                <a:path w="2460" h="2341" extrusionOk="0">
                  <a:moveTo>
                    <a:pt x="456" y="2023"/>
                  </a:moveTo>
                  <a:lnTo>
                    <a:pt x="456" y="2023"/>
                  </a:lnTo>
                  <a:cubicBezTo>
                    <a:pt x="20" y="1607"/>
                    <a:pt x="0" y="893"/>
                    <a:pt x="437" y="456"/>
                  </a:cubicBezTo>
                  <a:lnTo>
                    <a:pt x="437" y="456"/>
                  </a:lnTo>
                  <a:cubicBezTo>
                    <a:pt x="853" y="20"/>
                    <a:pt x="1567" y="0"/>
                    <a:pt x="2003" y="437"/>
                  </a:cubicBezTo>
                  <a:lnTo>
                    <a:pt x="2003" y="437"/>
                  </a:lnTo>
                  <a:cubicBezTo>
                    <a:pt x="2440" y="853"/>
                    <a:pt x="2459" y="1567"/>
                    <a:pt x="2043" y="2003"/>
                  </a:cubicBezTo>
                  <a:lnTo>
                    <a:pt x="2043" y="2003"/>
                  </a:lnTo>
                  <a:cubicBezTo>
                    <a:pt x="1825" y="2221"/>
                    <a:pt x="1527" y="2340"/>
                    <a:pt x="1230" y="2340"/>
                  </a:cubicBezTo>
                  <a:lnTo>
                    <a:pt x="1230" y="2340"/>
                  </a:lnTo>
                  <a:cubicBezTo>
                    <a:pt x="952" y="2340"/>
                    <a:pt x="675" y="2221"/>
                    <a:pt x="456" y="202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6"/>
            <p:cNvSpPr/>
            <p:nvPr/>
          </p:nvSpPr>
          <p:spPr>
            <a:xfrm>
              <a:off x="6715045" y="1081272"/>
              <a:ext cx="169021" cy="159768"/>
            </a:xfrm>
            <a:custGeom>
              <a:avLst/>
              <a:gdLst/>
              <a:ahLst/>
              <a:cxnLst/>
              <a:rect l="l" t="t" r="r" b="b"/>
              <a:pathLst>
                <a:path w="2539" h="2400" extrusionOk="0">
                  <a:moveTo>
                    <a:pt x="258" y="1765"/>
                  </a:moveTo>
                  <a:lnTo>
                    <a:pt x="258" y="1765"/>
                  </a:lnTo>
                  <a:cubicBezTo>
                    <a:pt x="0" y="1190"/>
                    <a:pt x="238" y="536"/>
                    <a:pt x="794" y="278"/>
                  </a:cubicBezTo>
                  <a:lnTo>
                    <a:pt x="794" y="278"/>
                  </a:lnTo>
                  <a:cubicBezTo>
                    <a:pt x="1349" y="0"/>
                    <a:pt x="2023" y="238"/>
                    <a:pt x="2281" y="813"/>
                  </a:cubicBezTo>
                  <a:lnTo>
                    <a:pt x="2281" y="813"/>
                  </a:lnTo>
                  <a:cubicBezTo>
                    <a:pt x="2539" y="1368"/>
                    <a:pt x="2301" y="2023"/>
                    <a:pt x="1745" y="2301"/>
                  </a:cubicBezTo>
                  <a:lnTo>
                    <a:pt x="1745" y="2301"/>
                  </a:lnTo>
                  <a:cubicBezTo>
                    <a:pt x="1607" y="2360"/>
                    <a:pt x="1428" y="2400"/>
                    <a:pt x="1269" y="2400"/>
                  </a:cubicBezTo>
                  <a:lnTo>
                    <a:pt x="1269" y="2400"/>
                  </a:lnTo>
                  <a:cubicBezTo>
                    <a:pt x="833" y="2400"/>
                    <a:pt x="437" y="2142"/>
                    <a:pt x="258" y="176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6649007" y="4254930"/>
              <a:ext cx="147919" cy="154509"/>
            </a:xfrm>
            <a:custGeom>
              <a:avLst/>
              <a:gdLst/>
              <a:ahLst/>
              <a:cxnLst/>
              <a:rect l="l" t="t" r="r" b="b"/>
              <a:pathLst>
                <a:path w="2222" h="2321" extrusionOk="0">
                  <a:moveTo>
                    <a:pt x="1111" y="2321"/>
                  </a:moveTo>
                  <a:cubicBezTo>
                    <a:pt x="1032" y="2321"/>
                    <a:pt x="953" y="2321"/>
                    <a:pt x="893" y="2301"/>
                  </a:cubicBezTo>
                  <a:cubicBezTo>
                    <a:pt x="814" y="2301"/>
                    <a:pt x="754" y="2261"/>
                    <a:pt x="675" y="2241"/>
                  </a:cubicBezTo>
                  <a:cubicBezTo>
                    <a:pt x="615" y="2222"/>
                    <a:pt x="556" y="2182"/>
                    <a:pt x="496" y="2142"/>
                  </a:cubicBezTo>
                  <a:cubicBezTo>
                    <a:pt x="437" y="2103"/>
                    <a:pt x="377" y="2063"/>
                    <a:pt x="318" y="2003"/>
                  </a:cubicBezTo>
                  <a:cubicBezTo>
                    <a:pt x="120" y="1785"/>
                    <a:pt x="1" y="1508"/>
                    <a:pt x="1" y="1210"/>
                  </a:cubicBezTo>
                  <a:cubicBezTo>
                    <a:pt x="1" y="1151"/>
                    <a:pt x="1" y="1071"/>
                    <a:pt x="21" y="992"/>
                  </a:cubicBezTo>
                  <a:cubicBezTo>
                    <a:pt x="40" y="853"/>
                    <a:pt x="100" y="714"/>
                    <a:pt x="179" y="595"/>
                  </a:cubicBezTo>
                  <a:cubicBezTo>
                    <a:pt x="219" y="536"/>
                    <a:pt x="278" y="476"/>
                    <a:pt x="318" y="437"/>
                  </a:cubicBezTo>
                  <a:cubicBezTo>
                    <a:pt x="754" y="0"/>
                    <a:pt x="1468" y="0"/>
                    <a:pt x="1905" y="437"/>
                  </a:cubicBezTo>
                  <a:cubicBezTo>
                    <a:pt x="1944" y="476"/>
                    <a:pt x="1984" y="536"/>
                    <a:pt x="2043" y="595"/>
                  </a:cubicBezTo>
                  <a:cubicBezTo>
                    <a:pt x="2103" y="714"/>
                    <a:pt x="2162" y="853"/>
                    <a:pt x="2202" y="992"/>
                  </a:cubicBezTo>
                  <a:cubicBezTo>
                    <a:pt x="2222" y="1151"/>
                    <a:pt x="2222" y="1289"/>
                    <a:pt x="2202" y="1428"/>
                  </a:cubicBezTo>
                  <a:cubicBezTo>
                    <a:pt x="2182" y="1508"/>
                    <a:pt x="2162" y="1567"/>
                    <a:pt x="2142" y="1646"/>
                  </a:cubicBezTo>
                  <a:cubicBezTo>
                    <a:pt x="2103" y="1706"/>
                    <a:pt x="2063" y="1765"/>
                    <a:pt x="2024" y="1845"/>
                  </a:cubicBezTo>
                  <a:cubicBezTo>
                    <a:pt x="1944" y="1964"/>
                    <a:pt x="1845" y="2063"/>
                    <a:pt x="1726" y="2142"/>
                  </a:cubicBezTo>
                  <a:cubicBezTo>
                    <a:pt x="1667" y="2182"/>
                    <a:pt x="1607" y="2222"/>
                    <a:pt x="1528" y="2241"/>
                  </a:cubicBezTo>
                  <a:cubicBezTo>
                    <a:pt x="1468" y="2261"/>
                    <a:pt x="1389" y="2301"/>
                    <a:pt x="1329" y="2301"/>
                  </a:cubicBezTo>
                  <a:cubicBezTo>
                    <a:pt x="1250" y="2321"/>
                    <a:pt x="1171" y="2321"/>
                    <a:pt x="1111" y="232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8" name="Google Shape;1648;p36"/>
          <p:cNvGrpSpPr/>
          <p:nvPr/>
        </p:nvGrpSpPr>
        <p:grpSpPr>
          <a:xfrm>
            <a:off x="1260495" y="3894352"/>
            <a:ext cx="2803456" cy="2541431"/>
            <a:chOff x="997320" y="6004627"/>
            <a:chExt cx="2803456" cy="2541431"/>
          </a:xfrm>
        </p:grpSpPr>
        <p:sp>
          <p:nvSpPr>
            <p:cNvPr id="1649" name="Google Shape;1649;p36"/>
            <p:cNvSpPr/>
            <p:nvPr/>
          </p:nvSpPr>
          <p:spPr>
            <a:xfrm>
              <a:off x="1858254" y="6522067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6"/>
            <p:cNvSpPr/>
            <p:nvPr/>
          </p:nvSpPr>
          <p:spPr>
            <a:xfrm rot="-7199940">
              <a:off x="2636012" y="6972542"/>
              <a:ext cx="1032785" cy="901085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3" y="1"/>
                  </a:lnTo>
                  <a:lnTo>
                    <a:pt x="0" y="3412"/>
                  </a:lnTo>
                  <a:lnTo>
                    <a:pt x="1963" y="6823"/>
                  </a:lnTo>
                  <a:lnTo>
                    <a:pt x="5910" y="6823"/>
                  </a:lnTo>
                  <a:lnTo>
                    <a:pt x="7873" y="3412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6"/>
            <p:cNvSpPr/>
            <p:nvPr/>
          </p:nvSpPr>
          <p:spPr>
            <a:xfrm rot="-3600060">
              <a:off x="1858234" y="7423020"/>
              <a:ext cx="1032785" cy="901093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7874" y="3412"/>
                  </a:moveTo>
                  <a:lnTo>
                    <a:pt x="5910" y="1"/>
                  </a:ln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3582746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6"/>
            <p:cNvSpPr/>
            <p:nvPr/>
          </p:nvSpPr>
          <p:spPr>
            <a:xfrm>
              <a:off x="3317409" y="6905591"/>
              <a:ext cx="153720" cy="132596"/>
            </a:xfrm>
            <a:custGeom>
              <a:avLst/>
              <a:gdLst/>
              <a:ahLst/>
              <a:cxnLst/>
              <a:rect l="l" t="t" r="r" b="b"/>
              <a:pathLst>
                <a:path w="1172" h="1004" extrusionOk="0">
                  <a:moveTo>
                    <a:pt x="672" y="1"/>
                  </a:moveTo>
                  <a:cubicBezTo>
                    <a:pt x="548" y="1"/>
                    <a:pt x="422" y="47"/>
                    <a:pt x="318" y="151"/>
                  </a:cubicBezTo>
                  <a:cubicBezTo>
                    <a:pt x="1" y="468"/>
                    <a:pt x="239" y="1003"/>
                    <a:pt x="675" y="1003"/>
                  </a:cubicBezTo>
                  <a:cubicBezTo>
                    <a:pt x="953" y="1003"/>
                    <a:pt x="1171" y="765"/>
                    <a:pt x="1171" y="508"/>
                  </a:cubicBezTo>
                  <a:cubicBezTo>
                    <a:pt x="1171" y="200"/>
                    <a:pt x="928" y="1"/>
                    <a:pt x="67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6"/>
            <p:cNvSpPr/>
            <p:nvPr/>
          </p:nvSpPr>
          <p:spPr>
            <a:xfrm>
              <a:off x="2805098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1772475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1252164" y="6905591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2550123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6"/>
            <p:cNvSpPr/>
            <p:nvPr/>
          </p:nvSpPr>
          <p:spPr>
            <a:xfrm>
              <a:off x="2550123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6"/>
            <p:cNvSpPr/>
            <p:nvPr/>
          </p:nvSpPr>
          <p:spPr>
            <a:xfrm>
              <a:off x="2823329" y="7805367"/>
              <a:ext cx="132734" cy="133784"/>
            </a:xfrm>
            <a:custGeom>
              <a:avLst/>
              <a:gdLst/>
              <a:ahLst/>
              <a:cxnLst/>
              <a:rect l="l" t="t" r="r" b="b"/>
              <a:pathLst>
                <a:path w="1012" h="1013" extrusionOk="0">
                  <a:moveTo>
                    <a:pt x="516" y="1"/>
                  </a:moveTo>
                  <a:cubicBezTo>
                    <a:pt x="238" y="1"/>
                    <a:pt x="0" y="219"/>
                    <a:pt x="0" y="517"/>
                  </a:cubicBezTo>
                  <a:cubicBezTo>
                    <a:pt x="0" y="794"/>
                    <a:pt x="238" y="1012"/>
                    <a:pt x="516" y="1012"/>
                  </a:cubicBezTo>
                  <a:cubicBezTo>
                    <a:pt x="793" y="1012"/>
                    <a:pt x="1011" y="794"/>
                    <a:pt x="1011" y="517"/>
                  </a:cubicBezTo>
                  <a:cubicBezTo>
                    <a:pt x="1011" y="219"/>
                    <a:pt x="793" y="1"/>
                    <a:pt x="5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3317409" y="7808273"/>
              <a:ext cx="153720" cy="130879"/>
            </a:xfrm>
            <a:custGeom>
              <a:avLst/>
              <a:gdLst/>
              <a:ahLst/>
              <a:cxnLst/>
              <a:rect l="l" t="t" r="r" b="b"/>
              <a:pathLst>
                <a:path w="1172" h="991" extrusionOk="0">
                  <a:moveTo>
                    <a:pt x="662" y="1"/>
                  </a:moveTo>
                  <a:cubicBezTo>
                    <a:pt x="542" y="1"/>
                    <a:pt x="419" y="43"/>
                    <a:pt x="318" y="138"/>
                  </a:cubicBezTo>
                  <a:cubicBezTo>
                    <a:pt x="1" y="455"/>
                    <a:pt x="239" y="990"/>
                    <a:pt x="675" y="990"/>
                  </a:cubicBezTo>
                  <a:cubicBezTo>
                    <a:pt x="953" y="990"/>
                    <a:pt x="1171" y="772"/>
                    <a:pt x="1171" y="495"/>
                  </a:cubicBezTo>
                  <a:cubicBezTo>
                    <a:pt x="1171" y="197"/>
                    <a:pt x="922" y="1"/>
                    <a:pt x="66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2029942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1772475" y="6004627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8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1252164" y="6004627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8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997320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2029942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1772475" y="7808273"/>
              <a:ext cx="150965" cy="130879"/>
            </a:xfrm>
            <a:custGeom>
              <a:avLst/>
              <a:gdLst/>
              <a:ahLst/>
              <a:cxnLst/>
              <a:rect l="l" t="t" r="r" b="b"/>
              <a:pathLst>
                <a:path w="1151" h="991" extrusionOk="0">
                  <a:moveTo>
                    <a:pt x="642" y="1"/>
                  </a:moveTo>
                  <a:cubicBezTo>
                    <a:pt x="521" y="1"/>
                    <a:pt x="398" y="43"/>
                    <a:pt x="298" y="138"/>
                  </a:cubicBezTo>
                  <a:cubicBezTo>
                    <a:pt x="0" y="455"/>
                    <a:pt x="218" y="990"/>
                    <a:pt x="655" y="990"/>
                  </a:cubicBezTo>
                  <a:cubicBezTo>
                    <a:pt x="932" y="990"/>
                    <a:pt x="1150" y="772"/>
                    <a:pt x="1150" y="495"/>
                  </a:cubicBezTo>
                  <a:cubicBezTo>
                    <a:pt x="1150" y="197"/>
                    <a:pt x="901" y="1"/>
                    <a:pt x="64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1252164" y="7808273"/>
              <a:ext cx="151096" cy="130879"/>
            </a:xfrm>
            <a:custGeom>
              <a:avLst/>
              <a:gdLst/>
              <a:ahLst/>
              <a:cxnLst/>
              <a:rect l="l" t="t" r="r" b="b"/>
              <a:pathLst>
                <a:path w="1152" h="991" extrusionOk="0">
                  <a:moveTo>
                    <a:pt x="649" y="1"/>
                  </a:moveTo>
                  <a:cubicBezTo>
                    <a:pt x="531" y="1"/>
                    <a:pt x="413" y="43"/>
                    <a:pt x="318" y="138"/>
                  </a:cubicBezTo>
                  <a:cubicBezTo>
                    <a:pt x="1" y="455"/>
                    <a:pt x="219" y="990"/>
                    <a:pt x="655" y="990"/>
                  </a:cubicBezTo>
                  <a:cubicBezTo>
                    <a:pt x="933" y="990"/>
                    <a:pt x="1151" y="772"/>
                    <a:pt x="1151" y="495"/>
                  </a:cubicBezTo>
                  <a:cubicBezTo>
                    <a:pt x="1151" y="197"/>
                    <a:pt x="902" y="1"/>
                    <a:pt x="649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997320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2050797" y="8255849"/>
              <a:ext cx="130111" cy="133784"/>
            </a:xfrm>
            <a:custGeom>
              <a:avLst/>
              <a:gdLst/>
              <a:ahLst/>
              <a:cxnLst/>
              <a:rect l="l" t="t" r="r" b="b"/>
              <a:pathLst>
                <a:path w="992" h="1013" extrusionOk="0">
                  <a:moveTo>
                    <a:pt x="496" y="1"/>
                  </a:moveTo>
                  <a:cubicBezTo>
                    <a:pt x="218" y="1"/>
                    <a:pt x="0" y="219"/>
                    <a:pt x="0" y="517"/>
                  </a:cubicBezTo>
                  <a:cubicBezTo>
                    <a:pt x="0" y="794"/>
                    <a:pt x="218" y="1012"/>
                    <a:pt x="496" y="1012"/>
                  </a:cubicBezTo>
                  <a:cubicBezTo>
                    <a:pt x="774" y="1012"/>
                    <a:pt x="992" y="794"/>
                    <a:pt x="992" y="517"/>
                  </a:cubicBezTo>
                  <a:cubicBezTo>
                    <a:pt x="992" y="219"/>
                    <a:pt x="774" y="1"/>
                    <a:pt x="49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2550123" y="8257038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1093229" y="6058905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1081391" y="6959992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/>
          <p:nvPr/>
        </p:nvSpPr>
        <p:spPr>
          <a:xfrm rot="-10775898">
            <a:off x="643651" y="-341647"/>
            <a:ext cx="8976534" cy="4492811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"/>
          <p:cNvSpPr/>
          <p:nvPr/>
        </p:nvSpPr>
        <p:spPr>
          <a:xfrm rot="10800000">
            <a:off x="2624793" y="3354225"/>
            <a:ext cx="89186" cy="88896"/>
          </a:xfrm>
          <a:custGeom>
            <a:avLst/>
            <a:gdLst/>
            <a:ahLst/>
            <a:cxnLst/>
            <a:rect l="l" t="t" r="r" b="b"/>
            <a:pathLst>
              <a:path w="1984" h="1964" extrusionOk="0">
                <a:moveTo>
                  <a:pt x="992" y="1"/>
                </a:moveTo>
                <a:cubicBezTo>
                  <a:pt x="457" y="1"/>
                  <a:pt x="1" y="437"/>
                  <a:pt x="1" y="992"/>
                </a:cubicBezTo>
                <a:cubicBezTo>
                  <a:pt x="1" y="1528"/>
                  <a:pt x="457" y="1964"/>
                  <a:pt x="992" y="1964"/>
                </a:cubicBezTo>
                <a:cubicBezTo>
                  <a:pt x="1547" y="1964"/>
                  <a:pt x="1984" y="1528"/>
                  <a:pt x="1984" y="992"/>
                </a:cubicBezTo>
                <a:cubicBezTo>
                  <a:pt x="1984" y="437"/>
                  <a:pt x="1547" y="1"/>
                  <a:pt x="992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"/>
          <p:cNvSpPr/>
          <p:nvPr/>
        </p:nvSpPr>
        <p:spPr>
          <a:xfrm rot="10800000">
            <a:off x="2596248" y="3998682"/>
            <a:ext cx="56191" cy="56623"/>
          </a:xfrm>
          <a:custGeom>
            <a:avLst/>
            <a:gdLst/>
            <a:ahLst/>
            <a:cxnLst/>
            <a:rect l="l" t="t" r="r" b="b"/>
            <a:pathLst>
              <a:path w="1250" h="1251" extrusionOk="0">
                <a:moveTo>
                  <a:pt x="615" y="1"/>
                </a:moveTo>
                <a:cubicBezTo>
                  <a:pt x="278" y="1"/>
                  <a:pt x="0" y="278"/>
                  <a:pt x="0" y="635"/>
                </a:cubicBezTo>
                <a:cubicBezTo>
                  <a:pt x="0" y="972"/>
                  <a:pt x="278" y="1250"/>
                  <a:pt x="615" y="1250"/>
                </a:cubicBezTo>
                <a:cubicBezTo>
                  <a:pt x="972" y="1250"/>
                  <a:pt x="1249" y="972"/>
                  <a:pt x="1249" y="635"/>
                </a:cubicBezTo>
                <a:cubicBezTo>
                  <a:pt x="1249" y="278"/>
                  <a:pt x="972" y="1"/>
                  <a:pt x="61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"/>
          <p:cNvSpPr/>
          <p:nvPr/>
        </p:nvSpPr>
        <p:spPr>
          <a:xfrm rot="10800000">
            <a:off x="2975108" y="3777888"/>
            <a:ext cx="55337" cy="55718"/>
          </a:xfrm>
          <a:custGeom>
            <a:avLst/>
            <a:gdLst/>
            <a:ahLst/>
            <a:cxnLst/>
            <a:rect l="l" t="t" r="r" b="b"/>
            <a:pathLst>
              <a:path w="1231" h="1231" extrusionOk="0">
                <a:moveTo>
                  <a:pt x="615" y="1"/>
                </a:moveTo>
                <a:cubicBezTo>
                  <a:pt x="278" y="1"/>
                  <a:pt x="1" y="279"/>
                  <a:pt x="1" y="616"/>
                </a:cubicBezTo>
                <a:cubicBezTo>
                  <a:pt x="1" y="953"/>
                  <a:pt x="278" y="1231"/>
                  <a:pt x="615" y="1231"/>
                </a:cubicBezTo>
                <a:cubicBezTo>
                  <a:pt x="972" y="1231"/>
                  <a:pt x="1230" y="953"/>
                  <a:pt x="1230" y="616"/>
                </a:cubicBezTo>
                <a:cubicBezTo>
                  <a:pt x="1230" y="279"/>
                  <a:pt x="972" y="1"/>
                  <a:pt x="61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2038200" y="245707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3"/>
          <p:cNvSpPr txBox="1">
            <a:spLocks noGrp="1"/>
          </p:cNvSpPr>
          <p:nvPr>
            <p:ph type="title" idx="2" hasCustomPrompt="1"/>
          </p:nvPr>
        </p:nvSpPr>
        <p:spPr>
          <a:xfrm>
            <a:off x="2177575" y="1481950"/>
            <a:ext cx="13158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3"/>
          <p:cNvSpPr txBox="1">
            <a:spLocks noGrp="1"/>
          </p:cNvSpPr>
          <p:nvPr>
            <p:ph type="subTitle" idx="1"/>
          </p:nvPr>
        </p:nvSpPr>
        <p:spPr>
          <a:xfrm>
            <a:off x="2038200" y="321987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"/>
          <p:cNvSpPr/>
          <p:nvPr/>
        </p:nvSpPr>
        <p:spPr>
          <a:xfrm rot="-10775909">
            <a:off x="864383" y="3826428"/>
            <a:ext cx="396738" cy="351879"/>
          </a:xfrm>
          <a:custGeom>
            <a:avLst/>
            <a:gdLst/>
            <a:ahLst/>
            <a:cxnLst/>
            <a:rect l="l" t="t" r="r" b="b"/>
            <a:pathLst>
              <a:path w="8826" h="7774" extrusionOk="0">
                <a:moveTo>
                  <a:pt x="2579" y="0"/>
                </a:moveTo>
                <a:cubicBezTo>
                  <a:pt x="2321" y="0"/>
                  <a:pt x="2083" y="139"/>
                  <a:pt x="1944" y="357"/>
                </a:cubicBezTo>
                <a:lnTo>
                  <a:pt x="120" y="3530"/>
                </a:lnTo>
                <a:cubicBezTo>
                  <a:pt x="1" y="3748"/>
                  <a:pt x="1" y="4026"/>
                  <a:pt x="120" y="4244"/>
                </a:cubicBezTo>
                <a:lnTo>
                  <a:pt x="1944" y="7417"/>
                </a:lnTo>
                <a:cubicBezTo>
                  <a:pt x="2083" y="7635"/>
                  <a:pt x="2321" y="7774"/>
                  <a:pt x="2579" y="7774"/>
                </a:cubicBezTo>
                <a:lnTo>
                  <a:pt x="6248" y="7774"/>
                </a:lnTo>
                <a:cubicBezTo>
                  <a:pt x="6506" y="7774"/>
                  <a:pt x="6744" y="7635"/>
                  <a:pt x="6863" y="7417"/>
                </a:cubicBezTo>
                <a:lnTo>
                  <a:pt x="8687" y="4244"/>
                </a:lnTo>
                <a:cubicBezTo>
                  <a:pt x="8826" y="4026"/>
                  <a:pt x="8826" y="3748"/>
                  <a:pt x="8687" y="3530"/>
                </a:cubicBezTo>
                <a:lnTo>
                  <a:pt x="6863" y="357"/>
                </a:lnTo>
                <a:cubicBezTo>
                  <a:pt x="6744" y="139"/>
                  <a:pt x="6506" y="0"/>
                  <a:pt x="62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-10775909">
            <a:off x="2206878" y="4071949"/>
            <a:ext cx="1201678" cy="1067361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-10775909">
            <a:off x="8527450" y="3157417"/>
            <a:ext cx="1201678" cy="1067361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-10775909">
            <a:off x="-1621270" y="1343477"/>
            <a:ext cx="2682412" cy="2385076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3"/>
          <p:cNvGrpSpPr/>
          <p:nvPr/>
        </p:nvGrpSpPr>
        <p:grpSpPr>
          <a:xfrm rot="-5375912">
            <a:off x="7597003" y="36957"/>
            <a:ext cx="1483255" cy="1419269"/>
            <a:chOff x="2856875" y="1526525"/>
            <a:chExt cx="308400" cy="307900"/>
          </a:xfrm>
        </p:grpSpPr>
        <p:sp>
          <p:nvSpPr>
            <p:cNvPr id="102" name="Google Shape;102;p3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3"/>
          <p:cNvGrpSpPr/>
          <p:nvPr/>
        </p:nvGrpSpPr>
        <p:grpSpPr>
          <a:xfrm rot="5424088">
            <a:off x="-386978" y="4303796"/>
            <a:ext cx="1483255" cy="1419269"/>
            <a:chOff x="2856875" y="1526525"/>
            <a:chExt cx="308400" cy="307900"/>
          </a:xfrm>
        </p:grpSpPr>
        <p:sp>
          <p:nvSpPr>
            <p:cNvPr id="120" name="Google Shape;120;p3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125;p3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126" name="Google Shape;126;p3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" name="Google Shape;137;p3"/>
          <p:cNvGrpSpPr/>
          <p:nvPr/>
        </p:nvGrpSpPr>
        <p:grpSpPr>
          <a:xfrm>
            <a:off x="6765798" y="3270110"/>
            <a:ext cx="2282609" cy="2113077"/>
            <a:chOff x="5512250" y="3307400"/>
            <a:chExt cx="1155225" cy="1069425"/>
          </a:xfrm>
        </p:grpSpPr>
        <p:sp>
          <p:nvSpPr>
            <p:cNvPr id="138" name="Google Shape;138;p3"/>
            <p:cNvSpPr/>
            <p:nvPr/>
          </p:nvSpPr>
          <p:spPr>
            <a:xfrm>
              <a:off x="6176125" y="3945450"/>
              <a:ext cx="299475" cy="261325"/>
            </a:xfrm>
            <a:custGeom>
              <a:avLst/>
              <a:gdLst/>
              <a:ahLst/>
              <a:cxnLst/>
              <a:rect l="l" t="t" r="r" b="b"/>
              <a:pathLst>
                <a:path w="11979" h="10453" extrusionOk="0">
                  <a:moveTo>
                    <a:pt x="1964" y="0"/>
                  </a:moveTo>
                  <a:cubicBezTo>
                    <a:pt x="892" y="0"/>
                    <a:pt x="0" y="1412"/>
                    <a:pt x="1031" y="2381"/>
                  </a:cubicBezTo>
                  <a:lnTo>
                    <a:pt x="9242" y="10095"/>
                  </a:lnTo>
                  <a:cubicBezTo>
                    <a:pt x="9480" y="10333"/>
                    <a:pt x="9817" y="10452"/>
                    <a:pt x="10174" y="10452"/>
                  </a:cubicBezTo>
                  <a:cubicBezTo>
                    <a:pt x="11383" y="10452"/>
                    <a:pt x="11978" y="8945"/>
                    <a:pt x="11106" y="8112"/>
                  </a:cubicBezTo>
                  <a:lnTo>
                    <a:pt x="2896" y="398"/>
                  </a:lnTo>
                  <a:cubicBezTo>
                    <a:pt x="2598" y="118"/>
                    <a:pt x="2273" y="0"/>
                    <a:pt x="19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280725" y="4026775"/>
              <a:ext cx="386750" cy="350050"/>
            </a:xfrm>
            <a:custGeom>
              <a:avLst/>
              <a:gdLst/>
              <a:ahLst/>
              <a:cxnLst/>
              <a:rect l="l" t="t" r="r" b="b"/>
              <a:pathLst>
                <a:path w="15470" h="14002" extrusionOk="0">
                  <a:moveTo>
                    <a:pt x="11443" y="14001"/>
                  </a:moveTo>
                  <a:cubicBezTo>
                    <a:pt x="10670" y="14001"/>
                    <a:pt x="9936" y="13704"/>
                    <a:pt x="9361" y="13188"/>
                  </a:cubicBezTo>
                  <a:lnTo>
                    <a:pt x="1171" y="5454"/>
                  </a:lnTo>
                  <a:cubicBezTo>
                    <a:pt x="20" y="4304"/>
                    <a:pt x="1" y="2440"/>
                    <a:pt x="1111" y="1270"/>
                  </a:cubicBezTo>
                  <a:cubicBezTo>
                    <a:pt x="2222" y="80"/>
                    <a:pt x="4086" y="1"/>
                    <a:pt x="5296" y="1071"/>
                  </a:cubicBezTo>
                  <a:lnTo>
                    <a:pt x="13506" y="8786"/>
                  </a:lnTo>
                  <a:cubicBezTo>
                    <a:pt x="15469" y="10670"/>
                    <a:pt x="14160" y="13982"/>
                    <a:pt x="11443" y="140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512250" y="3307400"/>
              <a:ext cx="834925" cy="836400"/>
            </a:xfrm>
            <a:custGeom>
              <a:avLst/>
              <a:gdLst/>
              <a:ahLst/>
              <a:cxnLst/>
              <a:rect l="l" t="t" r="r" b="b"/>
              <a:pathLst>
                <a:path w="33397" h="33456" extrusionOk="0">
                  <a:moveTo>
                    <a:pt x="16739" y="258"/>
                  </a:moveTo>
                  <a:cubicBezTo>
                    <a:pt x="10293" y="456"/>
                    <a:pt x="4582" y="4542"/>
                    <a:pt x="2301" y="10570"/>
                  </a:cubicBezTo>
                  <a:cubicBezTo>
                    <a:pt x="1" y="16619"/>
                    <a:pt x="1587" y="23441"/>
                    <a:pt x="6288" y="27883"/>
                  </a:cubicBezTo>
                  <a:cubicBezTo>
                    <a:pt x="10988" y="32306"/>
                    <a:pt x="17909" y="33456"/>
                    <a:pt x="23799" y="30798"/>
                  </a:cubicBezTo>
                  <a:cubicBezTo>
                    <a:pt x="29689" y="28141"/>
                    <a:pt x="33397" y="22211"/>
                    <a:pt x="33218" y="15746"/>
                  </a:cubicBezTo>
                  <a:cubicBezTo>
                    <a:pt x="32941" y="6921"/>
                    <a:pt x="25564" y="0"/>
                    <a:pt x="16739" y="258"/>
                  </a:cubicBezTo>
                  <a:close/>
                  <a:moveTo>
                    <a:pt x="17651" y="30283"/>
                  </a:moveTo>
                  <a:cubicBezTo>
                    <a:pt x="11979" y="30461"/>
                    <a:pt x="6744" y="27189"/>
                    <a:pt x="4404" y="22013"/>
                  </a:cubicBezTo>
                  <a:cubicBezTo>
                    <a:pt x="2083" y="16817"/>
                    <a:pt x="3095" y="10729"/>
                    <a:pt x="7001" y="6604"/>
                  </a:cubicBezTo>
                  <a:cubicBezTo>
                    <a:pt x="10888" y="2459"/>
                    <a:pt x="16897" y="1071"/>
                    <a:pt x="22212" y="3094"/>
                  </a:cubicBezTo>
                  <a:cubicBezTo>
                    <a:pt x="27527" y="5097"/>
                    <a:pt x="31116" y="10114"/>
                    <a:pt x="31295" y="15806"/>
                  </a:cubicBezTo>
                  <a:cubicBezTo>
                    <a:pt x="31533" y="23580"/>
                    <a:pt x="25425" y="30065"/>
                    <a:pt x="17651" y="302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544000" y="3361850"/>
              <a:ext cx="798225" cy="703250"/>
            </a:xfrm>
            <a:custGeom>
              <a:avLst/>
              <a:gdLst/>
              <a:ahLst/>
              <a:cxnLst/>
              <a:rect l="l" t="t" r="r" b="b"/>
              <a:pathLst>
                <a:path w="31929" h="28130" extrusionOk="0">
                  <a:moveTo>
                    <a:pt x="15942" y="0"/>
                  </a:moveTo>
                  <a:cubicBezTo>
                    <a:pt x="13125" y="0"/>
                    <a:pt x="10282" y="845"/>
                    <a:pt x="7814" y="2602"/>
                  </a:cubicBezTo>
                  <a:cubicBezTo>
                    <a:pt x="1488" y="7103"/>
                    <a:pt x="0" y="15889"/>
                    <a:pt x="4502" y="22215"/>
                  </a:cubicBezTo>
                  <a:cubicBezTo>
                    <a:pt x="7246" y="26071"/>
                    <a:pt x="11574" y="28129"/>
                    <a:pt x="15968" y="28129"/>
                  </a:cubicBezTo>
                  <a:cubicBezTo>
                    <a:pt x="18783" y="28129"/>
                    <a:pt x="21625" y="27284"/>
                    <a:pt x="24095" y="25527"/>
                  </a:cubicBezTo>
                  <a:cubicBezTo>
                    <a:pt x="30441" y="21045"/>
                    <a:pt x="31929" y="12260"/>
                    <a:pt x="27427" y="5933"/>
                  </a:cubicBezTo>
                  <a:cubicBezTo>
                    <a:pt x="24682" y="2064"/>
                    <a:pt x="20344" y="0"/>
                    <a:pt x="15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3"/>
          <p:cNvGrpSpPr/>
          <p:nvPr/>
        </p:nvGrpSpPr>
        <p:grpSpPr>
          <a:xfrm rot="10800000">
            <a:off x="-95383" y="-205638"/>
            <a:ext cx="2282609" cy="2113077"/>
            <a:chOff x="5512250" y="3307400"/>
            <a:chExt cx="1155225" cy="1069425"/>
          </a:xfrm>
        </p:grpSpPr>
        <p:sp>
          <p:nvSpPr>
            <p:cNvPr id="143" name="Google Shape;143;p3"/>
            <p:cNvSpPr/>
            <p:nvPr/>
          </p:nvSpPr>
          <p:spPr>
            <a:xfrm>
              <a:off x="6176125" y="3945450"/>
              <a:ext cx="299475" cy="261325"/>
            </a:xfrm>
            <a:custGeom>
              <a:avLst/>
              <a:gdLst/>
              <a:ahLst/>
              <a:cxnLst/>
              <a:rect l="l" t="t" r="r" b="b"/>
              <a:pathLst>
                <a:path w="11979" h="10453" extrusionOk="0">
                  <a:moveTo>
                    <a:pt x="1964" y="0"/>
                  </a:moveTo>
                  <a:cubicBezTo>
                    <a:pt x="892" y="0"/>
                    <a:pt x="0" y="1412"/>
                    <a:pt x="1031" y="2381"/>
                  </a:cubicBezTo>
                  <a:lnTo>
                    <a:pt x="9242" y="10095"/>
                  </a:lnTo>
                  <a:cubicBezTo>
                    <a:pt x="9480" y="10333"/>
                    <a:pt x="9817" y="10452"/>
                    <a:pt x="10174" y="10452"/>
                  </a:cubicBezTo>
                  <a:cubicBezTo>
                    <a:pt x="11383" y="10452"/>
                    <a:pt x="11978" y="8945"/>
                    <a:pt x="11106" y="8112"/>
                  </a:cubicBezTo>
                  <a:lnTo>
                    <a:pt x="2896" y="398"/>
                  </a:lnTo>
                  <a:cubicBezTo>
                    <a:pt x="2598" y="118"/>
                    <a:pt x="2273" y="0"/>
                    <a:pt x="19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280725" y="4026775"/>
              <a:ext cx="386750" cy="350050"/>
            </a:xfrm>
            <a:custGeom>
              <a:avLst/>
              <a:gdLst/>
              <a:ahLst/>
              <a:cxnLst/>
              <a:rect l="l" t="t" r="r" b="b"/>
              <a:pathLst>
                <a:path w="15470" h="14002" extrusionOk="0">
                  <a:moveTo>
                    <a:pt x="11443" y="14001"/>
                  </a:moveTo>
                  <a:cubicBezTo>
                    <a:pt x="10670" y="14001"/>
                    <a:pt x="9936" y="13704"/>
                    <a:pt x="9361" y="13188"/>
                  </a:cubicBezTo>
                  <a:lnTo>
                    <a:pt x="1171" y="5454"/>
                  </a:lnTo>
                  <a:cubicBezTo>
                    <a:pt x="20" y="4304"/>
                    <a:pt x="1" y="2440"/>
                    <a:pt x="1111" y="1270"/>
                  </a:cubicBezTo>
                  <a:cubicBezTo>
                    <a:pt x="2222" y="80"/>
                    <a:pt x="4086" y="1"/>
                    <a:pt x="5296" y="1071"/>
                  </a:cubicBezTo>
                  <a:lnTo>
                    <a:pt x="13506" y="8786"/>
                  </a:lnTo>
                  <a:cubicBezTo>
                    <a:pt x="15469" y="10670"/>
                    <a:pt x="14160" y="13982"/>
                    <a:pt x="11443" y="140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512250" y="3307400"/>
              <a:ext cx="834925" cy="836400"/>
            </a:xfrm>
            <a:custGeom>
              <a:avLst/>
              <a:gdLst/>
              <a:ahLst/>
              <a:cxnLst/>
              <a:rect l="l" t="t" r="r" b="b"/>
              <a:pathLst>
                <a:path w="33397" h="33456" extrusionOk="0">
                  <a:moveTo>
                    <a:pt x="16739" y="258"/>
                  </a:moveTo>
                  <a:cubicBezTo>
                    <a:pt x="10293" y="456"/>
                    <a:pt x="4582" y="4542"/>
                    <a:pt x="2301" y="10570"/>
                  </a:cubicBezTo>
                  <a:cubicBezTo>
                    <a:pt x="1" y="16619"/>
                    <a:pt x="1587" y="23441"/>
                    <a:pt x="6288" y="27883"/>
                  </a:cubicBezTo>
                  <a:cubicBezTo>
                    <a:pt x="10988" y="32306"/>
                    <a:pt x="17909" y="33456"/>
                    <a:pt x="23799" y="30798"/>
                  </a:cubicBezTo>
                  <a:cubicBezTo>
                    <a:pt x="29689" y="28141"/>
                    <a:pt x="33397" y="22211"/>
                    <a:pt x="33218" y="15746"/>
                  </a:cubicBezTo>
                  <a:cubicBezTo>
                    <a:pt x="32941" y="6921"/>
                    <a:pt x="25564" y="0"/>
                    <a:pt x="16739" y="258"/>
                  </a:cubicBezTo>
                  <a:close/>
                  <a:moveTo>
                    <a:pt x="17651" y="30283"/>
                  </a:moveTo>
                  <a:cubicBezTo>
                    <a:pt x="11979" y="30461"/>
                    <a:pt x="6744" y="27189"/>
                    <a:pt x="4404" y="22013"/>
                  </a:cubicBezTo>
                  <a:cubicBezTo>
                    <a:pt x="2083" y="16817"/>
                    <a:pt x="3095" y="10729"/>
                    <a:pt x="7001" y="6604"/>
                  </a:cubicBezTo>
                  <a:cubicBezTo>
                    <a:pt x="10888" y="2459"/>
                    <a:pt x="16897" y="1071"/>
                    <a:pt x="22212" y="3094"/>
                  </a:cubicBezTo>
                  <a:cubicBezTo>
                    <a:pt x="27527" y="5097"/>
                    <a:pt x="31116" y="10114"/>
                    <a:pt x="31295" y="15806"/>
                  </a:cubicBezTo>
                  <a:cubicBezTo>
                    <a:pt x="31533" y="23580"/>
                    <a:pt x="25425" y="30065"/>
                    <a:pt x="17651" y="302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544000" y="3361850"/>
              <a:ext cx="798225" cy="703250"/>
            </a:xfrm>
            <a:custGeom>
              <a:avLst/>
              <a:gdLst/>
              <a:ahLst/>
              <a:cxnLst/>
              <a:rect l="l" t="t" r="r" b="b"/>
              <a:pathLst>
                <a:path w="31929" h="28130" extrusionOk="0">
                  <a:moveTo>
                    <a:pt x="15942" y="0"/>
                  </a:moveTo>
                  <a:cubicBezTo>
                    <a:pt x="13125" y="0"/>
                    <a:pt x="10282" y="845"/>
                    <a:pt x="7814" y="2602"/>
                  </a:cubicBezTo>
                  <a:cubicBezTo>
                    <a:pt x="1488" y="7103"/>
                    <a:pt x="0" y="15889"/>
                    <a:pt x="4502" y="22215"/>
                  </a:cubicBezTo>
                  <a:cubicBezTo>
                    <a:pt x="7246" y="26071"/>
                    <a:pt x="11574" y="28129"/>
                    <a:pt x="15968" y="28129"/>
                  </a:cubicBezTo>
                  <a:cubicBezTo>
                    <a:pt x="18783" y="28129"/>
                    <a:pt x="21625" y="27284"/>
                    <a:pt x="24095" y="25527"/>
                  </a:cubicBezTo>
                  <a:cubicBezTo>
                    <a:pt x="30441" y="21045"/>
                    <a:pt x="31929" y="12260"/>
                    <a:pt x="27427" y="5933"/>
                  </a:cubicBezTo>
                  <a:cubicBezTo>
                    <a:pt x="24682" y="2064"/>
                    <a:pt x="20344" y="0"/>
                    <a:pt x="15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3"/>
          <p:cNvSpPr/>
          <p:nvPr/>
        </p:nvSpPr>
        <p:spPr>
          <a:xfrm rot="-5375912">
            <a:off x="7712902" y="720637"/>
            <a:ext cx="681990" cy="754232"/>
          </a:xfrm>
          <a:custGeom>
            <a:avLst/>
            <a:gdLst/>
            <a:ahLst/>
            <a:cxnLst/>
            <a:rect l="l" t="t" r="r" b="b"/>
            <a:pathLst>
              <a:path w="5672" h="6545" fill="none" extrusionOk="0">
                <a:moveTo>
                  <a:pt x="5672" y="4899"/>
                </a:moveTo>
                <a:lnTo>
                  <a:pt x="5672" y="1627"/>
                </a:lnTo>
                <a:lnTo>
                  <a:pt x="2836" y="1"/>
                </a:lnTo>
                <a:lnTo>
                  <a:pt x="0" y="1627"/>
                </a:lnTo>
                <a:lnTo>
                  <a:pt x="0" y="4899"/>
                </a:lnTo>
                <a:lnTo>
                  <a:pt x="2836" y="6545"/>
                </a:lnTo>
                <a:close/>
              </a:path>
            </a:pathLst>
          </a:custGeom>
          <a:solidFill>
            <a:schemeClr val="accent3"/>
          </a:solidFill>
          <a:ln w="4450" cap="flat" cmpd="sng">
            <a:solidFill>
              <a:schemeClr val="accent3"/>
            </a:solidFill>
            <a:prstDash val="solid"/>
            <a:miter lim="198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"/>
          <p:cNvSpPr/>
          <p:nvPr/>
        </p:nvSpPr>
        <p:spPr>
          <a:xfrm rot="5424088">
            <a:off x="298389" y="4289042"/>
            <a:ext cx="681990" cy="754232"/>
          </a:xfrm>
          <a:custGeom>
            <a:avLst/>
            <a:gdLst/>
            <a:ahLst/>
            <a:cxnLst/>
            <a:rect l="l" t="t" r="r" b="b"/>
            <a:pathLst>
              <a:path w="5672" h="6545" fill="none" extrusionOk="0">
                <a:moveTo>
                  <a:pt x="5672" y="4899"/>
                </a:moveTo>
                <a:lnTo>
                  <a:pt x="5672" y="1627"/>
                </a:lnTo>
                <a:lnTo>
                  <a:pt x="2836" y="1"/>
                </a:lnTo>
                <a:lnTo>
                  <a:pt x="0" y="1627"/>
                </a:lnTo>
                <a:lnTo>
                  <a:pt x="0" y="4899"/>
                </a:lnTo>
                <a:lnTo>
                  <a:pt x="2836" y="6545"/>
                </a:lnTo>
                <a:close/>
              </a:path>
            </a:pathLst>
          </a:custGeom>
          <a:solidFill>
            <a:schemeClr val="accent3"/>
          </a:solidFill>
          <a:ln w="4450" cap="flat" cmpd="sng">
            <a:solidFill>
              <a:schemeClr val="accent3"/>
            </a:solidFill>
            <a:prstDash val="solid"/>
            <a:miter lim="198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"/>
          <p:cNvSpPr/>
          <p:nvPr/>
        </p:nvSpPr>
        <p:spPr>
          <a:xfrm rot="-5375898">
            <a:off x="2925233" y="147453"/>
            <a:ext cx="8976534" cy="4492811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7"/>
          <p:cNvSpPr/>
          <p:nvPr/>
        </p:nvSpPr>
        <p:spPr>
          <a:xfrm rot="-5375887">
            <a:off x="-1415658" y="2158554"/>
            <a:ext cx="1838941" cy="1633378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7"/>
          <p:cNvSpPr/>
          <p:nvPr/>
        </p:nvSpPr>
        <p:spPr>
          <a:xfrm rot="-5375909">
            <a:off x="-348703" y="1217874"/>
            <a:ext cx="1201678" cy="1067361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14" name="Google Shape;314;p7"/>
          <p:cNvGrpSpPr/>
          <p:nvPr/>
        </p:nvGrpSpPr>
        <p:grpSpPr>
          <a:xfrm rot="1441641">
            <a:off x="7830326" y="3254488"/>
            <a:ext cx="782333" cy="2208966"/>
            <a:chOff x="6649007" y="734042"/>
            <a:chExt cx="1301776" cy="3675396"/>
          </a:xfrm>
        </p:grpSpPr>
        <p:sp>
          <p:nvSpPr>
            <p:cNvPr id="315" name="Google Shape;315;p7"/>
            <p:cNvSpPr/>
            <p:nvPr/>
          </p:nvSpPr>
          <p:spPr>
            <a:xfrm>
              <a:off x="6701797" y="794754"/>
              <a:ext cx="1196196" cy="33085"/>
            </a:xfrm>
            <a:custGeom>
              <a:avLst/>
              <a:gdLst/>
              <a:ahLst/>
              <a:cxnLst/>
              <a:rect l="l" t="t" r="r" b="b"/>
              <a:pathLst>
                <a:path w="17969" h="497" extrusionOk="0">
                  <a:moveTo>
                    <a:pt x="17631" y="496"/>
                  </a:moveTo>
                  <a:lnTo>
                    <a:pt x="338" y="496"/>
                  </a:lnTo>
                  <a:cubicBezTo>
                    <a:pt x="1" y="496"/>
                    <a:pt x="1" y="1"/>
                    <a:pt x="338" y="1"/>
                  </a:cubicBezTo>
                  <a:lnTo>
                    <a:pt x="17631" y="1"/>
                  </a:lnTo>
                  <a:cubicBezTo>
                    <a:pt x="17968" y="1"/>
                    <a:pt x="17968" y="496"/>
                    <a:pt x="17631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6774425" y="1149905"/>
              <a:ext cx="1049609" cy="33085"/>
            </a:xfrm>
            <a:custGeom>
              <a:avLst/>
              <a:gdLst/>
              <a:ahLst/>
              <a:cxnLst/>
              <a:rect l="l" t="t" r="r" b="b"/>
              <a:pathLst>
                <a:path w="15767" h="497" extrusionOk="0">
                  <a:moveTo>
                    <a:pt x="15429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15429" y="0"/>
                  </a:lnTo>
                  <a:cubicBezTo>
                    <a:pt x="15767" y="0"/>
                    <a:pt x="15767" y="496"/>
                    <a:pt x="15429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993574" y="1441682"/>
              <a:ext cx="619234" cy="33019"/>
            </a:xfrm>
            <a:custGeom>
              <a:avLst/>
              <a:gdLst/>
              <a:ahLst/>
              <a:cxnLst/>
              <a:rect l="l" t="t" r="r" b="b"/>
              <a:pathLst>
                <a:path w="9302" h="496" extrusionOk="0">
                  <a:moveTo>
                    <a:pt x="8964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8964" y="0"/>
                  </a:lnTo>
                  <a:cubicBezTo>
                    <a:pt x="9302" y="0"/>
                    <a:pt x="9302" y="496"/>
                    <a:pt x="8964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6993574" y="1909003"/>
              <a:ext cx="619234" cy="33085"/>
            </a:xfrm>
            <a:custGeom>
              <a:avLst/>
              <a:gdLst/>
              <a:ahLst/>
              <a:cxnLst/>
              <a:rect l="l" t="t" r="r" b="b"/>
              <a:pathLst>
                <a:path w="9302" h="497" extrusionOk="0">
                  <a:moveTo>
                    <a:pt x="8964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8964" y="0"/>
                  </a:lnTo>
                  <a:cubicBezTo>
                    <a:pt x="9302" y="0"/>
                    <a:pt x="9302" y="496"/>
                    <a:pt x="8964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774425" y="2200713"/>
              <a:ext cx="1048278" cy="33085"/>
            </a:xfrm>
            <a:custGeom>
              <a:avLst/>
              <a:gdLst/>
              <a:ahLst/>
              <a:cxnLst/>
              <a:rect l="l" t="t" r="r" b="b"/>
              <a:pathLst>
                <a:path w="15747" h="497" extrusionOk="0">
                  <a:moveTo>
                    <a:pt x="15429" y="497"/>
                  </a:moveTo>
                  <a:lnTo>
                    <a:pt x="338" y="497"/>
                  </a:lnTo>
                  <a:cubicBezTo>
                    <a:pt x="1" y="497"/>
                    <a:pt x="1" y="1"/>
                    <a:pt x="338" y="1"/>
                  </a:cubicBezTo>
                  <a:lnTo>
                    <a:pt x="15429" y="1"/>
                  </a:lnTo>
                  <a:cubicBezTo>
                    <a:pt x="15747" y="1"/>
                    <a:pt x="15747" y="497"/>
                    <a:pt x="15429" y="4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6700532" y="2554532"/>
              <a:ext cx="1197461" cy="33085"/>
            </a:xfrm>
            <a:custGeom>
              <a:avLst/>
              <a:gdLst/>
              <a:ahLst/>
              <a:cxnLst/>
              <a:rect l="l" t="t" r="r" b="b"/>
              <a:pathLst>
                <a:path w="17988" h="497" extrusionOk="0">
                  <a:moveTo>
                    <a:pt x="17650" y="497"/>
                  </a:moveTo>
                  <a:lnTo>
                    <a:pt x="337" y="497"/>
                  </a:lnTo>
                  <a:cubicBezTo>
                    <a:pt x="0" y="497"/>
                    <a:pt x="0" y="1"/>
                    <a:pt x="337" y="1"/>
                  </a:cubicBezTo>
                  <a:lnTo>
                    <a:pt x="17650" y="1"/>
                  </a:lnTo>
                  <a:cubicBezTo>
                    <a:pt x="17987" y="1"/>
                    <a:pt x="17987" y="497"/>
                    <a:pt x="17650" y="4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6774425" y="2909683"/>
              <a:ext cx="1046946" cy="33085"/>
            </a:xfrm>
            <a:custGeom>
              <a:avLst/>
              <a:gdLst/>
              <a:ahLst/>
              <a:cxnLst/>
              <a:rect l="l" t="t" r="r" b="b"/>
              <a:pathLst>
                <a:path w="15727" h="497" extrusionOk="0">
                  <a:moveTo>
                    <a:pt x="15390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15390" y="0"/>
                  </a:lnTo>
                  <a:cubicBezTo>
                    <a:pt x="15727" y="0"/>
                    <a:pt x="15727" y="496"/>
                    <a:pt x="15390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6992242" y="3202724"/>
              <a:ext cx="611312" cy="33085"/>
            </a:xfrm>
            <a:custGeom>
              <a:avLst/>
              <a:gdLst/>
              <a:ahLst/>
              <a:cxnLst/>
              <a:rect l="l" t="t" r="r" b="b"/>
              <a:pathLst>
                <a:path w="9183" h="497" extrusionOk="0">
                  <a:moveTo>
                    <a:pt x="8846" y="497"/>
                  </a:moveTo>
                  <a:lnTo>
                    <a:pt x="318" y="497"/>
                  </a:lnTo>
                  <a:cubicBezTo>
                    <a:pt x="1" y="497"/>
                    <a:pt x="1" y="1"/>
                    <a:pt x="318" y="1"/>
                  </a:cubicBezTo>
                  <a:lnTo>
                    <a:pt x="8846" y="1"/>
                  </a:lnTo>
                  <a:cubicBezTo>
                    <a:pt x="9183" y="1"/>
                    <a:pt x="9183" y="497"/>
                    <a:pt x="8846" y="4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6997568" y="3668781"/>
              <a:ext cx="603390" cy="33085"/>
            </a:xfrm>
            <a:custGeom>
              <a:avLst/>
              <a:gdLst/>
              <a:ahLst/>
              <a:cxnLst/>
              <a:rect l="l" t="t" r="r" b="b"/>
              <a:pathLst>
                <a:path w="9064" h="497" extrusionOk="0">
                  <a:moveTo>
                    <a:pt x="8746" y="496"/>
                  </a:moveTo>
                  <a:lnTo>
                    <a:pt x="317" y="496"/>
                  </a:lnTo>
                  <a:cubicBezTo>
                    <a:pt x="0" y="496"/>
                    <a:pt x="0" y="0"/>
                    <a:pt x="317" y="0"/>
                  </a:cubicBezTo>
                  <a:lnTo>
                    <a:pt x="8746" y="0"/>
                  </a:lnTo>
                  <a:cubicBezTo>
                    <a:pt x="9063" y="0"/>
                    <a:pt x="9063" y="496"/>
                    <a:pt x="8746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6778419" y="3960557"/>
              <a:ext cx="1045615" cy="33019"/>
            </a:xfrm>
            <a:custGeom>
              <a:avLst/>
              <a:gdLst/>
              <a:ahLst/>
              <a:cxnLst/>
              <a:rect l="l" t="t" r="r" b="b"/>
              <a:pathLst>
                <a:path w="15707" h="496" extrusionOk="0">
                  <a:moveTo>
                    <a:pt x="15369" y="496"/>
                  </a:moveTo>
                  <a:lnTo>
                    <a:pt x="337" y="496"/>
                  </a:lnTo>
                  <a:cubicBezTo>
                    <a:pt x="0" y="496"/>
                    <a:pt x="0" y="0"/>
                    <a:pt x="337" y="0"/>
                  </a:cubicBezTo>
                  <a:lnTo>
                    <a:pt x="15369" y="0"/>
                  </a:lnTo>
                  <a:cubicBezTo>
                    <a:pt x="15707" y="0"/>
                    <a:pt x="15707" y="496"/>
                    <a:pt x="15369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6700532" y="4319636"/>
              <a:ext cx="1193467" cy="33019"/>
            </a:xfrm>
            <a:custGeom>
              <a:avLst/>
              <a:gdLst/>
              <a:ahLst/>
              <a:cxnLst/>
              <a:rect l="l" t="t" r="r" b="b"/>
              <a:pathLst>
                <a:path w="17928" h="496" extrusionOk="0">
                  <a:moveTo>
                    <a:pt x="17610" y="496"/>
                  </a:moveTo>
                  <a:lnTo>
                    <a:pt x="337" y="496"/>
                  </a:lnTo>
                  <a:cubicBezTo>
                    <a:pt x="0" y="496"/>
                    <a:pt x="0" y="0"/>
                    <a:pt x="337" y="0"/>
                  </a:cubicBezTo>
                  <a:lnTo>
                    <a:pt x="17610" y="0"/>
                  </a:lnTo>
                  <a:cubicBezTo>
                    <a:pt x="17928" y="0"/>
                    <a:pt x="17928" y="496"/>
                    <a:pt x="17610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7801534" y="734042"/>
              <a:ext cx="147919" cy="151913"/>
            </a:xfrm>
            <a:custGeom>
              <a:avLst/>
              <a:gdLst/>
              <a:ahLst/>
              <a:cxnLst/>
              <a:rect l="l" t="t" r="r" b="b"/>
              <a:pathLst>
                <a:path w="2222" h="2282" extrusionOk="0">
                  <a:moveTo>
                    <a:pt x="1111" y="2281"/>
                  </a:moveTo>
                  <a:cubicBezTo>
                    <a:pt x="496" y="2281"/>
                    <a:pt x="0" y="1765"/>
                    <a:pt x="0" y="1151"/>
                  </a:cubicBezTo>
                  <a:cubicBezTo>
                    <a:pt x="0" y="1091"/>
                    <a:pt x="0" y="1012"/>
                    <a:pt x="20" y="933"/>
                  </a:cubicBezTo>
                  <a:cubicBezTo>
                    <a:pt x="60" y="794"/>
                    <a:pt x="100" y="655"/>
                    <a:pt x="179" y="536"/>
                  </a:cubicBezTo>
                  <a:cubicBezTo>
                    <a:pt x="219" y="476"/>
                    <a:pt x="278" y="417"/>
                    <a:pt x="318" y="377"/>
                  </a:cubicBezTo>
                  <a:cubicBezTo>
                    <a:pt x="595" y="100"/>
                    <a:pt x="972" y="0"/>
                    <a:pt x="1329" y="60"/>
                  </a:cubicBezTo>
                  <a:cubicBezTo>
                    <a:pt x="1409" y="80"/>
                    <a:pt x="1468" y="100"/>
                    <a:pt x="1547" y="119"/>
                  </a:cubicBezTo>
                  <a:cubicBezTo>
                    <a:pt x="1607" y="159"/>
                    <a:pt x="1666" y="199"/>
                    <a:pt x="1726" y="238"/>
                  </a:cubicBezTo>
                  <a:cubicBezTo>
                    <a:pt x="1785" y="278"/>
                    <a:pt x="1845" y="318"/>
                    <a:pt x="1904" y="377"/>
                  </a:cubicBezTo>
                  <a:cubicBezTo>
                    <a:pt x="1944" y="417"/>
                    <a:pt x="2003" y="476"/>
                    <a:pt x="2043" y="536"/>
                  </a:cubicBezTo>
                  <a:cubicBezTo>
                    <a:pt x="2083" y="595"/>
                    <a:pt x="2122" y="655"/>
                    <a:pt x="2142" y="734"/>
                  </a:cubicBezTo>
                  <a:cubicBezTo>
                    <a:pt x="2162" y="794"/>
                    <a:pt x="2182" y="873"/>
                    <a:pt x="2202" y="933"/>
                  </a:cubicBezTo>
                  <a:cubicBezTo>
                    <a:pt x="2222" y="1012"/>
                    <a:pt x="2222" y="1091"/>
                    <a:pt x="2222" y="1151"/>
                  </a:cubicBezTo>
                  <a:cubicBezTo>
                    <a:pt x="2222" y="1448"/>
                    <a:pt x="2103" y="1726"/>
                    <a:pt x="1904" y="1944"/>
                  </a:cubicBezTo>
                  <a:cubicBezTo>
                    <a:pt x="1845" y="2003"/>
                    <a:pt x="1785" y="2043"/>
                    <a:pt x="1726" y="2083"/>
                  </a:cubicBezTo>
                  <a:cubicBezTo>
                    <a:pt x="1666" y="2122"/>
                    <a:pt x="1607" y="2162"/>
                    <a:pt x="1547" y="2182"/>
                  </a:cubicBezTo>
                  <a:cubicBezTo>
                    <a:pt x="1468" y="2222"/>
                    <a:pt x="1409" y="2241"/>
                    <a:pt x="1329" y="2241"/>
                  </a:cubicBezTo>
                  <a:cubicBezTo>
                    <a:pt x="1270" y="2261"/>
                    <a:pt x="1190" y="2281"/>
                    <a:pt x="1111" y="2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7713062" y="3891857"/>
              <a:ext cx="170419" cy="158503"/>
            </a:xfrm>
            <a:custGeom>
              <a:avLst/>
              <a:gdLst/>
              <a:ahLst/>
              <a:cxnLst/>
              <a:rect l="l" t="t" r="r" b="b"/>
              <a:pathLst>
                <a:path w="2560" h="2381" extrusionOk="0">
                  <a:moveTo>
                    <a:pt x="278" y="1746"/>
                  </a:moveTo>
                  <a:cubicBezTo>
                    <a:pt x="1" y="1191"/>
                    <a:pt x="239" y="516"/>
                    <a:pt x="794" y="259"/>
                  </a:cubicBezTo>
                  <a:lnTo>
                    <a:pt x="794" y="259"/>
                  </a:lnTo>
                  <a:cubicBezTo>
                    <a:pt x="1349" y="1"/>
                    <a:pt x="2024" y="239"/>
                    <a:pt x="2281" y="794"/>
                  </a:cubicBezTo>
                  <a:lnTo>
                    <a:pt x="2281" y="794"/>
                  </a:lnTo>
                  <a:cubicBezTo>
                    <a:pt x="2559" y="1349"/>
                    <a:pt x="2321" y="2004"/>
                    <a:pt x="1766" y="2281"/>
                  </a:cubicBezTo>
                  <a:lnTo>
                    <a:pt x="1766" y="2281"/>
                  </a:lnTo>
                  <a:cubicBezTo>
                    <a:pt x="1607" y="2341"/>
                    <a:pt x="1448" y="2381"/>
                    <a:pt x="1290" y="2381"/>
                  </a:cubicBezTo>
                  <a:lnTo>
                    <a:pt x="1290" y="2381"/>
                  </a:lnTo>
                  <a:cubicBezTo>
                    <a:pt x="854" y="2381"/>
                    <a:pt x="457" y="2143"/>
                    <a:pt x="278" y="17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7497908" y="3604075"/>
              <a:ext cx="162431" cy="155840"/>
            </a:xfrm>
            <a:custGeom>
              <a:avLst/>
              <a:gdLst/>
              <a:ahLst/>
              <a:cxnLst/>
              <a:rect l="l" t="t" r="r" b="b"/>
              <a:pathLst>
                <a:path w="2440" h="2341" extrusionOk="0">
                  <a:moveTo>
                    <a:pt x="456" y="2023"/>
                  </a:moveTo>
                  <a:cubicBezTo>
                    <a:pt x="0" y="1607"/>
                    <a:pt x="0" y="893"/>
                    <a:pt x="417" y="457"/>
                  </a:cubicBezTo>
                  <a:lnTo>
                    <a:pt x="417" y="457"/>
                  </a:lnTo>
                  <a:cubicBezTo>
                    <a:pt x="853" y="1"/>
                    <a:pt x="1547" y="1"/>
                    <a:pt x="2003" y="417"/>
                  </a:cubicBezTo>
                  <a:lnTo>
                    <a:pt x="2003" y="417"/>
                  </a:lnTo>
                  <a:cubicBezTo>
                    <a:pt x="2440" y="853"/>
                    <a:pt x="2440" y="1547"/>
                    <a:pt x="2023" y="2004"/>
                  </a:cubicBezTo>
                  <a:lnTo>
                    <a:pt x="2023" y="2004"/>
                  </a:lnTo>
                  <a:cubicBezTo>
                    <a:pt x="1825" y="2222"/>
                    <a:pt x="1527" y="2341"/>
                    <a:pt x="1230" y="2341"/>
                  </a:cubicBezTo>
                  <a:lnTo>
                    <a:pt x="1230" y="2341"/>
                  </a:lnTo>
                  <a:cubicBezTo>
                    <a:pt x="932" y="2341"/>
                    <a:pt x="655" y="2222"/>
                    <a:pt x="456" y="202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6932862" y="3136753"/>
              <a:ext cx="163762" cy="155840"/>
            </a:xfrm>
            <a:custGeom>
              <a:avLst/>
              <a:gdLst/>
              <a:ahLst/>
              <a:cxnLst/>
              <a:rect l="l" t="t" r="r" b="b"/>
              <a:pathLst>
                <a:path w="2460" h="2341" extrusionOk="0">
                  <a:moveTo>
                    <a:pt x="457" y="2023"/>
                  </a:moveTo>
                  <a:cubicBezTo>
                    <a:pt x="20" y="1607"/>
                    <a:pt x="0" y="893"/>
                    <a:pt x="437" y="456"/>
                  </a:cubicBezTo>
                  <a:lnTo>
                    <a:pt x="437" y="456"/>
                  </a:lnTo>
                  <a:cubicBezTo>
                    <a:pt x="853" y="20"/>
                    <a:pt x="1567" y="0"/>
                    <a:pt x="2003" y="437"/>
                  </a:cubicBezTo>
                  <a:lnTo>
                    <a:pt x="2003" y="437"/>
                  </a:lnTo>
                  <a:cubicBezTo>
                    <a:pt x="2440" y="853"/>
                    <a:pt x="2460" y="1567"/>
                    <a:pt x="2023" y="2003"/>
                  </a:cubicBezTo>
                  <a:lnTo>
                    <a:pt x="2023" y="2003"/>
                  </a:lnTo>
                  <a:cubicBezTo>
                    <a:pt x="1825" y="2221"/>
                    <a:pt x="1527" y="2340"/>
                    <a:pt x="1230" y="2340"/>
                  </a:cubicBezTo>
                  <a:lnTo>
                    <a:pt x="1230" y="2340"/>
                  </a:lnTo>
                  <a:cubicBezTo>
                    <a:pt x="952" y="2340"/>
                    <a:pt x="655" y="2241"/>
                    <a:pt x="457" y="202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6712382" y="2841049"/>
              <a:ext cx="170353" cy="159768"/>
            </a:xfrm>
            <a:custGeom>
              <a:avLst/>
              <a:gdLst/>
              <a:ahLst/>
              <a:cxnLst/>
              <a:rect l="l" t="t" r="r" b="b"/>
              <a:pathLst>
                <a:path w="2559" h="2400" extrusionOk="0">
                  <a:moveTo>
                    <a:pt x="258" y="1745"/>
                  </a:moveTo>
                  <a:cubicBezTo>
                    <a:pt x="1" y="1190"/>
                    <a:pt x="239" y="516"/>
                    <a:pt x="814" y="258"/>
                  </a:cubicBezTo>
                  <a:lnTo>
                    <a:pt x="814" y="258"/>
                  </a:lnTo>
                  <a:cubicBezTo>
                    <a:pt x="1369" y="0"/>
                    <a:pt x="2023" y="238"/>
                    <a:pt x="2301" y="813"/>
                  </a:cubicBezTo>
                  <a:lnTo>
                    <a:pt x="2301" y="813"/>
                  </a:lnTo>
                  <a:cubicBezTo>
                    <a:pt x="2559" y="1369"/>
                    <a:pt x="2321" y="2043"/>
                    <a:pt x="1746" y="2301"/>
                  </a:cubicBezTo>
                  <a:lnTo>
                    <a:pt x="1746" y="2301"/>
                  </a:lnTo>
                  <a:cubicBezTo>
                    <a:pt x="1607" y="2360"/>
                    <a:pt x="1448" y="2400"/>
                    <a:pt x="1290" y="2400"/>
                  </a:cubicBezTo>
                  <a:lnTo>
                    <a:pt x="1290" y="2400"/>
                  </a:lnTo>
                  <a:cubicBezTo>
                    <a:pt x="853" y="2400"/>
                    <a:pt x="457" y="2142"/>
                    <a:pt x="258" y="174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6649007" y="2497815"/>
              <a:ext cx="147919" cy="147919"/>
            </a:xfrm>
            <a:custGeom>
              <a:avLst/>
              <a:gdLst/>
              <a:ahLst/>
              <a:cxnLst/>
              <a:rect l="l" t="t" r="r" b="b"/>
              <a:pathLst>
                <a:path w="2222" h="2222" extrusionOk="0">
                  <a:moveTo>
                    <a:pt x="1111" y="2221"/>
                  </a:moveTo>
                  <a:cubicBezTo>
                    <a:pt x="496" y="2221"/>
                    <a:pt x="1" y="1725"/>
                    <a:pt x="1" y="1111"/>
                  </a:cubicBezTo>
                  <a:lnTo>
                    <a:pt x="1" y="1111"/>
                  </a:lnTo>
                  <a:cubicBezTo>
                    <a:pt x="1" y="496"/>
                    <a:pt x="496" y="0"/>
                    <a:pt x="1111" y="0"/>
                  </a:cubicBezTo>
                  <a:lnTo>
                    <a:pt x="1111" y="0"/>
                  </a:lnTo>
                  <a:cubicBezTo>
                    <a:pt x="1726" y="0"/>
                    <a:pt x="2222" y="496"/>
                    <a:pt x="2222" y="1111"/>
                  </a:cubicBezTo>
                  <a:lnTo>
                    <a:pt x="2222" y="1111"/>
                  </a:lnTo>
                  <a:cubicBezTo>
                    <a:pt x="2222" y="1725"/>
                    <a:pt x="1726" y="2221"/>
                    <a:pt x="1111" y="222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6713713" y="2132079"/>
              <a:ext cx="170353" cy="159835"/>
            </a:xfrm>
            <a:custGeom>
              <a:avLst/>
              <a:gdLst/>
              <a:ahLst/>
              <a:cxnLst/>
              <a:rect l="l" t="t" r="r" b="b"/>
              <a:pathLst>
                <a:path w="2559" h="2401" extrusionOk="0">
                  <a:moveTo>
                    <a:pt x="814" y="2281"/>
                  </a:moveTo>
                  <a:cubicBezTo>
                    <a:pt x="238" y="2024"/>
                    <a:pt x="0" y="1349"/>
                    <a:pt x="278" y="794"/>
                  </a:cubicBezTo>
                  <a:lnTo>
                    <a:pt x="278" y="794"/>
                  </a:lnTo>
                  <a:cubicBezTo>
                    <a:pt x="536" y="239"/>
                    <a:pt x="1210" y="1"/>
                    <a:pt x="1765" y="259"/>
                  </a:cubicBezTo>
                  <a:lnTo>
                    <a:pt x="1765" y="259"/>
                  </a:lnTo>
                  <a:cubicBezTo>
                    <a:pt x="2321" y="516"/>
                    <a:pt x="2559" y="1191"/>
                    <a:pt x="2301" y="1746"/>
                  </a:cubicBezTo>
                  <a:lnTo>
                    <a:pt x="2301" y="1746"/>
                  </a:lnTo>
                  <a:cubicBezTo>
                    <a:pt x="2103" y="2143"/>
                    <a:pt x="1726" y="2381"/>
                    <a:pt x="1289" y="2381"/>
                  </a:cubicBezTo>
                  <a:lnTo>
                    <a:pt x="1289" y="2381"/>
                  </a:lnTo>
                  <a:cubicBezTo>
                    <a:pt x="1111" y="2400"/>
                    <a:pt x="952" y="2361"/>
                    <a:pt x="814" y="2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6935524" y="1842965"/>
              <a:ext cx="163762" cy="157172"/>
            </a:xfrm>
            <a:custGeom>
              <a:avLst/>
              <a:gdLst/>
              <a:ahLst/>
              <a:cxnLst/>
              <a:rect l="l" t="t" r="r" b="b"/>
              <a:pathLst>
                <a:path w="2460" h="2361" extrusionOk="0">
                  <a:moveTo>
                    <a:pt x="417" y="2004"/>
                  </a:moveTo>
                  <a:cubicBezTo>
                    <a:pt x="0" y="1567"/>
                    <a:pt x="0" y="853"/>
                    <a:pt x="456" y="437"/>
                  </a:cubicBezTo>
                  <a:lnTo>
                    <a:pt x="456" y="437"/>
                  </a:lnTo>
                  <a:cubicBezTo>
                    <a:pt x="893" y="1"/>
                    <a:pt x="1587" y="21"/>
                    <a:pt x="2023" y="457"/>
                  </a:cubicBezTo>
                  <a:lnTo>
                    <a:pt x="2023" y="457"/>
                  </a:lnTo>
                  <a:cubicBezTo>
                    <a:pt x="2459" y="913"/>
                    <a:pt x="2439" y="1607"/>
                    <a:pt x="2003" y="2043"/>
                  </a:cubicBezTo>
                  <a:lnTo>
                    <a:pt x="2003" y="2043"/>
                  </a:lnTo>
                  <a:cubicBezTo>
                    <a:pt x="1785" y="2242"/>
                    <a:pt x="1507" y="2341"/>
                    <a:pt x="1230" y="2361"/>
                  </a:cubicBezTo>
                  <a:lnTo>
                    <a:pt x="1230" y="2361"/>
                  </a:lnTo>
                  <a:cubicBezTo>
                    <a:pt x="912" y="2341"/>
                    <a:pt x="635" y="2222"/>
                    <a:pt x="417" y="200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7500504" y="1376975"/>
              <a:ext cx="163829" cy="155840"/>
            </a:xfrm>
            <a:custGeom>
              <a:avLst/>
              <a:gdLst/>
              <a:ahLst/>
              <a:cxnLst/>
              <a:rect l="l" t="t" r="r" b="b"/>
              <a:pathLst>
                <a:path w="2461" h="2341" extrusionOk="0">
                  <a:moveTo>
                    <a:pt x="437" y="2003"/>
                  </a:moveTo>
                  <a:cubicBezTo>
                    <a:pt x="1" y="1567"/>
                    <a:pt x="21" y="853"/>
                    <a:pt x="457" y="437"/>
                  </a:cubicBezTo>
                  <a:lnTo>
                    <a:pt x="457" y="437"/>
                  </a:lnTo>
                  <a:cubicBezTo>
                    <a:pt x="893" y="0"/>
                    <a:pt x="1607" y="20"/>
                    <a:pt x="2024" y="456"/>
                  </a:cubicBezTo>
                  <a:lnTo>
                    <a:pt x="2024" y="456"/>
                  </a:lnTo>
                  <a:cubicBezTo>
                    <a:pt x="2460" y="893"/>
                    <a:pt x="2440" y="1607"/>
                    <a:pt x="2004" y="2043"/>
                  </a:cubicBezTo>
                  <a:lnTo>
                    <a:pt x="2004" y="2043"/>
                  </a:lnTo>
                  <a:cubicBezTo>
                    <a:pt x="1786" y="2241"/>
                    <a:pt x="1508" y="2340"/>
                    <a:pt x="1230" y="2340"/>
                  </a:cubicBezTo>
                  <a:lnTo>
                    <a:pt x="1230" y="2340"/>
                  </a:lnTo>
                  <a:cubicBezTo>
                    <a:pt x="933" y="2340"/>
                    <a:pt x="636" y="2221"/>
                    <a:pt x="437" y="200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7715725" y="1081272"/>
              <a:ext cx="169021" cy="159768"/>
            </a:xfrm>
            <a:custGeom>
              <a:avLst/>
              <a:gdLst/>
              <a:ahLst/>
              <a:cxnLst/>
              <a:rect l="l" t="t" r="r" b="b"/>
              <a:pathLst>
                <a:path w="2539" h="2400" extrusionOk="0">
                  <a:moveTo>
                    <a:pt x="794" y="2301"/>
                  </a:moveTo>
                  <a:cubicBezTo>
                    <a:pt x="238" y="2023"/>
                    <a:pt x="0" y="1368"/>
                    <a:pt x="258" y="813"/>
                  </a:cubicBezTo>
                  <a:lnTo>
                    <a:pt x="258" y="813"/>
                  </a:lnTo>
                  <a:cubicBezTo>
                    <a:pt x="516" y="238"/>
                    <a:pt x="1190" y="0"/>
                    <a:pt x="1746" y="278"/>
                  </a:cubicBezTo>
                  <a:lnTo>
                    <a:pt x="1746" y="278"/>
                  </a:lnTo>
                  <a:cubicBezTo>
                    <a:pt x="2301" y="536"/>
                    <a:pt x="2539" y="1190"/>
                    <a:pt x="2281" y="1765"/>
                  </a:cubicBezTo>
                  <a:lnTo>
                    <a:pt x="2281" y="1765"/>
                  </a:lnTo>
                  <a:cubicBezTo>
                    <a:pt x="2103" y="2142"/>
                    <a:pt x="1706" y="2400"/>
                    <a:pt x="1270" y="2400"/>
                  </a:cubicBezTo>
                  <a:lnTo>
                    <a:pt x="1270" y="2400"/>
                  </a:lnTo>
                  <a:cubicBezTo>
                    <a:pt x="1111" y="2400"/>
                    <a:pt x="933" y="2360"/>
                    <a:pt x="794" y="23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801534" y="4254930"/>
              <a:ext cx="149250" cy="154509"/>
            </a:xfrm>
            <a:custGeom>
              <a:avLst/>
              <a:gdLst/>
              <a:ahLst/>
              <a:cxnLst/>
              <a:rect l="l" t="t" r="r" b="b"/>
              <a:pathLst>
                <a:path w="2242" h="2321" extrusionOk="0">
                  <a:moveTo>
                    <a:pt x="1111" y="2321"/>
                  </a:moveTo>
                  <a:cubicBezTo>
                    <a:pt x="1032" y="2321"/>
                    <a:pt x="972" y="2321"/>
                    <a:pt x="893" y="2301"/>
                  </a:cubicBezTo>
                  <a:cubicBezTo>
                    <a:pt x="833" y="2301"/>
                    <a:pt x="754" y="2261"/>
                    <a:pt x="695" y="2241"/>
                  </a:cubicBezTo>
                  <a:cubicBezTo>
                    <a:pt x="615" y="2222"/>
                    <a:pt x="556" y="2182"/>
                    <a:pt x="496" y="2142"/>
                  </a:cubicBezTo>
                  <a:cubicBezTo>
                    <a:pt x="437" y="2103"/>
                    <a:pt x="377" y="2063"/>
                    <a:pt x="318" y="2003"/>
                  </a:cubicBezTo>
                  <a:cubicBezTo>
                    <a:pt x="119" y="1785"/>
                    <a:pt x="0" y="1508"/>
                    <a:pt x="0" y="1210"/>
                  </a:cubicBezTo>
                  <a:cubicBezTo>
                    <a:pt x="0" y="1151"/>
                    <a:pt x="0" y="1071"/>
                    <a:pt x="20" y="992"/>
                  </a:cubicBezTo>
                  <a:cubicBezTo>
                    <a:pt x="40" y="933"/>
                    <a:pt x="60" y="853"/>
                    <a:pt x="80" y="794"/>
                  </a:cubicBezTo>
                  <a:cubicBezTo>
                    <a:pt x="119" y="714"/>
                    <a:pt x="139" y="655"/>
                    <a:pt x="179" y="595"/>
                  </a:cubicBezTo>
                  <a:cubicBezTo>
                    <a:pt x="219" y="536"/>
                    <a:pt x="278" y="476"/>
                    <a:pt x="318" y="437"/>
                  </a:cubicBezTo>
                  <a:cubicBezTo>
                    <a:pt x="754" y="0"/>
                    <a:pt x="1468" y="0"/>
                    <a:pt x="1904" y="437"/>
                  </a:cubicBezTo>
                  <a:cubicBezTo>
                    <a:pt x="1944" y="476"/>
                    <a:pt x="2003" y="536"/>
                    <a:pt x="2043" y="595"/>
                  </a:cubicBezTo>
                  <a:cubicBezTo>
                    <a:pt x="2122" y="714"/>
                    <a:pt x="2182" y="853"/>
                    <a:pt x="2202" y="992"/>
                  </a:cubicBezTo>
                  <a:cubicBezTo>
                    <a:pt x="2241" y="1151"/>
                    <a:pt x="2241" y="1289"/>
                    <a:pt x="2202" y="1428"/>
                  </a:cubicBezTo>
                  <a:cubicBezTo>
                    <a:pt x="2182" y="1508"/>
                    <a:pt x="2162" y="1567"/>
                    <a:pt x="2142" y="1646"/>
                  </a:cubicBezTo>
                  <a:cubicBezTo>
                    <a:pt x="2122" y="1706"/>
                    <a:pt x="2083" y="1765"/>
                    <a:pt x="2043" y="1845"/>
                  </a:cubicBezTo>
                  <a:cubicBezTo>
                    <a:pt x="2003" y="1904"/>
                    <a:pt x="1944" y="1944"/>
                    <a:pt x="1904" y="2003"/>
                  </a:cubicBezTo>
                  <a:cubicBezTo>
                    <a:pt x="1845" y="2063"/>
                    <a:pt x="1785" y="2103"/>
                    <a:pt x="1726" y="2142"/>
                  </a:cubicBezTo>
                  <a:cubicBezTo>
                    <a:pt x="1666" y="2182"/>
                    <a:pt x="1607" y="2222"/>
                    <a:pt x="1547" y="2241"/>
                  </a:cubicBezTo>
                  <a:cubicBezTo>
                    <a:pt x="1468" y="2261"/>
                    <a:pt x="1409" y="2301"/>
                    <a:pt x="1329" y="2301"/>
                  </a:cubicBezTo>
                  <a:cubicBezTo>
                    <a:pt x="1270" y="2321"/>
                    <a:pt x="1190" y="2321"/>
                    <a:pt x="1111" y="232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6649007" y="734042"/>
              <a:ext cx="147919" cy="151913"/>
            </a:xfrm>
            <a:custGeom>
              <a:avLst/>
              <a:gdLst/>
              <a:ahLst/>
              <a:cxnLst/>
              <a:rect l="l" t="t" r="r" b="b"/>
              <a:pathLst>
                <a:path w="2222" h="2282" extrusionOk="0">
                  <a:moveTo>
                    <a:pt x="1111" y="2281"/>
                  </a:moveTo>
                  <a:cubicBezTo>
                    <a:pt x="496" y="2261"/>
                    <a:pt x="1" y="1765"/>
                    <a:pt x="1" y="1151"/>
                  </a:cubicBezTo>
                  <a:cubicBezTo>
                    <a:pt x="1" y="1091"/>
                    <a:pt x="1" y="1012"/>
                    <a:pt x="21" y="933"/>
                  </a:cubicBezTo>
                  <a:cubicBezTo>
                    <a:pt x="40" y="794"/>
                    <a:pt x="100" y="655"/>
                    <a:pt x="179" y="536"/>
                  </a:cubicBezTo>
                  <a:cubicBezTo>
                    <a:pt x="219" y="476"/>
                    <a:pt x="278" y="417"/>
                    <a:pt x="318" y="377"/>
                  </a:cubicBezTo>
                  <a:cubicBezTo>
                    <a:pt x="576" y="100"/>
                    <a:pt x="953" y="0"/>
                    <a:pt x="1329" y="60"/>
                  </a:cubicBezTo>
                  <a:cubicBezTo>
                    <a:pt x="1468" y="100"/>
                    <a:pt x="1607" y="139"/>
                    <a:pt x="1726" y="238"/>
                  </a:cubicBezTo>
                  <a:cubicBezTo>
                    <a:pt x="1786" y="278"/>
                    <a:pt x="1845" y="318"/>
                    <a:pt x="1905" y="377"/>
                  </a:cubicBezTo>
                  <a:cubicBezTo>
                    <a:pt x="1944" y="417"/>
                    <a:pt x="1984" y="476"/>
                    <a:pt x="2024" y="536"/>
                  </a:cubicBezTo>
                  <a:cubicBezTo>
                    <a:pt x="2063" y="595"/>
                    <a:pt x="2103" y="655"/>
                    <a:pt x="2142" y="734"/>
                  </a:cubicBezTo>
                  <a:cubicBezTo>
                    <a:pt x="2162" y="794"/>
                    <a:pt x="2182" y="873"/>
                    <a:pt x="2202" y="933"/>
                  </a:cubicBezTo>
                  <a:cubicBezTo>
                    <a:pt x="2222" y="1012"/>
                    <a:pt x="2222" y="1091"/>
                    <a:pt x="2222" y="1151"/>
                  </a:cubicBezTo>
                  <a:cubicBezTo>
                    <a:pt x="2222" y="1448"/>
                    <a:pt x="2103" y="1726"/>
                    <a:pt x="1905" y="1944"/>
                  </a:cubicBezTo>
                  <a:cubicBezTo>
                    <a:pt x="1845" y="2003"/>
                    <a:pt x="1786" y="2043"/>
                    <a:pt x="1726" y="2083"/>
                  </a:cubicBezTo>
                  <a:cubicBezTo>
                    <a:pt x="1667" y="2122"/>
                    <a:pt x="1607" y="2162"/>
                    <a:pt x="1528" y="2182"/>
                  </a:cubicBezTo>
                  <a:cubicBezTo>
                    <a:pt x="1468" y="2222"/>
                    <a:pt x="1389" y="2241"/>
                    <a:pt x="1329" y="2241"/>
                  </a:cubicBezTo>
                  <a:cubicBezTo>
                    <a:pt x="1250" y="2261"/>
                    <a:pt x="1171" y="2281"/>
                    <a:pt x="1111" y="2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6715045" y="3891857"/>
              <a:ext cx="170353" cy="158503"/>
            </a:xfrm>
            <a:custGeom>
              <a:avLst/>
              <a:gdLst/>
              <a:ahLst/>
              <a:cxnLst/>
              <a:rect l="l" t="t" r="r" b="b"/>
              <a:pathLst>
                <a:path w="2559" h="2381" extrusionOk="0">
                  <a:moveTo>
                    <a:pt x="794" y="2281"/>
                  </a:moveTo>
                  <a:cubicBezTo>
                    <a:pt x="238" y="2004"/>
                    <a:pt x="0" y="1349"/>
                    <a:pt x="278" y="794"/>
                  </a:cubicBezTo>
                  <a:lnTo>
                    <a:pt x="278" y="794"/>
                  </a:lnTo>
                  <a:cubicBezTo>
                    <a:pt x="536" y="239"/>
                    <a:pt x="1210" y="1"/>
                    <a:pt x="1765" y="259"/>
                  </a:cubicBezTo>
                  <a:lnTo>
                    <a:pt x="1765" y="259"/>
                  </a:lnTo>
                  <a:cubicBezTo>
                    <a:pt x="2321" y="536"/>
                    <a:pt x="2559" y="1191"/>
                    <a:pt x="2281" y="1746"/>
                  </a:cubicBezTo>
                  <a:lnTo>
                    <a:pt x="2281" y="1746"/>
                  </a:lnTo>
                  <a:cubicBezTo>
                    <a:pt x="2102" y="2143"/>
                    <a:pt x="1706" y="2381"/>
                    <a:pt x="1289" y="2381"/>
                  </a:cubicBezTo>
                  <a:lnTo>
                    <a:pt x="1289" y="2381"/>
                  </a:lnTo>
                  <a:cubicBezTo>
                    <a:pt x="1111" y="2381"/>
                    <a:pt x="952" y="2341"/>
                    <a:pt x="794" y="2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6936789" y="3604075"/>
              <a:ext cx="163829" cy="155840"/>
            </a:xfrm>
            <a:custGeom>
              <a:avLst/>
              <a:gdLst/>
              <a:ahLst/>
              <a:cxnLst/>
              <a:rect l="l" t="t" r="r" b="b"/>
              <a:pathLst>
                <a:path w="2461" h="2341" extrusionOk="0">
                  <a:moveTo>
                    <a:pt x="437" y="2004"/>
                  </a:moveTo>
                  <a:cubicBezTo>
                    <a:pt x="1" y="1547"/>
                    <a:pt x="21" y="853"/>
                    <a:pt x="477" y="417"/>
                  </a:cubicBezTo>
                  <a:lnTo>
                    <a:pt x="477" y="417"/>
                  </a:lnTo>
                  <a:cubicBezTo>
                    <a:pt x="913" y="1"/>
                    <a:pt x="1607" y="1"/>
                    <a:pt x="2044" y="457"/>
                  </a:cubicBezTo>
                  <a:lnTo>
                    <a:pt x="2044" y="457"/>
                  </a:lnTo>
                  <a:cubicBezTo>
                    <a:pt x="2460" y="893"/>
                    <a:pt x="2460" y="1607"/>
                    <a:pt x="2004" y="2023"/>
                  </a:cubicBezTo>
                  <a:lnTo>
                    <a:pt x="2004" y="2023"/>
                  </a:lnTo>
                  <a:cubicBezTo>
                    <a:pt x="1806" y="2222"/>
                    <a:pt x="1528" y="2341"/>
                    <a:pt x="1230" y="2341"/>
                  </a:cubicBezTo>
                  <a:lnTo>
                    <a:pt x="1230" y="2341"/>
                  </a:lnTo>
                  <a:cubicBezTo>
                    <a:pt x="933" y="2341"/>
                    <a:pt x="636" y="2222"/>
                    <a:pt x="437" y="200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7219312" y="3369083"/>
              <a:ext cx="166425" cy="157172"/>
            </a:xfrm>
            <a:custGeom>
              <a:avLst/>
              <a:gdLst/>
              <a:ahLst/>
              <a:cxnLst/>
              <a:rect l="l" t="t" r="r" b="b"/>
              <a:pathLst>
                <a:path w="2500" h="2361" extrusionOk="0">
                  <a:moveTo>
                    <a:pt x="378" y="1924"/>
                  </a:moveTo>
                  <a:cubicBezTo>
                    <a:pt x="1" y="1448"/>
                    <a:pt x="80" y="734"/>
                    <a:pt x="576" y="377"/>
                  </a:cubicBezTo>
                  <a:lnTo>
                    <a:pt x="576" y="377"/>
                  </a:lnTo>
                  <a:cubicBezTo>
                    <a:pt x="1072" y="1"/>
                    <a:pt x="1766" y="80"/>
                    <a:pt x="2143" y="576"/>
                  </a:cubicBezTo>
                  <a:lnTo>
                    <a:pt x="2143" y="576"/>
                  </a:lnTo>
                  <a:cubicBezTo>
                    <a:pt x="2500" y="1072"/>
                    <a:pt x="2420" y="1766"/>
                    <a:pt x="1924" y="2142"/>
                  </a:cubicBezTo>
                  <a:lnTo>
                    <a:pt x="1924" y="2142"/>
                  </a:lnTo>
                  <a:cubicBezTo>
                    <a:pt x="1726" y="2281"/>
                    <a:pt x="1488" y="2361"/>
                    <a:pt x="1250" y="2361"/>
                  </a:cubicBezTo>
                  <a:lnTo>
                    <a:pt x="1250" y="2361"/>
                  </a:lnTo>
                  <a:cubicBezTo>
                    <a:pt x="913" y="2361"/>
                    <a:pt x="576" y="2202"/>
                    <a:pt x="378" y="192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7503167" y="3136753"/>
              <a:ext cx="162431" cy="155840"/>
            </a:xfrm>
            <a:custGeom>
              <a:avLst/>
              <a:gdLst/>
              <a:ahLst/>
              <a:cxnLst/>
              <a:rect l="l" t="t" r="r" b="b"/>
              <a:pathLst>
                <a:path w="2440" h="2341" extrusionOk="0">
                  <a:moveTo>
                    <a:pt x="417" y="2003"/>
                  </a:moveTo>
                  <a:cubicBezTo>
                    <a:pt x="1" y="1567"/>
                    <a:pt x="1" y="853"/>
                    <a:pt x="457" y="437"/>
                  </a:cubicBezTo>
                  <a:lnTo>
                    <a:pt x="457" y="437"/>
                  </a:lnTo>
                  <a:cubicBezTo>
                    <a:pt x="893" y="0"/>
                    <a:pt x="1587" y="20"/>
                    <a:pt x="2023" y="456"/>
                  </a:cubicBezTo>
                  <a:lnTo>
                    <a:pt x="2023" y="456"/>
                  </a:lnTo>
                  <a:cubicBezTo>
                    <a:pt x="2440" y="893"/>
                    <a:pt x="2440" y="1607"/>
                    <a:pt x="2004" y="2023"/>
                  </a:cubicBezTo>
                  <a:lnTo>
                    <a:pt x="2004" y="2023"/>
                  </a:lnTo>
                  <a:cubicBezTo>
                    <a:pt x="1785" y="2241"/>
                    <a:pt x="1508" y="2340"/>
                    <a:pt x="1230" y="2340"/>
                  </a:cubicBezTo>
                  <a:lnTo>
                    <a:pt x="1230" y="2340"/>
                  </a:lnTo>
                  <a:cubicBezTo>
                    <a:pt x="913" y="2340"/>
                    <a:pt x="635" y="2221"/>
                    <a:pt x="417" y="200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7715725" y="2841049"/>
              <a:ext cx="170353" cy="159768"/>
            </a:xfrm>
            <a:custGeom>
              <a:avLst/>
              <a:gdLst/>
              <a:ahLst/>
              <a:cxnLst/>
              <a:rect l="l" t="t" r="r" b="b"/>
              <a:pathLst>
                <a:path w="2559" h="2400" extrusionOk="0">
                  <a:moveTo>
                    <a:pt x="814" y="2301"/>
                  </a:moveTo>
                  <a:cubicBezTo>
                    <a:pt x="258" y="2023"/>
                    <a:pt x="0" y="1369"/>
                    <a:pt x="278" y="813"/>
                  </a:cubicBezTo>
                  <a:lnTo>
                    <a:pt x="278" y="813"/>
                  </a:lnTo>
                  <a:cubicBezTo>
                    <a:pt x="536" y="238"/>
                    <a:pt x="1190" y="0"/>
                    <a:pt x="1765" y="258"/>
                  </a:cubicBezTo>
                  <a:lnTo>
                    <a:pt x="1765" y="258"/>
                  </a:lnTo>
                  <a:cubicBezTo>
                    <a:pt x="2321" y="516"/>
                    <a:pt x="2559" y="1190"/>
                    <a:pt x="2301" y="1745"/>
                  </a:cubicBezTo>
                  <a:lnTo>
                    <a:pt x="2301" y="1745"/>
                  </a:lnTo>
                  <a:cubicBezTo>
                    <a:pt x="2122" y="2142"/>
                    <a:pt x="1726" y="2400"/>
                    <a:pt x="1289" y="2400"/>
                  </a:cubicBezTo>
                  <a:lnTo>
                    <a:pt x="1289" y="2400"/>
                  </a:lnTo>
                  <a:cubicBezTo>
                    <a:pt x="1131" y="2400"/>
                    <a:pt x="972" y="2360"/>
                    <a:pt x="814" y="23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7801534" y="2497815"/>
              <a:ext cx="147919" cy="147919"/>
            </a:xfrm>
            <a:custGeom>
              <a:avLst/>
              <a:gdLst/>
              <a:ahLst/>
              <a:cxnLst/>
              <a:rect l="l" t="t" r="r" b="b"/>
              <a:pathLst>
                <a:path w="2222" h="2222" extrusionOk="0">
                  <a:moveTo>
                    <a:pt x="0" y="1111"/>
                  </a:moveTo>
                  <a:cubicBezTo>
                    <a:pt x="0" y="496"/>
                    <a:pt x="496" y="0"/>
                    <a:pt x="1111" y="0"/>
                  </a:cubicBezTo>
                  <a:lnTo>
                    <a:pt x="1111" y="0"/>
                  </a:lnTo>
                  <a:cubicBezTo>
                    <a:pt x="1726" y="0"/>
                    <a:pt x="2222" y="496"/>
                    <a:pt x="2222" y="1111"/>
                  </a:cubicBezTo>
                  <a:lnTo>
                    <a:pt x="2222" y="1111"/>
                  </a:lnTo>
                  <a:cubicBezTo>
                    <a:pt x="2222" y="1725"/>
                    <a:pt x="1726" y="2221"/>
                    <a:pt x="1111" y="2221"/>
                  </a:cubicBezTo>
                  <a:lnTo>
                    <a:pt x="1111" y="2221"/>
                  </a:lnTo>
                  <a:cubicBezTo>
                    <a:pt x="496" y="2221"/>
                    <a:pt x="0" y="1725"/>
                    <a:pt x="0" y="111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7714393" y="2132079"/>
              <a:ext cx="170353" cy="158503"/>
            </a:xfrm>
            <a:custGeom>
              <a:avLst/>
              <a:gdLst/>
              <a:ahLst/>
              <a:cxnLst/>
              <a:rect l="l" t="t" r="r" b="b"/>
              <a:pathLst>
                <a:path w="2559" h="2381" extrusionOk="0">
                  <a:moveTo>
                    <a:pt x="278" y="1746"/>
                  </a:moveTo>
                  <a:cubicBezTo>
                    <a:pt x="1" y="1191"/>
                    <a:pt x="239" y="516"/>
                    <a:pt x="814" y="259"/>
                  </a:cubicBezTo>
                  <a:lnTo>
                    <a:pt x="814" y="259"/>
                  </a:lnTo>
                  <a:cubicBezTo>
                    <a:pt x="1369" y="1"/>
                    <a:pt x="2023" y="239"/>
                    <a:pt x="2301" y="794"/>
                  </a:cubicBezTo>
                  <a:lnTo>
                    <a:pt x="2301" y="794"/>
                  </a:lnTo>
                  <a:cubicBezTo>
                    <a:pt x="2559" y="1349"/>
                    <a:pt x="2321" y="2024"/>
                    <a:pt x="1766" y="2281"/>
                  </a:cubicBezTo>
                  <a:lnTo>
                    <a:pt x="1766" y="2281"/>
                  </a:lnTo>
                  <a:cubicBezTo>
                    <a:pt x="1607" y="2361"/>
                    <a:pt x="1448" y="2381"/>
                    <a:pt x="1290" y="2381"/>
                  </a:cubicBezTo>
                  <a:lnTo>
                    <a:pt x="1290" y="2381"/>
                  </a:lnTo>
                  <a:cubicBezTo>
                    <a:pt x="853" y="2381"/>
                    <a:pt x="457" y="2143"/>
                    <a:pt x="278" y="17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7499239" y="1842965"/>
              <a:ext cx="163762" cy="157172"/>
            </a:xfrm>
            <a:custGeom>
              <a:avLst/>
              <a:gdLst/>
              <a:ahLst/>
              <a:cxnLst/>
              <a:rect l="l" t="t" r="r" b="b"/>
              <a:pathLst>
                <a:path w="2460" h="2361" extrusionOk="0">
                  <a:moveTo>
                    <a:pt x="456" y="2043"/>
                  </a:moveTo>
                  <a:lnTo>
                    <a:pt x="456" y="2043"/>
                  </a:lnTo>
                  <a:cubicBezTo>
                    <a:pt x="20" y="1607"/>
                    <a:pt x="0" y="913"/>
                    <a:pt x="436" y="457"/>
                  </a:cubicBezTo>
                  <a:lnTo>
                    <a:pt x="436" y="457"/>
                  </a:lnTo>
                  <a:cubicBezTo>
                    <a:pt x="853" y="21"/>
                    <a:pt x="1567" y="1"/>
                    <a:pt x="2003" y="437"/>
                  </a:cubicBezTo>
                  <a:lnTo>
                    <a:pt x="2003" y="437"/>
                  </a:lnTo>
                  <a:cubicBezTo>
                    <a:pt x="2459" y="853"/>
                    <a:pt x="2459" y="1567"/>
                    <a:pt x="2043" y="2004"/>
                  </a:cubicBezTo>
                  <a:lnTo>
                    <a:pt x="2043" y="2004"/>
                  </a:lnTo>
                  <a:cubicBezTo>
                    <a:pt x="1825" y="2222"/>
                    <a:pt x="1547" y="2341"/>
                    <a:pt x="1230" y="2361"/>
                  </a:cubicBezTo>
                  <a:lnTo>
                    <a:pt x="1230" y="2361"/>
                  </a:lnTo>
                  <a:cubicBezTo>
                    <a:pt x="952" y="2361"/>
                    <a:pt x="674" y="2242"/>
                    <a:pt x="456" y="204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7215385" y="1607973"/>
              <a:ext cx="167690" cy="158503"/>
            </a:xfrm>
            <a:custGeom>
              <a:avLst/>
              <a:gdLst/>
              <a:ahLst/>
              <a:cxnLst/>
              <a:rect l="l" t="t" r="r" b="b"/>
              <a:pathLst>
                <a:path w="2519" h="2381" extrusionOk="0">
                  <a:moveTo>
                    <a:pt x="575" y="2143"/>
                  </a:moveTo>
                  <a:lnTo>
                    <a:pt x="575" y="2143"/>
                  </a:lnTo>
                  <a:cubicBezTo>
                    <a:pt x="80" y="1766"/>
                    <a:pt x="0" y="1072"/>
                    <a:pt x="377" y="596"/>
                  </a:cubicBezTo>
                  <a:lnTo>
                    <a:pt x="377" y="596"/>
                  </a:lnTo>
                  <a:cubicBezTo>
                    <a:pt x="734" y="100"/>
                    <a:pt x="1448" y="1"/>
                    <a:pt x="1924" y="378"/>
                  </a:cubicBezTo>
                  <a:lnTo>
                    <a:pt x="1924" y="378"/>
                  </a:lnTo>
                  <a:cubicBezTo>
                    <a:pt x="2420" y="754"/>
                    <a:pt x="2519" y="1448"/>
                    <a:pt x="2142" y="1944"/>
                  </a:cubicBezTo>
                  <a:lnTo>
                    <a:pt x="2142" y="1944"/>
                  </a:lnTo>
                  <a:cubicBezTo>
                    <a:pt x="1924" y="2222"/>
                    <a:pt x="1607" y="2381"/>
                    <a:pt x="1250" y="2381"/>
                  </a:cubicBezTo>
                  <a:lnTo>
                    <a:pt x="1250" y="2381"/>
                  </a:lnTo>
                  <a:cubicBezTo>
                    <a:pt x="1012" y="2381"/>
                    <a:pt x="774" y="2301"/>
                    <a:pt x="575" y="214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6934193" y="1376975"/>
              <a:ext cx="163762" cy="155840"/>
            </a:xfrm>
            <a:custGeom>
              <a:avLst/>
              <a:gdLst/>
              <a:ahLst/>
              <a:cxnLst/>
              <a:rect l="l" t="t" r="r" b="b"/>
              <a:pathLst>
                <a:path w="2460" h="2341" extrusionOk="0">
                  <a:moveTo>
                    <a:pt x="456" y="2023"/>
                  </a:moveTo>
                  <a:lnTo>
                    <a:pt x="456" y="2023"/>
                  </a:lnTo>
                  <a:cubicBezTo>
                    <a:pt x="20" y="1607"/>
                    <a:pt x="0" y="893"/>
                    <a:pt x="437" y="456"/>
                  </a:cubicBezTo>
                  <a:lnTo>
                    <a:pt x="437" y="456"/>
                  </a:lnTo>
                  <a:cubicBezTo>
                    <a:pt x="853" y="20"/>
                    <a:pt x="1567" y="0"/>
                    <a:pt x="2003" y="437"/>
                  </a:cubicBezTo>
                  <a:lnTo>
                    <a:pt x="2003" y="437"/>
                  </a:lnTo>
                  <a:cubicBezTo>
                    <a:pt x="2440" y="853"/>
                    <a:pt x="2459" y="1567"/>
                    <a:pt x="2043" y="2003"/>
                  </a:cubicBezTo>
                  <a:lnTo>
                    <a:pt x="2043" y="2003"/>
                  </a:lnTo>
                  <a:cubicBezTo>
                    <a:pt x="1825" y="2221"/>
                    <a:pt x="1527" y="2340"/>
                    <a:pt x="1230" y="2340"/>
                  </a:cubicBezTo>
                  <a:lnTo>
                    <a:pt x="1230" y="2340"/>
                  </a:lnTo>
                  <a:cubicBezTo>
                    <a:pt x="952" y="2340"/>
                    <a:pt x="675" y="2221"/>
                    <a:pt x="456" y="202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6715045" y="1081272"/>
              <a:ext cx="169021" cy="159768"/>
            </a:xfrm>
            <a:custGeom>
              <a:avLst/>
              <a:gdLst/>
              <a:ahLst/>
              <a:cxnLst/>
              <a:rect l="l" t="t" r="r" b="b"/>
              <a:pathLst>
                <a:path w="2539" h="2400" extrusionOk="0">
                  <a:moveTo>
                    <a:pt x="258" y="1765"/>
                  </a:moveTo>
                  <a:lnTo>
                    <a:pt x="258" y="1765"/>
                  </a:lnTo>
                  <a:cubicBezTo>
                    <a:pt x="0" y="1190"/>
                    <a:pt x="238" y="536"/>
                    <a:pt x="794" y="278"/>
                  </a:cubicBezTo>
                  <a:lnTo>
                    <a:pt x="794" y="278"/>
                  </a:lnTo>
                  <a:cubicBezTo>
                    <a:pt x="1349" y="0"/>
                    <a:pt x="2023" y="238"/>
                    <a:pt x="2281" y="813"/>
                  </a:cubicBezTo>
                  <a:lnTo>
                    <a:pt x="2281" y="813"/>
                  </a:lnTo>
                  <a:cubicBezTo>
                    <a:pt x="2539" y="1368"/>
                    <a:pt x="2301" y="2023"/>
                    <a:pt x="1745" y="2301"/>
                  </a:cubicBezTo>
                  <a:lnTo>
                    <a:pt x="1745" y="2301"/>
                  </a:lnTo>
                  <a:cubicBezTo>
                    <a:pt x="1607" y="2360"/>
                    <a:pt x="1428" y="2400"/>
                    <a:pt x="1269" y="2400"/>
                  </a:cubicBezTo>
                  <a:lnTo>
                    <a:pt x="1269" y="2400"/>
                  </a:lnTo>
                  <a:cubicBezTo>
                    <a:pt x="833" y="2400"/>
                    <a:pt x="437" y="2142"/>
                    <a:pt x="258" y="176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6649007" y="4254930"/>
              <a:ext cx="147919" cy="154509"/>
            </a:xfrm>
            <a:custGeom>
              <a:avLst/>
              <a:gdLst/>
              <a:ahLst/>
              <a:cxnLst/>
              <a:rect l="l" t="t" r="r" b="b"/>
              <a:pathLst>
                <a:path w="2222" h="2321" extrusionOk="0">
                  <a:moveTo>
                    <a:pt x="1111" y="2321"/>
                  </a:moveTo>
                  <a:cubicBezTo>
                    <a:pt x="1032" y="2321"/>
                    <a:pt x="953" y="2321"/>
                    <a:pt x="893" y="2301"/>
                  </a:cubicBezTo>
                  <a:cubicBezTo>
                    <a:pt x="814" y="2301"/>
                    <a:pt x="754" y="2261"/>
                    <a:pt x="675" y="2241"/>
                  </a:cubicBezTo>
                  <a:cubicBezTo>
                    <a:pt x="615" y="2222"/>
                    <a:pt x="556" y="2182"/>
                    <a:pt x="496" y="2142"/>
                  </a:cubicBezTo>
                  <a:cubicBezTo>
                    <a:pt x="437" y="2103"/>
                    <a:pt x="377" y="2063"/>
                    <a:pt x="318" y="2003"/>
                  </a:cubicBezTo>
                  <a:cubicBezTo>
                    <a:pt x="120" y="1785"/>
                    <a:pt x="1" y="1508"/>
                    <a:pt x="1" y="1210"/>
                  </a:cubicBezTo>
                  <a:cubicBezTo>
                    <a:pt x="1" y="1151"/>
                    <a:pt x="1" y="1071"/>
                    <a:pt x="21" y="992"/>
                  </a:cubicBezTo>
                  <a:cubicBezTo>
                    <a:pt x="40" y="853"/>
                    <a:pt x="100" y="714"/>
                    <a:pt x="179" y="595"/>
                  </a:cubicBezTo>
                  <a:cubicBezTo>
                    <a:pt x="219" y="536"/>
                    <a:pt x="278" y="476"/>
                    <a:pt x="318" y="437"/>
                  </a:cubicBezTo>
                  <a:cubicBezTo>
                    <a:pt x="754" y="0"/>
                    <a:pt x="1468" y="0"/>
                    <a:pt x="1905" y="437"/>
                  </a:cubicBezTo>
                  <a:cubicBezTo>
                    <a:pt x="1944" y="476"/>
                    <a:pt x="1984" y="536"/>
                    <a:pt x="2043" y="595"/>
                  </a:cubicBezTo>
                  <a:cubicBezTo>
                    <a:pt x="2103" y="714"/>
                    <a:pt x="2162" y="853"/>
                    <a:pt x="2202" y="992"/>
                  </a:cubicBezTo>
                  <a:cubicBezTo>
                    <a:pt x="2222" y="1151"/>
                    <a:pt x="2222" y="1289"/>
                    <a:pt x="2202" y="1428"/>
                  </a:cubicBezTo>
                  <a:cubicBezTo>
                    <a:pt x="2182" y="1508"/>
                    <a:pt x="2162" y="1567"/>
                    <a:pt x="2142" y="1646"/>
                  </a:cubicBezTo>
                  <a:cubicBezTo>
                    <a:pt x="2103" y="1706"/>
                    <a:pt x="2063" y="1765"/>
                    <a:pt x="2024" y="1845"/>
                  </a:cubicBezTo>
                  <a:cubicBezTo>
                    <a:pt x="1944" y="1964"/>
                    <a:pt x="1845" y="2063"/>
                    <a:pt x="1726" y="2142"/>
                  </a:cubicBezTo>
                  <a:cubicBezTo>
                    <a:pt x="1667" y="2182"/>
                    <a:pt x="1607" y="2222"/>
                    <a:pt x="1528" y="2241"/>
                  </a:cubicBezTo>
                  <a:cubicBezTo>
                    <a:pt x="1468" y="2261"/>
                    <a:pt x="1389" y="2301"/>
                    <a:pt x="1329" y="2301"/>
                  </a:cubicBezTo>
                  <a:cubicBezTo>
                    <a:pt x="1250" y="2321"/>
                    <a:pt x="1171" y="2321"/>
                    <a:pt x="1111" y="232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7"/>
          <p:cNvGrpSpPr/>
          <p:nvPr/>
        </p:nvGrpSpPr>
        <p:grpSpPr>
          <a:xfrm>
            <a:off x="7118296" y="1419474"/>
            <a:ext cx="2944226" cy="1051663"/>
            <a:chOff x="381400" y="1650500"/>
            <a:chExt cx="1095200" cy="391200"/>
          </a:xfrm>
        </p:grpSpPr>
        <p:sp>
          <p:nvSpPr>
            <p:cNvPr id="351" name="Google Shape;351;p7"/>
            <p:cNvSpPr/>
            <p:nvPr/>
          </p:nvSpPr>
          <p:spPr>
            <a:xfrm>
              <a:off x="479550" y="1650500"/>
              <a:ext cx="699575" cy="138850"/>
            </a:xfrm>
            <a:custGeom>
              <a:avLst/>
              <a:gdLst/>
              <a:ahLst/>
              <a:cxnLst/>
              <a:rect l="l" t="t" r="r" b="b"/>
              <a:pathLst>
                <a:path w="27983" h="5554" extrusionOk="0">
                  <a:moveTo>
                    <a:pt x="2777" y="0"/>
                  </a:moveTo>
                  <a:lnTo>
                    <a:pt x="25207" y="0"/>
                  </a:lnTo>
                  <a:cubicBezTo>
                    <a:pt x="26734" y="0"/>
                    <a:pt x="27983" y="1250"/>
                    <a:pt x="27983" y="2777"/>
                  </a:cubicBezTo>
                  <a:cubicBezTo>
                    <a:pt x="27983" y="4304"/>
                    <a:pt x="26734" y="5553"/>
                    <a:pt x="25207" y="5553"/>
                  </a:cubicBezTo>
                  <a:lnTo>
                    <a:pt x="2777" y="5553"/>
                  </a:lnTo>
                  <a:cubicBezTo>
                    <a:pt x="1250" y="5553"/>
                    <a:pt x="1" y="4304"/>
                    <a:pt x="1" y="2777"/>
                  </a:cubicBezTo>
                  <a:cubicBezTo>
                    <a:pt x="1" y="1250"/>
                    <a:pt x="1250" y="0"/>
                    <a:pt x="27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947075" y="1658925"/>
              <a:ext cx="417000" cy="121975"/>
            </a:xfrm>
            <a:custGeom>
              <a:avLst/>
              <a:gdLst/>
              <a:ahLst/>
              <a:cxnLst/>
              <a:rect l="l" t="t" r="r" b="b"/>
              <a:pathLst>
                <a:path w="16680" h="4879" extrusionOk="0">
                  <a:moveTo>
                    <a:pt x="2440" y="0"/>
                  </a:moveTo>
                  <a:lnTo>
                    <a:pt x="16679" y="0"/>
                  </a:lnTo>
                  <a:cubicBezTo>
                    <a:pt x="15687" y="1468"/>
                    <a:pt x="15687" y="3411"/>
                    <a:pt x="16679" y="4879"/>
                  </a:cubicBezTo>
                  <a:lnTo>
                    <a:pt x="2440" y="4879"/>
                  </a:lnTo>
                  <a:cubicBezTo>
                    <a:pt x="1092" y="4879"/>
                    <a:pt x="1" y="3788"/>
                    <a:pt x="1" y="2440"/>
                  </a:cubicBezTo>
                  <a:cubicBezTo>
                    <a:pt x="1" y="1091"/>
                    <a:pt x="1092" y="0"/>
                    <a:pt x="2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938650" y="1651000"/>
              <a:ext cx="469525" cy="138825"/>
            </a:xfrm>
            <a:custGeom>
              <a:avLst/>
              <a:gdLst/>
              <a:ahLst/>
              <a:cxnLst/>
              <a:rect l="l" t="t" r="r" b="b"/>
              <a:pathLst>
                <a:path w="18781" h="5553" extrusionOk="0">
                  <a:moveTo>
                    <a:pt x="2777" y="5533"/>
                  </a:moveTo>
                  <a:lnTo>
                    <a:pt x="18781" y="5533"/>
                  </a:lnTo>
                  <a:lnTo>
                    <a:pt x="18781" y="4879"/>
                  </a:lnTo>
                  <a:lnTo>
                    <a:pt x="2777" y="4879"/>
                  </a:lnTo>
                  <a:cubicBezTo>
                    <a:pt x="1647" y="4819"/>
                    <a:pt x="774" y="3887"/>
                    <a:pt x="774" y="2777"/>
                  </a:cubicBezTo>
                  <a:cubicBezTo>
                    <a:pt x="774" y="1646"/>
                    <a:pt x="1647" y="714"/>
                    <a:pt x="2777" y="674"/>
                  </a:cubicBezTo>
                  <a:lnTo>
                    <a:pt x="18781" y="674"/>
                  </a:lnTo>
                  <a:lnTo>
                    <a:pt x="18781" y="0"/>
                  </a:lnTo>
                  <a:lnTo>
                    <a:pt x="2777" y="0"/>
                  </a:lnTo>
                  <a:cubicBezTo>
                    <a:pt x="1250" y="0"/>
                    <a:pt x="1" y="1249"/>
                    <a:pt x="1" y="2777"/>
                  </a:cubicBezTo>
                  <a:cubicBezTo>
                    <a:pt x="1" y="4304"/>
                    <a:pt x="1250" y="5553"/>
                    <a:pt x="2777" y="55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777025" y="1788325"/>
              <a:ext cx="699575" cy="140825"/>
            </a:xfrm>
            <a:custGeom>
              <a:avLst/>
              <a:gdLst/>
              <a:ahLst/>
              <a:cxnLst/>
              <a:rect l="l" t="t" r="r" b="b"/>
              <a:pathLst>
                <a:path w="27983" h="5633" extrusionOk="0">
                  <a:moveTo>
                    <a:pt x="25305" y="40"/>
                  </a:moveTo>
                  <a:lnTo>
                    <a:pt x="2856" y="40"/>
                  </a:lnTo>
                  <a:cubicBezTo>
                    <a:pt x="1290" y="0"/>
                    <a:pt x="1" y="1250"/>
                    <a:pt x="1" y="2816"/>
                  </a:cubicBezTo>
                  <a:cubicBezTo>
                    <a:pt x="1" y="4383"/>
                    <a:pt x="1290" y="5632"/>
                    <a:pt x="2856" y="5593"/>
                  </a:cubicBezTo>
                  <a:lnTo>
                    <a:pt x="25305" y="5593"/>
                  </a:lnTo>
                  <a:cubicBezTo>
                    <a:pt x="26793" y="5553"/>
                    <a:pt x="27983" y="4324"/>
                    <a:pt x="27983" y="2816"/>
                  </a:cubicBezTo>
                  <a:cubicBezTo>
                    <a:pt x="27983" y="1309"/>
                    <a:pt x="26793" y="80"/>
                    <a:pt x="25305" y="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94575" y="1797750"/>
              <a:ext cx="414500" cy="121975"/>
            </a:xfrm>
            <a:custGeom>
              <a:avLst/>
              <a:gdLst/>
              <a:ahLst/>
              <a:cxnLst/>
              <a:rect l="l" t="t" r="r" b="b"/>
              <a:pathLst>
                <a:path w="16580" h="4879" extrusionOk="0">
                  <a:moveTo>
                    <a:pt x="14220" y="0"/>
                  </a:moveTo>
                  <a:lnTo>
                    <a:pt x="1" y="0"/>
                  </a:lnTo>
                  <a:cubicBezTo>
                    <a:pt x="972" y="1488"/>
                    <a:pt x="972" y="3411"/>
                    <a:pt x="1" y="4879"/>
                  </a:cubicBezTo>
                  <a:lnTo>
                    <a:pt x="14220" y="4879"/>
                  </a:lnTo>
                  <a:cubicBezTo>
                    <a:pt x="15549" y="4839"/>
                    <a:pt x="16580" y="3768"/>
                    <a:pt x="16580" y="2439"/>
                  </a:cubicBezTo>
                  <a:cubicBezTo>
                    <a:pt x="16580" y="1131"/>
                    <a:pt x="15549" y="40"/>
                    <a:pt x="142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50450" y="1788325"/>
              <a:ext cx="471025" cy="140825"/>
            </a:xfrm>
            <a:custGeom>
              <a:avLst/>
              <a:gdLst/>
              <a:ahLst/>
              <a:cxnLst/>
              <a:rect l="l" t="t" r="r" b="b"/>
              <a:pathLst>
                <a:path w="18841" h="5633" extrusionOk="0">
                  <a:moveTo>
                    <a:pt x="15985" y="5593"/>
                  </a:moveTo>
                  <a:lnTo>
                    <a:pt x="1" y="5593"/>
                  </a:lnTo>
                  <a:lnTo>
                    <a:pt x="1" y="4919"/>
                  </a:lnTo>
                  <a:lnTo>
                    <a:pt x="15985" y="4919"/>
                  </a:lnTo>
                  <a:cubicBezTo>
                    <a:pt x="17195" y="4978"/>
                    <a:pt x="18206" y="4006"/>
                    <a:pt x="18206" y="2816"/>
                  </a:cubicBezTo>
                  <a:cubicBezTo>
                    <a:pt x="18206" y="1607"/>
                    <a:pt x="17195" y="635"/>
                    <a:pt x="15985" y="694"/>
                  </a:cubicBezTo>
                  <a:lnTo>
                    <a:pt x="1" y="694"/>
                  </a:lnTo>
                  <a:lnTo>
                    <a:pt x="1" y="40"/>
                  </a:lnTo>
                  <a:lnTo>
                    <a:pt x="15985" y="40"/>
                  </a:lnTo>
                  <a:cubicBezTo>
                    <a:pt x="17552" y="0"/>
                    <a:pt x="18841" y="1250"/>
                    <a:pt x="18841" y="2816"/>
                  </a:cubicBezTo>
                  <a:cubicBezTo>
                    <a:pt x="18841" y="4383"/>
                    <a:pt x="17552" y="5632"/>
                    <a:pt x="15985" y="5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81400" y="1925650"/>
              <a:ext cx="752625" cy="116050"/>
            </a:xfrm>
            <a:custGeom>
              <a:avLst/>
              <a:gdLst/>
              <a:ahLst/>
              <a:cxnLst/>
              <a:rect l="l" t="t" r="r" b="b"/>
              <a:pathLst>
                <a:path w="30105" h="4642" extrusionOk="0">
                  <a:moveTo>
                    <a:pt x="2063" y="100"/>
                  </a:moveTo>
                  <a:lnTo>
                    <a:pt x="27705" y="100"/>
                  </a:lnTo>
                  <a:cubicBezTo>
                    <a:pt x="29014" y="1"/>
                    <a:pt x="30104" y="1012"/>
                    <a:pt x="30104" y="2321"/>
                  </a:cubicBezTo>
                  <a:cubicBezTo>
                    <a:pt x="30104" y="3610"/>
                    <a:pt x="29014" y="4641"/>
                    <a:pt x="27705" y="4542"/>
                  </a:cubicBezTo>
                  <a:lnTo>
                    <a:pt x="2063" y="4542"/>
                  </a:lnTo>
                  <a:cubicBezTo>
                    <a:pt x="893" y="4443"/>
                    <a:pt x="0" y="3491"/>
                    <a:pt x="0" y="2321"/>
                  </a:cubicBezTo>
                  <a:cubicBezTo>
                    <a:pt x="0" y="1151"/>
                    <a:pt x="893" y="179"/>
                    <a:pt x="2063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942125" y="1933575"/>
              <a:ext cx="489850" cy="100175"/>
            </a:xfrm>
            <a:custGeom>
              <a:avLst/>
              <a:gdLst/>
              <a:ahLst/>
              <a:cxnLst/>
              <a:rect l="l" t="t" r="r" b="b"/>
              <a:pathLst>
                <a:path w="19594" h="4007" extrusionOk="0">
                  <a:moveTo>
                    <a:pt x="2023" y="41"/>
                  </a:moveTo>
                  <a:lnTo>
                    <a:pt x="19594" y="41"/>
                  </a:lnTo>
                  <a:cubicBezTo>
                    <a:pt x="18801" y="1230"/>
                    <a:pt x="18801" y="2777"/>
                    <a:pt x="19594" y="3967"/>
                  </a:cubicBezTo>
                  <a:lnTo>
                    <a:pt x="2023" y="3967"/>
                  </a:lnTo>
                  <a:cubicBezTo>
                    <a:pt x="913" y="4007"/>
                    <a:pt x="1" y="3114"/>
                    <a:pt x="1" y="2004"/>
                  </a:cubicBezTo>
                  <a:cubicBezTo>
                    <a:pt x="1" y="893"/>
                    <a:pt x="913" y="1"/>
                    <a:pt x="2023" y="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932700" y="1925650"/>
              <a:ext cx="534475" cy="116050"/>
            </a:xfrm>
            <a:custGeom>
              <a:avLst/>
              <a:gdLst/>
              <a:ahLst/>
              <a:cxnLst/>
              <a:rect l="l" t="t" r="r" b="b"/>
              <a:pathLst>
                <a:path w="21379" h="4642" extrusionOk="0">
                  <a:moveTo>
                    <a:pt x="2400" y="4562"/>
                  </a:moveTo>
                  <a:lnTo>
                    <a:pt x="21379" y="4562"/>
                  </a:lnTo>
                  <a:lnTo>
                    <a:pt x="21379" y="4026"/>
                  </a:lnTo>
                  <a:lnTo>
                    <a:pt x="2400" y="4026"/>
                  </a:lnTo>
                  <a:cubicBezTo>
                    <a:pt x="1468" y="4026"/>
                    <a:pt x="715" y="3253"/>
                    <a:pt x="715" y="2321"/>
                  </a:cubicBezTo>
                  <a:cubicBezTo>
                    <a:pt x="715" y="1389"/>
                    <a:pt x="1468" y="635"/>
                    <a:pt x="2400" y="635"/>
                  </a:cubicBezTo>
                  <a:lnTo>
                    <a:pt x="21379" y="635"/>
                  </a:lnTo>
                  <a:lnTo>
                    <a:pt x="21379" y="100"/>
                  </a:lnTo>
                  <a:lnTo>
                    <a:pt x="2400" y="100"/>
                  </a:lnTo>
                  <a:cubicBezTo>
                    <a:pt x="1111" y="1"/>
                    <a:pt x="1" y="1012"/>
                    <a:pt x="1" y="2321"/>
                  </a:cubicBezTo>
                  <a:cubicBezTo>
                    <a:pt x="1" y="3610"/>
                    <a:pt x="1111" y="4641"/>
                    <a:pt x="2400" y="45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7"/>
          <p:cNvGrpSpPr/>
          <p:nvPr/>
        </p:nvGrpSpPr>
        <p:grpSpPr>
          <a:xfrm>
            <a:off x="-177854" y="4410324"/>
            <a:ext cx="2944226" cy="1051663"/>
            <a:chOff x="381400" y="1650500"/>
            <a:chExt cx="1095200" cy="391200"/>
          </a:xfrm>
        </p:grpSpPr>
        <p:sp>
          <p:nvSpPr>
            <p:cNvPr id="361" name="Google Shape;361;p7"/>
            <p:cNvSpPr/>
            <p:nvPr/>
          </p:nvSpPr>
          <p:spPr>
            <a:xfrm>
              <a:off x="479550" y="1650500"/>
              <a:ext cx="699575" cy="138850"/>
            </a:xfrm>
            <a:custGeom>
              <a:avLst/>
              <a:gdLst/>
              <a:ahLst/>
              <a:cxnLst/>
              <a:rect l="l" t="t" r="r" b="b"/>
              <a:pathLst>
                <a:path w="27983" h="5554" extrusionOk="0">
                  <a:moveTo>
                    <a:pt x="2777" y="0"/>
                  </a:moveTo>
                  <a:lnTo>
                    <a:pt x="25207" y="0"/>
                  </a:lnTo>
                  <a:cubicBezTo>
                    <a:pt x="26734" y="0"/>
                    <a:pt x="27983" y="1250"/>
                    <a:pt x="27983" y="2777"/>
                  </a:cubicBezTo>
                  <a:cubicBezTo>
                    <a:pt x="27983" y="4304"/>
                    <a:pt x="26734" y="5553"/>
                    <a:pt x="25207" y="5553"/>
                  </a:cubicBezTo>
                  <a:lnTo>
                    <a:pt x="2777" y="5553"/>
                  </a:lnTo>
                  <a:cubicBezTo>
                    <a:pt x="1250" y="5553"/>
                    <a:pt x="1" y="4304"/>
                    <a:pt x="1" y="2777"/>
                  </a:cubicBezTo>
                  <a:cubicBezTo>
                    <a:pt x="1" y="1250"/>
                    <a:pt x="1250" y="0"/>
                    <a:pt x="27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947075" y="1658925"/>
              <a:ext cx="417000" cy="121975"/>
            </a:xfrm>
            <a:custGeom>
              <a:avLst/>
              <a:gdLst/>
              <a:ahLst/>
              <a:cxnLst/>
              <a:rect l="l" t="t" r="r" b="b"/>
              <a:pathLst>
                <a:path w="16680" h="4879" extrusionOk="0">
                  <a:moveTo>
                    <a:pt x="2440" y="0"/>
                  </a:moveTo>
                  <a:lnTo>
                    <a:pt x="16679" y="0"/>
                  </a:lnTo>
                  <a:cubicBezTo>
                    <a:pt x="15687" y="1468"/>
                    <a:pt x="15687" y="3411"/>
                    <a:pt x="16679" y="4879"/>
                  </a:cubicBezTo>
                  <a:lnTo>
                    <a:pt x="2440" y="4879"/>
                  </a:lnTo>
                  <a:cubicBezTo>
                    <a:pt x="1092" y="4879"/>
                    <a:pt x="1" y="3788"/>
                    <a:pt x="1" y="2440"/>
                  </a:cubicBezTo>
                  <a:cubicBezTo>
                    <a:pt x="1" y="1091"/>
                    <a:pt x="1092" y="0"/>
                    <a:pt x="2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938650" y="1651000"/>
              <a:ext cx="469525" cy="138825"/>
            </a:xfrm>
            <a:custGeom>
              <a:avLst/>
              <a:gdLst/>
              <a:ahLst/>
              <a:cxnLst/>
              <a:rect l="l" t="t" r="r" b="b"/>
              <a:pathLst>
                <a:path w="18781" h="5553" extrusionOk="0">
                  <a:moveTo>
                    <a:pt x="2777" y="5533"/>
                  </a:moveTo>
                  <a:lnTo>
                    <a:pt x="18781" y="5533"/>
                  </a:lnTo>
                  <a:lnTo>
                    <a:pt x="18781" y="4879"/>
                  </a:lnTo>
                  <a:lnTo>
                    <a:pt x="2777" y="4879"/>
                  </a:lnTo>
                  <a:cubicBezTo>
                    <a:pt x="1647" y="4819"/>
                    <a:pt x="774" y="3887"/>
                    <a:pt x="774" y="2777"/>
                  </a:cubicBezTo>
                  <a:cubicBezTo>
                    <a:pt x="774" y="1646"/>
                    <a:pt x="1647" y="714"/>
                    <a:pt x="2777" y="674"/>
                  </a:cubicBezTo>
                  <a:lnTo>
                    <a:pt x="18781" y="674"/>
                  </a:lnTo>
                  <a:lnTo>
                    <a:pt x="18781" y="0"/>
                  </a:lnTo>
                  <a:lnTo>
                    <a:pt x="2777" y="0"/>
                  </a:lnTo>
                  <a:cubicBezTo>
                    <a:pt x="1250" y="0"/>
                    <a:pt x="1" y="1249"/>
                    <a:pt x="1" y="2777"/>
                  </a:cubicBezTo>
                  <a:cubicBezTo>
                    <a:pt x="1" y="4304"/>
                    <a:pt x="1250" y="5553"/>
                    <a:pt x="2777" y="55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77025" y="1788325"/>
              <a:ext cx="699575" cy="140825"/>
            </a:xfrm>
            <a:custGeom>
              <a:avLst/>
              <a:gdLst/>
              <a:ahLst/>
              <a:cxnLst/>
              <a:rect l="l" t="t" r="r" b="b"/>
              <a:pathLst>
                <a:path w="27983" h="5633" extrusionOk="0">
                  <a:moveTo>
                    <a:pt x="25305" y="40"/>
                  </a:moveTo>
                  <a:lnTo>
                    <a:pt x="2856" y="40"/>
                  </a:lnTo>
                  <a:cubicBezTo>
                    <a:pt x="1290" y="0"/>
                    <a:pt x="1" y="1250"/>
                    <a:pt x="1" y="2816"/>
                  </a:cubicBezTo>
                  <a:cubicBezTo>
                    <a:pt x="1" y="4383"/>
                    <a:pt x="1290" y="5632"/>
                    <a:pt x="2856" y="5593"/>
                  </a:cubicBezTo>
                  <a:lnTo>
                    <a:pt x="25305" y="5593"/>
                  </a:lnTo>
                  <a:cubicBezTo>
                    <a:pt x="26793" y="5553"/>
                    <a:pt x="27983" y="4324"/>
                    <a:pt x="27983" y="2816"/>
                  </a:cubicBezTo>
                  <a:cubicBezTo>
                    <a:pt x="27983" y="1309"/>
                    <a:pt x="26793" y="80"/>
                    <a:pt x="25305" y="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94575" y="1797750"/>
              <a:ext cx="414500" cy="121975"/>
            </a:xfrm>
            <a:custGeom>
              <a:avLst/>
              <a:gdLst/>
              <a:ahLst/>
              <a:cxnLst/>
              <a:rect l="l" t="t" r="r" b="b"/>
              <a:pathLst>
                <a:path w="16580" h="4879" extrusionOk="0">
                  <a:moveTo>
                    <a:pt x="14220" y="0"/>
                  </a:moveTo>
                  <a:lnTo>
                    <a:pt x="1" y="0"/>
                  </a:lnTo>
                  <a:cubicBezTo>
                    <a:pt x="972" y="1488"/>
                    <a:pt x="972" y="3411"/>
                    <a:pt x="1" y="4879"/>
                  </a:cubicBezTo>
                  <a:lnTo>
                    <a:pt x="14220" y="4879"/>
                  </a:lnTo>
                  <a:cubicBezTo>
                    <a:pt x="15549" y="4839"/>
                    <a:pt x="16580" y="3768"/>
                    <a:pt x="16580" y="2439"/>
                  </a:cubicBezTo>
                  <a:cubicBezTo>
                    <a:pt x="16580" y="1131"/>
                    <a:pt x="15549" y="40"/>
                    <a:pt x="142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550450" y="1788325"/>
              <a:ext cx="471025" cy="140825"/>
            </a:xfrm>
            <a:custGeom>
              <a:avLst/>
              <a:gdLst/>
              <a:ahLst/>
              <a:cxnLst/>
              <a:rect l="l" t="t" r="r" b="b"/>
              <a:pathLst>
                <a:path w="18841" h="5633" extrusionOk="0">
                  <a:moveTo>
                    <a:pt x="15985" y="5593"/>
                  </a:moveTo>
                  <a:lnTo>
                    <a:pt x="1" y="5593"/>
                  </a:lnTo>
                  <a:lnTo>
                    <a:pt x="1" y="4919"/>
                  </a:lnTo>
                  <a:lnTo>
                    <a:pt x="15985" y="4919"/>
                  </a:lnTo>
                  <a:cubicBezTo>
                    <a:pt x="17195" y="4978"/>
                    <a:pt x="18206" y="4006"/>
                    <a:pt x="18206" y="2816"/>
                  </a:cubicBezTo>
                  <a:cubicBezTo>
                    <a:pt x="18206" y="1607"/>
                    <a:pt x="17195" y="635"/>
                    <a:pt x="15985" y="694"/>
                  </a:cubicBezTo>
                  <a:lnTo>
                    <a:pt x="1" y="694"/>
                  </a:lnTo>
                  <a:lnTo>
                    <a:pt x="1" y="40"/>
                  </a:lnTo>
                  <a:lnTo>
                    <a:pt x="15985" y="40"/>
                  </a:lnTo>
                  <a:cubicBezTo>
                    <a:pt x="17552" y="0"/>
                    <a:pt x="18841" y="1250"/>
                    <a:pt x="18841" y="2816"/>
                  </a:cubicBezTo>
                  <a:cubicBezTo>
                    <a:pt x="18841" y="4383"/>
                    <a:pt x="17552" y="5632"/>
                    <a:pt x="15985" y="5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81400" y="1925650"/>
              <a:ext cx="752625" cy="116050"/>
            </a:xfrm>
            <a:custGeom>
              <a:avLst/>
              <a:gdLst/>
              <a:ahLst/>
              <a:cxnLst/>
              <a:rect l="l" t="t" r="r" b="b"/>
              <a:pathLst>
                <a:path w="30105" h="4642" extrusionOk="0">
                  <a:moveTo>
                    <a:pt x="2063" y="100"/>
                  </a:moveTo>
                  <a:lnTo>
                    <a:pt x="27705" y="100"/>
                  </a:lnTo>
                  <a:cubicBezTo>
                    <a:pt x="29014" y="1"/>
                    <a:pt x="30104" y="1012"/>
                    <a:pt x="30104" y="2321"/>
                  </a:cubicBezTo>
                  <a:cubicBezTo>
                    <a:pt x="30104" y="3610"/>
                    <a:pt x="29014" y="4641"/>
                    <a:pt x="27705" y="4542"/>
                  </a:cubicBezTo>
                  <a:lnTo>
                    <a:pt x="2063" y="4542"/>
                  </a:lnTo>
                  <a:cubicBezTo>
                    <a:pt x="893" y="4443"/>
                    <a:pt x="0" y="3491"/>
                    <a:pt x="0" y="2321"/>
                  </a:cubicBezTo>
                  <a:cubicBezTo>
                    <a:pt x="0" y="1151"/>
                    <a:pt x="893" y="179"/>
                    <a:pt x="2063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942125" y="1933575"/>
              <a:ext cx="489850" cy="100175"/>
            </a:xfrm>
            <a:custGeom>
              <a:avLst/>
              <a:gdLst/>
              <a:ahLst/>
              <a:cxnLst/>
              <a:rect l="l" t="t" r="r" b="b"/>
              <a:pathLst>
                <a:path w="19594" h="4007" extrusionOk="0">
                  <a:moveTo>
                    <a:pt x="2023" y="41"/>
                  </a:moveTo>
                  <a:lnTo>
                    <a:pt x="19594" y="41"/>
                  </a:lnTo>
                  <a:cubicBezTo>
                    <a:pt x="18801" y="1230"/>
                    <a:pt x="18801" y="2777"/>
                    <a:pt x="19594" y="3967"/>
                  </a:cubicBezTo>
                  <a:lnTo>
                    <a:pt x="2023" y="3967"/>
                  </a:lnTo>
                  <a:cubicBezTo>
                    <a:pt x="913" y="4007"/>
                    <a:pt x="1" y="3114"/>
                    <a:pt x="1" y="2004"/>
                  </a:cubicBezTo>
                  <a:cubicBezTo>
                    <a:pt x="1" y="893"/>
                    <a:pt x="913" y="1"/>
                    <a:pt x="2023" y="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932700" y="1925650"/>
              <a:ext cx="534475" cy="116050"/>
            </a:xfrm>
            <a:custGeom>
              <a:avLst/>
              <a:gdLst/>
              <a:ahLst/>
              <a:cxnLst/>
              <a:rect l="l" t="t" r="r" b="b"/>
              <a:pathLst>
                <a:path w="21379" h="4642" extrusionOk="0">
                  <a:moveTo>
                    <a:pt x="2400" y="4562"/>
                  </a:moveTo>
                  <a:lnTo>
                    <a:pt x="21379" y="4562"/>
                  </a:lnTo>
                  <a:lnTo>
                    <a:pt x="21379" y="4026"/>
                  </a:lnTo>
                  <a:lnTo>
                    <a:pt x="2400" y="4026"/>
                  </a:lnTo>
                  <a:cubicBezTo>
                    <a:pt x="1468" y="4026"/>
                    <a:pt x="715" y="3253"/>
                    <a:pt x="715" y="2321"/>
                  </a:cubicBezTo>
                  <a:cubicBezTo>
                    <a:pt x="715" y="1389"/>
                    <a:pt x="1468" y="635"/>
                    <a:pt x="2400" y="635"/>
                  </a:cubicBezTo>
                  <a:lnTo>
                    <a:pt x="21379" y="635"/>
                  </a:lnTo>
                  <a:lnTo>
                    <a:pt x="21379" y="100"/>
                  </a:lnTo>
                  <a:lnTo>
                    <a:pt x="2400" y="100"/>
                  </a:lnTo>
                  <a:cubicBezTo>
                    <a:pt x="1111" y="1"/>
                    <a:pt x="1" y="1012"/>
                    <a:pt x="1" y="2321"/>
                  </a:cubicBezTo>
                  <a:cubicBezTo>
                    <a:pt x="1" y="3610"/>
                    <a:pt x="1111" y="4641"/>
                    <a:pt x="2400" y="45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9"/>
          <p:cNvSpPr/>
          <p:nvPr/>
        </p:nvSpPr>
        <p:spPr>
          <a:xfrm>
            <a:off x="-2400024" y="1644400"/>
            <a:ext cx="9777840" cy="5042394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9"/>
          <p:cNvSpPr/>
          <p:nvPr/>
        </p:nvSpPr>
        <p:spPr>
          <a:xfrm>
            <a:off x="6450306" y="-262575"/>
            <a:ext cx="605375" cy="542199"/>
          </a:xfrm>
          <a:custGeom>
            <a:avLst/>
            <a:gdLst/>
            <a:ahLst/>
            <a:cxnLst/>
            <a:rect l="l" t="t" r="r" b="b"/>
            <a:pathLst>
              <a:path w="13467" h="11979" extrusionOk="0">
                <a:moveTo>
                  <a:pt x="4225" y="1"/>
                </a:moveTo>
                <a:cubicBezTo>
                  <a:pt x="3650" y="1"/>
                  <a:pt x="3095" y="298"/>
                  <a:pt x="2817" y="814"/>
                </a:cubicBezTo>
                <a:lnTo>
                  <a:pt x="298" y="5157"/>
                </a:lnTo>
                <a:cubicBezTo>
                  <a:pt x="1" y="5672"/>
                  <a:pt x="1" y="6287"/>
                  <a:pt x="298" y="6783"/>
                </a:cubicBezTo>
                <a:lnTo>
                  <a:pt x="2817" y="11166"/>
                </a:lnTo>
                <a:cubicBezTo>
                  <a:pt x="3095" y="11661"/>
                  <a:pt x="3630" y="11959"/>
                  <a:pt x="4225" y="11979"/>
                </a:cubicBezTo>
                <a:lnTo>
                  <a:pt x="9262" y="11979"/>
                </a:lnTo>
                <a:cubicBezTo>
                  <a:pt x="9837" y="11979"/>
                  <a:pt x="10373" y="11661"/>
                  <a:pt x="10670" y="11166"/>
                </a:cubicBezTo>
                <a:lnTo>
                  <a:pt x="13189" y="6803"/>
                </a:lnTo>
                <a:cubicBezTo>
                  <a:pt x="13466" y="6287"/>
                  <a:pt x="13466" y="5672"/>
                  <a:pt x="13189" y="5176"/>
                </a:cubicBezTo>
                <a:lnTo>
                  <a:pt x="10670" y="814"/>
                </a:lnTo>
                <a:cubicBezTo>
                  <a:pt x="10373" y="298"/>
                  <a:pt x="9837" y="1"/>
                  <a:pt x="92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9"/>
          <p:cNvSpPr/>
          <p:nvPr/>
        </p:nvSpPr>
        <p:spPr>
          <a:xfrm>
            <a:off x="7914993" y="3281158"/>
            <a:ext cx="2682495" cy="238501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9"/>
          <p:cNvSpPr/>
          <p:nvPr/>
        </p:nvSpPr>
        <p:spPr>
          <a:xfrm>
            <a:off x="-488479" y="-525142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9"/>
          <p:cNvSpPr txBox="1">
            <a:spLocks noGrp="1"/>
          </p:cNvSpPr>
          <p:nvPr>
            <p:ph type="title"/>
          </p:nvPr>
        </p:nvSpPr>
        <p:spPr>
          <a:xfrm>
            <a:off x="713225" y="1189100"/>
            <a:ext cx="5526900" cy="17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21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9"/>
          <p:cNvSpPr txBox="1">
            <a:spLocks noGrp="1"/>
          </p:cNvSpPr>
          <p:nvPr>
            <p:ph type="subTitle" idx="1"/>
          </p:nvPr>
        </p:nvSpPr>
        <p:spPr>
          <a:xfrm>
            <a:off x="713225" y="2942600"/>
            <a:ext cx="5526900" cy="6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9" name="Google Shape;419;p9"/>
          <p:cNvGrpSpPr/>
          <p:nvPr/>
        </p:nvGrpSpPr>
        <p:grpSpPr>
          <a:xfrm>
            <a:off x="-836573" y="3958557"/>
            <a:ext cx="4028568" cy="4049747"/>
            <a:chOff x="2856875" y="1526525"/>
            <a:chExt cx="308400" cy="307900"/>
          </a:xfrm>
        </p:grpSpPr>
        <p:sp>
          <p:nvSpPr>
            <p:cNvPr id="420" name="Google Shape;420;p9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5" name="Google Shape;425;p9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426" name="Google Shape;426;p9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9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9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9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9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9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9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7" name="Google Shape;437;p9"/>
          <p:cNvGrpSpPr/>
          <p:nvPr/>
        </p:nvGrpSpPr>
        <p:grpSpPr>
          <a:xfrm>
            <a:off x="6416489" y="-896243"/>
            <a:ext cx="4028568" cy="4049747"/>
            <a:chOff x="2856875" y="1526525"/>
            <a:chExt cx="308400" cy="307900"/>
          </a:xfrm>
        </p:grpSpPr>
        <p:sp>
          <p:nvSpPr>
            <p:cNvPr id="438" name="Google Shape;438;p9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grpSp>
          <p:nvGrpSpPr>
            <p:cNvPr id="443" name="Google Shape;443;p9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444" name="Google Shape;444;p9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45" name="Google Shape;445;p9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46" name="Google Shape;446;p9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47" name="Google Shape;447;p9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48" name="Google Shape;448;p9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49" name="Google Shape;449;p9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50" name="Google Shape;450;p9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51" name="Google Shape;451;p9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52" name="Google Shape;452;p9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53" name="Google Shape;453;p9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54" name="Google Shape;454;p9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3"/>
          <p:cNvSpPr/>
          <p:nvPr/>
        </p:nvSpPr>
        <p:spPr>
          <a:xfrm>
            <a:off x="6334193" y="2176108"/>
            <a:ext cx="2682495" cy="238501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3"/>
          <p:cNvSpPr/>
          <p:nvPr/>
        </p:nvSpPr>
        <p:spPr>
          <a:xfrm>
            <a:off x="1468683" y="77290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3"/>
          <p:cNvSpPr/>
          <p:nvPr/>
        </p:nvSpPr>
        <p:spPr>
          <a:xfrm>
            <a:off x="5578946" y="3945083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3"/>
          <p:cNvSpPr/>
          <p:nvPr/>
        </p:nvSpPr>
        <p:spPr>
          <a:xfrm>
            <a:off x="-4723950" y="1081688"/>
            <a:ext cx="8976313" cy="4492701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13"/>
          <p:cNvGrpSpPr/>
          <p:nvPr/>
        </p:nvGrpSpPr>
        <p:grpSpPr>
          <a:xfrm rot="5399929">
            <a:off x="-880081" y="3769010"/>
            <a:ext cx="1483250" cy="1419265"/>
            <a:chOff x="2856875" y="1526525"/>
            <a:chExt cx="308400" cy="307900"/>
          </a:xfrm>
        </p:grpSpPr>
        <p:sp>
          <p:nvSpPr>
            <p:cNvPr id="548" name="Google Shape;548;p13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3" name="Google Shape;553;p13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554" name="Google Shape;554;p13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3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3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3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3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3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3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3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3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3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3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5" name="Google Shape;565;p13"/>
          <p:cNvGrpSpPr/>
          <p:nvPr/>
        </p:nvGrpSpPr>
        <p:grpSpPr>
          <a:xfrm rot="9011513">
            <a:off x="8039548" y="492352"/>
            <a:ext cx="1483257" cy="1419255"/>
            <a:chOff x="2856875" y="1526525"/>
            <a:chExt cx="308400" cy="307900"/>
          </a:xfrm>
        </p:grpSpPr>
        <p:sp>
          <p:nvSpPr>
            <p:cNvPr id="566" name="Google Shape;566;p13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1" name="Google Shape;571;p13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572" name="Google Shape;572;p13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3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3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3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3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3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3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3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3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3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3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3" name="Google Shape;583;p13"/>
          <p:cNvSpPr/>
          <p:nvPr/>
        </p:nvSpPr>
        <p:spPr>
          <a:xfrm>
            <a:off x="2176161" y="2362566"/>
            <a:ext cx="969041" cy="855461"/>
          </a:xfrm>
          <a:custGeom>
            <a:avLst/>
            <a:gdLst/>
            <a:ahLst/>
            <a:cxnLst/>
            <a:rect l="l" t="t" r="r" b="b"/>
            <a:pathLst>
              <a:path w="21557" h="18900" extrusionOk="0">
                <a:moveTo>
                  <a:pt x="6029" y="1"/>
                </a:moveTo>
                <a:cubicBezTo>
                  <a:pt x="5593" y="1"/>
                  <a:pt x="5176" y="239"/>
                  <a:pt x="4958" y="616"/>
                </a:cubicBezTo>
                <a:lnTo>
                  <a:pt x="218" y="8826"/>
                </a:lnTo>
                <a:cubicBezTo>
                  <a:pt x="0" y="9203"/>
                  <a:pt x="0" y="9678"/>
                  <a:pt x="218" y="10075"/>
                </a:cubicBezTo>
                <a:lnTo>
                  <a:pt x="4958" y="18285"/>
                </a:lnTo>
                <a:cubicBezTo>
                  <a:pt x="5176" y="18662"/>
                  <a:pt x="5593" y="18900"/>
                  <a:pt x="6029" y="18900"/>
                </a:cubicBezTo>
                <a:lnTo>
                  <a:pt x="15528" y="18900"/>
                </a:lnTo>
                <a:cubicBezTo>
                  <a:pt x="15964" y="18900"/>
                  <a:pt x="16381" y="18662"/>
                  <a:pt x="16599" y="18285"/>
                </a:cubicBezTo>
                <a:lnTo>
                  <a:pt x="21339" y="10075"/>
                </a:lnTo>
                <a:cubicBezTo>
                  <a:pt x="21557" y="9678"/>
                  <a:pt x="21557" y="9203"/>
                  <a:pt x="21339" y="8826"/>
                </a:cubicBezTo>
                <a:lnTo>
                  <a:pt x="16599" y="635"/>
                </a:lnTo>
                <a:cubicBezTo>
                  <a:pt x="16381" y="239"/>
                  <a:pt x="15964" y="1"/>
                  <a:pt x="155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3"/>
          <p:cNvSpPr/>
          <p:nvPr/>
        </p:nvSpPr>
        <p:spPr>
          <a:xfrm>
            <a:off x="6025493" y="539500"/>
            <a:ext cx="605375" cy="542199"/>
          </a:xfrm>
          <a:custGeom>
            <a:avLst/>
            <a:gdLst/>
            <a:ahLst/>
            <a:cxnLst/>
            <a:rect l="l" t="t" r="r" b="b"/>
            <a:pathLst>
              <a:path w="13467" h="11979" extrusionOk="0">
                <a:moveTo>
                  <a:pt x="4225" y="1"/>
                </a:moveTo>
                <a:cubicBezTo>
                  <a:pt x="3650" y="1"/>
                  <a:pt x="3095" y="298"/>
                  <a:pt x="2817" y="814"/>
                </a:cubicBezTo>
                <a:lnTo>
                  <a:pt x="298" y="5157"/>
                </a:lnTo>
                <a:cubicBezTo>
                  <a:pt x="1" y="5672"/>
                  <a:pt x="1" y="6287"/>
                  <a:pt x="298" y="6783"/>
                </a:cubicBezTo>
                <a:lnTo>
                  <a:pt x="2817" y="11166"/>
                </a:lnTo>
                <a:cubicBezTo>
                  <a:pt x="3095" y="11661"/>
                  <a:pt x="3630" y="11959"/>
                  <a:pt x="4225" y="11979"/>
                </a:cubicBezTo>
                <a:lnTo>
                  <a:pt x="9262" y="11979"/>
                </a:lnTo>
                <a:cubicBezTo>
                  <a:pt x="9837" y="11979"/>
                  <a:pt x="10373" y="11661"/>
                  <a:pt x="10670" y="11166"/>
                </a:cubicBezTo>
                <a:lnTo>
                  <a:pt x="13189" y="6803"/>
                </a:lnTo>
                <a:cubicBezTo>
                  <a:pt x="13466" y="6287"/>
                  <a:pt x="13466" y="5672"/>
                  <a:pt x="13189" y="5176"/>
                </a:cubicBezTo>
                <a:lnTo>
                  <a:pt x="10670" y="814"/>
                </a:lnTo>
                <a:cubicBezTo>
                  <a:pt x="10373" y="298"/>
                  <a:pt x="9837" y="1"/>
                  <a:pt x="92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3"/>
          <p:cNvSpPr/>
          <p:nvPr/>
        </p:nvSpPr>
        <p:spPr>
          <a:xfrm>
            <a:off x="3620307" y="1026034"/>
            <a:ext cx="396751" cy="351871"/>
          </a:xfrm>
          <a:custGeom>
            <a:avLst/>
            <a:gdLst/>
            <a:ahLst/>
            <a:cxnLst/>
            <a:rect l="l" t="t" r="r" b="b"/>
            <a:pathLst>
              <a:path w="8826" h="7774" extrusionOk="0">
                <a:moveTo>
                  <a:pt x="2579" y="0"/>
                </a:moveTo>
                <a:cubicBezTo>
                  <a:pt x="2321" y="0"/>
                  <a:pt x="2083" y="139"/>
                  <a:pt x="1944" y="357"/>
                </a:cubicBezTo>
                <a:lnTo>
                  <a:pt x="120" y="3530"/>
                </a:lnTo>
                <a:cubicBezTo>
                  <a:pt x="1" y="3748"/>
                  <a:pt x="1" y="4026"/>
                  <a:pt x="120" y="4244"/>
                </a:cubicBezTo>
                <a:lnTo>
                  <a:pt x="1944" y="7417"/>
                </a:lnTo>
                <a:cubicBezTo>
                  <a:pt x="2083" y="7635"/>
                  <a:pt x="2321" y="7774"/>
                  <a:pt x="2579" y="7774"/>
                </a:cubicBezTo>
                <a:lnTo>
                  <a:pt x="6248" y="7774"/>
                </a:lnTo>
                <a:cubicBezTo>
                  <a:pt x="6506" y="7774"/>
                  <a:pt x="6744" y="7635"/>
                  <a:pt x="6863" y="7417"/>
                </a:cubicBezTo>
                <a:lnTo>
                  <a:pt x="8687" y="4244"/>
                </a:lnTo>
                <a:cubicBezTo>
                  <a:pt x="8826" y="4026"/>
                  <a:pt x="8826" y="3748"/>
                  <a:pt x="8687" y="3530"/>
                </a:cubicBezTo>
                <a:lnTo>
                  <a:pt x="6863" y="357"/>
                </a:lnTo>
                <a:cubicBezTo>
                  <a:pt x="6744" y="139"/>
                  <a:pt x="6506" y="0"/>
                  <a:pt x="62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3"/>
          <p:cNvSpPr/>
          <p:nvPr/>
        </p:nvSpPr>
        <p:spPr>
          <a:xfrm>
            <a:off x="7733556" y="1051155"/>
            <a:ext cx="337908" cy="301629"/>
          </a:xfrm>
          <a:custGeom>
            <a:avLst/>
            <a:gdLst/>
            <a:ahLst/>
            <a:cxnLst/>
            <a:rect l="l" t="t" r="r" b="b"/>
            <a:pathLst>
              <a:path w="7517" h="6664" extrusionOk="0">
                <a:moveTo>
                  <a:pt x="2262" y="0"/>
                </a:moveTo>
                <a:cubicBezTo>
                  <a:pt x="2004" y="0"/>
                  <a:pt x="1766" y="139"/>
                  <a:pt x="1627" y="377"/>
                </a:cubicBezTo>
                <a:lnTo>
                  <a:pt x="140" y="2955"/>
                </a:lnTo>
                <a:cubicBezTo>
                  <a:pt x="1" y="3193"/>
                  <a:pt x="1" y="3471"/>
                  <a:pt x="140" y="3709"/>
                </a:cubicBezTo>
                <a:lnTo>
                  <a:pt x="1627" y="6287"/>
                </a:lnTo>
                <a:cubicBezTo>
                  <a:pt x="1766" y="6525"/>
                  <a:pt x="2004" y="6664"/>
                  <a:pt x="2262" y="6664"/>
                </a:cubicBezTo>
                <a:lnTo>
                  <a:pt x="5256" y="6664"/>
                </a:lnTo>
                <a:cubicBezTo>
                  <a:pt x="5534" y="6664"/>
                  <a:pt x="5772" y="6525"/>
                  <a:pt x="5911" y="6287"/>
                </a:cubicBezTo>
                <a:lnTo>
                  <a:pt x="7398" y="3709"/>
                </a:lnTo>
                <a:cubicBezTo>
                  <a:pt x="7517" y="3471"/>
                  <a:pt x="7517" y="3193"/>
                  <a:pt x="7398" y="2955"/>
                </a:cubicBezTo>
                <a:lnTo>
                  <a:pt x="5911" y="377"/>
                </a:lnTo>
                <a:cubicBezTo>
                  <a:pt x="5772" y="139"/>
                  <a:pt x="5534" y="0"/>
                  <a:pt x="52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3"/>
          <p:cNvSpPr/>
          <p:nvPr/>
        </p:nvSpPr>
        <p:spPr>
          <a:xfrm>
            <a:off x="-193754" y="3218033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13"/>
          <p:cNvSpPr txBox="1">
            <a:spLocks noGrp="1"/>
          </p:cNvSpPr>
          <p:nvPr>
            <p:ph type="subTitle" idx="1"/>
          </p:nvPr>
        </p:nvSpPr>
        <p:spPr>
          <a:xfrm>
            <a:off x="720000" y="2116974"/>
            <a:ext cx="34101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13"/>
          <p:cNvSpPr txBox="1">
            <a:spLocks noGrp="1"/>
          </p:cNvSpPr>
          <p:nvPr>
            <p:ph type="subTitle" idx="2"/>
          </p:nvPr>
        </p:nvSpPr>
        <p:spPr>
          <a:xfrm>
            <a:off x="5020675" y="2116973"/>
            <a:ext cx="34101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13"/>
          <p:cNvSpPr txBox="1">
            <a:spLocks noGrp="1"/>
          </p:cNvSpPr>
          <p:nvPr>
            <p:ph type="subTitle" idx="3"/>
          </p:nvPr>
        </p:nvSpPr>
        <p:spPr>
          <a:xfrm>
            <a:off x="719975" y="3767600"/>
            <a:ext cx="34101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13"/>
          <p:cNvSpPr txBox="1">
            <a:spLocks noGrp="1"/>
          </p:cNvSpPr>
          <p:nvPr>
            <p:ph type="subTitle" idx="4"/>
          </p:nvPr>
        </p:nvSpPr>
        <p:spPr>
          <a:xfrm>
            <a:off x="5020626" y="3767600"/>
            <a:ext cx="34101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13"/>
          <p:cNvSpPr txBox="1">
            <a:spLocks noGrp="1"/>
          </p:cNvSpPr>
          <p:nvPr>
            <p:ph type="title" idx="5" hasCustomPrompt="1"/>
          </p:nvPr>
        </p:nvSpPr>
        <p:spPr>
          <a:xfrm>
            <a:off x="841315" y="1344775"/>
            <a:ext cx="710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4" name="Google Shape;594;p13"/>
          <p:cNvSpPr txBox="1">
            <a:spLocks noGrp="1"/>
          </p:cNvSpPr>
          <p:nvPr>
            <p:ph type="title" idx="6" hasCustomPrompt="1"/>
          </p:nvPr>
        </p:nvSpPr>
        <p:spPr>
          <a:xfrm>
            <a:off x="841285" y="2995400"/>
            <a:ext cx="710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5" name="Google Shape;595;p13"/>
          <p:cNvSpPr txBox="1">
            <a:spLocks noGrp="1"/>
          </p:cNvSpPr>
          <p:nvPr>
            <p:ph type="title" idx="7" hasCustomPrompt="1"/>
          </p:nvPr>
        </p:nvSpPr>
        <p:spPr>
          <a:xfrm>
            <a:off x="5141985" y="1344775"/>
            <a:ext cx="710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6" name="Google Shape;596;p13"/>
          <p:cNvSpPr txBox="1">
            <a:spLocks noGrp="1"/>
          </p:cNvSpPr>
          <p:nvPr>
            <p:ph type="title" idx="8" hasCustomPrompt="1"/>
          </p:nvPr>
        </p:nvSpPr>
        <p:spPr>
          <a:xfrm>
            <a:off x="5141939" y="2995400"/>
            <a:ext cx="710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7" name="Google Shape;597;p13"/>
          <p:cNvSpPr txBox="1">
            <a:spLocks noGrp="1"/>
          </p:cNvSpPr>
          <p:nvPr>
            <p:ph type="subTitle" idx="9"/>
          </p:nvPr>
        </p:nvSpPr>
        <p:spPr>
          <a:xfrm>
            <a:off x="720012" y="1904168"/>
            <a:ext cx="3410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8" name="Google Shape;598;p13"/>
          <p:cNvSpPr txBox="1">
            <a:spLocks noGrp="1"/>
          </p:cNvSpPr>
          <p:nvPr>
            <p:ph type="subTitle" idx="13"/>
          </p:nvPr>
        </p:nvSpPr>
        <p:spPr>
          <a:xfrm>
            <a:off x="5020670" y="1904168"/>
            <a:ext cx="3410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9" name="Google Shape;599;p13"/>
          <p:cNvSpPr txBox="1">
            <a:spLocks noGrp="1"/>
          </p:cNvSpPr>
          <p:nvPr>
            <p:ph type="subTitle" idx="14"/>
          </p:nvPr>
        </p:nvSpPr>
        <p:spPr>
          <a:xfrm>
            <a:off x="719975" y="3554872"/>
            <a:ext cx="3410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subTitle" idx="15"/>
          </p:nvPr>
        </p:nvSpPr>
        <p:spPr>
          <a:xfrm>
            <a:off x="5020633" y="3554872"/>
            <a:ext cx="3410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1" name="Google Shape;601;p13"/>
          <p:cNvSpPr/>
          <p:nvPr/>
        </p:nvSpPr>
        <p:spPr>
          <a:xfrm>
            <a:off x="7041781" y="1959543"/>
            <a:ext cx="89186" cy="88896"/>
          </a:xfrm>
          <a:custGeom>
            <a:avLst/>
            <a:gdLst/>
            <a:ahLst/>
            <a:cxnLst/>
            <a:rect l="l" t="t" r="r" b="b"/>
            <a:pathLst>
              <a:path w="1984" h="1964" extrusionOk="0">
                <a:moveTo>
                  <a:pt x="992" y="1"/>
                </a:moveTo>
                <a:cubicBezTo>
                  <a:pt x="457" y="1"/>
                  <a:pt x="1" y="437"/>
                  <a:pt x="1" y="992"/>
                </a:cubicBezTo>
                <a:cubicBezTo>
                  <a:pt x="1" y="1528"/>
                  <a:pt x="457" y="1964"/>
                  <a:pt x="992" y="1964"/>
                </a:cubicBezTo>
                <a:cubicBezTo>
                  <a:pt x="1547" y="1964"/>
                  <a:pt x="1984" y="1528"/>
                  <a:pt x="1984" y="992"/>
                </a:cubicBezTo>
                <a:cubicBezTo>
                  <a:pt x="1984" y="437"/>
                  <a:pt x="1547" y="1"/>
                  <a:pt x="992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3"/>
          <p:cNvSpPr/>
          <p:nvPr/>
        </p:nvSpPr>
        <p:spPr>
          <a:xfrm>
            <a:off x="4905815" y="734268"/>
            <a:ext cx="168527" cy="150860"/>
          </a:xfrm>
          <a:custGeom>
            <a:avLst/>
            <a:gdLst/>
            <a:ahLst/>
            <a:cxnLst/>
            <a:rect l="l" t="t" r="r" b="b"/>
            <a:pathLst>
              <a:path w="3749" h="3333" extrusionOk="0">
                <a:moveTo>
                  <a:pt x="1131" y="1"/>
                </a:moveTo>
                <a:cubicBezTo>
                  <a:pt x="992" y="1"/>
                  <a:pt x="873" y="80"/>
                  <a:pt x="814" y="199"/>
                </a:cubicBezTo>
                <a:lnTo>
                  <a:pt x="60" y="1488"/>
                </a:lnTo>
                <a:cubicBezTo>
                  <a:pt x="1" y="1607"/>
                  <a:pt x="1" y="1746"/>
                  <a:pt x="60" y="1865"/>
                </a:cubicBezTo>
                <a:lnTo>
                  <a:pt x="814" y="3154"/>
                </a:lnTo>
                <a:cubicBezTo>
                  <a:pt x="873" y="3273"/>
                  <a:pt x="992" y="3333"/>
                  <a:pt x="1131" y="3333"/>
                </a:cubicBezTo>
                <a:lnTo>
                  <a:pt x="2618" y="3333"/>
                </a:lnTo>
                <a:cubicBezTo>
                  <a:pt x="2757" y="3333"/>
                  <a:pt x="2876" y="3273"/>
                  <a:pt x="2936" y="3154"/>
                </a:cubicBezTo>
                <a:lnTo>
                  <a:pt x="3689" y="1865"/>
                </a:lnTo>
                <a:cubicBezTo>
                  <a:pt x="3749" y="1746"/>
                  <a:pt x="3749" y="1607"/>
                  <a:pt x="3689" y="1488"/>
                </a:cubicBezTo>
                <a:lnTo>
                  <a:pt x="2936" y="199"/>
                </a:lnTo>
                <a:cubicBezTo>
                  <a:pt x="2876" y="80"/>
                  <a:pt x="2757" y="1"/>
                  <a:pt x="2618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3"/>
          <p:cNvSpPr/>
          <p:nvPr/>
        </p:nvSpPr>
        <p:spPr>
          <a:xfrm>
            <a:off x="5387212" y="1355460"/>
            <a:ext cx="214873" cy="195715"/>
          </a:xfrm>
          <a:custGeom>
            <a:avLst/>
            <a:gdLst/>
            <a:ahLst/>
            <a:cxnLst/>
            <a:rect l="l" t="t" r="r" b="b"/>
            <a:pathLst>
              <a:path w="4780" h="4324" extrusionOk="0">
                <a:moveTo>
                  <a:pt x="1726" y="0"/>
                </a:moveTo>
                <a:cubicBezTo>
                  <a:pt x="1369" y="0"/>
                  <a:pt x="1032" y="198"/>
                  <a:pt x="853" y="496"/>
                </a:cubicBezTo>
                <a:lnTo>
                  <a:pt x="179" y="1666"/>
                </a:lnTo>
                <a:cubicBezTo>
                  <a:pt x="1" y="1963"/>
                  <a:pt x="1" y="2340"/>
                  <a:pt x="179" y="2658"/>
                </a:cubicBezTo>
                <a:lnTo>
                  <a:pt x="853" y="3828"/>
                </a:lnTo>
                <a:cubicBezTo>
                  <a:pt x="1032" y="4125"/>
                  <a:pt x="1369" y="4323"/>
                  <a:pt x="1726" y="4323"/>
                </a:cubicBezTo>
                <a:lnTo>
                  <a:pt x="3075" y="4323"/>
                </a:lnTo>
                <a:cubicBezTo>
                  <a:pt x="3412" y="4323"/>
                  <a:pt x="3749" y="4125"/>
                  <a:pt x="3927" y="3828"/>
                </a:cubicBezTo>
                <a:lnTo>
                  <a:pt x="4602" y="2658"/>
                </a:lnTo>
                <a:cubicBezTo>
                  <a:pt x="4780" y="2340"/>
                  <a:pt x="4780" y="1963"/>
                  <a:pt x="4602" y="1666"/>
                </a:cubicBezTo>
                <a:lnTo>
                  <a:pt x="3927" y="496"/>
                </a:lnTo>
                <a:cubicBezTo>
                  <a:pt x="3749" y="198"/>
                  <a:pt x="3412" y="0"/>
                  <a:pt x="3075" y="0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3"/>
          <p:cNvSpPr/>
          <p:nvPr/>
        </p:nvSpPr>
        <p:spPr>
          <a:xfrm>
            <a:off x="7103321" y="1347358"/>
            <a:ext cx="56191" cy="56623"/>
          </a:xfrm>
          <a:custGeom>
            <a:avLst/>
            <a:gdLst/>
            <a:ahLst/>
            <a:cxnLst/>
            <a:rect l="l" t="t" r="r" b="b"/>
            <a:pathLst>
              <a:path w="1250" h="1251" extrusionOk="0">
                <a:moveTo>
                  <a:pt x="615" y="1"/>
                </a:moveTo>
                <a:cubicBezTo>
                  <a:pt x="278" y="1"/>
                  <a:pt x="0" y="278"/>
                  <a:pt x="0" y="635"/>
                </a:cubicBezTo>
                <a:cubicBezTo>
                  <a:pt x="0" y="972"/>
                  <a:pt x="278" y="1250"/>
                  <a:pt x="615" y="1250"/>
                </a:cubicBezTo>
                <a:cubicBezTo>
                  <a:pt x="972" y="1250"/>
                  <a:pt x="1249" y="972"/>
                  <a:pt x="1249" y="635"/>
                </a:cubicBezTo>
                <a:cubicBezTo>
                  <a:pt x="1249" y="278"/>
                  <a:pt x="972" y="1"/>
                  <a:pt x="61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3"/>
          <p:cNvSpPr/>
          <p:nvPr/>
        </p:nvSpPr>
        <p:spPr>
          <a:xfrm>
            <a:off x="6725315" y="1569057"/>
            <a:ext cx="55337" cy="55718"/>
          </a:xfrm>
          <a:custGeom>
            <a:avLst/>
            <a:gdLst/>
            <a:ahLst/>
            <a:cxnLst/>
            <a:rect l="l" t="t" r="r" b="b"/>
            <a:pathLst>
              <a:path w="1231" h="1231" extrusionOk="0">
                <a:moveTo>
                  <a:pt x="615" y="1"/>
                </a:moveTo>
                <a:cubicBezTo>
                  <a:pt x="278" y="1"/>
                  <a:pt x="1" y="279"/>
                  <a:pt x="1" y="616"/>
                </a:cubicBezTo>
                <a:cubicBezTo>
                  <a:pt x="1" y="953"/>
                  <a:pt x="278" y="1231"/>
                  <a:pt x="615" y="1231"/>
                </a:cubicBezTo>
                <a:cubicBezTo>
                  <a:pt x="972" y="1231"/>
                  <a:pt x="1230" y="953"/>
                  <a:pt x="1230" y="616"/>
                </a:cubicBezTo>
                <a:cubicBezTo>
                  <a:pt x="1230" y="279"/>
                  <a:pt x="972" y="1"/>
                  <a:pt x="61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6"/>
          <p:cNvSpPr/>
          <p:nvPr/>
        </p:nvSpPr>
        <p:spPr>
          <a:xfrm>
            <a:off x="487151" y="542200"/>
            <a:ext cx="9777840" cy="5042394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16"/>
          <p:cNvSpPr/>
          <p:nvPr/>
        </p:nvSpPr>
        <p:spPr>
          <a:xfrm>
            <a:off x="6581068" y="3568208"/>
            <a:ext cx="2682495" cy="238501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16"/>
          <p:cNvGrpSpPr/>
          <p:nvPr/>
        </p:nvGrpSpPr>
        <p:grpSpPr>
          <a:xfrm>
            <a:off x="7583262" y="-321402"/>
            <a:ext cx="1835816" cy="1775855"/>
            <a:chOff x="4707150" y="986125"/>
            <a:chExt cx="489186" cy="469952"/>
          </a:xfrm>
        </p:grpSpPr>
        <p:sp>
          <p:nvSpPr>
            <p:cNvPr id="720" name="Google Shape;720;p16"/>
            <p:cNvSpPr/>
            <p:nvPr/>
          </p:nvSpPr>
          <p:spPr>
            <a:xfrm>
              <a:off x="4722525" y="1183450"/>
              <a:ext cx="210225" cy="242950"/>
            </a:xfrm>
            <a:custGeom>
              <a:avLst/>
              <a:gdLst/>
              <a:ahLst/>
              <a:cxnLst/>
              <a:rect l="l" t="t" r="r" b="b"/>
              <a:pathLst>
                <a:path w="8409" h="9718" fill="none" extrusionOk="0">
                  <a:moveTo>
                    <a:pt x="0" y="2439"/>
                  </a:moveTo>
                  <a:lnTo>
                    <a:pt x="0" y="7298"/>
                  </a:lnTo>
                  <a:lnTo>
                    <a:pt x="4205" y="9717"/>
                  </a:lnTo>
                  <a:lnTo>
                    <a:pt x="8409" y="7298"/>
                  </a:lnTo>
                  <a:lnTo>
                    <a:pt x="8409" y="2439"/>
                  </a:lnTo>
                  <a:lnTo>
                    <a:pt x="4205" y="0"/>
                  </a:lnTo>
                  <a:close/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827625" y="1001475"/>
              <a:ext cx="210250" cy="242975"/>
            </a:xfrm>
            <a:custGeom>
              <a:avLst/>
              <a:gdLst/>
              <a:ahLst/>
              <a:cxnLst/>
              <a:rect l="l" t="t" r="r" b="b"/>
              <a:pathLst>
                <a:path w="8410" h="9719" fill="none" extrusionOk="0">
                  <a:moveTo>
                    <a:pt x="1" y="2440"/>
                  </a:moveTo>
                  <a:lnTo>
                    <a:pt x="1" y="7279"/>
                  </a:lnTo>
                  <a:lnTo>
                    <a:pt x="4205" y="9718"/>
                  </a:lnTo>
                  <a:lnTo>
                    <a:pt x="8409" y="7279"/>
                  </a:lnTo>
                  <a:lnTo>
                    <a:pt x="8409" y="2440"/>
                  </a:lnTo>
                  <a:lnTo>
                    <a:pt x="4205" y="1"/>
                  </a:lnTo>
                  <a:close/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rot="-7210238">
              <a:off x="4933261" y="1182817"/>
              <a:ext cx="209172" cy="244208"/>
            </a:xfrm>
            <a:custGeom>
              <a:avLst/>
              <a:gdLst/>
              <a:ahLst/>
              <a:cxnLst/>
              <a:rect l="l" t="t" r="r" b="b"/>
              <a:pathLst>
                <a:path w="8410" h="9718" fill="none" extrusionOk="0">
                  <a:moveTo>
                    <a:pt x="4205" y="9717"/>
                  </a:moveTo>
                  <a:lnTo>
                    <a:pt x="8409" y="7298"/>
                  </a:lnTo>
                  <a:lnTo>
                    <a:pt x="8409" y="2439"/>
                  </a:lnTo>
                  <a:lnTo>
                    <a:pt x="4205" y="0"/>
                  </a:lnTo>
                  <a:lnTo>
                    <a:pt x="1" y="2439"/>
                  </a:lnTo>
                  <a:lnTo>
                    <a:pt x="1" y="7298"/>
                  </a:lnTo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4917375" y="986125"/>
              <a:ext cx="31250" cy="30750"/>
            </a:xfrm>
            <a:custGeom>
              <a:avLst/>
              <a:gdLst/>
              <a:ahLst/>
              <a:cxnLst/>
              <a:rect l="l" t="t" r="r" b="b"/>
              <a:pathLst>
                <a:path w="1250" h="1230" extrusionOk="0">
                  <a:moveTo>
                    <a:pt x="615" y="0"/>
                  </a:moveTo>
                  <a:cubicBezTo>
                    <a:pt x="278" y="0"/>
                    <a:pt x="0" y="278"/>
                    <a:pt x="0" y="615"/>
                  </a:cubicBezTo>
                  <a:cubicBezTo>
                    <a:pt x="0" y="952"/>
                    <a:pt x="278" y="1230"/>
                    <a:pt x="615" y="1230"/>
                  </a:cubicBezTo>
                  <a:cubicBezTo>
                    <a:pt x="972" y="1230"/>
                    <a:pt x="1249" y="952"/>
                    <a:pt x="1249" y="615"/>
                  </a:cubicBezTo>
                  <a:cubicBezTo>
                    <a:pt x="1249" y="278"/>
                    <a:pt x="972" y="0"/>
                    <a:pt x="615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4917375" y="1351000"/>
              <a:ext cx="31250" cy="30775"/>
            </a:xfrm>
            <a:custGeom>
              <a:avLst/>
              <a:gdLst/>
              <a:ahLst/>
              <a:cxnLst/>
              <a:rect l="l" t="t" r="r" b="b"/>
              <a:pathLst>
                <a:path w="1250" h="1231" extrusionOk="0">
                  <a:moveTo>
                    <a:pt x="615" y="1"/>
                  </a:moveTo>
                  <a:cubicBezTo>
                    <a:pt x="278" y="1"/>
                    <a:pt x="0" y="279"/>
                    <a:pt x="0" y="616"/>
                  </a:cubicBezTo>
                  <a:cubicBezTo>
                    <a:pt x="0" y="953"/>
                    <a:pt x="278" y="1231"/>
                    <a:pt x="615" y="1231"/>
                  </a:cubicBezTo>
                  <a:cubicBezTo>
                    <a:pt x="972" y="1231"/>
                    <a:pt x="1249" y="953"/>
                    <a:pt x="1249" y="616"/>
                  </a:cubicBezTo>
                  <a:cubicBezTo>
                    <a:pt x="1249" y="279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4812250" y="1046100"/>
              <a:ext cx="31275" cy="30775"/>
            </a:xfrm>
            <a:custGeom>
              <a:avLst/>
              <a:gdLst/>
              <a:ahLst/>
              <a:cxnLst/>
              <a:rect l="l" t="t" r="r" b="b"/>
              <a:pathLst>
                <a:path w="1251" h="1231" extrusionOk="0">
                  <a:moveTo>
                    <a:pt x="616" y="1"/>
                  </a:moveTo>
                  <a:cubicBezTo>
                    <a:pt x="278" y="1"/>
                    <a:pt x="1" y="278"/>
                    <a:pt x="1" y="616"/>
                  </a:cubicBezTo>
                  <a:cubicBezTo>
                    <a:pt x="1" y="953"/>
                    <a:pt x="278" y="1230"/>
                    <a:pt x="616" y="1230"/>
                  </a:cubicBezTo>
                  <a:cubicBezTo>
                    <a:pt x="973" y="1230"/>
                    <a:pt x="1250" y="953"/>
                    <a:pt x="1250" y="616"/>
                  </a:cubicBezTo>
                  <a:cubicBezTo>
                    <a:pt x="1250" y="278"/>
                    <a:pt x="973" y="1"/>
                    <a:pt x="6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5022475" y="1046100"/>
              <a:ext cx="30750" cy="30775"/>
            </a:xfrm>
            <a:custGeom>
              <a:avLst/>
              <a:gdLst/>
              <a:ahLst/>
              <a:cxnLst/>
              <a:rect l="l" t="t" r="r" b="b"/>
              <a:pathLst>
                <a:path w="1230" h="1231" extrusionOk="0">
                  <a:moveTo>
                    <a:pt x="615" y="1"/>
                  </a:moveTo>
                  <a:cubicBezTo>
                    <a:pt x="278" y="1"/>
                    <a:pt x="0" y="278"/>
                    <a:pt x="0" y="616"/>
                  </a:cubicBezTo>
                  <a:cubicBezTo>
                    <a:pt x="0" y="953"/>
                    <a:pt x="278" y="1230"/>
                    <a:pt x="615" y="1230"/>
                  </a:cubicBezTo>
                  <a:cubicBezTo>
                    <a:pt x="972" y="1230"/>
                    <a:pt x="1230" y="953"/>
                    <a:pt x="1230" y="616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4812250" y="1168075"/>
              <a:ext cx="31275" cy="31250"/>
            </a:xfrm>
            <a:custGeom>
              <a:avLst/>
              <a:gdLst/>
              <a:ahLst/>
              <a:cxnLst/>
              <a:rect l="l" t="t" r="r" b="b"/>
              <a:pathLst>
                <a:path w="1251" h="1250" extrusionOk="0">
                  <a:moveTo>
                    <a:pt x="616" y="0"/>
                  </a:moveTo>
                  <a:cubicBezTo>
                    <a:pt x="278" y="0"/>
                    <a:pt x="1" y="278"/>
                    <a:pt x="1" y="615"/>
                  </a:cubicBezTo>
                  <a:cubicBezTo>
                    <a:pt x="1" y="972"/>
                    <a:pt x="278" y="1250"/>
                    <a:pt x="616" y="1250"/>
                  </a:cubicBezTo>
                  <a:cubicBezTo>
                    <a:pt x="973" y="1250"/>
                    <a:pt x="1250" y="972"/>
                    <a:pt x="1250" y="615"/>
                  </a:cubicBezTo>
                  <a:cubicBezTo>
                    <a:pt x="1250" y="278"/>
                    <a:pt x="973" y="0"/>
                    <a:pt x="616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4707150" y="1228550"/>
              <a:ext cx="30775" cy="31275"/>
            </a:xfrm>
            <a:custGeom>
              <a:avLst/>
              <a:gdLst/>
              <a:ahLst/>
              <a:cxnLst/>
              <a:rect l="l" t="t" r="r" b="b"/>
              <a:pathLst>
                <a:path w="1231" h="1251" extrusionOk="0">
                  <a:moveTo>
                    <a:pt x="615" y="1"/>
                  </a:moveTo>
                  <a:cubicBezTo>
                    <a:pt x="278" y="1"/>
                    <a:pt x="1" y="278"/>
                    <a:pt x="1" y="635"/>
                  </a:cubicBezTo>
                  <a:cubicBezTo>
                    <a:pt x="1" y="972"/>
                    <a:pt x="278" y="1250"/>
                    <a:pt x="615" y="1250"/>
                  </a:cubicBezTo>
                  <a:cubicBezTo>
                    <a:pt x="972" y="1250"/>
                    <a:pt x="1230" y="972"/>
                    <a:pt x="1230" y="635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4812250" y="1411000"/>
              <a:ext cx="31275" cy="30775"/>
            </a:xfrm>
            <a:custGeom>
              <a:avLst/>
              <a:gdLst/>
              <a:ahLst/>
              <a:cxnLst/>
              <a:rect l="l" t="t" r="r" b="b"/>
              <a:pathLst>
                <a:path w="1251" h="1231" extrusionOk="0">
                  <a:moveTo>
                    <a:pt x="616" y="1"/>
                  </a:moveTo>
                  <a:cubicBezTo>
                    <a:pt x="278" y="1"/>
                    <a:pt x="1" y="278"/>
                    <a:pt x="1" y="615"/>
                  </a:cubicBezTo>
                  <a:cubicBezTo>
                    <a:pt x="1" y="952"/>
                    <a:pt x="278" y="1230"/>
                    <a:pt x="616" y="1230"/>
                  </a:cubicBezTo>
                  <a:cubicBezTo>
                    <a:pt x="973" y="1230"/>
                    <a:pt x="1250" y="952"/>
                    <a:pt x="1250" y="615"/>
                  </a:cubicBezTo>
                  <a:cubicBezTo>
                    <a:pt x="1250" y="278"/>
                    <a:pt x="973" y="1"/>
                    <a:pt x="6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5022475" y="1168075"/>
              <a:ext cx="30750" cy="31250"/>
            </a:xfrm>
            <a:custGeom>
              <a:avLst/>
              <a:gdLst/>
              <a:ahLst/>
              <a:cxnLst/>
              <a:rect l="l" t="t" r="r" b="b"/>
              <a:pathLst>
                <a:path w="1230" h="1250" extrusionOk="0">
                  <a:moveTo>
                    <a:pt x="615" y="0"/>
                  </a:moveTo>
                  <a:cubicBezTo>
                    <a:pt x="278" y="0"/>
                    <a:pt x="0" y="278"/>
                    <a:pt x="0" y="615"/>
                  </a:cubicBezTo>
                  <a:cubicBezTo>
                    <a:pt x="0" y="972"/>
                    <a:pt x="278" y="1250"/>
                    <a:pt x="615" y="1250"/>
                  </a:cubicBezTo>
                  <a:cubicBezTo>
                    <a:pt x="972" y="1250"/>
                    <a:pt x="1230" y="972"/>
                    <a:pt x="1230" y="615"/>
                  </a:cubicBezTo>
                  <a:cubicBezTo>
                    <a:pt x="1230" y="278"/>
                    <a:pt x="972" y="0"/>
                    <a:pt x="615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5127575" y="1228550"/>
              <a:ext cx="31250" cy="31275"/>
            </a:xfrm>
            <a:custGeom>
              <a:avLst/>
              <a:gdLst/>
              <a:ahLst/>
              <a:cxnLst/>
              <a:rect l="l" t="t" r="r" b="b"/>
              <a:pathLst>
                <a:path w="1250" h="1251" extrusionOk="0">
                  <a:moveTo>
                    <a:pt x="615" y="1"/>
                  </a:moveTo>
                  <a:cubicBezTo>
                    <a:pt x="278" y="1"/>
                    <a:pt x="1" y="278"/>
                    <a:pt x="1" y="635"/>
                  </a:cubicBezTo>
                  <a:cubicBezTo>
                    <a:pt x="1" y="972"/>
                    <a:pt x="278" y="1250"/>
                    <a:pt x="615" y="1250"/>
                  </a:cubicBezTo>
                  <a:cubicBezTo>
                    <a:pt x="972" y="1250"/>
                    <a:pt x="1250" y="972"/>
                    <a:pt x="1250" y="635"/>
                  </a:cubicBezTo>
                  <a:cubicBezTo>
                    <a:pt x="125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5127575" y="1351000"/>
              <a:ext cx="31250" cy="30775"/>
            </a:xfrm>
            <a:custGeom>
              <a:avLst/>
              <a:gdLst/>
              <a:ahLst/>
              <a:cxnLst/>
              <a:rect l="l" t="t" r="r" b="b"/>
              <a:pathLst>
                <a:path w="1250" h="1231" extrusionOk="0">
                  <a:moveTo>
                    <a:pt x="615" y="1"/>
                  </a:moveTo>
                  <a:cubicBezTo>
                    <a:pt x="278" y="1"/>
                    <a:pt x="1" y="279"/>
                    <a:pt x="1" y="616"/>
                  </a:cubicBezTo>
                  <a:cubicBezTo>
                    <a:pt x="1" y="953"/>
                    <a:pt x="278" y="1231"/>
                    <a:pt x="615" y="1231"/>
                  </a:cubicBezTo>
                  <a:cubicBezTo>
                    <a:pt x="972" y="1231"/>
                    <a:pt x="1250" y="953"/>
                    <a:pt x="1250" y="616"/>
                  </a:cubicBezTo>
                  <a:cubicBezTo>
                    <a:pt x="1250" y="279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5022475" y="1411000"/>
              <a:ext cx="30750" cy="30775"/>
            </a:xfrm>
            <a:custGeom>
              <a:avLst/>
              <a:gdLst/>
              <a:ahLst/>
              <a:cxnLst/>
              <a:rect l="l" t="t" r="r" b="b"/>
              <a:pathLst>
                <a:path w="1230" h="1231" extrusionOk="0">
                  <a:moveTo>
                    <a:pt x="615" y="1"/>
                  </a:moveTo>
                  <a:cubicBezTo>
                    <a:pt x="278" y="1"/>
                    <a:pt x="0" y="278"/>
                    <a:pt x="0" y="615"/>
                  </a:cubicBezTo>
                  <a:cubicBezTo>
                    <a:pt x="0" y="952"/>
                    <a:pt x="278" y="1230"/>
                    <a:pt x="615" y="1230"/>
                  </a:cubicBezTo>
                  <a:cubicBezTo>
                    <a:pt x="972" y="1230"/>
                    <a:pt x="1230" y="952"/>
                    <a:pt x="1230" y="615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16"/>
          <p:cNvGrpSpPr/>
          <p:nvPr/>
        </p:nvGrpSpPr>
        <p:grpSpPr>
          <a:xfrm>
            <a:off x="997320" y="3615852"/>
            <a:ext cx="2803456" cy="2541431"/>
            <a:chOff x="997320" y="6004627"/>
            <a:chExt cx="2803456" cy="2541431"/>
          </a:xfrm>
        </p:grpSpPr>
        <p:sp>
          <p:nvSpPr>
            <p:cNvPr id="735" name="Google Shape;735;p16"/>
            <p:cNvSpPr/>
            <p:nvPr/>
          </p:nvSpPr>
          <p:spPr>
            <a:xfrm>
              <a:off x="1858254" y="6522067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 rot="-7199940">
              <a:off x="2636012" y="6972542"/>
              <a:ext cx="1032785" cy="901085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3" y="1"/>
                  </a:lnTo>
                  <a:lnTo>
                    <a:pt x="0" y="3412"/>
                  </a:lnTo>
                  <a:lnTo>
                    <a:pt x="1963" y="6823"/>
                  </a:lnTo>
                  <a:lnTo>
                    <a:pt x="5910" y="6823"/>
                  </a:lnTo>
                  <a:lnTo>
                    <a:pt x="7873" y="3412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 rot="-3600060">
              <a:off x="1858234" y="7423020"/>
              <a:ext cx="1032785" cy="901093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7874" y="3412"/>
                  </a:moveTo>
                  <a:lnTo>
                    <a:pt x="5910" y="1"/>
                  </a:ln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3582746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3317409" y="6905591"/>
              <a:ext cx="153720" cy="132596"/>
            </a:xfrm>
            <a:custGeom>
              <a:avLst/>
              <a:gdLst/>
              <a:ahLst/>
              <a:cxnLst/>
              <a:rect l="l" t="t" r="r" b="b"/>
              <a:pathLst>
                <a:path w="1172" h="1004" extrusionOk="0">
                  <a:moveTo>
                    <a:pt x="672" y="1"/>
                  </a:moveTo>
                  <a:cubicBezTo>
                    <a:pt x="548" y="1"/>
                    <a:pt x="422" y="47"/>
                    <a:pt x="318" y="151"/>
                  </a:cubicBezTo>
                  <a:cubicBezTo>
                    <a:pt x="1" y="468"/>
                    <a:pt x="239" y="1003"/>
                    <a:pt x="675" y="1003"/>
                  </a:cubicBezTo>
                  <a:cubicBezTo>
                    <a:pt x="953" y="1003"/>
                    <a:pt x="1171" y="765"/>
                    <a:pt x="1171" y="508"/>
                  </a:cubicBezTo>
                  <a:cubicBezTo>
                    <a:pt x="1171" y="200"/>
                    <a:pt x="928" y="1"/>
                    <a:pt x="67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805098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1772475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1252164" y="6905591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550123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550123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823329" y="7805367"/>
              <a:ext cx="132734" cy="133784"/>
            </a:xfrm>
            <a:custGeom>
              <a:avLst/>
              <a:gdLst/>
              <a:ahLst/>
              <a:cxnLst/>
              <a:rect l="l" t="t" r="r" b="b"/>
              <a:pathLst>
                <a:path w="1012" h="1013" extrusionOk="0">
                  <a:moveTo>
                    <a:pt x="516" y="1"/>
                  </a:moveTo>
                  <a:cubicBezTo>
                    <a:pt x="238" y="1"/>
                    <a:pt x="0" y="219"/>
                    <a:pt x="0" y="517"/>
                  </a:cubicBezTo>
                  <a:cubicBezTo>
                    <a:pt x="0" y="794"/>
                    <a:pt x="238" y="1012"/>
                    <a:pt x="516" y="1012"/>
                  </a:cubicBezTo>
                  <a:cubicBezTo>
                    <a:pt x="793" y="1012"/>
                    <a:pt x="1011" y="794"/>
                    <a:pt x="1011" y="517"/>
                  </a:cubicBezTo>
                  <a:cubicBezTo>
                    <a:pt x="1011" y="219"/>
                    <a:pt x="793" y="1"/>
                    <a:pt x="5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3317409" y="7808273"/>
              <a:ext cx="153720" cy="130879"/>
            </a:xfrm>
            <a:custGeom>
              <a:avLst/>
              <a:gdLst/>
              <a:ahLst/>
              <a:cxnLst/>
              <a:rect l="l" t="t" r="r" b="b"/>
              <a:pathLst>
                <a:path w="1172" h="991" extrusionOk="0">
                  <a:moveTo>
                    <a:pt x="662" y="1"/>
                  </a:moveTo>
                  <a:cubicBezTo>
                    <a:pt x="542" y="1"/>
                    <a:pt x="419" y="43"/>
                    <a:pt x="318" y="138"/>
                  </a:cubicBezTo>
                  <a:cubicBezTo>
                    <a:pt x="1" y="455"/>
                    <a:pt x="239" y="990"/>
                    <a:pt x="675" y="990"/>
                  </a:cubicBezTo>
                  <a:cubicBezTo>
                    <a:pt x="953" y="990"/>
                    <a:pt x="1171" y="772"/>
                    <a:pt x="1171" y="495"/>
                  </a:cubicBezTo>
                  <a:cubicBezTo>
                    <a:pt x="1171" y="197"/>
                    <a:pt x="922" y="1"/>
                    <a:pt x="66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029942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1772475" y="6004627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8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1252164" y="6004627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8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997320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029942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772475" y="7808273"/>
              <a:ext cx="150965" cy="130879"/>
            </a:xfrm>
            <a:custGeom>
              <a:avLst/>
              <a:gdLst/>
              <a:ahLst/>
              <a:cxnLst/>
              <a:rect l="l" t="t" r="r" b="b"/>
              <a:pathLst>
                <a:path w="1151" h="991" extrusionOk="0">
                  <a:moveTo>
                    <a:pt x="642" y="1"/>
                  </a:moveTo>
                  <a:cubicBezTo>
                    <a:pt x="521" y="1"/>
                    <a:pt x="398" y="43"/>
                    <a:pt x="298" y="138"/>
                  </a:cubicBezTo>
                  <a:cubicBezTo>
                    <a:pt x="0" y="455"/>
                    <a:pt x="218" y="990"/>
                    <a:pt x="655" y="990"/>
                  </a:cubicBezTo>
                  <a:cubicBezTo>
                    <a:pt x="932" y="990"/>
                    <a:pt x="1150" y="772"/>
                    <a:pt x="1150" y="495"/>
                  </a:cubicBezTo>
                  <a:cubicBezTo>
                    <a:pt x="1150" y="197"/>
                    <a:pt x="901" y="1"/>
                    <a:pt x="64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252164" y="7808273"/>
              <a:ext cx="151096" cy="130879"/>
            </a:xfrm>
            <a:custGeom>
              <a:avLst/>
              <a:gdLst/>
              <a:ahLst/>
              <a:cxnLst/>
              <a:rect l="l" t="t" r="r" b="b"/>
              <a:pathLst>
                <a:path w="1152" h="991" extrusionOk="0">
                  <a:moveTo>
                    <a:pt x="649" y="1"/>
                  </a:moveTo>
                  <a:cubicBezTo>
                    <a:pt x="531" y="1"/>
                    <a:pt x="413" y="43"/>
                    <a:pt x="318" y="138"/>
                  </a:cubicBezTo>
                  <a:cubicBezTo>
                    <a:pt x="1" y="455"/>
                    <a:pt x="219" y="990"/>
                    <a:pt x="655" y="990"/>
                  </a:cubicBezTo>
                  <a:cubicBezTo>
                    <a:pt x="933" y="990"/>
                    <a:pt x="1151" y="772"/>
                    <a:pt x="1151" y="495"/>
                  </a:cubicBezTo>
                  <a:cubicBezTo>
                    <a:pt x="1151" y="197"/>
                    <a:pt x="902" y="1"/>
                    <a:pt x="649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997320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2050797" y="8255849"/>
              <a:ext cx="130111" cy="133784"/>
            </a:xfrm>
            <a:custGeom>
              <a:avLst/>
              <a:gdLst/>
              <a:ahLst/>
              <a:cxnLst/>
              <a:rect l="l" t="t" r="r" b="b"/>
              <a:pathLst>
                <a:path w="992" h="1013" extrusionOk="0">
                  <a:moveTo>
                    <a:pt x="496" y="1"/>
                  </a:moveTo>
                  <a:cubicBezTo>
                    <a:pt x="218" y="1"/>
                    <a:pt x="0" y="219"/>
                    <a:pt x="0" y="517"/>
                  </a:cubicBezTo>
                  <a:cubicBezTo>
                    <a:pt x="0" y="794"/>
                    <a:pt x="218" y="1012"/>
                    <a:pt x="496" y="1012"/>
                  </a:cubicBezTo>
                  <a:cubicBezTo>
                    <a:pt x="774" y="1012"/>
                    <a:pt x="992" y="794"/>
                    <a:pt x="992" y="517"/>
                  </a:cubicBezTo>
                  <a:cubicBezTo>
                    <a:pt x="992" y="219"/>
                    <a:pt x="774" y="1"/>
                    <a:pt x="49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550123" y="8257038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1093229" y="6058905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1081391" y="6959992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9" name="Google Shape;759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0" name="Google Shape;760;p16"/>
          <p:cNvSpPr/>
          <p:nvPr/>
        </p:nvSpPr>
        <p:spPr>
          <a:xfrm>
            <a:off x="-434551" y="2550167"/>
            <a:ext cx="1154543" cy="1026460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16"/>
          <p:cNvSpPr/>
          <p:nvPr/>
        </p:nvSpPr>
        <p:spPr>
          <a:xfrm>
            <a:off x="-434538" y="1639200"/>
            <a:ext cx="872136" cy="77537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oogle Shape;763;p17"/>
          <p:cNvGrpSpPr/>
          <p:nvPr/>
        </p:nvGrpSpPr>
        <p:grpSpPr>
          <a:xfrm rot="10800000">
            <a:off x="-419094" y="-1712569"/>
            <a:ext cx="9721532" cy="8976313"/>
            <a:chOff x="-704844" y="-1522069"/>
            <a:chExt cx="9721532" cy="8976313"/>
          </a:xfrm>
        </p:grpSpPr>
        <p:sp>
          <p:nvSpPr>
            <p:cNvPr id="764" name="Google Shape;764;p17"/>
            <p:cNvSpPr/>
            <p:nvPr/>
          </p:nvSpPr>
          <p:spPr>
            <a:xfrm>
              <a:off x="6334193" y="2176108"/>
              <a:ext cx="2682495" cy="2385017"/>
            </a:xfrm>
            <a:custGeom>
              <a:avLst/>
              <a:gdLst/>
              <a:ahLst/>
              <a:cxnLst/>
              <a:rect l="l" t="t" r="r" b="b"/>
              <a:pathLst>
                <a:path w="59674" h="52693" extrusionOk="0">
                  <a:moveTo>
                    <a:pt x="17631" y="1"/>
                  </a:moveTo>
                  <a:cubicBezTo>
                    <a:pt x="15786" y="1"/>
                    <a:pt x="14061" y="992"/>
                    <a:pt x="13149" y="2599"/>
                  </a:cubicBezTo>
                  <a:lnTo>
                    <a:pt x="933" y="23739"/>
                  </a:lnTo>
                  <a:cubicBezTo>
                    <a:pt x="1" y="25345"/>
                    <a:pt x="1" y="27328"/>
                    <a:pt x="933" y="28935"/>
                  </a:cubicBezTo>
                  <a:lnTo>
                    <a:pt x="13149" y="50075"/>
                  </a:lnTo>
                  <a:cubicBezTo>
                    <a:pt x="14061" y="51681"/>
                    <a:pt x="15786" y="52673"/>
                    <a:pt x="17651" y="52692"/>
                  </a:cubicBezTo>
                  <a:lnTo>
                    <a:pt x="42063" y="52692"/>
                  </a:lnTo>
                  <a:cubicBezTo>
                    <a:pt x="43907" y="52692"/>
                    <a:pt x="45633" y="51681"/>
                    <a:pt x="46565" y="50075"/>
                  </a:cubicBezTo>
                  <a:lnTo>
                    <a:pt x="58761" y="28935"/>
                  </a:lnTo>
                  <a:cubicBezTo>
                    <a:pt x="59673" y="27328"/>
                    <a:pt x="59673" y="25345"/>
                    <a:pt x="58761" y="23739"/>
                  </a:cubicBezTo>
                  <a:lnTo>
                    <a:pt x="46545" y="2599"/>
                  </a:lnTo>
                  <a:cubicBezTo>
                    <a:pt x="45633" y="992"/>
                    <a:pt x="43907" y="1"/>
                    <a:pt x="42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7733556" y="1051155"/>
              <a:ext cx="337908" cy="301629"/>
            </a:xfrm>
            <a:custGeom>
              <a:avLst/>
              <a:gdLst/>
              <a:ahLst/>
              <a:cxnLst/>
              <a:rect l="l" t="t" r="r" b="b"/>
              <a:pathLst>
                <a:path w="7517" h="6664" extrusionOk="0">
                  <a:moveTo>
                    <a:pt x="2262" y="0"/>
                  </a:moveTo>
                  <a:cubicBezTo>
                    <a:pt x="2004" y="0"/>
                    <a:pt x="1766" y="139"/>
                    <a:pt x="1627" y="377"/>
                  </a:cubicBezTo>
                  <a:lnTo>
                    <a:pt x="140" y="2955"/>
                  </a:lnTo>
                  <a:cubicBezTo>
                    <a:pt x="1" y="3193"/>
                    <a:pt x="1" y="3471"/>
                    <a:pt x="140" y="3709"/>
                  </a:cubicBezTo>
                  <a:lnTo>
                    <a:pt x="1627" y="6287"/>
                  </a:lnTo>
                  <a:cubicBezTo>
                    <a:pt x="1766" y="6525"/>
                    <a:pt x="2004" y="6664"/>
                    <a:pt x="2262" y="6664"/>
                  </a:cubicBezTo>
                  <a:lnTo>
                    <a:pt x="5256" y="6664"/>
                  </a:lnTo>
                  <a:cubicBezTo>
                    <a:pt x="5534" y="6664"/>
                    <a:pt x="5772" y="6525"/>
                    <a:pt x="5911" y="6287"/>
                  </a:cubicBezTo>
                  <a:lnTo>
                    <a:pt x="7398" y="3709"/>
                  </a:lnTo>
                  <a:cubicBezTo>
                    <a:pt x="7517" y="3471"/>
                    <a:pt x="7517" y="3193"/>
                    <a:pt x="7398" y="2955"/>
                  </a:cubicBezTo>
                  <a:lnTo>
                    <a:pt x="5911" y="377"/>
                  </a:lnTo>
                  <a:cubicBezTo>
                    <a:pt x="5772" y="139"/>
                    <a:pt x="5534" y="0"/>
                    <a:pt x="5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4252383" y="285440"/>
              <a:ext cx="1201715" cy="1067335"/>
            </a:xfrm>
            <a:custGeom>
              <a:avLst/>
              <a:gdLst/>
              <a:ahLst/>
              <a:cxnLst/>
              <a:rect l="l" t="t" r="r" b="b"/>
              <a:pathLst>
                <a:path w="26733" h="23581" extrusionOk="0">
                  <a:moveTo>
                    <a:pt x="7853" y="1"/>
                  </a:moveTo>
                  <a:cubicBezTo>
                    <a:pt x="7060" y="1"/>
                    <a:pt x="6307" y="437"/>
                    <a:pt x="5910" y="1131"/>
                  </a:cubicBezTo>
                  <a:lnTo>
                    <a:pt x="397" y="10670"/>
                  </a:lnTo>
                  <a:cubicBezTo>
                    <a:pt x="0" y="11364"/>
                    <a:pt x="0" y="12217"/>
                    <a:pt x="397" y="12911"/>
                  </a:cubicBezTo>
                  <a:lnTo>
                    <a:pt x="5910" y="22470"/>
                  </a:lnTo>
                  <a:cubicBezTo>
                    <a:pt x="6307" y="23164"/>
                    <a:pt x="7060" y="23580"/>
                    <a:pt x="7853" y="23580"/>
                  </a:cubicBezTo>
                  <a:lnTo>
                    <a:pt x="18900" y="23580"/>
                  </a:lnTo>
                  <a:cubicBezTo>
                    <a:pt x="19693" y="23580"/>
                    <a:pt x="20427" y="23164"/>
                    <a:pt x="20823" y="22470"/>
                  </a:cubicBezTo>
                  <a:lnTo>
                    <a:pt x="26336" y="12911"/>
                  </a:lnTo>
                  <a:cubicBezTo>
                    <a:pt x="26733" y="12217"/>
                    <a:pt x="26733" y="11364"/>
                    <a:pt x="26336" y="10670"/>
                  </a:cubicBezTo>
                  <a:lnTo>
                    <a:pt x="20803" y="1131"/>
                  </a:lnTo>
                  <a:cubicBezTo>
                    <a:pt x="20407" y="437"/>
                    <a:pt x="19673" y="1"/>
                    <a:pt x="18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5578946" y="3945083"/>
              <a:ext cx="1201715" cy="1067335"/>
            </a:xfrm>
            <a:custGeom>
              <a:avLst/>
              <a:gdLst/>
              <a:ahLst/>
              <a:cxnLst/>
              <a:rect l="l" t="t" r="r" b="b"/>
              <a:pathLst>
                <a:path w="26733" h="23581" extrusionOk="0">
                  <a:moveTo>
                    <a:pt x="7853" y="1"/>
                  </a:moveTo>
                  <a:cubicBezTo>
                    <a:pt x="7060" y="1"/>
                    <a:pt x="6307" y="437"/>
                    <a:pt x="5910" y="1131"/>
                  </a:cubicBezTo>
                  <a:lnTo>
                    <a:pt x="397" y="10670"/>
                  </a:lnTo>
                  <a:cubicBezTo>
                    <a:pt x="0" y="11364"/>
                    <a:pt x="0" y="12217"/>
                    <a:pt x="397" y="12911"/>
                  </a:cubicBezTo>
                  <a:lnTo>
                    <a:pt x="5910" y="22470"/>
                  </a:lnTo>
                  <a:cubicBezTo>
                    <a:pt x="6307" y="23164"/>
                    <a:pt x="7060" y="23580"/>
                    <a:pt x="7853" y="23580"/>
                  </a:cubicBezTo>
                  <a:lnTo>
                    <a:pt x="18900" y="23580"/>
                  </a:lnTo>
                  <a:cubicBezTo>
                    <a:pt x="19693" y="23580"/>
                    <a:pt x="20427" y="23164"/>
                    <a:pt x="20823" y="22470"/>
                  </a:cubicBezTo>
                  <a:lnTo>
                    <a:pt x="26336" y="12911"/>
                  </a:lnTo>
                  <a:cubicBezTo>
                    <a:pt x="26733" y="12217"/>
                    <a:pt x="26733" y="11364"/>
                    <a:pt x="26336" y="10670"/>
                  </a:cubicBezTo>
                  <a:lnTo>
                    <a:pt x="20803" y="1131"/>
                  </a:lnTo>
                  <a:cubicBezTo>
                    <a:pt x="20407" y="437"/>
                    <a:pt x="19673" y="1"/>
                    <a:pt x="18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7"/>
            <p:cNvSpPr/>
            <p:nvPr/>
          </p:nvSpPr>
          <p:spPr>
            <a:xfrm rot="5400000">
              <a:off x="-2946650" y="719737"/>
              <a:ext cx="8976313" cy="4492701"/>
            </a:xfrm>
            <a:custGeom>
              <a:avLst/>
              <a:gdLst/>
              <a:ahLst/>
              <a:cxnLst/>
              <a:rect l="l" t="t" r="r" b="b"/>
              <a:pathLst>
                <a:path w="174815" h="87496" extrusionOk="0">
                  <a:moveTo>
                    <a:pt x="49648" y="1"/>
                  </a:moveTo>
                  <a:cubicBezTo>
                    <a:pt x="42730" y="1"/>
                    <a:pt x="36051" y="3515"/>
                    <a:pt x="32405" y="9479"/>
                  </a:cubicBezTo>
                  <a:cubicBezTo>
                    <a:pt x="28717" y="15508"/>
                    <a:pt x="28499" y="22945"/>
                    <a:pt x="28003" y="29985"/>
                  </a:cubicBezTo>
                  <a:cubicBezTo>
                    <a:pt x="27487" y="37025"/>
                    <a:pt x="26357" y="44581"/>
                    <a:pt x="21419" y="49638"/>
                  </a:cubicBezTo>
                  <a:cubicBezTo>
                    <a:pt x="16282" y="54932"/>
                    <a:pt x="7914" y="56460"/>
                    <a:pt x="3531" y="62369"/>
                  </a:cubicBezTo>
                  <a:cubicBezTo>
                    <a:pt x="477" y="66494"/>
                    <a:pt x="1" y="72245"/>
                    <a:pt x="1885" y="77025"/>
                  </a:cubicBezTo>
                  <a:cubicBezTo>
                    <a:pt x="3789" y="81784"/>
                    <a:pt x="7854" y="85532"/>
                    <a:pt x="12594" y="87495"/>
                  </a:cubicBezTo>
                  <a:lnTo>
                    <a:pt x="43233" y="87198"/>
                  </a:lnTo>
                  <a:lnTo>
                    <a:pt x="106039" y="86544"/>
                  </a:lnTo>
                  <a:lnTo>
                    <a:pt x="157323" y="86028"/>
                  </a:lnTo>
                  <a:cubicBezTo>
                    <a:pt x="171027" y="85889"/>
                    <a:pt x="174814" y="65086"/>
                    <a:pt x="170808" y="54675"/>
                  </a:cubicBezTo>
                  <a:cubicBezTo>
                    <a:pt x="168865" y="49618"/>
                    <a:pt x="165434" y="45176"/>
                    <a:pt x="164046" y="39960"/>
                  </a:cubicBezTo>
                  <a:cubicBezTo>
                    <a:pt x="162440" y="33852"/>
                    <a:pt x="163808" y="27268"/>
                    <a:pt x="162261" y="21160"/>
                  </a:cubicBezTo>
                  <a:cubicBezTo>
                    <a:pt x="160199" y="12851"/>
                    <a:pt x="152722" y="6485"/>
                    <a:pt x="144373" y="4640"/>
                  </a:cubicBezTo>
                  <a:cubicBezTo>
                    <a:pt x="142400" y="4204"/>
                    <a:pt x="140485" y="4008"/>
                    <a:pt x="138616" y="4008"/>
                  </a:cubicBezTo>
                  <a:cubicBezTo>
                    <a:pt x="124537" y="4008"/>
                    <a:pt x="113078" y="15110"/>
                    <a:pt x="99178" y="17789"/>
                  </a:cubicBezTo>
                  <a:cubicBezTo>
                    <a:pt x="96499" y="18304"/>
                    <a:pt x="93748" y="18577"/>
                    <a:pt x="91002" y="18577"/>
                  </a:cubicBezTo>
                  <a:cubicBezTo>
                    <a:pt x="83826" y="18577"/>
                    <a:pt x="76686" y="16714"/>
                    <a:pt x="70977" y="12454"/>
                  </a:cubicBezTo>
                  <a:cubicBezTo>
                    <a:pt x="64136" y="7337"/>
                    <a:pt x="60268" y="615"/>
                    <a:pt x="50908" y="40"/>
                  </a:cubicBezTo>
                  <a:cubicBezTo>
                    <a:pt x="50487" y="13"/>
                    <a:pt x="50067" y="1"/>
                    <a:pt x="496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17"/>
          <p:cNvGrpSpPr/>
          <p:nvPr/>
        </p:nvGrpSpPr>
        <p:grpSpPr>
          <a:xfrm rot="-1763217">
            <a:off x="7254413" y="-784279"/>
            <a:ext cx="1085554" cy="3064920"/>
            <a:chOff x="6649007" y="734042"/>
            <a:chExt cx="1301776" cy="3675396"/>
          </a:xfrm>
        </p:grpSpPr>
        <p:sp>
          <p:nvSpPr>
            <p:cNvPr id="770" name="Google Shape;770;p17"/>
            <p:cNvSpPr/>
            <p:nvPr/>
          </p:nvSpPr>
          <p:spPr>
            <a:xfrm>
              <a:off x="6701797" y="794754"/>
              <a:ext cx="1196196" cy="33085"/>
            </a:xfrm>
            <a:custGeom>
              <a:avLst/>
              <a:gdLst/>
              <a:ahLst/>
              <a:cxnLst/>
              <a:rect l="l" t="t" r="r" b="b"/>
              <a:pathLst>
                <a:path w="17969" h="497" extrusionOk="0">
                  <a:moveTo>
                    <a:pt x="17631" y="496"/>
                  </a:moveTo>
                  <a:lnTo>
                    <a:pt x="338" y="496"/>
                  </a:lnTo>
                  <a:cubicBezTo>
                    <a:pt x="1" y="496"/>
                    <a:pt x="1" y="1"/>
                    <a:pt x="338" y="1"/>
                  </a:cubicBezTo>
                  <a:lnTo>
                    <a:pt x="17631" y="1"/>
                  </a:lnTo>
                  <a:cubicBezTo>
                    <a:pt x="17968" y="1"/>
                    <a:pt x="17968" y="496"/>
                    <a:pt x="17631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6774425" y="1149905"/>
              <a:ext cx="1049609" cy="33085"/>
            </a:xfrm>
            <a:custGeom>
              <a:avLst/>
              <a:gdLst/>
              <a:ahLst/>
              <a:cxnLst/>
              <a:rect l="l" t="t" r="r" b="b"/>
              <a:pathLst>
                <a:path w="15767" h="497" extrusionOk="0">
                  <a:moveTo>
                    <a:pt x="15429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15429" y="0"/>
                  </a:lnTo>
                  <a:cubicBezTo>
                    <a:pt x="15767" y="0"/>
                    <a:pt x="15767" y="496"/>
                    <a:pt x="15429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6993574" y="1441682"/>
              <a:ext cx="619234" cy="33019"/>
            </a:xfrm>
            <a:custGeom>
              <a:avLst/>
              <a:gdLst/>
              <a:ahLst/>
              <a:cxnLst/>
              <a:rect l="l" t="t" r="r" b="b"/>
              <a:pathLst>
                <a:path w="9302" h="496" extrusionOk="0">
                  <a:moveTo>
                    <a:pt x="8964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8964" y="0"/>
                  </a:lnTo>
                  <a:cubicBezTo>
                    <a:pt x="9302" y="0"/>
                    <a:pt x="9302" y="496"/>
                    <a:pt x="8964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6993574" y="1909003"/>
              <a:ext cx="619234" cy="33085"/>
            </a:xfrm>
            <a:custGeom>
              <a:avLst/>
              <a:gdLst/>
              <a:ahLst/>
              <a:cxnLst/>
              <a:rect l="l" t="t" r="r" b="b"/>
              <a:pathLst>
                <a:path w="9302" h="497" extrusionOk="0">
                  <a:moveTo>
                    <a:pt x="8964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8964" y="0"/>
                  </a:lnTo>
                  <a:cubicBezTo>
                    <a:pt x="9302" y="0"/>
                    <a:pt x="9302" y="496"/>
                    <a:pt x="8964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6774425" y="2200713"/>
              <a:ext cx="1048278" cy="33085"/>
            </a:xfrm>
            <a:custGeom>
              <a:avLst/>
              <a:gdLst/>
              <a:ahLst/>
              <a:cxnLst/>
              <a:rect l="l" t="t" r="r" b="b"/>
              <a:pathLst>
                <a:path w="15747" h="497" extrusionOk="0">
                  <a:moveTo>
                    <a:pt x="15429" y="497"/>
                  </a:moveTo>
                  <a:lnTo>
                    <a:pt x="338" y="497"/>
                  </a:lnTo>
                  <a:cubicBezTo>
                    <a:pt x="1" y="497"/>
                    <a:pt x="1" y="1"/>
                    <a:pt x="338" y="1"/>
                  </a:cubicBezTo>
                  <a:lnTo>
                    <a:pt x="15429" y="1"/>
                  </a:lnTo>
                  <a:cubicBezTo>
                    <a:pt x="15747" y="1"/>
                    <a:pt x="15747" y="497"/>
                    <a:pt x="15429" y="4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7"/>
            <p:cNvSpPr/>
            <p:nvPr/>
          </p:nvSpPr>
          <p:spPr>
            <a:xfrm>
              <a:off x="6700532" y="2554532"/>
              <a:ext cx="1197461" cy="33085"/>
            </a:xfrm>
            <a:custGeom>
              <a:avLst/>
              <a:gdLst/>
              <a:ahLst/>
              <a:cxnLst/>
              <a:rect l="l" t="t" r="r" b="b"/>
              <a:pathLst>
                <a:path w="17988" h="497" extrusionOk="0">
                  <a:moveTo>
                    <a:pt x="17650" y="497"/>
                  </a:moveTo>
                  <a:lnTo>
                    <a:pt x="337" y="497"/>
                  </a:lnTo>
                  <a:cubicBezTo>
                    <a:pt x="0" y="497"/>
                    <a:pt x="0" y="1"/>
                    <a:pt x="337" y="1"/>
                  </a:cubicBezTo>
                  <a:lnTo>
                    <a:pt x="17650" y="1"/>
                  </a:lnTo>
                  <a:cubicBezTo>
                    <a:pt x="17987" y="1"/>
                    <a:pt x="17987" y="497"/>
                    <a:pt x="17650" y="4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7"/>
            <p:cNvSpPr/>
            <p:nvPr/>
          </p:nvSpPr>
          <p:spPr>
            <a:xfrm>
              <a:off x="6774425" y="2909683"/>
              <a:ext cx="1046946" cy="33085"/>
            </a:xfrm>
            <a:custGeom>
              <a:avLst/>
              <a:gdLst/>
              <a:ahLst/>
              <a:cxnLst/>
              <a:rect l="l" t="t" r="r" b="b"/>
              <a:pathLst>
                <a:path w="15727" h="497" extrusionOk="0">
                  <a:moveTo>
                    <a:pt x="15390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15390" y="0"/>
                  </a:lnTo>
                  <a:cubicBezTo>
                    <a:pt x="15727" y="0"/>
                    <a:pt x="15727" y="496"/>
                    <a:pt x="15390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6992242" y="3202724"/>
              <a:ext cx="611312" cy="33085"/>
            </a:xfrm>
            <a:custGeom>
              <a:avLst/>
              <a:gdLst/>
              <a:ahLst/>
              <a:cxnLst/>
              <a:rect l="l" t="t" r="r" b="b"/>
              <a:pathLst>
                <a:path w="9183" h="497" extrusionOk="0">
                  <a:moveTo>
                    <a:pt x="8846" y="497"/>
                  </a:moveTo>
                  <a:lnTo>
                    <a:pt x="318" y="497"/>
                  </a:lnTo>
                  <a:cubicBezTo>
                    <a:pt x="1" y="497"/>
                    <a:pt x="1" y="1"/>
                    <a:pt x="318" y="1"/>
                  </a:cubicBezTo>
                  <a:lnTo>
                    <a:pt x="8846" y="1"/>
                  </a:lnTo>
                  <a:cubicBezTo>
                    <a:pt x="9183" y="1"/>
                    <a:pt x="9183" y="497"/>
                    <a:pt x="8846" y="4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6997568" y="3668781"/>
              <a:ext cx="603390" cy="33085"/>
            </a:xfrm>
            <a:custGeom>
              <a:avLst/>
              <a:gdLst/>
              <a:ahLst/>
              <a:cxnLst/>
              <a:rect l="l" t="t" r="r" b="b"/>
              <a:pathLst>
                <a:path w="9064" h="497" extrusionOk="0">
                  <a:moveTo>
                    <a:pt x="8746" y="496"/>
                  </a:moveTo>
                  <a:lnTo>
                    <a:pt x="317" y="496"/>
                  </a:lnTo>
                  <a:cubicBezTo>
                    <a:pt x="0" y="496"/>
                    <a:pt x="0" y="0"/>
                    <a:pt x="317" y="0"/>
                  </a:cubicBezTo>
                  <a:lnTo>
                    <a:pt x="8746" y="0"/>
                  </a:lnTo>
                  <a:cubicBezTo>
                    <a:pt x="9063" y="0"/>
                    <a:pt x="9063" y="496"/>
                    <a:pt x="8746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6778419" y="3960557"/>
              <a:ext cx="1045615" cy="33019"/>
            </a:xfrm>
            <a:custGeom>
              <a:avLst/>
              <a:gdLst/>
              <a:ahLst/>
              <a:cxnLst/>
              <a:rect l="l" t="t" r="r" b="b"/>
              <a:pathLst>
                <a:path w="15707" h="496" extrusionOk="0">
                  <a:moveTo>
                    <a:pt x="15369" y="496"/>
                  </a:moveTo>
                  <a:lnTo>
                    <a:pt x="337" y="496"/>
                  </a:lnTo>
                  <a:cubicBezTo>
                    <a:pt x="0" y="496"/>
                    <a:pt x="0" y="0"/>
                    <a:pt x="337" y="0"/>
                  </a:cubicBezTo>
                  <a:lnTo>
                    <a:pt x="15369" y="0"/>
                  </a:lnTo>
                  <a:cubicBezTo>
                    <a:pt x="15707" y="0"/>
                    <a:pt x="15707" y="496"/>
                    <a:pt x="15369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6700532" y="4319636"/>
              <a:ext cx="1193467" cy="33019"/>
            </a:xfrm>
            <a:custGeom>
              <a:avLst/>
              <a:gdLst/>
              <a:ahLst/>
              <a:cxnLst/>
              <a:rect l="l" t="t" r="r" b="b"/>
              <a:pathLst>
                <a:path w="17928" h="496" extrusionOk="0">
                  <a:moveTo>
                    <a:pt x="17610" y="496"/>
                  </a:moveTo>
                  <a:lnTo>
                    <a:pt x="337" y="496"/>
                  </a:lnTo>
                  <a:cubicBezTo>
                    <a:pt x="0" y="496"/>
                    <a:pt x="0" y="0"/>
                    <a:pt x="337" y="0"/>
                  </a:cubicBezTo>
                  <a:lnTo>
                    <a:pt x="17610" y="0"/>
                  </a:lnTo>
                  <a:cubicBezTo>
                    <a:pt x="17928" y="0"/>
                    <a:pt x="17928" y="496"/>
                    <a:pt x="17610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7801534" y="734042"/>
              <a:ext cx="147919" cy="151913"/>
            </a:xfrm>
            <a:custGeom>
              <a:avLst/>
              <a:gdLst/>
              <a:ahLst/>
              <a:cxnLst/>
              <a:rect l="l" t="t" r="r" b="b"/>
              <a:pathLst>
                <a:path w="2222" h="2282" extrusionOk="0">
                  <a:moveTo>
                    <a:pt x="1111" y="2281"/>
                  </a:moveTo>
                  <a:cubicBezTo>
                    <a:pt x="496" y="2281"/>
                    <a:pt x="0" y="1765"/>
                    <a:pt x="0" y="1151"/>
                  </a:cubicBezTo>
                  <a:cubicBezTo>
                    <a:pt x="0" y="1091"/>
                    <a:pt x="0" y="1012"/>
                    <a:pt x="20" y="933"/>
                  </a:cubicBezTo>
                  <a:cubicBezTo>
                    <a:pt x="60" y="794"/>
                    <a:pt x="100" y="655"/>
                    <a:pt x="179" y="536"/>
                  </a:cubicBezTo>
                  <a:cubicBezTo>
                    <a:pt x="219" y="476"/>
                    <a:pt x="278" y="417"/>
                    <a:pt x="318" y="377"/>
                  </a:cubicBezTo>
                  <a:cubicBezTo>
                    <a:pt x="595" y="100"/>
                    <a:pt x="972" y="0"/>
                    <a:pt x="1329" y="60"/>
                  </a:cubicBezTo>
                  <a:cubicBezTo>
                    <a:pt x="1409" y="80"/>
                    <a:pt x="1468" y="100"/>
                    <a:pt x="1547" y="119"/>
                  </a:cubicBezTo>
                  <a:cubicBezTo>
                    <a:pt x="1607" y="159"/>
                    <a:pt x="1666" y="199"/>
                    <a:pt x="1726" y="238"/>
                  </a:cubicBezTo>
                  <a:cubicBezTo>
                    <a:pt x="1785" y="278"/>
                    <a:pt x="1845" y="318"/>
                    <a:pt x="1904" y="377"/>
                  </a:cubicBezTo>
                  <a:cubicBezTo>
                    <a:pt x="1944" y="417"/>
                    <a:pt x="2003" y="476"/>
                    <a:pt x="2043" y="536"/>
                  </a:cubicBezTo>
                  <a:cubicBezTo>
                    <a:pt x="2083" y="595"/>
                    <a:pt x="2122" y="655"/>
                    <a:pt x="2142" y="734"/>
                  </a:cubicBezTo>
                  <a:cubicBezTo>
                    <a:pt x="2162" y="794"/>
                    <a:pt x="2182" y="873"/>
                    <a:pt x="2202" y="933"/>
                  </a:cubicBezTo>
                  <a:cubicBezTo>
                    <a:pt x="2222" y="1012"/>
                    <a:pt x="2222" y="1091"/>
                    <a:pt x="2222" y="1151"/>
                  </a:cubicBezTo>
                  <a:cubicBezTo>
                    <a:pt x="2222" y="1448"/>
                    <a:pt x="2103" y="1726"/>
                    <a:pt x="1904" y="1944"/>
                  </a:cubicBezTo>
                  <a:cubicBezTo>
                    <a:pt x="1845" y="2003"/>
                    <a:pt x="1785" y="2043"/>
                    <a:pt x="1726" y="2083"/>
                  </a:cubicBezTo>
                  <a:cubicBezTo>
                    <a:pt x="1666" y="2122"/>
                    <a:pt x="1607" y="2162"/>
                    <a:pt x="1547" y="2182"/>
                  </a:cubicBezTo>
                  <a:cubicBezTo>
                    <a:pt x="1468" y="2222"/>
                    <a:pt x="1409" y="2241"/>
                    <a:pt x="1329" y="2241"/>
                  </a:cubicBezTo>
                  <a:cubicBezTo>
                    <a:pt x="1270" y="2261"/>
                    <a:pt x="1190" y="2281"/>
                    <a:pt x="1111" y="2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7713062" y="3891857"/>
              <a:ext cx="170419" cy="158503"/>
            </a:xfrm>
            <a:custGeom>
              <a:avLst/>
              <a:gdLst/>
              <a:ahLst/>
              <a:cxnLst/>
              <a:rect l="l" t="t" r="r" b="b"/>
              <a:pathLst>
                <a:path w="2560" h="2381" extrusionOk="0">
                  <a:moveTo>
                    <a:pt x="278" y="1746"/>
                  </a:moveTo>
                  <a:cubicBezTo>
                    <a:pt x="1" y="1191"/>
                    <a:pt x="239" y="516"/>
                    <a:pt x="794" y="259"/>
                  </a:cubicBezTo>
                  <a:lnTo>
                    <a:pt x="794" y="259"/>
                  </a:lnTo>
                  <a:cubicBezTo>
                    <a:pt x="1349" y="1"/>
                    <a:pt x="2024" y="239"/>
                    <a:pt x="2281" y="794"/>
                  </a:cubicBezTo>
                  <a:lnTo>
                    <a:pt x="2281" y="794"/>
                  </a:lnTo>
                  <a:cubicBezTo>
                    <a:pt x="2559" y="1349"/>
                    <a:pt x="2321" y="2004"/>
                    <a:pt x="1766" y="2281"/>
                  </a:cubicBezTo>
                  <a:lnTo>
                    <a:pt x="1766" y="2281"/>
                  </a:lnTo>
                  <a:cubicBezTo>
                    <a:pt x="1607" y="2341"/>
                    <a:pt x="1448" y="2381"/>
                    <a:pt x="1290" y="2381"/>
                  </a:cubicBezTo>
                  <a:lnTo>
                    <a:pt x="1290" y="2381"/>
                  </a:lnTo>
                  <a:cubicBezTo>
                    <a:pt x="854" y="2381"/>
                    <a:pt x="457" y="2143"/>
                    <a:pt x="278" y="1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7497908" y="3604075"/>
              <a:ext cx="162431" cy="155840"/>
            </a:xfrm>
            <a:custGeom>
              <a:avLst/>
              <a:gdLst/>
              <a:ahLst/>
              <a:cxnLst/>
              <a:rect l="l" t="t" r="r" b="b"/>
              <a:pathLst>
                <a:path w="2440" h="2341" extrusionOk="0">
                  <a:moveTo>
                    <a:pt x="456" y="2023"/>
                  </a:moveTo>
                  <a:cubicBezTo>
                    <a:pt x="0" y="1607"/>
                    <a:pt x="0" y="893"/>
                    <a:pt x="417" y="457"/>
                  </a:cubicBezTo>
                  <a:lnTo>
                    <a:pt x="417" y="457"/>
                  </a:lnTo>
                  <a:cubicBezTo>
                    <a:pt x="853" y="1"/>
                    <a:pt x="1547" y="1"/>
                    <a:pt x="2003" y="417"/>
                  </a:cubicBezTo>
                  <a:lnTo>
                    <a:pt x="2003" y="417"/>
                  </a:lnTo>
                  <a:cubicBezTo>
                    <a:pt x="2440" y="853"/>
                    <a:pt x="2440" y="1547"/>
                    <a:pt x="2023" y="2004"/>
                  </a:cubicBezTo>
                  <a:lnTo>
                    <a:pt x="2023" y="2004"/>
                  </a:lnTo>
                  <a:cubicBezTo>
                    <a:pt x="1825" y="2222"/>
                    <a:pt x="1527" y="2341"/>
                    <a:pt x="1230" y="2341"/>
                  </a:cubicBezTo>
                  <a:lnTo>
                    <a:pt x="1230" y="2341"/>
                  </a:lnTo>
                  <a:cubicBezTo>
                    <a:pt x="932" y="2341"/>
                    <a:pt x="655" y="2222"/>
                    <a:pt x="456" y="20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6932862" y="3136753"/>
              <a:ext cx="163762" cy="155840"/>
            </a:xfrm>
            <a:custGeom>
              <a:avLst/>
              <a:gdLst/>
              <a:ahLst/>
              <a:cxnLst/>
              <a:rect l="l" t="t" r="r" b="b"/>
              <a:pathLst>
                <a:path w="2460" h="2341" extrusionOk="0">
                  <a:moveTo>
                    <a:pt x="457" y="2023"/>
                  </a:moveTo>
                  <a:cubicBezTo>
                    <a:pt x="20" y="1607"/>
                    <a:pt x="0" y="893"/>
                    <a:pt x="437" y="456"/>
                  </a:cubicBezTo>
                  <a:lnTo>
                    <a:pt x="437" y="456"/>
                  </a:lnTo>
                  <a:cubicBezTo>
                    <a:pt x="853" y="20"/>
                    <a:pt x="1567" y="0"/>
                    <a:pt x="2003" y="437"/>
                  </a:cubicBezTo>
                  <a:lnTo>
                    <a:pt x="2003" y="437"/>
                  </a:lnTo>
                  <a:cubicBezTo>
                    <a:pt x="2440" y="853"/>
                    <a:pt x="2460" y="1567"/>
                    <a:pt x="2023" y="2003"/>
                  </a:cubicBezTo>
                  <a:lnTo>
                    <a:pt x="2023" y="2003"/>
                  </a:lnTo>
                  <a:cubicBezTo>
                    <a:pt x="1825" y="2221"/>
                    <a:pt x="1527" y="2340"/>
                    <a:pt x="1230" y="2340"/>
                  </a:cubicBezTo>
                  <a:lnTo>
                    <a:pt x="1230" y="2340"/>
                  </a:lnTo>
                  <a:cubicBezTo>
                    <a:pt x="952" y="2340"/>
                    <a:pt x="655" y="2241"/>
                    <a:pt x="457" y="20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6712382" y="2841049"/>
              <a:ext cx="170353" cy="159768"/>
            </a:xfrm>
            <a:custGeom>
              <a:avLst/>
              <a:gdLst/>
              <a:ahLst/>
              <a:cxnLst/>
              <a:rect l="l" t="t" r="r" b="b"/>
              <a:pathLst>
                <a:path w="2559" h="2400" extrusionOk="0">
                  <a:moveTo>
                    <a:pt x="258" y="1745"/>
                  </a:moveTo>
                  <a:cubicBezTo>
                    <a:pt x="1" y="1190"/>
                    <a:pt x="239" y="516"/>
                    <a:pt x="814" y="258"/>
                  </a:cubicBezTo>
                  <a:lnTo>
                    <a:pt x="814" y="258"/>
                  </a:lnTo>
                  <a:cubicBezTo>
                    <a:pt x="1369" y="0"/>
                    <a:pt x="2023" y="238"/>
                    <a:pt x="2301" y="813"/>
                  </a:cubicBezTo>
                  <a:lnTo>
                    <a:pt x="2301" y="813"/>
                  </a:lnTo>
                  <a:cubicBezTo>
                    <a:pt x="2559" y="1369"/>
                    <a:pt x="2321" y="2043"/>
                    <a:pt x="1746" y="2301"/>
                  </a:cubicBezTo>
                  <a:lnTo>
                    <a:pt x="1746" y="2301"/>
                  </a:lnTo>
                  <a:cubicBezTo>
                    <a:pt x="1607" y="2360"/>
                    <a:pt x="1448" y="2400"/>
                    <a:pt x="1290" y="2400"/>
                  </a:cubicBezTo>
                  <a:lnTo>
                    <a:pt x="1290" y="2400"/>
                  </a:lnTo>
                  <a:cubicBezTo>
                    <a:pt x="853" y="2400"/>
                    <a:pt x="457" y="2142"/>
                    <a:pt x="258" y="17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6649007" y="2497815"/>
              <a:ext cx="147919" cy="147919"/>
            </a:xfrm>
            <a:custGeom>
              <a:avLst/>
              <a:gdLst/>
              <a:ahLst/>
              <a:cxnLst/>
              <a:rect l="l" t="t" r="r" b="b"/>
              <a:pathLst>
                <a:path w="2222" h="2222" extrusionOk="0">
                  <a:moveTo>
                    <a:pt x="1111" y="2221"/>
                  </a:moveTo>
                  <a:cubicBezTo>
                    <a:pt x="496" y="2221"/>
                    <a:pt x="1" y="1725"/>
                    <a:pt x="1" y="1111"/>
                  </a:cubicBezTo>
                  <a:lnTo>
                    <a:pt x="1" y="1111"/>
                  </a:lnTo>
                  <a:cubicBezTo>
                    <a:pt x="1" y="496"/>
                    <a:pt x="496" y="0"/>
                    <a:pt x="1111" y="0"/>
                  </a:cubicBezTo>
                  <a:lnTo>
                    <a:pt x="1111" y="0"/>
                  </a:lnTo>
                  <a:cubicBezTo>
                    <a:pt x="1726" y="0"/>
                    <a:pt x="2222" y="496"/>
                    <a:pt x="2222" y="1111"/>
                  </a:cubicBezTo>
                  <a:lnTo>
                    <a:pt x="2222" y="1111"/>
                  </a:lnTo>
                  <a:cubicBezTo>
                    <a:pt x="2222" y="1725"/>
                    <a:pt x="1726" y="2221"/>
                    <a:pt x="1111" y="2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6713713" y="2132079"/>
              <a:ext cx="170353" cy="159835"/>
            </a:xfrm>
            <a:custGeom>
              <a:avLst/>
              <a:gdLst/>
              <a:ahLst/>
              <a:cxnLst/>
              <a:rect l="l" t="t" r="r" b="b"/>
              <a:pathLst>
                <a:path w="2559" h="2401" extrusionOk="0">
                  <a:moveTo>
                    <a:pt x="814" y="2281"/>
                  </a:moveTo>
                  <a:cubicBezTo>
                    <a:pt x="238" y="2024"/>
                    <a:pt x="0" y="1349"/>
                    <a:pt x="278" y="794"/>
                  </a:cubicBezTo>
                  <a:lnTo>
                    <a:pt x="278" y="794"/>
                  </a:lnTo>
                  <a:cubicBezTo>
                    <a:pt x="536" y="239"/>
                    <a:pt x="1210" y="1"/>
                    <a:pt x="1765" y="259"/>
                  </a:cubicBezTo>
                  <a:lnTo>
                    <a:pt x="1765" y="259"/>
                  </a:lnTo>
                  <a:cubicBezTo>
                    <a:pt x="2321" y="516"/>
                    <a:pt x="2559" y="1191"/>
                    <a:pt x="2301" y="1746"/>
                  </a:cubicBezTo>
                  <a:lnTo>
                    <a:pt x="2301" y="1746"/>
                  </a:lnTo>
                  <a:cubicBezTo>
                    <a:pt x="2103" y="2143"/>
                    <a:pt x="1726" y="2381"/>
                    <a:pt x="1289" y="2381"/>
                  </a:cubicBezTo>
                  <a:lnTo>
                    <a:pt x="1289" y="2381"/>
                  </a:lnTo>
                  <a:cubicBezTo>
                    <a:pt x="1111" y="2400"/>
                    <a:pt x="952" y="2361"/>
                    <a:pt x="814" y="2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6935524" y="1842965"/>
              <a:ext cx="163762" cy="157172"/>
            </a:xfrm>
            <a:custGeom>
              <a:avLst/>
              <a:gdLst/>
              <a:ahLst/>
              <a:cxnLst/>
              <a:rect l="l" t="t" r="r" b="b"/>
              <a:pathLst>
                <a:path w="2460" h="2361" extrusionOk="0">
                  <a:moveTo>
                    <a:pt x="417" y="2004"/>
                  </a:moveTo>
                  <a:cubicBezTo>
                    <a:pt x="0" y="1567"/>
                    <a:pt x="0" y="853"/>
                    <a:pt x="456" y="437"/>
                  </a:cubicBezTo>
                  <a:lnTo>
                    <a:pt x="456" y="437"/>
                  </a:lnTo>
                  <a:cubicBezTo>
                    <a:pt x="893" y="1"/>
                    <a:pt x="1587" y="21"/>
                    <a:pt x="2023" y="457"/>
                  </a:cubicBezTo>
                  <a:lnTo>
                    <a:pt x="2023" y="457"/>
                  </a:lnTo>
                  <a:cubicBezTo>
                    <a:pt x="2459" y="913"/>
                    <a:pt x="2439" y="1607"/>
                    <a:pt x="2003" y="2043"/>
                  </a:cubicBezTo>
                  <a:lnTo>
                    <a:pt x="2003" y="2043"/>
                  </a:lnTo>
                  <a:cubicBezTo>
                    <a:pt x="1785" y="2242"/>
                    <a:pt x="1507" y="2341"/>
                    <a:pt x="1230" y="2361"/>
                  </a:cubicBezTo>
                  <a:lnTo>
                    <a:pt x="1230" y="2361"/>
                  </a:lnTo>
                  <a:cubicBezTo>
                    <a:pt x="912" y="2341"/>
                    <a:pt x="635" y="2222"/>
                    <a:pt x="417" y="20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500504" y="1376975"/>
              <a:ext cx="163829" cy="155840"/>
            </a:xfrm>
            <a:custGeom>
              <a:avLst/>
              <a:gdLst/>
              <a:ahLst/>
              <a:cxnLst/>
              <a:rect l="l" t="t" r="r" b="b"/>
              <a:pathLst>
                <a:path w="2461" h="2341" extrusionOk="0">
                  <a:moveTo>
                    <a:pt x="437" y="2003"/>
                  </a:moveTo>
                  <a:cubicBezTo>
                    <a:pt x="1" y="1567"/>
                    <a:pt x="21" y="853"/>
                    <a:pt x="457" y="437"/>
                  </a:cubicBezTo>
                  <a:lnTo>
                    <a:pt x="457" y="437"/>
                  </a:lnTo>
                  <a:cubicBezTo>
                    <a:pt x="893" y="0"/>
                    <a:pt x="1607" y="20"/>
                    <a:pt x="2024" y="456"/>
                  </a:cubicBezTo>
                  <a:lnTo>
                    <a:pt x="2024" y="456"/>
                  </a:lnTo>
                  <a:cubicBezTo>
                    <a:pt x="2460" y="893"/>
                    <a:pt x="2440" y="1607"/>
                    <a:pt x="2004" y="2043"/>
                  </a:cubicBezTo>
                  <a:lnTo>
                    <a:pt x="2004" y="2043"/>
                  </a:lnTo>
                  <a:cubicBezTo>
                    <a:pt x="1786" y="2241"/>
                    <a:pt x="1508" y="2340"/>
                    <a:pt x="1230" y="2340"/>
                  </a:cubicBezTo>
                  <a:lnTo>
                    <a:pt x="1230" y="2340"/>
                  </a:lnTo>
                  <a:cubicBezTo>
                    <a:pt x="933" y="2340"/>
                    <a:pt x="636" y="2221"/>
                    <a:pt x="437" y="20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7715725" y="1081272"/>
              <a:ext cx="169021" cy="159768"/>
            </a:xfrm>
            <a:custGeom>
              <a:avLst/>
              <a:gdLst/>
              <a:ahLst/>
              <a:cxnLst/>
              <a:rect l="l" t="t" r="r" b="b"/>
              <a:pathLst>
                <a:path w="2539" h="2400" extrusionOk="0">
                  <a:moveTo>
                    <a:pt x="794" y="2301"/>
                  </a:moveTo>
                  <a:cubicBezTo>
                    <a:pt x="238" y="2023"/>
                    <a:pt x="0" y="1368"/>
                    <a:pt x="258" y="813"/>
                  </a:cubicBezTo>
                  <a:lnTo>
                    <a:pt x="258" y="813"/>
                  </a:lnTo>
                  <a:cubicBezTo>
                    <a:pt x="516" y="238"/>
                    <a:pt x="1190" y="0"/>
                    <a:pt x="1746" y="278"/>
                  </a:cubicBezTo>
                  <a:lnTo>
                    <a:pt x="1746" y="278"/>
                  </a:lnTo>
                  <a:cubicBezTo>
                    <a:pt x="2301" y="536"/>
                    <a:pt x="2539" y="1190"/>
                    <a:pt x="2281" y="1765"/>
                  </a:cubicBezTo>
                  <a:lnTo>
                    <a:pt x="2281" y="1765"/>
                  </a:lnTo>
                  <a:cubicBezTo>
                    <a:pt x="2103" y="2142"/>
                    <a:pt x="1706" y="2400"/>
                    <a:pt x="1270" y="2400"/>
                  </a:cubicBezTo>
                  <a:lnTo>
                    <a:pt x="1270" y="2400"/>
                  </a:lnTo>
                  <a:cubicBezTo>
                    <a:pt x="1111" y="2400"/>
                    <a:pt x="933" y="2360"/>
                    <a:pt x="794" y="23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7801534" y="4254930"/>
              <a:ext cx="149250" cy="154509"/>
            </a:xfrm>
            <a:custGeom>
              <a:avLst/>
              <a:gdLst/>
              <a:ahLst/>
              <a:cxnLst/>
              <a:rect l="l" t="t" r="r" b="b"/>
              <a:pathLst>
                <a:path w="2242" h="2321" extrusionOk="0">
                  <a:moveTo>
                    <a:pt x="1111" y="2321"/>
                  </a:moveTo>
                  <a:cubicBezTo>
                    <a:pt x="1032" y="2321"/>
                    <a:pt x="972" y="2321"/>
                    <a:pt x="893" y="2301"/>
                  </a:cubicBezTo>
                  <a:cubicBezTo>
                    <a:pt x="833" y="2301"/>
                    <a:pt x="754" y="2261"/>
                    <a:pt x="695" y="2241"/>
                  </a:cubicBezTo>
                  <a:cubicBezTo>
                    <a:pt x="615" y="2222"/>
                    <a:pt x="556" y="2182"/>
                    <a:pt x="496" y="2142"/>
                  </a:cubicBezTo>
                  <a:cubicBezTo>
                    <a:pt x="437" y="2103"/>
                    <a:pt x="377" y="2063"/>
                    <a:pt x="318" y="2003"/>
                  </a:cubicBezTo>
                  <a:cubicBezTo>
                    <a:pt x="119" y="1785"/>
                    <a:pt x="0" y="1508"/>
                    <a:pt x="0" y="1210"/>
                  </a:cubicBezTo>
                  <a:cubicBezTo>
                    <a:pt x="0" y="1151"/>
                    <a:pt x="0" y="1071"/>
                    <a:pt x="20" y="992"/>
                  </a:cubicBezTo>
                  <a:cubicBezTo>
                    <a:pt x="40" y="933"/>
                    <a:pt x="60" y="853"/>
                    <a:pt x="80" y="794"/>
                  </a:cubicBezTo>
                  <a:cubicBezTo>
                    <a:pt x="119" y="714"/>
                    <a:pt x="139" y="655"/>
                    <a:pt x="179" y="595"/>
                  </a:cubicBezTo>
                  <a:cubicBezTo>
                    <a:pt x="219" y="536"/>
                    <a:pt x="278" y="476"/>
                    <a:pt x="318" y="437"/>
                  </a:cubicBezTo>
                  <a:cubicBezTo>
                    <a:pt x="754" y="0"/>
                    <a:pt x="1468" y="0"/>
                    <a:pt x="1904" y="437"/>
                  </a:cubicBezTo>
                  <a:cubicBezTo>
                    <a:pt x="1944" y="476"/>
                    <a:pt x="2003" y="536"/>
                    <a:pt x="2043" y="595"/>
                  </a:cubicBezTo>
                  <a:cubicBezTo>
                    <a:pt x="2122" y="714"/>
                    <a:pt x="2182" y="853"/>
                    <a:pt x="2202" y="992"/>
                  </a:cubicBezTo>
                  <a:cubicBezTo>
                    <a:pt x="2241" y="1151"/>
                    <a:pt x="2241" y="1289"/>
                    <a:pt x="2202" y="1428"/>
                  </a:cubicBezTo>
                  <a:cubicBezTo>
                    <a:pt x="2182" y="1508"/>
                    <a:pt x="2162" y="1567"/>
                    <a:pt x="2142" y="1646"/>
                  </a:cubicBezTo>
                  <a:cubicBezTo>
                    <a:pt x="2122" y="1706"/>
                    <a:pt x="2083" y="1765"/>
                    <a:pt x="2043" y="1845"/>
                  </a:cubicBezTo>
                  <a:cubicBezTo>
                    <a:pt x="2003" y="1904"/>
                    <a:pt x="1944" y="1944"/>
                    <a:pt x="1904" y="2003"/>
                  </a:cubicBezTo>
                  <a:cubicBezTo>
                    <a:pt x="1845" y="2063"/>
                    <a:pt x="1785" y="2103"/>
                    <a:pt x="1726" y="2142"/>
                  </a:cubicBezTo>
                  <a:cubicBezTo>
                    <a:pt x="1666" y="2182"/>
                    <a:pt x="1607" y="2222"/>
                    <a:pt x="1547" y="2241"/>
                  </a:cubicBezTo>
                  <a:cubicBezTo>
                    <a:pt x="1468" y="2261"/>
                    <a:pt x="1409" y="2301"/>
                    <a:pt x="1329" y="2301"/>
                  </a:cubicBezTo>
                  <a:cubicBezTo>
                    <a:pt x="1270" y="2321"/>
                    <a:pt x="1190" y="2321"/>
                    <a:pt x="1111" y="23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6649007" y="734042"/>
              <a:ext cx="147919" cy="151913"/>
            </a:xfrm>
            <a:custGeom>
              <a:avLst/>
              <a:gdLst/>
              <a:ahLst/>
              <a:cxnLst/>
              <a:rect l="l" t="t" r="r" b="b"/>
              <a:pathLst>
                <a:path w="2222" h="2282" extrusionOk="0">
                  <a:moveTo>
                    <a:pt x="1111" y="2281"/>
                  </a:moveTo>
                  <a:cubicBezTo>
                    <a:pt x="496" y="2261"/>
                    <a:pt x="1" y="1765"/>
                    <a:pt x="1" y="1151"/>
                  </a:cubicBezTo>
                  <a:cubicBezTo>
                    <a:pt x="1" y="1091"/>
                    <a:pt x="1" y="1012"/>
                    <a:pt x="21" y="933"/>
                  </a:cubicBezTo>
                  <a:cubicBezTo>
                    <a:pt x="40" y="794"/>
                    <a:pt x="100" y="655"/>
                    <a:pt x="179" y="536"/>
                  </a:cubicBezTo>
                  <a:cubicBezTo>
                    <a:pt x="219" y="476"/>
                    <a:pt x="278" y="417"/>
                    <a:pt x="318" y="377"/>
                  </a:cubicBezTo>
                  <a:cubicBezTo>
                    <a:pt x="576" y="100"/>
                    <a:pt x="953" y="0"/>
                    <a:pt x="1329" y="60"/>
                  </a:cubicBezTo>
                  <a:cubicBezTo>
                    <a:pt x="1468" y="100"/>
                    <a:pt x="1607" y="139"/>
                    <a:pt x="1726" y="238"/>
                  </a:cubicBezTo>
                  <a:cubicBezTo>
                    <a:pt x="1786" y="278"/>
                    <a:pt x="1845" y="318"/>
                    <a:pt x="1905" y="377"/>
                  </a:cubicBezTo>
                  <a:cubicBezTo>
                    <a:pt x="1944" y="417"/>
                    <a:pt x="1984" y="476"/>
                    <a:pt x="2024" y="536"/>
                  </a:cubicBezTo>
                  <a:cubicBezTo>
                    <a:pt x="2063" y="595"/>
                    <a:pt x="2103" y="655"/>
                    <a:pt x="2142" y="734"/>
                  </a:cubicBezTo>
                  <a:cubicBezTo>
                    <a:pt x="2162" y="794"/>
                    <a:pt x="2182" y="873"/>
                    <a:pt x="2202" y="933"/>
                  </a:cubicBezTo>
                  <a:cubicBezTo>
                    <a:pt x="2222" y="1012"/>
                    <a:pt x="2222" y="1091"/>
                    <a:pt x="2222" y="1151"/>
                  </a:cubicBezTo>
                  <a:cubicBezTo>
                    <a:pt x="2222" y="1448"/>
                    <a:pt x="2103" y="1726"/>
                    <a:pt x="1905" y="1944"/>
                  </a:cubicBezTo>
                  <a:cubicBezTo>
                    <a:pt x="1845" y="2003"/>
                    <a:pt x="1786" y="2043"/>
                    <a:pt x="1726" y="2083"/>
                  </a:cubicBezTo>
                  <a:cubicBezTo>
                    <a:pt x="1667" y="2122"/>
                    <a:pt x="1607" y="2162"/>
                    <a:pt x="1528" y="2182"/>
                  </a:cubicBezTo>
                  <a:cubicBezTo>
                    <a:pt x="1468" y="2222"/>
                    <a:pt x="1389" y="2241"/>
                    <a:pt x="1329" y="2241"/>
                  </a:cubicBezTo>
                  <a:cubicBezTo>
                    <a:pt x="1250" y="2261"/>
                    <a:pt x="1171" y="2281"/>
                    <a:pt x="1111" y="2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6715045" y="3891857"/>
              <a:ext cx="170353" cy="158503"/>
            </a:xfrm>
            <a:custGeom>
              <a:avLst/>
              <a:gdLst/>
              <a:ahLst/>
              <a:cxnLst/>
              <a:rect l="l" t="t" r="r" b="b"/>
              <a:pathLst>
                <a:path w="2559" h="2381" extrusionOk="0">
                  <a:moveTo>
                    <a:pt x="794" y="2281"/>
                  </a:moveTo>
                  <a:cubicBezTo>
                    <a:pt x="238" y="2004"/>
                    <a:pt x="0" y="1349"/>
                    <a:pt x="278" y="794"/>
                  </a:cubicBezTo>
                  <a:lnTo>
                    <a:pt x="278" y="794"/>
                  </a:lnTo>
                  <a:cubicBezTo>
                    <a:pt x="536" y="239"/>
                    <a:pt x="1210" y="1"/>
                    <a:pt x="1765" y="259"/>
                  </a:cubicBezTo>
                  <a:lnTo>
                    <a:pt x="1765" y="259"/>
                  </a:lnTo>
                  <a:cubicBezTo>
                    <a:pt x="2321" y="536"/>
                    <a:pt x="2559" y="1191"/>
                    <a:pt x="2281" y="1746"/>
                  </a:cubicBezTo>
                  <a:lnTo>
                    <a:pt x="2281" y="1746"/>
                  </a:lnTo>
                  <a:cubicBezTo>
                    <a:pt x="2102" y="2143"/>
                    <a:pt x="1706" y="2381"/>
                    <a:pt x="1289" y="2381"/>
                  </a:cubicBezTo>
                  <a:lnTo>
                    <a:pt x="1289" y="2381"/>
                  </a:lnTo>
                  <a:cubicBezTo>
                    <a:pt x="1111" y="2381"/>
                    <a:pt x="952" y="2341"/>
                    <a:pt x="794" y="2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6936789" y="3604075"/>
              <a:ext cx="163829" cy="155840"/>
            </a:xfrm>
            <a:custGeom>
              <a:avLst/>
              <a:gdLst/>
              <a:ahLst/>
              <a:cxnLst/>
              <a:rect l="l" t="t" r="r" b="b"/>
              <a:pathLst>
                <a:path w="2461" h="2341" extrusionOk="0">
                  <a:moveTo>
                    <a:pt x="437" y="2004"/>
                  </a:moveTo>
                  <a:cubicBezTo>
                    <a:pt x="1" y="1547"/>
                    <a:pt x="21" y="853"/>
                    <a:pt x="477" y="417"/>
                  </a:cubicBezTo>
                  <a:lnTo>
                    <a:pt x="477" y="417"/>
                  </a:lnTo>
                  <a:cubicBezTo>
                    <a:pt x="913" y="1"/>
                    <a:pt x="1607" y="1"/>
                    <a:pt x="2044" y="457"/>
                  </a:cubicBezTo>
                  <a:lnTo>
                    <a:pt x="2044" y="457"/>
                  </a:lnTo>
                  <a:cubicBezTo>
                    <a:pt x="2460" y="893"/>
                    <a:pt x="2460" y="1607"/>
                    <a:pt x="2004" y="2023"/>
                  </a:cubicBezTo>
                  <a:lnTo>
                    <a:pt x="2004" y="2023"/>
                  </a:lnTo>
                  <a:cubicBezTo>
                    <a:pt x="1806" y="2222"/>
                    <a:pt x="1528" y="2341"/>
                    <a:pt x="1230" y="2341"/>
                  </a:cubicBezTo>
                  <a:lnTo>
                    <a:pt x="1230" y="2341"/>
                  </a:lnTo>
                  <a:cubicBezTo>
                    <a:pt x="933" y="2341"/>
                    <a:pt x="636" y="2222"/>
                    <a:pt x="437" y="20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7219312" y="3369083"/>
              <a:ext cx="166425" cy="157172"/>
            </a:xfrm>
            <a:custGeom>
              <a:avLst/>
              <a:gdLst/>
              <a:ahLst/>
              <a:cxnLst/>
              <a:rect l="l" t="t" r="r" b="b"/>
              <a:pathLst>
                <a:path w="2500" h="2361" extrusionOk="0">
                  <a:moveTo>
                    <a:pt x="378" y="1924"/>
                  </a:moveTo>
                  <a:cubicBezTo>
                    <a:pt x="1" y="1448"/>
                    <a:pt x="80" y="734"/>
                    <a:pt x="576" y="377"/>
                  </a:cubicBezTo>
                  <a:lnTo>
                    <a:pt x="576" y="377"/>
                  </a:lnTo>
                  <a:cubicBezTo>
                    <a:pt x="1072" y="1"/>
                    <a:pt x="1766" y="80"/>
                    <a:pt x="2143" y="576"/>
                  </a:cubicBezTo>
                  <a:lnTo>
                    <a:pt x="2143" y="576"/>
                  </a:lnTo>
                  <a:cubicBezTo>
                    <a:pt x="2500" y="1072"/>
                    <a:pt x="2420" y="1766"/>
                    <a:pt x="1924" y="2142"/>
                  </a:cubicBezTo>
                  <a:lnTo>
                    <a:pt x="1924" y="2142"/>
                  </a:lnTo>
                  <a:cubicBezTo>
                    <a:pt x="1726" y="2281"/>
                    <a:pt x="1488" y="2361"/>
                    <a:pt x="1250" y="2361"/>
                  </a:cubicBezTo>
                  <a:lnTo>
                    <a:pt x="1250" y="2361"/>
                  </a:lnTo>
                  <a:cubicBezTo>
                    <a:pt x="913" y="2361"/>
                    <a:pt x="576" y="2202"/>
                    <a:pt x="378" y="1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7503167" y="3136753"/>
              <a:ext cx="162431" cy="155840"/>
            </a:xfrm>
            <a:custGeom>
              <a:avLst/>
              <a:gdLst/>
              <a:ahLst/>
              <a:cxnLst/>
              <a:rect l="l" t="t" r="r" b="b"/>
              <a:pathLst>
                <a:path w="2440" h="2341" extrusionOk="0">
                  <a:moveTo>
                    <a:pt x="417" y="2003"/>
                  </a:moveTo>
                  <a:cubicBezTo>
                    <a:pt x="1" y="1567"/>
                    <a:pt x="1" y="853"/>
                    <a:pt x="457" y="437"/>
                  </a:cubicBezTo>
                  <a:lnTo>
                    <a:pt x="457" y="437"/>
                  </a:lnTo>
                  <a:cubicBezTo>
                    <a:pt x="893" y="0"/>
                    <a:pt x="1587" y="20"/>
                    <a:pt x="2023" y="456"/>
                  </a:cubicBezTo>
                  <a:lnTo>
                    <a:pt x="2023" y="456"/>
                  </a:lnTo>
                  <a:cubicBezTo>
                    <a:pt x="2440" y="893"/>
                    <a:pt x="2440" y="1607"/>
                    <a:pt x="2004" y="2023"/>
                  </a:cubicBezTo>
                  <a:lnTo>
                    <a:pt x="2004" y="2023"/>
                  </a:lnTo>
                  <a:cubicBezTo>
                    <a:pt x="1785" y="2241"/>
                    <a:pt x="1508" y="2340"/>
                    <a:pt x="1230" y="2340"/>
                  </a:cubicBezTo>
                  <a:lnTo>
                    <a:pt x="1230" y="2340"/>
                  </a:lnTo>
                  <a:cubicBezTo>
                    <a:pt x="913" y="2340"/>
                    <a:pt x="635" y="2221"/>
                    <a:pt x="417" y="20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7715725" y="2841049"/>
              <a:ext cx="170353" cy="159768"/>
            </a:xfrm>
            <a:custGeom>
              <a:avLst/>
              <a:gdLst/>
              <a:ahLst/>
              <a:cxnLst/>
              <a:rect l="l" t="t" r="r" b="b"/>
              <a:pathLst>
                <a:path w="2559" h="2400" extrusionOk="0">
                  <a:moveTo>
                    <a:pt x="814" y="2301"/>
                  </a:moveTo>
                  <a:cubicBezTo>
                    <a:pt x="258" y="2023"/>
                    <a:pt x="0" y="1369"/>
                    <a:pt x="278" y="813"/>
                  </a:cubicBezTo>
                  <a:lnTo>
                    <a:pt x="278" y="813"/>
                  </a:lnTo>
                  <a:cubicBezTo>
                    <a:pt x="536" y="238"/>
                    <a:pt x="1190" y="0"/>
                    <a:pt x="1765" y="258"/>
                  </a:cubicBezTo>
                  <a:lnTo>
                    <a:pt x="1765" y="258"/>
                  </a:lnTo>
                  <a:cubicBezTo>
                    <a:pt x="2321" y="516"/>
                    <a:pt x="2559" y="1190"/>
                    <a:pt x="2301" y="1745"/>
                  </a:cubicBezTo>
                  <a:lnTo>
                    <a:pt x="2301" y="1745"/>
                  </a:lnTo>
                  <a:cubicBezTo>
                    <a:pt x="2122" y="2142"/>
                    <a:pt x="1726" y="2400"/>
                    <a:pt x="1289" y="2400"/>
                  </a:cubicBezTo>
                  <a:lnTo>
                    <a:pt x="1289" y="2400"/>
                  </a:lnTo>
                  <a:cubicBezTo>
                    <a:pt x="1131" y="2400"/>
                    <a:pt x="972" y="2360"/>
                    <a:pt x="814" y="23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7801534" y="2497815"/>
              <a:ext cx="147919" cy="147919"/>
            </a:xfrm>
            <a:custGeom>
              <a:avLst/>
              <a:gdLst/>
              <a:ahLst/>
              <a:cxnLst/>
              <a:rect l="l" t="t" r="r" b="b"/>
              <a:pathLst>
                <a:path w="2222" h="2222" extrusionOk="0">
                  <a:moveTo>
                    <a:pt x="0" y="1111"/>
                  </a:moveTo>
                  <a:cubicBezTo>
                    <a:pt x="0" y="496"/>
                    <a:pt x="496" y="0"/>
                    <a:pt x="1111" y="0"/>
                  </a:cubicBezTo>
                  <a:lnTo>
                    <a:pt x="1111" y="0"/>
                  </a:lnTo>
                  <a:cubicBezTo>
                    <a:pt x="1726" y="0"/>
                    <a:pt x="2222" y="496"/>
                    <a:pt x="2222" y="1111"/>
                  </a:cubicBezTo>
                  <a:lnTo>
                    <a:pt x="2222" y="1111"/>
                  </a:lnTo>
                  <a:cubicBezTo>
                    <a:pt x="2222" y="1725"/>
                    <a:pt x="1726" y="2221"/>
                    <a:pt x="1111" y="2221"/>
                  </a:cubicBezTo>
                  <a:lnTo>
                    <a:pt x="1111" y="2221"/>
                  </a:lnTo>
                  <a:cubicBezTo>
                    <a:pt x="496" y="2221"/>
                    <a:pt x="0" y="1725"/>
                    <a:pt x="0" y="1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7714393" y="2132079"/>
              <a:ext cx="170353" cy="158503"/>
            </a:xfrm>
            <a:custGeom>
              <a:avLst/>
              <a:gdLst/>
              <a:ahLst/>
              <a:cxnLst/>
              <a:rect l="l" t="t" r="r" b="b"/>
              <a:pathLst>
                <a:path w="2559" h="2381" extrusionOk="0">
                  <a:moveTo>
                    <a:pt x="278" y="1746"/>
                  </a:moveTo>
                  <a:cubicBezTo>
                    <a:pt x="1" y="1191"/>
                    <a:pt x="239" y="516"/>
                    <a:pt x="814" y="259"/>
                  </a:cubicBezTo>
                  <a:lnTo>
                    <a:pt x="814" y="259"/>
                  </a:lnTo>
                  <a:cubicBezTo>
                    <a:pt x="1369" y="1"/>
                    <a:pt x="2023" y="239"/>
                    <a:pt x="2301" y="794"/>
                  </a:cubicBezTo>
                  <a:lnTo>
                    <a:pt x="2301" y="794"/>
                  </a:lnTo>
                  <a:cubicBezTo>
                    <a:pt x="2559" y="1349"/>
                    <a:pt x="2321" y="2024"/>
                    <a:pt x="1766" y="2281"/>
                  </a:cubicBezTo>
                  <a:lnTo>
                    <a:pt x="1766" y="2281"/>
                  </a:lnTo>
                  <a:cubicBezTo>
                    <a:pt x="1607" y="2361"/>
                    <a:pt x="1448" y="2381"/>
                    <a:pt x="1290" y="2381"/>
                  </a:cubicBezTo>
                  <a:lnTo>
                    <a:pt x="1290" y="2381"/>
                  </a:lnTo>
                  <a:cubicBezTo>
                    <a:pt x="853" y="2381"/>
                    <a:pt x="457" y="2143"/>
                    <a:pt x="278" y="1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7499239" y="1842965"/>
              <a:ext cx="163762" cy="157172"/>
            </a:xfrm>
            <a:custGeom>
              <a:avLst/>
              <a:gdLst/>
              <a:ahLst/>
              <a:cxnLst/>
              <a:rect l="l" t="t" r="r" b="b"/>
              <a:pathLst>
                <a:path w="2460" h="2361" extrusionOk="0">
                  <a:moveTo>
                    <a:pt x="456" y="2043"/>
                  </a:moveTo>
                  <a:lnTo>
                    <a:pt x="456" y="2043"/>
                  </a:lnTo>
                  <a:cubicBezTo>
                    <a:pt x="20" y="1607"/>
                    <a:pt x="0" y="913"/>
                    <a:pt x="436" y="457"/>
                  </a:cubicBezTo>
                  <a:lnTo>
                    <a:pt x="436" y="457"/>
                  </a:lnTo>
                  <a:cubicBezTo>
                    <a:pt x="853" y="21"/>
                    <a:pt x="1567" y="1"/>
                    <a:pt x="2003" y="437"/>
                  </a:cubicBezTo>
                  <a:lnTo>
                    <a:pt x="2003" y="437"/>
                  </a:lnTo>
                  <a:cubicBezTo>
                    <a:pt x="2459" y="853"/>
                    <a:pt x="2459" y="1567"/>
                    <a:pt x="2043" y="2004"/>
                  </a:cubicBezTo>
                  <a:lnTo>
                    <a:pt x="2043" y="2004"/>
                  </a:lnTo>
                  <a:cubicBezTo>
                    <a:pt x="1825" y="2222"/>
                    <a:pt x="1547" y="2341"/>
                    <a:pt x="1230" y="2361"/>
                  </a:cubicBezTo>
                  <a:lnTo>
                    <a:pt x="1230" y="2361"/>
                  </a:lnTo>
                  <a:cubicBezTo>
                    <a:pt x="952" y="2361"/>
                    <a:pt x="674" y="2242"/>
                    <a:pt x="456" y="20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7215385" y="1607973"/>
              <a:ext cx="167690" cy="158503"/>
            </a:xfrm>
            <a:custGeom>
              <a:avLst/>
              <a:gdLst/>
              <a:ahLst/>
              <a:cxnLst/>
              <a:rect l="l" t="t" r="r" b="b"/>
              <a:pathLst>
                <a:path w="2519" h="2381" extrusionOk="0">
                  <a:moveTo>
                    <a:pt x="575" y="2143"/>
                  </a:moveTo>
                  <a:lnTo>
                    <a:pt x="575" y="2143"/>
                  </a:lnTo>
                  <a:cubicBezTo>
                    <a:pt x="80" y="1766"/>
                    <a:pt x="0" y="1072"/>
                    <a:pt x="377" y="596"/>
                  </a:cubicBezTo>
                  <a:lnTo>
                    <a:pt x="377" y="596"/>
                  </a:lnTo>
                  <a:cubicBezTo>
                    <a:pt x="734" y="100"/>
                    <a:pt x="1448" y="1"/>
                    <a:pt x="1924" y="378"/>
                  </a:cubicBezTo>
                  <a:lnTo>
                    <a:pt x="1924" y="378"/>
                  </a:lnTo>
                  <a:cubicBezTo>
                    <a:pt x="2420" y="754"/>
                    <a:pt x="2519" y="1448"/>
                    <a:pt x="2142" y="1944"/>
                  </a:cubicBezTo>
                  <a:lnTo>
                    <a:pt x="2142" y="1944"/>
                  </a:lnTo>
                  <a:cubicBezTo>
                    <a:pt x="1924" y="2222"/>
                    <a:pt x="1607" y="2381"/>
                    <a:pt x="1250" y="2381"/>
                  </a:cubicBezTo>
                  <a:lnTo>
                    <a:pt x="1250" y="2381"/>
                  </a:lnTo>
                  <a:cubicBezTo>
                    <a:pt x="1012" y="2381"/>
                    <a:pt x="774" y="2301"/>
                    <a:pt x="575" y="21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6934193" y="1376975"/>
              <a:ext cx="163762" cy="155840"/>
            </a:xfrm>
            <a:custGeom>
              <a:avLst/>
              <a:gdLst/>
              <a:ahLst/>
              <a:cxnLst/>
              <a:rect l="l" t="t" r="r" b="b"/>
              <a:pathLst>
                <a:path w="2460" h="2341" extrusionOk="0">
                  <a:moveTo>
                    <a:pt x="456" y="2023"/>
                  </a:moveTo>
                  <a:lnTo>
                    <a:pt x="456" y="2023"/>
                  </a:lnTo>
                  <a:cubicBezTo>
                    <a:pt x="20" y="1607"/>
                    <a:pt x="0" y="893"/>
                    <a:pt x="437" y="456"/>
                  </a:cubicBezTo>
                  <a:lnTo>
                    <a:pt x="437" y="456"/>
                  </a:lnTo>
                  <a:cubicBezTo>
                    <a:pt x="853" y="20"/>
                    <a:pt x="1567" y="0"/>
                    <a:pt x="2003" y="437"/>
                  </a:cubicBezTo>
                  <a:lnTo>
                    <a:pt x="2003" y="437"/>
                  </a:lnTo>
                  <a:cubicBezTo>
                    <a:pt x="2440" y="853"/>
                    <a:pt x="2459" y="1567"/>
                    <a:pt x="2043" y="2003"/>
                  </a:cubicBezTo>
                  <a:lnTo>
                    <a:pt x="2043" y="2003"/>
                  </a:lnTo>
                  <a:cubicBezTo>
                    <a:pt x="1825" y="2221"/>
                    <a:pt x="1527" y="2340"/>
                    <a:pt x="1230" y="2340"/>
                  </a:cubicBezTo>
                  <a:lnTo>
                    <a:pt x="1230" y="2340"/>
                  </a:lnTo>
                  <a:cubicBezTo>
                    <a:pt x="952" y="2340"/>
                    <a:pt x="675" y="2221"/>
                    <a:pt x="456" y="20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6715045" y="1081272"/>
              <a:ext cx="169021" cy="159768"/>
            </a:xfrm>
            <a:custGeom>
              <a:avLst/>
              <a:gdLst/>
              <a:ahLst/>
              <a:cxnLst/>
              <a:rect l="l" t="t" r="r" b="b"/>
              <a:pathLst>
                <a:path w="2539" h="2400" extrusionOk="0">
                  <a:moveTo>
                    <a:pt x="258" y="1765"/>
                  </a:moveTo>
                  <a:lnTo>
                    <a:pt x="258" y="1765"/>
                  </a:lnTo>
                  <a:cubicBezTo>
                    <a:pt x="0" y="1190"/>
                    <a:pt x="238" y="536"/>
                    <a:pt x="794" y="278"/>
                  </a:cubicBezTo>
                  <a:lnTo>
                    <a:pt x="794" y="278"/>
                  </a:lnTo>
                  <a:cubicBezTo>
                    <a:pt x="1349" y="0"/>
                    <a:pt x="2023" y="238"/>
                    <a:pt x="2281" y="813"/>
                  </a:cubicBezTo>
                  <a:lnTo>
                    <a:pt x="2281" y="813"/>
                  </a:lnTo>
                  <a:cubicBezTo>
                    <a:pt x="2539" y="1368"/>
                    <a:pt x="2301" y="2023"/>
                    <a:pt x="1745" y="2301"/>
                  </a:cubicBezTo>
                  <a:lnTo>
                    <a:pt x="1745" y="2301"/>
                  </a:lnTo>
                  <a:cubicBezTo>
                    <a:pt x="1607" y="2360"/>
                    <a:pt x="1428" y="2400"/>
                    <a:pt x="1269" y="2400"/>
                  </a:cubicBezTo>
                  <a:lnTo>
                    <a:pt x="1269" y="2400"/>
                  </a:lnTo>
                  <a:cubicBezTo>
                    <a:pt x="833" y="2400"/>
                    <a:pt x="437" y="2142"/>
                    <a:pt x="258" y="17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6649007" y="4254930"/>
              <a:ext cx="147919" cy="154509"/>
            </a:xfrm>
            <a:custGeom>
              <a:avLst/>
              <a:gdLst/>
              <a:ahLst/>
              <a:cxnLst/>
              <a:rect l="l" t="t" r="r" b="b"/>
              <a:pathLst>
                <a:path w="2222" h="2321" extrusionOk="0">
                  <a:moveTo>
                    <a:pt x="1111" y="2321"/>
                  </a:moveTo>
                  <a:cubicBezTo>
                    <a:pt x="1032" y="2321"/>
                    <a:pt x="953" y="2321"/>
                    <a:pt x="893" y="2301"/>
                  </a:cubicBezTo>
                  <a:cubicBezTo>
                    <a:pt x="814" y="2301"/>
                    <a:pt x="754" y="2261"/>
                    <a:pt x="675" y="2241"/>
                  </a:cubicBezTo>
                  <a:cubicBezTo>
                    <a:pt x="615" y="2222"/>
                    <a:pt x="556" y="2182"/>
                    <a:pt x="496" y="2142"/>
                  </a:cubicBezTo>
                  <a:cubicBezTo>
                    <a:pt x="437" y="2103"/>
                    <a:pt x="377" y="2063"/>
                    <a:pt x="318" y="2003"/>
                  </a:cubicBezTo>
                  <a:cubicBezTo>
                    <a:pt x="120" y="1785"/>
                    <a:pt x="1" y="1508"/>
                    <a:pt x="1" y="1210"/>
                  </a:cubicBezTo>
                  <a:cubicBezTo>
                    <a:pt x="1" y="1151"/>
                    <a:pt x="1" y="1071"/>
                    <a:pt x="21" y="992"/>
                  </a:cubicBezTo>
                  <a:cubicBezTo>
                    <a:pt x="40" y="853"/>
                    <a:pt x="100" y="714"/>
                    <a:pt x="179" y="595"/>
                  </a:cubicBezTo>
                  <a:cubicBezTo>
                    <a:pt x="219" y="536"/>
                    <a:pt x="278" y="476"/>
                    <a:pt x="318" y="437"/>
                  </a:cubicBezTo>
                  <a:cubicBezTo>
                    <a:pt x="754" y="0"/>
                    <a:pt x="1468" y="0"/>
                    <a:pt x="1905" y="437"/>
                  </a:cubicBezTo>
                  <a:cubicBezTo>
                    <a:pt x="1944" y="476"/>
                    <a:pt x="1984" y="536"/>
                    <a:pt x="2043" y="595"/>
                  </a:cubicBezTo>
                  <a:cubicBezTo>
                    <a:pt x="2103" y="714"/>
                    <a:pt x="2162" y="853"/>
                    <a:pt x="2202" y="992"/>
                  </a:cubicBezTo>
                  <a:cubicBezTo>
                    <a:pt x="2222" y="1151"/>
                    <a:pt x="2222" y="1289"/>
                    <a:pt x="2202" y="1428"/>
                  </a:cubicBezTo>
                  <a:cubicBezTo>
                    <a:pt x="2182" y="1508"/>
                    <a:pt x="2162" y="1567"/>
                    <a:pt x="2142" y="1646"/>
                  </a:cubicBezTo>
                  <a:cubicBezTo>
                    <a:pt x="2103" y="1706"/>
                    <a:pt x="2063" y="1765"/>
                    <a:pt x="2024" y="1845"/>
                  </a:cubicBezTo>
                  <a:cubicBezTo>
                    <a:pt x="1944" y="1964"/>
                    <a:pt x="1845" y="2063"/>
                    <a:pt x="1726" y="2142"/>
                  </a:cubicBezTo>
                  <a:cubicBezTo>
                    <a:pt x="1667" y="2182"/>
                    <a:pt x="1607" y="2222"/>
                    <a:pt x="1528" y="2241"/>
                  </a:cubicBezTo>
                  <a:cubicBezTo>
                    <a:pt x="1468" y="2261"/>
                    <a:pt x="1389" y="2301"/>
                    <a:pt x="1329" y="2301"/>
                  </a:cubicBezTo>
                  <a:cubicBezTo>
                    <a:pt x="1250" y="2321"/>
                    <a:pt x="1171" y="2321"/>
                    <a:pt x="1111" y="23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26"/>
          <p:cNvSpPr/>
          <p:nvPr/>
        </p:nvSpPr>
        <p:spPr>
          <a:xfrm rot="10800000">
            <a:off x="1115801" y="-1981688"/>
            <a:ext cx="9777840" cy="5042394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26"/>
          <p:cNvSpPr/>
          <p:nvPr/>
        </p:nvSpPr>
        <p:spPr>
          <a:xfrm>
            <a:off x="-122232" y="2898300"/>
            <a:ext cx="605375" cy="542199"/>
          </a:xfrm>
          <a:custGeom>
            <a:avLst/>
            <a:gdLst/>
            <a:ahLst/>
            <a:cxnLst/>
            <a:rect l="l" t="t" r="r" b="b"/>
            <a:pathLst>
              <a:path w="13467" h="11979" extrusionOk="0">
                <a:moveTo>
                  <a:pt x="4225" y="1"/>
                </a:moveTo>
                <a:cubicBezTo>
                  <a:pt x="3650" y="1"/>
                  <a:pt x="3095" y="298"/>
                  <a:pt x="2817" y="814"/>
                </a:cubicBezTo>
                <a:lnTo>
                  <a:pt x="298" y="5157"/>
                </a:lnTo>
                <a:cubicBezTo>
                  <a:pt x="1" y="5672"/>
                  <a:pt x="1" y="6287"/>
                  <a:pt x="298" y="6783"/>
                </a:cubicBezTo>
                <a:lnTo>
                  <a:pt x="2817" y="11166"/>
                </a:lnTo>
                <a:cubicBezTo>
                  <a:pt x="3095" y="11661"/>
                  <a:pt x="3630" y="11959"/>
                  <a:pt x="4225" y="11979"/>
                </a:cubicBezTo>
                <a:lnTo>
                  <a:pt x="9262" y="11979"/>
                </a:lnTo>
                <a:cubicBezTo>
                  <a:pt x="9837" y="11979"/>
                  <a:pt x="10373" y="11661"/>
                  <a:pt x="10670" y="11166"/>
                </a:cubicBezTo>
                <a:lnTo>
                  <a:pt x="13189" y="6803"/>
                </a:lnTo>
                <a:cubicBezTo>
                  <a:pt x="13466" y="6287"/>
                  <a:pt x="13466" y="5672"/>
                  <a:pt x="13189" y="5176"/>
                </a:cubicBezTo>
                <a:lnTo>
                  <a:pt x="10670" y="814"/>
                </a:lnTo>
                <a:cubicBezTo>
                  <a:pt x="10373" y="298"/>
                  <a:pt x="9837" y="1"/>
                  <a:pt x="92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26"/>
          <p:cNvSpPr/>
          <p:nvPr/>
        </p:nvSpPr>
        <p:spPr>
          <a:xfrm>
            <a:off x="8092856" y="1454455"/>
            <a:ext cx="337908" cy="301629"/>
          </a:xfrm>
          <a:custGeom>
            <a:avLst/>
            <a:gdLst/>
            <a:ahLst/>
            <a:cxnLst/>
            <a:rect l="l" t="t" r="r" b="b"/>
            <a:pathLst>
              <a:path w="7517" h="6664" extrusionOk="0">
                <a:moveTo>
                  <a:pt x="2262" y="0"/>
                </a:moveTo>
                <a:cubicBezTo>
                  <a:pt x="2004" y="0"/>
                  <a:pt x="1766" y="139"/>
                  <a:pt x="1627" y="377"/>
                </a:cubicBezTo>
                <a:lnTo>
                  <a:pt x="140" y="2955"/>
                </a:lnTo>
                <a:cubicBezTo>
                  <a:pt x="1" y="3193"/>
                  <a:pt x="1" y="3471"/>
                  <a:pt x="140" y="3709"/>
                </a:cubicBezTo>
                <a:lnTo>
                  <a:pt x="1627" y="6287"/>
                </a:lnTo>
                <a:cubicBezTo>
                  <a:pt x="1766" y="6525"/>
                  <a:pt x="2004" y="6664"/>
                  <a:pt x="2262" y="6664"/>
                </a:cubicBezTo>
                <a:lnTo>
                  <a:pt x="5256" y="6664"/>
                </a:lnTo>
                <a:cubicBezTo>
                  <a:pt x="5534" y="6664"/>
                  <a:pt x="5772" y="6525"/>
                  <a:pt x="5911" y="6287"/>
                </a:cubicBezTo>
                <a:lnTo>
                  <a:pt x="7398" y="3709"/>
                </a:lnTo>
                <a:cubicBezTo>
                  <a:pt x="7517" y="3471"/>
                  <a:pt x="7517" y="3193"/>
                  <a:pt x="7398" y="2955"/>
                </a:cubicBezTo>
                <a:lnTo>
                  <a:pt x="5911" y="377"/>
                </a:lnTo>
                <a:cubicBezTo>
                  <a:pt x="5772" y="139"/>
                  <a:pt x="5534" y="0"/>
                  <a:pt x="5256" y="0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26"/>
          <p:cNvSpPr/>
          <p:nvPr/>
        </p:nvSpPr>
        <p:spPr>
          <a:xfrm>
            <a:off x="6581068" y="3568208"/>
            <a:ext cx="2682495" cy="238501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0" name="Google Shape;1170;p26"/>
          <p:cNvGrpSpPr/>
          <p:nvPr/>
        </p:nvGrpSpPr>
        <p:grpSpPr>
          <a:xfrm rot="10800000">
            <a:off x="7583262" y="-321402"/>
            <a:ext cx="1835816" cy="1775855"/>
            <a:chOff x="4707150" y="986125"/>
            <a:chExt cx="489186" cy="469952"/>
          </a:xfrm>
        </p:grpSpPr>
        <p:sp>
          <p:nvSpPr>
            <p:cNvPr id="1171" name="Google Shape;1171;p26"/>
            <p:cNvSpPr/>
            <p:nvPr/>
          </p:nvSpPr>
          <p:spPr>
            <a:xfrm>
              <a:off x="4722525" y="1183450"/>
              <a:ext cx="210225" cy="242950"/>
            </a:xfrm>
            <a:custGeom>
              <a:avLst/>
              <a:gdLst/>
              <a:ahLst/>
              <a:cxnLst/>
              <a:rect l="l" t="t" r="r" b="b"/>
              <a:pathLst>
                <a:path w="8409" h="9718" fill="none" extrusionOk="0">
                  <a:moveTo>
                    <a:pt x="0" y="2439"/>
                  </a:moveTo>
                  <a:lnTo>
                    <a:pt x="0" y="7298"/>
                  </a:lnTo>
                  <a:lnTo>
                    <a:pt x="4205" y="9717"/>
                  </a:lnTo>
                  <a:lnTo>
                    <a:pt x="8409" y="7298"/>
                  </a:lnTo>
                  <a:lnTo>
                    <a:pt x="8409" y="2439"/>
                  </a:lnTo>
                  <a:lnTo>
                    <a:pt x="4205" y="0"/>
                  </a:lnTo>
                  <a:close/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4827625" y="1001475"/>
              <a:ext cx="210250" cy="242975"/>
            </a:xfrm>
            <a:custGeom>
              <a:avLst/>
              <a:gdLst/>
              <a:ahLst/>
              <a:cxnLst/>
              <a:rect l="l" t="t" r="r" b="b"/>
              <a:pathLst>
                <a:path w="8410" h="9719" fill="none" extrusionOk="0">
                  <a:moveTo>
                    <a:pt x="1" y="2440"/>
                  </a:moveTo>
                  <a:lnTo>
                    <a:pt x="1" y="7279"/>
                  </a:lnTo>
                  <a:lnTo>
                    <a:pt x="4205" y="9718"/>
                  </a:lnTo>
                  <a:lnTo>
                    <a:pt x="8409" y="7279"/>
                  </a:lnTo>
                  <a:lnTo>
                    <a:pt x="8409" y="2440"/>
                  </a:lnTo>
                  <a:lnTo>
                    <a:pt x="4205" y="1"/>
                  </a:lnTo>
                  <a:close/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 rot="-7210238">
              <a:off x="4933261" y="1182817"/>
              <a:ext cx="209172" cy="244208"/>
            </a:xfrm>
            <a:custGeom>
              <a:avLst/>
              <a:gdLst/>
              <a:ahLst/>
              <a:cxnLst/>
              <a:rect l="l" t="t" r="r" b="b"/>
              <a:pathLst>
                <a:path w="8410" h="9718" fill="none" extrusionOk="0">
                  <a:moveTo>
                    <a:pt x="4205" y="9717"/>
                  </a:moveTo>
                  <a:lnTo>
                    <a:pt x="8409" y="7298"/>
                  </a:lnTo>
                  <a:lnTo>
                    <a:pt x="8409" y="2439"/>
                  </a:lnTo>
                  <a:lnTo>
                    <a:pt x="4205" y="0"/>
                  </a:lnTo>
                  <a:lnTo>
                    <a:pt x="1" y="2439"/>
                  </a:lnTo>
                  <a:lnTo>
                    <a:pt x="1" y="7298"/>
                  </a:lnTo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4917375" y="986125"/>
              <a:ext cx="31250" cy="30750"/>
            </a:xfrm>
            <a:custGeom>
              <a:avLst/>
              <a:gdLst/>
              <a:ahLst/>
              <a:cxnLst/>
              <a:rect l="l" t="t" r="r" b="b"/>
              <a:pathLst>
                <a:path w="1250" h="1230" extrusionOk="0">
                  <a:moveTo>
                    <a:pt x="615" y="0"/>
                  </a:moveTo>
                  <a:cubicBezTo>
                    <a:pt x="278" y="0"/>
                    <a:pt x="0" y="278"/>
                    <a:pt x="0" y="615"/>
                  </a:cubicBezTo>
                  <a:cubicBezTo>
                    <a:pt x="0" y="952"/>
                    <a:pt x="278" y="1230"/>
                    <a:pt x="615" y="1230"/>
                  </a:cubicBezTo>
                  <a:cubicBezTo>
                    <a:pt x="972" y="1230"/>
                    <a:pt x="1249" y="952"/>
                    <a:pt x="1249" y="615"/>
                  </a:cubicBezTo>
                  <a:cubicBezTo>
                    <a:pt x="1249" y="278"/>
                    <a:pt x="972" y="0"/>
                    <a:pt x="615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4917375" y="1351000"/>
              <a:ext cx="31250" cy="30775"/>
            </a:xfrm>
            <a:custGeom>
              <a:avLst/>
              <a:gdLst/>
              <a:ahLst/>
              <a:cxnLst/>
              <a:rect l="l" t="t" r="r" b="b"/>
              <a:pathLst>
                <a:path w="1250" h="1231" extrusionOk="0">
                  <a:moveTo>
                    <a:pt x="615" y="1"/>
                  </a:moveTo>
                  <a:cubicBezTo>
                    <a:pt x="278" y="1"/>
                    <a:pt x="0" y="279"/>
                    <a:pt x="0" y="616"/>
                  </a:cubicBezTo>
                  <a:cubicBezTo>
                    <a:pt x="0" y="953"/>
                    <a:pt x="278" y="1231"/>
                    <a:pt x="615" y="1231"/>
                  </a:cubicBezTo>
                  <a:cubicBezTo>
                    <a:pt x="972" y="1231"/>
                    <a:pt x="1249" y="953"/>
                    <a:pt x="1249" y="616"/>
                  </a:cubicBezTo>
                  <a:cubicBezTo>
                    <a:pt x="1249" y="279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4812250" y="1046100"/>
              <a:ext cx="31275" cy="30775"/>
            </a:xfrm>
            <a:custGeom>
              <a:avLst/>
              <a:gdLst/>
              <a:ahLst/>
              <a:cxnLst/>
              <a:rect l="l" t="t" r="r" b="b"/>
              <a:pathLst>
                <a:path w="1251" h="1231" extrusionOk="0">
                  <a:moveTo>
                    <a:pt x="616" y="1"/>
                  </a:moveTo>
                  <a:cubicBezTo>
                    <a:pt x="278" y="1"/>
                    <a:pt x="1" y="278"/>
                    <a:pt x="1" y="616"/>
                  </a:cubicBezTo>
                  <a:cubicBezTo>
                    <a:pt x="1" y="953"/>
                    <a:pt x="278" y="1230"/>
                    <a:pt x="616" y="1230"/>
                  </a:cubicBezTo>
                  <a:cubicBezTo>
                    <a:pt x="973" y="1230"/>
                    <a:pt x="1250" y="953"/>
                    <a:pt x="1250" y="616"/>
                  </a:cubicBezTo>
                  <a:cubicBezTo>
                    <a:pt x="1250" y="278"/>
                    <a:pt x="973" y="1"/>
                    <a:pt x="6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5022475" y="1046100"/>
              <a:ext cx="30750" cy="30775"/>
            </a:xfrm>
            <a:custGeom>
              <a:avLst/>
              <a:gdLst/>
              <a:ahLst/>
              <a:cxnLst/>
              <a:rect l="l" t="t" r="r" b="b"/>
              <a:pathLst>
                <a:path w="1230" h="1231" extrusionOk="0">
                  <a:moveTo>
                    <a:pt x="615" y="1"/>
                  </a:moveTo>
                  <a:cubicBezTo>
                    <a:pt x="278" y="1"/>
                    <a:pt x="0" y="278"/>
                    <a:pt x="0" y="616"/>
                  </a:cubicBezTo>
                  <a:cubicBezTo>
                    <a:pt x="0" y="953"/>
                    <a:pt x="278" y="1230"/>
                    <a:pt x="615" y="1230"/>
                  </a:cubicBezTo>
                  <a:cubicBezTo>
                    <a:pt x="972" y="1230"/>
                    <a:pt x="1230" y="953"/>
                    <a:pt x="1230" y="616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4812250" y="1168075"/>
              <a:ext cx="31275" cy="31250"/>
            </a:xfrm>
            <a:custGeom>
              <a:avLst/>
              <a:gdLst/>
              <a:ahLst/>
              <a:cxnLst/>
              <a:rect l="l" t="t" r="r" b="b"/>
              <a:pathLst>
                <a:path w="1251" h="1250" extrusionOk="0">
                  <a:moveTo>
                    <a:pt x="616" y="0"/>
                  </a:moveTo>
                  <a:cubicBezTo>
                    <a:pt x="278" y="0"/>
                    <a:pt x="1" y="278"/>
                    <a:pt x="1" y="615"/>
                  </a:cubicBezTo>
                  <a:cubicBezTo>
                    <a:pt x="1" y="972"/>
                    <a:pt x="278" y="1250"/>
                    <a:pt x="616" y="1250"/>
                  </a:cubicBezTo>
                  <a:cubicBezTo>
                    <a:pt x="973" y="1250"/>
                    <a:pt x="1250" y="972"/>
                    <a:pt x="1250" y="615"/>
                  </a:cubicBezTo>
                  <a:cubicBezTo>
                    <a:pt x="1250" y="278"/>
                    <a:pt x="973" y="0"/>
                    <a:pt x="616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4707150" y="1228550"/>
              <a:ext cx="30775" cy="31275"/>
            </a:xfrm>
            <a:custGeom>
              <a:avLst/>
              <a:gdLst/>
              <a:ahLst/>
              <a:cxnLst/>
              <a:rect l="l" t="t" r="r" b="b"/>
              <a:pathLst>
                <a:path w="1231" h="1251" extrusionOk="0">
                  <a:moveTo>
                    <a:pt x="615" y="1"/>
                  </a:moveTo>
                  <a:cubicBezTo>
                    <a:pt x="278" y="1"/>
                    <a:pt x="1" y="278"/>
                    <a:pt x="1" y="635"/>
                  </a:cubicBezTo>
                  <a:cubicBezTo>
                    <a:pt x="1" y="972"/>
                    <a:pt x="278" y="1250"/>
                    <a:pt x="615" y="1250"/>
                  </a:cubicBezTo>
                  <a:cubicBezTo>
                    <a:pt x="972" y="1250"/>
                    <a:pt x="1230" y="972"/>
                    <a:pt x="1230" y="635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4812250" y="1411000"/>
              <a:ext cx="31275" cy="30775"/>
            </a:xfrm>
            <a:custGeom>
              <a:avLst/>
              <a:gdLst/>
              <a:ahLst/>
              <a:cxnLst/>
              <a:rect l="l" t="t" r="r" b="b"/>
              <a:pathLst>
                <a:path w="1251" h="1231" extrusionOk="0">
                  <a:moveTo>
                    <a:pt x="616" y="1"/>
                  </a:moveTo>
                  <a:cubicBezTo>
                    <a:pt x="278" y="1"/>
                    <a:pt x="1" y="278"/>
                    <a:pt x="1" y="615"/>
                  </a:cubicBezTo>
                  <a:cubicBezTo>
                    <a:pt x="1" y="952"/>
                    <a:pt x="278" y="1230"/>
                    <a:pt x="616" y="1230"/>
                  </a:cubicBezTo>
                  <a:cubicBezTo>
                    <a:pt x="973" y="1230"/>
                    <a:pt x="1250" y="952"/>
                    <a:pt x="1250" y="615"/>
                  </a:cubicBezTo>
                  <a:cubicBezTo>
                    <a:pt x="1250" y="278"/>
                    <a:pt x="973" y="1"/>
                    <a:pt x="6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5022475" y="1168075"/>
              <a:ext cx="30750" cy="31250"/>
            </a:xfrm>
            <a:custGeom>
              <a:avLst/>
              <a:gdLst/>
              <a:ahLst/>
              <a:cxnLst/>
              <a:rect l="l" t="t" r="r" b="b"/>
              <a:pathLst>
                <a:path w="1230" h="1250" extrusionOk="0">
                  <a:moveTo>
                    <a:pt x="615" y="0"/>
                  </a:moveTo>
                  <a:cubicBezTo>
                    <a:pt x="278" y="0"/>
                    <a:pt x="0" y="278"/>
                    <a:pt x="0" y="615"/>
                  </a:cubicBezTo>
                  <a:cubicBezTo>
                    <a:pt x="0" y="972"/>
                    <a:pt x="278" y="1250"/>
                    <a:pt x="615" y="1250"/>
                  </a:cubicBezTo>
                  <a:cubicBezTo>
                    <a:pt x="972" y="1250"/>
                    <a:pt x="1230" y="972"/>
                    <a:pt x="1230" y="615"/>
                  </a:cubicBezTo>
                  <a:cubicBezTo>
                    <a:pt x="1230" y="278"/>
                    <a:pt x="972" y="0"/>
                    <a:pt x="615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5127575" y="1228550"/>
              <a:ext cx="31250" cy="31275"/>
            </a:xfrm>
            <a:custGeom>
              <a:avLst/>
              <a:gdLst/>
              <a:ahLst/>
              <a:cxnLst/>
              <a:rect l="l" t="t" r="r" b="b"/>
              <a:pathLst>
                <a:path w="1250" h="1251" extrusionOk="0">
                  <a:moveTo>
                    <a:pt x="615" y="1"/>
                  </a:moveTo>
                  <a:cubicBezTo>
                    <a:pt x="278" y="1"/>
                    <a:pt x="1" y="278"/>
                    <a:pt x="1" y="635"/>
                  </a:cubicBezTo>
                  <a:cubicBezTo>
                    <a:pt x="1" y="972"/>
                    <a:pt x="278" y="1250"/>
                    <a:pt x="615" y="1250"/>
                  </a:cubicBezTo>
                  <a:cubicBezTo>
                    <a:pt x="972" y="1250"/>
                    <a:pt x="1250" y="972"/>
                    <a:pt x="1250" y="635"/>
                  </a:cubicBezTo>
                  <a:cubicBezTo>
                    <a:pt x="125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5127575" y="1351000"/>
              <a:ext cx="31250" cy="30775"/>
            </a:xfrm>
            <a:custGeom>
              <a:avLst/>
              <a:gdLst/>
              <a:ahLst/>
              <a:cxnLst/>
              <a:rect l="l" t="t" r="r" b="b"/>
              <a:pathLst>
                <a:path w="1250" h="1231" extrusionOk="0">
                  <a:moveTo>
                    <a:pt x="615" y="1"/>
                  </a:moveTo>
                  <a:cubicBezTo>
                    <a:pt x="278" y="1"/>
                    <a:pt x="1" y="279"/>
                    <a:pt x="1" y="616"/>
                  </a:cubicBezTo>
                  <a:cubicBezTo>
                    <a:pt x="1" y="953"/>
                    <a:pt x="278" y="1231"/>
                    <a:pt x="615" y="1231"/>
                  </a:cubicBezTo>
                  <a:cubicBezTo>
                    <a:pt x="972" y="1231"/>
                    <a:pt x="1250" y="953"/>
                    <a:pt x="1250" y="616"/>
                  </a:cubicBezTo>
                  <a:cubicBezTo>
                    <a:pt x="1250" y="279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5022475" y="1411000"/>
              <a:ext cx="30750" cy="30775"/>
            </a:xfrm>
            <a:custGeom>
              <a:avLst/>
              <a:gdLst/>
              <a:ahLst/>
              <a:cxnLst/>
              <a:rect l="l" t="t" r="r" b="b"/>
              <a:pathLst>
                <a:path w="1230" h="1231" extrusionOk="0">
                  <a:moveTo>
                    <a:pt x="615" y="1"/>
                  </a:moveTo>
                  <a:cubicBezTo>
                    <a:pt x="278" y="1"/>
                    <a:pt x="0" y="278"/>
                    <a:pt x="0" y="615"/>
                  </a:cubicBezTo>
                  <a:cubicBezTo>
                    <a:pt x="0" y="952"/>
                    <a:pt x="278" y="1230"/>
                    <a:pt x="615" y="1230"/>
                  </a:cubicBezTo>
                  <a:cubicBezTo>
                    <a:pt x="972" y="1230"/>
                    <a:pt x="1230" y="952"/>
                    <a:pt x="1230" y="615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5" name="Google Shape;1185;p26"/>
          <p:cNvSpPr/>
          <p:nvPr/>
        </p:nvSpPr>
        <p:spPr>
          <a:xfrm>
            <a:off x="6991008" y="1530833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26"/>
          <p:cNvSpPr/>
          <p:nvPr/>
        </p:nvSpPr>
        <p:spPr>
          <a:xfrm>
            <a:off x="-488479" y="-525142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7" name="Google Shape;1187;p26"/>
          <p:cNvGrpSpPr/>
          <p:nvPr/>
        </p:nvGrpSpPr>
        <p:grpSpPr>
          <a:xfrm>
            <a:off x="-688505" y="3932452"/>
            <a:ext cx="2803456" cy="2541431"/>
            <a:chOff x="997320" y="6004627"/>
            <a:chExt cx="2803456" cy="2541431"/>
          </a:xfrm>
        </p:grpSpPr>
        <p:sp>
          <p:nvSpPr>
            <p:cNvPr id="1188" name="Google Shape;1188;p26"/>
            <p:cNvSpPr/>
            <p:nvPr/>
          </p:nvSpPr>
          <p:spPr>
            <a:xfrm>
              <a:off x="1858254" y="6522067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 rot="-7199940">
              <a:off x="2636012" y="6972542"/>
              <a:ext cx="1032785" cy="901085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3" y="1"/>
                  </a:lnTo>
                  <a:lnTo>
                    <a:pt x="0" y="3412"/>
                  </a:lnTo>
                  <a:lnTo>
                    <a:pt x="1963" y="6823"/>
                  </a:lnTo>
                  <a:lnTo>
                    <a:pt x="5910" y="6823"/>
                  </a:lnTo>
                  <a:lnTo>
                    <a:pt x="7873" y="3412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6"/>
            <p:cNvSpPr/>
            <p:nvPr/>
          </p:nvSpPr>
          <p:spPr>
            <a:xfrm rot="-3600060">
              <a:off x="1858234" y="7423020"/>
              <a:ext cx="1032785" cy="901093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7874" y="3412"/>
                  </a:moveTo>
                  <a:lnTo>
                    <a:pt x="5910" y="1"/>
                  </a:ln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3582746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3317409" y="6905591"/>
              <a:ext cx="153720" cy="132596"/>
            </a:xfrm>
            <a:custGeom>
              <a:avLst/>
              <a:gdLst/>
              <a:ahLst/>
              <a:cxnLst/>
              <a:rect l="l" t="t" r="r" b="b"/>
              <a:pathLst>
                <a:path w="1172" h="1004" extrusionOk="0">
                  <a:moveTo>
                    <a:pt x="672" y="1"/>
                  </a:moveTo>
                  <a:cubicBezTo>
                    <a:pt x="548" y="1"/>
                    <a:pt x="422" y="47"/>
                    <a:pt x="318" y="151"/>
                  </a:cubicBezTo>
                  <a:cubicBezTo>
                    <a:pt x="1" y="468"/>
                    <a:pt x="239" y="1003"/>
                    <a:pt x="675" y="1003"/>
                  </a:cubicBezTo>
                  <a:cubicBezTo>
                    <a:pt x="953" y="1003"/>
                    <a:pt x="1171" y="765"/>
                    <a:pt x="1171" y="508"/>
                  </a:cubicBezTo>
                  <a:cubicBezTo>
                    <a:pt x="1171" y="200"/>
                    <a:pt x="928" y="1"/>
                    <a:pt x="67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2805098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1772475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1252164" y="6905591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2550123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2550123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2823329" y="7805367"/>
              <a:ext cx="132734" cy="133784"/>
            </a:xfrm>
            <a:custGeom>
              <a:avLst/>
              <a:gdLst/>
              <a:ahLst/>
              <a:cxnLst/>
              <a:rect l="l" t="t" r="r" b="b"/>
              <a:pathLst>
                <a:path w="1012" h="1013" extrusionOk="0">
                  <a:moveTo>
                    <a:pt x="516" y="1"/>
                  </a:moveTo>
                  <a:cubicBezTo>
                    <a:pt x="238" y="1"/>
                    <a:pt x="0" y="219"/>
                    <a:pt x="0" y="517"/>
                  </a:cubicBezTo>
                  <a:cubicBezTo>
                    <a:pt x="0" y="794"/>
                    <a:pt x="238" y="1012"/>
                    <a:pt x="516" y="1012"/>
                  </a:cubicBezTo>
                  <a:cubicBezTo>
                    <a:pt x="793" y="1012"/>
                    <a:pt x="1011" y="794"/>
                    <a:pt x="1011" y="517"/>
                  </a:cubicBezTo>
                  <a:cubicBezTo>
                    <a:pt x="1011" y="219"/>
                    <a:pt x="793" y="1"/>
                    <a:pt x="5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3317409" y="7808273"/>
              <a:ext cx="153720" cy="130879"/>
            </a:xfrm>
            <a:custGeom>
              <a:avLst/>
              <a:gdLst/>
              <a:ahLst/>
              <a:cxnLst/>
              <a:rect l="l" t="t" r="r" b="b"/>
              <a:pathLst>
                <a:path w="1172" h="991" extrusionOk="0">
                  <a:moveTo>
                    <a:pt x="662" y="1"/>
                  </a:moveTo>
                  <a:cubicBezTo>
                    <a:pt x="542" y="1"/>
                    <a:pt x="419" y="43"/>
                    <a:pt x="318" y="138"/>
                  </a:cubicBezTo>
                  <a:cubicBezTo>
                    <a:pt x="1" y="455"/>
                    <a:pt x="239" y="990"/>
                    <a:pt x="675" y="990"/>
                  </a:cubicBezTo>
                  <a:cubicBezTo>
                    <a:pt x="953" y="990"/>
                    <a:pt x="1171" y="772"/>
                    <a:pt x="1171" y="495"/>
                  </a:cubicBezTo>
                  <a:cubicBezTo>
                    <a:pt x="1171" y="197"/>
                    <a:pt x="922" y="1"/>
                    <a:pt x="66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2029942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1772475" y="6004627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8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1252164" y="6004627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8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997320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2029942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1772475" y="7808273"/>
              <a:ext cx="150965" cy="130879"/>
            </a:xfrm>
            <a:custGeom>
              <a:avLst/>
              <a:gdLst/>
              <a:ahLst/>
              <a:cxnLst/>
              <a:rect l="l" t="t" r="r" b="b"/>
              <a:pathLst>
                <a:path w="1151" h="991" extrusionOk="0">
                  <a:moveTo>
                    <a:pt x="642" y="1"/>
                  </a:moveTo>
                  <a:cubicBezTo>
                    <a:pt x="521" y="1"/>
                    <a:pt x="398" y="43"/>
                    <a:pt x="298" y="138"/>
                  </a:cubicBezTo>
                  <a:cubicBezTo>
                    <a:pt x="0" y="455"/>
                    <a:pt x="218" y="990"/>
                    <a:pt x="655" y="990"/>
                  </a:cubicBezTo>
                  <a:cubicBezTo>
                    <a:pt x="932" y="990"/>
                    <a:pt x="1150" y="772"/>
                    <a:pt x="1150" y="495"/>
                  </a:cubicBezTo>
                  <a:cubicBezTo>
                    <a:pt x="1150" y="197"/>
                    <a:pt x="901" y="1"/>
                    <a:pt x="64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1252164" y="7808273"/>
              <a:ext cx="151096" cy="130879"/>
            </a:xfrm>
            <a:custGeom>
              <a:avLst/>
              <a:gdLst/>
              <a:ahLst/>
              <a:cxnLst/>
              <a:rect l="l" t="t" r="r" b="b"/>
              <a:pathLst>
                <a:path w="1152" h="991" extrusionOk="0">
                  <a:moveTo>
                    <a:pt x="649" y="1"/>
                  </a:moveTo>
                  <a:cubicBezTo>
                    <a:pt x="531" y="1"/>
                    <a:pt x="413" y="43"/>
                    <a:pt x="318" y="138"/>
                  </a:cubicBezTo>
                  <a:cubicBezTo>
                    <a:pt x="1" y="455"/>
                    <a:pt x="219" y="990"/>
                    <a:pt x="655" y="990"/>
                  </a:cubicBezTo>
                  <a:cubicBezTo>
                    <a:pt x="933" y="990"/>
                    <a:pt x="1151" y="772"/>
                    <a:pt x="1151" y="495"/>
                  </a:cubicBezTo>
                  <a:cubicBezTo>
                    <a:pt x="1151" y="197"/>
                    <a:pt x="902" y="1"/>
                    <a:pt x="649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997320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6"/>
            <p:cNvSpPr/>
            <p:nvPr/>
          </p:nvSpPr>
          <p:spPr>
            <a:xfrm>
              <a:off x="2050797" y="8255849"/>
              <a:ext cx="130111" cy="133784"/>
            </a:xfrm>
            <a:custGeom>
              <a:avLst/>
              <a:gdLst/>
              <a:ahLst/>
              <a:cxnLst/>
              <a:rect l="l" t="t" r="r" b="b"/>
              <a:pathLst>
                <a:path w="992" h="1013" extrusionOk="0">
                  <a:moveTo>
                    <a:pt x="496" y="1"/>
                  </a:moveTo>
                  <a:cubicBezTo>
                    <a:pt x="218" y="1"/>
                    <a:pt x="0" y="219"/>
                    <a:pt x="0" y="517"/>
                  </a:cubicBezTo>
                  <a:cubicBezTo>
                    <a:pt x="0" y="794"/>
                    <a:pt x="218" y="1012"/>
                    <a:pt x="496" y="1012"/>
                  </a:cubicBezTo>
                  <a:cubicBezTo>
                    <a:pt x="774" y="1012"/>
                    <a:pt x="992" y="794"/>
                    <a:pt x="992" y="517"/>
                  </a:cubicBezTo>
                  <a:cubicBezTo>
                    <a:pt x="992" y="219"/>
                    <a:pt x="774" y="1"/>
                    <a:pt x="49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6"/>
            <p:cNvSpPr/>
            <p:nvPr/>
          </p:nvSpPr>
          <p:spPr>
            <a:xfrm>
              <a:off x="2550123" y="8257038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6"/>
            <p:cNvSpPr/>
            <p:nvPr/>
          </p:nvSpPr>
          <p:spPr>
            <a:xfrm>
              <a:off x="1093229" y="6058905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6"/>
            <p:cNvSpPr/>
            <p:nvPr/>
          </p:nvSpPr>
          <p:spPr>
            <a:xfrm>
              <a:off x="1081391" y="6959992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2" name="Google Shape;1212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3" name="Google Shape;1213;p26"/>
          <p:cNvSpPr txBox="1">
            <a:spLocks noGrp="1"/>
          </p:cNvSpPr>
          <p:nvPr>
            <p:ph type="subTitle" idx="1"/>
          </p:nvPr>
        </p:nvSpPr>
        <p:spPr>
          <a:xfrm>
            <a:off x="4741624" y="1397975"/>
            <a:ext cx="3480300" cy="27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4" name="Google Shape;1214;p26"/>
          <p:cNvSpPr txBox="1">
            <a:spLocks noGrp="1"/>
          </p:cNvSpPr>
          <p:nvPr>
            <p:ph type="subTitle" idx="2"/>
          </p:nvPr>
        </p:nvSpPr>
        <p:spPr>
          <a:xfrm>
            <a:off x="922075" y="1397975"/>
            <a:ext cx="3480300" cy="27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5" name="Google Shape;1215;p26"/>
          <p:cNvSpPr/>
          <p:nvPr/>
        </p:nvSpPr>
        <p:spPr>
          <a:xfrm rot="10800000">
            <a:off x="7791396" y="-209259"/>
            <a:ext cx="788932" cy="918059"/>
          </a:xfrm>
          <a:custGeom>
            <a:avLst/>
            <a:gdLst/>
            <a:ahLst/>
            <a:cxnLst/>
            <a:rect l="l" t="t" r="r" b="b"/>
            <a:pathLst>
              <a:path w="8409" h="9718" fill="none" extrusionOk="0">
                <a:moveTo>
                  <a:pt x="0" y="2439"/>
                </a:moveTo>
                <a:lnTo>
                  <a:pt x="0" y="7298"/>
                </a:lnTo>
                <a:lnTo>
                  <a:pt x="4205" y="9717"/>
                </a:lnTo>
                <a:lnTo>
                  <a:pt x="8409" y="7298"/>
                </a:lnTo>
                <a:lnTo>
                  <a:pt x="8409" y="2439"/>
                </a:lnTo>
                <a:lnTo>
                  <a:pt x="4205" y="0"/>
                </a:lnTo>
                <a:close/>
              </a:path>
            </a:pathLst>
          </a:custGeom>
          <a:solidFill>
            <a:srgbClr val="969BCB"/>
          </a:solidFill>
          <a:ln w="6450" cap="flat" cmpd="sng">
            <a:solidFill>
              <a:srgbClr val="969BCB"/>
            </a:solidFill>
            <a:prstDash val="solid"/>
            <a:miter lim="198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bitron"/>
              <a:buNone/>
              <a:defRPr sz="35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●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○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■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●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○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■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●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○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ek Malayalam"/>
              <a:buChar char="■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2" r:id="rId7"/>
    <p:sldLayoutId id="2147483663" r:id="rId8"/>
    <p:sldLayoutId id="2147483672" r:id="rId9"/>
    <p:sldLayoutId id="2147483681" r:id="rId10"/>
    <p:sldLayoutId id="214748368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jOfquPE1cnU?feature=oembed" TargetMode="External"/><Relationship Id="rId5" Type="http://schemas.openxmlformats.org/officeDocument/2006/relationships/image" Target="../media/image9.jpeg"/><Relationship Id="rId4" Type="http://schemas.openxmlformats.org/officeDocument/2006/relationships/hyperlink" Target="https://www.youtube.com/watch?v=jOfquPE1cnU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mdsurvey.umd.edu/jfe/form/SV_8pESxFL6Ce4uYh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43"/>
          <p:cNvSpPr txBox="1">
            <a:spLocks noGrp="1"/>
          </p:cNvSpPr>
          <p:nvPr>
            <p:ph type="ctrTitle"/>
          </p:nvPr>
        </p:nvSpPr>
        <p:spPr>
          <a:xfrm>
            <a:off x="1523850" y="809700"/>
            <a:ext cx="6096300" cy="23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BCHM463 GSS</a:t>
            </a:r>
            <a:br>
              <a:rPr lang="en" sz="5400" dirty="0"/>
            </a:br>
            <a:r>
              <a:rPr lang="en" sz="3200" dirty="0">
                <a:solidFill>
                  <a:schemeClr val="dk2"/>
                </a:solidFill>
                <a:highlight>
                  <a:schemeClr val="dk1"/>
                </a:highlight>
              </a:rPr>
              <a:t>Regulation and Hormones</a:t>
            </a:r>
            <a:endParaRPr sz="32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1690" name="Google Shape;1690;p43"/>
          <p:cNvSpPr txBox="1">
            <a:spLocks noGrp="1"/>
          </p:cNvSpPr>
          <p:nvPr>
            <p:ph type="subTitle" idx="1"/>
          </p:nvPr>
        </p:nvSpPr>
        <p:spPr>
          <a:xfrm>
            <a:off x="2001750" y="3136750"/>
            <a:ext cx="5140500" cy="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David Zhao | Dr. Tseng | 11/02/2022 (Wednesday)</a:t>
            </a:r>
            <a:endParaRPr dirty="0"/>
          </a:p>
        </p:txBody>
      </p:sp>
      <p:sp>
        <p:nvSpPr>
          <p:cNvPr id="1691" name="Google Shape;1691;p43"/>
          <p:cNvSpPr/>
          <p:nvPr/>
        </p:nvSpPr>
        <p:spPr>
          <a:xfrm>
            <a:off x="7041781" y="1959543"/>
            <a:ext cx="89186" cy="88896"/>
          </a:xfrm>
          <a:custGeom>
            <a:avLst/>
            <a:gdLst/>
            <a:ahLst/>
            <a:cxnLst/>
            <a:rect l="l" t="t" r="r" b="b"/>
            <a:pathLst>
              <a:path w="1984" h="1964" extrusionOk="0">
                <a:moveTo>
                  <a:pt x="992" y="1"/>
                </a:moveTo>
                <a:cubicBezTo>
                  <a:pt x="457" y="1"/>
                  <a:pt x="1" y="437"/>
                  <a:pt x="1" y="992"/>
                </a:cubicBezTo>
                <a:cubicBezTo>
                  <a:pt x="1" y="1528"/>
                  <a:pt x="457" y="1964"/>
                  <a:pt x="992" y="1964"/>
                </a:cubicBezTo>
                <a:cubicBezTo>
                  <a:pt x="1547" y="1964"/>
                  <a:pt x="1984" y="1528"/>
                  <a:pt x="1984" y="992"/>
                </a:cubicBezTo>
                <a:cubicBezTo>
                  <a:pt x="1984" y="437"/>
                  <a:pt x="1547" y="1"/>
                  <a:pt x="992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43"/>
          <p:cNvSpPr/>
          <p:nvPr/>
        </p:nvSpPr>
        <p:spPr>
          <a:xfrm>
            <a:off x="3215599" y="1641795"/>
            <a:ext cx="32141" cy="28108"/>
          </a:xfrm>
          <a:custGeom>
            <a:avLst/>
            <a:gdLst/>
            <a:ahLst/>
            <a:cxnLst/>
            <a:rect l="l" t="t" r="r" b="b"/>
            <a:pathLst>
              <a:path w="715" h="621" extrusionOk="0">
                <a:moveTo>
                  <a:pt x="417" y="0"/>
                </a:moveTo>
                <a:cubicBezTo>
                  <a:pt x="139" y="0"/>
                  <a:pt x="0" y="337"/>
                  <a:pt x="199" y="536"/>
                </a:cubicBezTo>
                <a:cubicBezTo>
                  <a:pt x="263" y="594"/>
                  <a:pt x="340" y="620"/>
                  <a:pt x="415" y="620"/>
                </a:cubicBezTo>
                <a:cubicBezTo>
                  <a:pt x="570" y="620"/>
                  <a:pt x="714" y="505"/>
                  <a:pt x="714" y="318"/>
                </a:cubicBezTo>
                <a:cubicBezTo>
                  <a:pt x="714" y="139"/>
                  <a:pt x="576" y="0"/>
                  <a:pt x="417" y="0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43"/>
          <p:cNvSpPr/>
          <p:nvPr/>
        </p:nvSpPr>
        <p:spPr>
          <a:xfrm>
            <a:off x="3579310" y="874312"/>
            <a:ext cx="33040" cy="27927"/>
          </a:xfrm>
          <a:custGeom>
            <a:avLst/>
            <a:gdLst/>
            <a:ahLst/>
            <a:cxnLst/>
            <a:rect l="l" t="t" r="r" b="b"/>
            <a:pathLst>
              <a:path w="735" h="617" extrusionOk="0">
                <a:moveTo>
                  <a:pt x="417" y="1"/>
                </a:moveTo>
                <a:cubicBezTo>
                  <a:pt x="139" y="1"/>
                  <a:pt x="1" y="338"/>
                  <a:pt x="199" y="536"/>
                </a:cubicBezTo>
                <a:cubicBezTo>
                  <a:pt x="261" y="592"/>
                  <a:pt x="336" y="616"/>
                  <a:pt x="410" y="616"/>
                </a:cubicBezTo>
                <a:cubicBezTo>
                  <a:pt x="575" y="616"/>
                  <a:pt x="734" y="495"/>
                  <a:pt x="734" y="318"/>
                </a:cubicBezTo>
                <a:cubicBezTo>
                  <a:pt x="734" y="139"/>
                  <a:pt x="596" y="1"/>
                  <a:pt x="417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43"/>
          <p:cNvSpPr/>
          <p:nvPr/>
        </p:nvSpPr>
        <p:spPr>
          <a:xfrm>
            <a:off x="6123580" y="1646276"/>
            <a:ext cx="32141" cy="27655"/>
          </a:xfrm>
          <a:custGeom>
            <a:avLst/>
            <a:gdLst/>
            <a:ahLst/>
            <a:cxnLst/>
            <a:rect l="l" t="t" r="r" b="b"/>
            <a:pathLst>
              <a:path w="715" h="611" extrusionOk="0">
                <a:moveTo>
                  <a:pt x="417" y="0"/>
                </a:moveTo>
                <a:cubicBezTo>
                  <a:pt x="139" y="0"/>
                  <a:pt x="0" y="338"/>
                  <a:pt x="199" y="516"/>
                </a:cubicBezTo>
                <a:cubicBezTo>
                  <a:pt x="264" y="581"/>
                  <a:pt x="342" y="610"/>
                  <a:pt x="418" y="610"/>
                </a:cubicBezTo>
                <a:cubicBezTo>
                  <a:pt x="571" y="610"/>
                  <a:pt x="714" y="491"/>
                  <a:pt x="714" y="318"/>
                </a:cubicBezTo>
                <a:cubicBezTo>
                  <a:pt x="714" y="139"/>
                  <a:pt x="595" y="0"/>
                  <a:pt x="417" y="0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43"/>
          <p:cNvSpPr/>
          <p:nvPr/>
        </p:nvSpPr>
        <p:spPr>
          <a:xfrm>
            <a:off x="8403079" y="2028659"/>
            <a:ext cx="27646" cy="27882"/>
          </a:xfrm>
          <a:custGeom>
            <a:avLst/>
            <a:gdLst/>
            <a:ahLst/>
            <a:cxnLst/>
            <a:rect l="l" t="t" r="r" b="b"/>
            <a:pathLst>
              <a:path w="615" h="616" extrusionOk="0">
                <a:moveTo>
                  <a:pt x="298" y="1"/>
                </a:moveTo>
                <a:cubicBezTo>
                  <a:pt x="139" y="1"/>
                  <a:pt x="0" y="139"/>
                  <a:pt x="0" y="318"/>
                </a:cubicBezTo>
                <a:cubicBezTo>
                  <a:pt x="0" y="477"/>
                  <a:pt x="139" y="615"/>
                  <a:pt x="298" y="615"/>
                </a:cubicBezTo>
                <a:cubicBezTo>
                  <a:pt x="476" y="615"/>
                  <a:pt x="615" y="477"/>
                  <a:pt x="615" y="318"/>
                </a:cubicBezTo>
                <a:cubicBezTo>
                  <a:pt x="615" y="139"/>
                  <a:pt x="476" y="1"/>
                  <a:pt x="298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43"/>
          <p:cNvSpPr/>
          <p:nvPr/>
        </p:nvSpPr>
        <p:spPr>
          <a:xfrm>
            <a:off x="1125080" y="2552898"/>
            <a:ext cx="27691" cy="27836"/>
          </a:xfrm>
          <a:custGeom>
            <a:avLst/>
            <a:gdLst/>
            <a:ahLst/>
            <a:cxnLst/>
            <a:rect l="l" t="t" r="r" b="b"/>
            <a:pathLst>
              <a:path w="616" h="615" extrusionOk="0">
                <a:moveTo>
                  <a:pt x="318" y="0"/>
                </a:moveTo>
                <a:cubicBezTo>
                  <a:pt x="140" y="0"/>
                  <a:pt x="1" y="119"/>
                  <a:pt x="1" y="298"/>
                </a:cubicBezTo>
                <a:cubicBezTo>
                  <a:pt x="1" y="476"/>
                  <a:pt x="140" y="615"/>
                  <a:pt x="318" y="615"/>
                </a:cubicBezTo>
                <a:cubicBezTo>
                  <a:pt x="477" y="615"/>
                  <a:pt x="616" y="476"/>
                  <a:pt x="616" y="298"/>
                </a:cubicBezTo>
                <a:cubicBezTo>
                  <a:pt x="616" y="119"/>
                  <a:pt x="477" y="0"/>
                  <a:pt x="318" y="0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43"/>
          <p:cNvSpPr/>
          <p:nvPr/>
        </p:nvSpPr>
        <p:spPr>
          <a:xfrm>
            <a:off x="1716162" y="2028659"/>
            <a:ext cx="74891" cy="65223"/>
          </a:xfrm>
          <a:custGeom>
            <a:avLst/>
            <a:gdLst/>
            <a:ahLst/>
            <a:cxnLst/>
            <a:rect l="l" t="t" r="r" b="b"/>
            <a:pathLst>
              <a:path w="1666" h="1441" extrusionOk="0">
                <a:moveTo>
                  <a:pt x="952" y="1"/>
                </a:moveTo>
                <a:cubicBezTo>
                  <a:pt x="317" y="1"/>
                  <a:pt x="0" y="774"/>
                  <a:pt x="436" y="1230"/>
                </a:cubicBezTo>
                <a:cubicBezTo>
                  <a:pt x="582" y="1376"/>
                  <a:pt x="760" y="1441"/>
                  <a:pt x="935" y="1441"/>
                </a:cubicBezTo>
                <a:cubicBezTo>
                  <a:pt x="1308" y="1441"/>
                  <a:pt x="1666" y="1146"/>
                  <a:pt x="1666" y="715"/>
                </a:cubicBezTo>
                <a:cubicBezTo>
                  <a:pt x="1666" y="318"/>
                  <a:pt x="1349" y="1"/>
                  <a:pt x="952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43"/>
          <p:cNvSpPr/>
          <p:nvPr/>
        </p:nvSpPr>
        <p:spPr>
          <a:xfrm>
            <a:off x="5640655" y="2032235"/>
            <a:ext cx="75565" cy="64544"/>
          </a:xfrm>
          <a:custGeom>
            <a:avLst/>
            <a:gdLst/>
            <a:ahLst/>
            <a:cxnLst/>
            <a:rect l="l" t="t" r="r" b="b"/>
            <a:pathLst>
              <a:path w="1681" h="1426" extrusionOk="0">
                <a:moveTo>
                  <a:pt x="942" y="1"/>
                </a:moveTo>
                <a:cubicBezTo>
                  <a:pt x="304" y="1"/>
                  <a:pt x="1" y="760"/>
                  <a:pt x="451" y="1211"/>
                </a:cubicBezTo>
                <a:cubicBezTo>
                  <a:pt x="593" y="1359"/>
                  <a:pt x="771" y="1426"/>
                  <a:pt x="948" y="1426"/>
                </a:cubicBezTo>
                <a:cubicBezTo>
                  <a:pt x="1312" y="1426"/>
                  <a:pt x="1667" y="1142"/>
                  <a:pt x="1680" y="715"/>
                </a:cubicBezTo>
                <a:cubicBezTo>
                  <a:pt x="1680" y="318"/>
                  <a:pt x="1343" y="1"/>
                  <a:pt x="966" y="1"/>
                </a:cubicBezTo>
                <a:cubicBezTo>
                  <a:pt x="958" y="1"/>
                  <a:pt x="950" y="1"/>
                  <a:pt x="942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43"/>
          <p:cNvSpPr/>
          <p:nvPr/>
        </p:nvSpPr>
        <p:spPr>
          <a:xfrm>
            <a:off x="3499070" y="2543890"/>
            <a:ext cx="52639" cy="44855"/>
          </a:xfrm>
          <a:custGeom>
            <a:avLst/>
            <a:gdLst/>
            <a:ahLst/>
            <a:cxnLst/>
            <a:rect l="l" t="t" r="r" b="b"/>
            <a:pathLst>
              <a:path w="1171" h="991" extrusionOk="0">
                <a:moveTo>
                  <a:pt x="675" y="1"/>
                </a:moveTo>
                <a:cubicBezTo>
                  <a:pt x="239" y="1"/>
                  <a:pt x="1" y="536"/>
                  <a:pt x="318" y="853"/>
                </a:cubicBezTo>
                <a:cubicBezTo>
                  <a:pt x="419" y="948"/>
                  <a:pt x="542" y="990"/>
                  <a:pt x="662" y="990"/>
                </a:cubicBezTo>
                <a:cubicBezTo>
                  <a:pt x="922" y="990"/>
                  <a:pt x="1171" y="794"/>
                  <a:pt x="1171" y="497"/>
                </a:cubicBezTo>
                <a:cubicBezTo>
                  <a:pt x="1171" y="219"/>
                  <a:pt x="953" y="1"/>
                  <a:pt x="67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43"/>
          <p:cNvSpPr/>
          <p:nvPr/>
        </p:nvSpPr>
        <p:spPr>
          <a:xfrm>
            <a:off x="1425543" y="2660579"/>
            <a:ext cx="345909" cy="301675"/>
          </a:xfrm>
          <a:custGeom>
            <a:avLst/>
            <a:gdLst/>
            <a:ahLst/>
            <a:cxnLst/>
            <a:rect l="l" t="t" r="r" b="b"/>
            <a:pathLst>
              <a:path w="7695" h="6665" extrusionOk="0">
                <a:moveTo>
                  <a:pt x="1924" y="1"/>
                </a:moveTo>
                <a:lnTo>
                  <a:pt x="0" y="3332"/>
                </a:lnTo>
                <a:lnTo>
                  <a:pt x="1924" y="6664"/>
                </a:lnTo>
                <a:lnTo>
                  <a:pt x="5771" y="6664"/>
                </a:lnTo>
                <a:lnTo>
                  <a:pt x="7695" y="3332"/>
                </a:lnTo>
                <a:lnTo>
                  <a:pt x="5771" y="1"/>
                </a:ln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43"/>
          <p:cNvSpPr/>
          <p:nvPr/>
        </p:nvSpPr>
        <p:spPr>
          <a:xfrm>
            <a:off x="7103321" y="1347358"/>
            <a:ext cx="56191" cy="56623"/>
          </a:xfrm>
          <a:custGeom>
            <a:avLst/>
            <a:gdLst/>
            <a:ahLst/>
            <a:cxnLst/>
            <a:rect l="l" t="t" r="r" b="b"/>
            <a:pathLst>
              <a:path w="1250" h="1251" extrusionOk="0">
                <a:moveTo>
                  <a:pt x="615" y="1"/>
                </a:moveTo>
                <a:cubicBezTo>
                  <a:pt x="278" y="1"/>
                  <a:pt x="0" y="278"/>
                  <a:pt x="0" y="635"/>
                </a:cubicBezTo>
                <a:cubicBezTo>
                  <a:pt x="0" y="972"/>
                  <a:pt x="278" y="1250"/>
                  <a:pt x="615" y="1250"/>
                </a:cubicBezTo>
                <a:cubicBezTo>
                  <a:pt x="972" y="1250"/>
                  <a:pt x="1249" y="972"/>
                  <a:pt x="1249" y="635"/>
                </a:cubicBezTo>
                <a:cubicBezTo>
                  <a:pt x="1249" y="278"/>
                  <a:pt x="972" y="1"/>
                  <a:pt x="61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" name="Google Shape;1702;p43"/>
          <p:cNvSpPr/>
          <p:nvPr/>
        </p:nvSpPr>
        <p:spPr>
          <a:xfrm>
            <a:off x="6725315" y="1569057"/>
            <a:ext cx="55337" cy="55718"/>
          </a:xfrm>
          <a:custGeom>
            <a:avLst/>
            <a:gdLst/>
            <a:ahLst/>
            <a:cxnLst/>
            <a:rect l="l" t="t" r="r" b="b"/>
            <a:pathLst>
              <a:path w="1231" h="1231" extrusionOk="0">
                <a:moveTo>
                  <a:pt x="615" y="1"/>
                </a:moveTo>
                <a:cubicBezTo>
                  <a:pt x="278" y="1"/>
                  <a:pt x="1" y="279"/>
                  <a:pt x="1" y="616"/>
                </a:cubicBezTo>
                <a:cubicBezTo>
                  <a:pt x="1" y="953"/>
                  <a:pt x="278" y="1231"/>
                  <a:pt x="615" y="1231"/>
                </a:cubicBezTo>
                <a:cubicBezTo>
                  <a:pt x="972" y="1231"/>
                  <a:pt x="1230" y="953"/>
                  <a:pt x="1230" y="616"/>
                </a:cubicBezTo>
                <a:cubicBezTo>
                  <a:pt x="1230" y="279"/>
                  <a:pt x="972" y="1"/>
                  <a:pt x="61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Glycogen </a:t>
            </a:r>
            <a:r>
              <a:rPr lang="en" dirty="0">
                <a:solidFill>
                  <a:schemeClr val="dk2"/>
                </a:solidFill>
                <a:highlight>
                  <a:schemeClr val="dk1"/>
                </a:highlight>
              </a:rPr>
              <a:t>Phosphorylase</a:t>
            </a:r>
            <a:endParaRPr dirty="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7B986F4-43D1-7E9F-4776-C0C7F9704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76" y="1629636"/>
            <a:ext cx="5712994" cy="3338576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871AE7D-2487-05AB-6FBC-522B8C90C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445338"/>
              </p:ext>
            </p:extLst>
          </p:nvPr>
        </p:nvGraphicFramePr>
        <p:xfrm>
          <a:off x="6401939" y="1968190"/>
          <a:ext cx="2656104" cy="10363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28052">
                  <a:extLst>
                    <a:ext uri="{9D8B030D-6E8A-4147-A177-3AD203B41FA5}">
                      <a16:colId xmlns:a16="http://schemas.microsoft.com/office/drawing/2014/main" val="3668530112"/>
                    </a:ext>
                  </a:extLst>
                </a:gridCol>
                <a:gridCol w="1328052">
                  <a:extLst>
                    <a:ext uri="{9D8B030D-6E8A-4147-A177-3AD203B41FA5}">
                      <a16:colId xmlns:a16="http://schemas.microsoft.com/office/drawing/2014/main" val="2963060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nek Malayalam" panose="020B0604020202020204" charset="0"/>
                          <a:cs typeface="Anek Malayalam" panose="020B0604020202020204" charset="0"/>
                        </a:rPr>
                        <a:t>Activating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nek Malayalam" panose="020B0604020202020204" charset="0"/>
                          <a:cs typeface="Anek Malayalam" panose="020B0604020202020204" charset="0"/>
                        </a:rPr>
                        <a:t>Deactivating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03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nek Malayalam" panose="020B0604020202020204" charset="0"/>
                          <a:cs typeface="Anek Malayalam" panose="020B0604020202020204" charset="0"/>
                        </a:rPr>
                        <a:t>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nek Malayalam" panose="020B0604020202020204" charset="0"/>
                          <a:cs typeface="Anek Malayalam" panose="020B0604020202020204" charset="0"/>
                        </a:rPr>
                        <a:t>ATP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04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nek Malayalam" panose="020B0604020202020204" charset="0"/>
                        <a:cs typeface="Anek Malayala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nek Malayalam" panose="020B0604020202020204" charset="0"/>
                          <a:cs typeface="Anek Malayalam" panose="020B0604020202020204" charset="0"/>
                        </a:rPr>
                        <a:t>Glucose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949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nek Malayalam" panose="020B0604020202020204" charset="0"/>
                        <a:cs typeface="Anek Malayala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nek Malayalam" panose="020B0604020202020204" charset="0"/>
                          <a:cs typeface="Anek Malayalam" panose="020B0604020202020204" charset="0"/>
                        </a:rPr>
                        <a:t>G6P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8388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E33669D-8883-65FC-EE73-30DABCFE5402}"/>
              </a:ext>
            </a:extLst>
          </p:cNvPr>
          <p:cNvSpPr txBox="1"/>
          <p:nvPr/>
        </p:nvSpPr>
        <p:spPr>
          <a:xfrm>
            <a:off x="6315982" y="1629636"/>
            <a:ext cx="2828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Anek Malayalam" panose="020B0604020202020204" charset="0"/>
                <a:cs typeface="Anek Malayalam" panose="020B0604020202020204" charset="0"/>
              </a:rPr>
              <a:t>Allosteric Regulatory Factors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AC3C73-2F95-89CE-3859-FE7E604FF94C}"/>
              </a:ext>
            </a:extLst>
          </p:cNvPr>
          <p:cNvSpPr txBox="1"/>
          <p:nvPr/>
        </p:nvSpPr>
        <p:spPr>
          <a:xfrm>
            <a:off x="6315982" y="3175311"/>
            <a:ext cx="28280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ek Malayalam" panose="020B0604020202020204" charset="0"/>
                <a:cs typeface="Anek Malayalam" panose="020B0604020202020204" charset="0"/>
              </a:rPr>
              <a:t>Which form of the Enzyme (R or T states) does the allosteric effector preferentially bind to? </a:t>
            </a:r>
          </a:p>
          <a:p>
            <a:endParaRPr lang="en-US" dirty="0">
              <a:solidFill>
                <a:schemeClr val="tx1"/>
              </a:solidFill>
              <a:latin typeface="Anek Malayalam" panose="020B0604020202020204" charset="0"/>
              <a:cs typeface="Anek Malayalam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nek Malayalam" panose="020B0604020202020204" charset="0"/>
                <a:cs typeface="Anek Malayalam" panose="020B0604020202020204" charset="0"/>
              </a:rPr>
              <a:t>Do you notice a pattern?</a:t>
            </a:r>
          </a:p>
        </p:txBody>
      </p:sp>
    </p:spTree>
    <p:extLst>
      <p:ext uri="{BB962C8B-B14F-4D97-AF65-F5344CB8AC3E}">
        <p14:creationId xmlns:p14="http://schemas.microsoft.com/office/powerpoint/2010/main" val="80478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8"/>
          <p:cNvSpPr txBox="1">
            <a:spLocks noGrp="1"/>
          </p:cNvSpPr>
          <p:nvPr>
            <p:ph type="title"/>
          </p:nvPr>
        </p:nvSpPr>
        <p:spPr>
          <a:xfrm>
            <a:off x="2038200" y="245707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Hormones</a:t>
            </a:r>
            <a:endParaRPr dirty="0"/>
          </a:p>
        </p:txBody>
      </p:sp>
      <p:sp>
        <p:nvSpPr>
          <p:cNvPr id="1746" name="Google Shape;1746;p48"/>
          <p:cNvSpPr txBox="1">
            <a:spLocks noGrp="1"/>
          </p:cNvSpPr>
          <p:nvPr>
            <p:ph type="title" idx="2"/>
          </p:nvPr>
        </p:nvSpPr>
        <p:spPr>
          <a:xfrm>
            <a:off x="2177574" y="1481950"/>
            <a:ext cx="148002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2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Glycogen </a:t>
            </a:r>
            <a:r>
              <a:rPr lang="en" dirty="0">
                <a:solidFill>
                  <a:schemeClr val="dk2"/>
                </a:solidFill>
                <a:highlight>
                  <a:schemeClr val="dk1"/>
                </a:highlight>
              </a:rPr>
              <a:t>Phosphorylase</a:t>
            </a:r>
            <a:endParaRPr dirty="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871AE7D-2487-05AB-6FBC-522B8C90C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632356"/>
              </p:ext>
            </p:extLst>
          </p:nvPr>
        </p:nvGraphicFramePr>
        <p:xfrm>
          <a:off x="4572000" y="1669929"/>
          <a:ext cx="3316700" cy="777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58350">
                  <a:extLst>
                    <a:ext uri="{9D8B030D-6E8A-4147-A177-3AD203B41FA5}">
                      <a16:colId xmlns:a16="http://schemas.microsoft.com/office/drawing/2014/main" val="3668530112"/>
                    </a:ext>
                  </a:extLst>
                </a:gridCol>
                <a:gridCol w="1658350">
                  <a:extLst>
                    <a:ext uri="{9D8B030D-6E8A-4147-A177-3AD203B41FA5}">
                      <a16:colId xmlns:a16="http://schemas.microsoft.com/office/drawing/2014/main" val="2963060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nek Malayalam" panose="020B0604020202020204" charset="0"/>
                          <a:cs typeface="Anek Malayalam" panose="020B0604020202020204" charset="0"/>
                        </a:rPr>
                        <a:t>Activating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nek Malayalam" panose="020B0604020202020204" charset="0"/>
                          <a:cs typeface="Anek Malayalam" panose="020B0604020202020204" charset="0"/>
                        </a:rPr>
                        <a:t>Deactivating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03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nek Malayalam" panose="020B0604020202020204" charset="0"/>
                          <a:cs typeface="Anek Malayalam" panose="020B0604020202020204" charset="0"/>
                        </a:rPr>
                        <a:t>Glucagon (Liver)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nek Malayalam" panose="020B0604020202020204" charset="0"/>
                          <a:cs typeface="Anek Malayalam" panose="020B0604020202020204" charset="0"/>
                        </a:rPr>
                        <a:t>Insulin (Liver and Muscle)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04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nek Malayalam" panose="020B0604020202020204" charset="0"/>
                          <a:cs typeface="Anek Malayalam" panose="020B0604020202020204" charset="0"/>
                        </a:rPr>
                        <a:t>Epinephrine (Muscle)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nek Malayalam" panose="020B0604020202020204" charset="0"/>
                        <a:cs typeface="Anek Malayalam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94925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09BC01-5AB5-5E77-2F81-5529AC844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37049"/>
            <a:ext cx="3059815" cy="36936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7431D6-0A40-D9B6-01FC-11F2C05C8036}"/>
              </a:ext>
            </a:extLst>
          </p:cNvPr>
          <p:cNvSpPr txBox="1"/>
          <p:nvPr/>
        </p:nvSpPr>
        <p:spPr>
          <a:xfrm>
            <a:off x="4633599" y="1300597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Anek Malayalam" panose="020B0604020202020204" charset="0"/>
                <a:cs typeface="Anek Malayalam" panose="020B0604020202020204" charset="0"/>
              </a:rPr>
              <a:t>Hormonal Regulatory Factors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3B4E0C-2005-3E9B-2CC9-B10D5EF9B435}"/>
              </a:ext>
            </a:extLst>
          </p:cNvPr>
          <p:cNvSpPr txBox="1"/>
          <p:nvPr/>
        </p:nvSpPr>
        <p:spPr>
          <a:xfrm>
            <a:off x="3997511" y="2816501"/>
            <a:ext cx="51464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nek Malayalam" panose="020B0604020202020204" charset="0"/>
                <a:cs typeface="Anek Malayalam" panose="020B0604020202020204" charset="0"/>
              </a:rPr>
              <a:t>A rabbit is being chased by a fox in the woods. During this time, would glycogen phosphorylase in the rabbit’s hind leg muscles be more present in the </a:t>
            </a:r>
            <a:r>
              <a:rPr lang="el-GR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r>
              <a:rPr lang="en-US" dirty="0">
                <a:latin typeface="Anek Malayalam" panose="020B0604020202020204" charset="0"/>
                <a:cs typeface="Anek Malayalam" panose="020B0604020202020204" charset="0"/>
              </a:rPr>
              <a:t>-state or the </a:t>
            </a:r>
            <a:r>
              <a:rPr lang="el-GR" dirty="0">
                <a:latin typeface="Anek Malayalam" panose="020B0604020202020204" charset="0"/>
                <a:cs typeface="Anek Malayalam" panose="020B0604020202020204" charset="0"/>
              </a:rPr>
              <a:t>β</a:t>
            </a:r>
            <a:r>
              <a:rPr lang="en-US" dirty="0">
                <a:latin typeface="Anek Malayalam" panose="020B0604020202020204" charset="0"/>
                <a:cs typeface="Anek Malayalam" panose="020B0604020202020204" charset="0"/>
              </a:rPr>
              <a:t>-state? Why?</a:t>
            </a:r>
          </a:p>
          <a:p>
            <a:endParaRPr lang="en-US" dirty="0">
              <a:latin typeface="Anek Malayalam" panose="020B0604020202020204" charset="0"/>
              <a:cs typeface="Anek Malayala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nek Malayalam" panose="020B0604020202020204" charset="0"/>
                <a:cs typeface="Anek Malayalam" panose="020B0604020202020204" charset="0"/>
              </a:rPr>
              <a:t>Suppose you ate a big meal and remained sedentary for an extended period after. During this time, would glycogen phosphorylase in the liver be present more in the </a:t>
            </a:r>
            <a:r>
              <a:rPr lang="el-GR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r>
              <a:rPr lang="en-US" dirty="0">
                <a:latin typeface="Anek Malayalam" panose="020B0604020202020204" charset="0"/>
                <a:cs typeface="Anek Malayalam" panose="020B0604020202020204" charset="0"/>
              </a:rPr>
              <a:t>-state or the </a:t>
            </a:r>
            <a:r>
              <a:rPr lang="el-GR" dirty="0">
                <a:latin typeface="Anek Malayalam" panose="020B0604020202020204" charset="0"/>
                <a:cs typeface="Anek Malayalam" panose="020B0604020202020204" charset="0"/>
              </a:rPr>
              <a:t>β</a:t>
            </a:r>
            <a:r>
              <a:rPr lang="en-US" dirty="0">
                <a:latin typeface="Anek Malayalam" panose="020B0604020202020204" charset="0"/>
                <a:cs typeface="Anek Malayalam" panose="020B0604020202020204" charset="0"/>
              </a:rPr>
              <a:t>-state? Why?</a:t>
            </a:r>
          </a:p>
        </p:txBody>
      </p:sp>
    </p:spTree>
    <p:extLst>
      <p:ext uri="{BB962C8B-B14F-4D97-AF65-F5344CB8AC3E}">
        <p14:creationId xmlns:p14="http://schemas.microsoft.com/office/powerpoint/2010/main" val="351069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839639" y="1185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Hormone Signaling: </a:t>
            </a:r>
            <a:r>
              <a:rPr lang="en" sz="2800" dirty="0">
                <a:solidFill>
                  <a:schemeClr val="dk2"/>
                </a:solidFill>
                <a:highlight>
                  <a:schemeClr val="dk1"/>
                </a:highlight>
              </a:rPr>
              <a:t>GPCRs</a:t>
            </a:r>
            <a:endParaRPr sz="28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094F7-CCB9-34A3-7DAA-4AE91BA75507}"/>
              </a:ext>
            </a:extLst>
          </p:cNvPr>
          <p:cNvSpPr txBox="1"/>
          <p:nvPr/>
        </p:nvSpPr>
        <p:spPr>
          <a:xfrm>
            <a:off x="3783739" y="803877"/>
            <a:ext cx="2489776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Anek Malayalam" panose="020B0604020202020204" charset="0"/>
                <a:cs typeface="Anek Malayalam" panose="020B0604020202020204" charset="0"/>
              </a:rPr>
              <a:t>Hormone Signaling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895517-6F91-C151-FFAC-EDA0AC4C86BE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996936" y="1203987"/>
            <a:ext cx="1031691" cy="27752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A00683-5A21-513F-5D3C-70E661C9CDC2}"/>
              </a:ext>
            </a:extLst>
          </p:cNvPr>
          <p:cNvSpPr txBox="1"/>
          <p:nvPr/>
        </p:nvSpPr>
        <p:spPr>
          <a:xfrm>
            <a:off x="3217452" y="1481516"/>
            <a:ext cx="1558968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G-Protein Coupled Receptors (GPCRs)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BB0D9D-1ED3-12AD-B477-7C88C2234C4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273515" y="1003932"/>
            <a:ext cx="403732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387BB8-B920-8E55-4C99-4802CB612F0A}"/>
              </a:ext>
            </a:extLst>
          </p:cNvPr>
          <p:cNvSpPr txBox="1"/>
          <p:nvPr/>
        </p:nvSpPr>
        <p:spPr>
          <a:xfrm>
            <a:off x="6677247" y="753229"/>
            <a:ext cx="1558968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Receptor Tyrosine Kinases (RTKs)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2C158C-6415-7F01-E771-D5E3276427FE}"/>
              </a:ext>
            </a:extLst>
          </p:cNvPr>
          <p:cNvCxnSpPr>
            <a:cxnSpLocks/>
            <a:stCxn id="13" idx="1"/>
            <a:endCxn id="26" idx="3"/>
          </p:cNvCxnSpPr>
          <p:nvPr/>
        </p:nvCxnSpPr>
        <p:spPr>
          <a:xfrm flipH="1" flipV="1">
            <a:off x="2985667" y="1358404"/>
            <a:ext cx="231785" cy="35394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E356D3-ACBF-5D11-14F2-E40595E0A2B9}"/>
              </a:ext>
            </a:extLst>
          </p:cNvPr>
          <p:cNvSpPr txBox="1"/>
          <p:nvPr/>
        </p:nvSpPr>
        <p:spPr>
          <a:xfrm>
            <a:off x="1806769" y="1235293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Stimulatory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s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800A87-B6E2-E5F1-82D4-E8DE5A305BDF}"/>
              </a:ext>
            </a:extLst>
          </p:cNvPr>
          <p:cNvCxnSpPr>
            <a:cxnSpLocks/>
            <a:stCxn id="13" idx="1"/>
            <a:endCxn id="33" idx="3"/>
          </p:cNvCxnSpPr>
          <p:nvPr/>
        </p:nvCxnSpPr>
        <p:spPr>
          <a:xfrm flipH="1">
            <a:off x="2977485" y="1712349"/>
            <a:ext cx="239967" cy="14752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1F5F1C2-3969-4ABE-2613-A21B63A64840}"/>
              </a:ext>
            </a:extLst>
          </p:cNvPr>
          <p:cNvSpPr txBox="1"/>
          <p:nvPr/>
        </p:nvSpPr>
        <p:spPr>
          <a:xfrm>
            <a:off x="1798587" y="1736765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Inhibitory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i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1C7F53-4DC8-B343-DEA6-9C0C1010EC99}"/>
              </a:ext>
            </a:extLst>
          </p:cNvPr>
          <p:cNvCxnSpPr>
            <a:cxnSpLocks/>
            <a:stCxn id="13" idx="2"/>
            <a:endCxn id="41" idx="0"/>
          </p:cNvCxnSpPr>
          <p:nvPr/>
        </p:nvCxnSpPr>
        <p:spPr>
          <a:xfrm>
            <a:off x="3996936" y="1943181"/>
            <a:ext cx="12357" cy="27752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882CAC-91DD-CBE0-9DC6-C543BD49A3FA}"/>
              </a:ext>
            </a:extLst>
          </p:cNvPr>
          <p:cNvSpPr txBox="1"/>
          <p:nvPr/>
        </p:nvSpPr>
        <p:spPr>
          <a:xfrm>
            <a:off x="3419844" y="2220707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Stimulatory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q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3F5C07-61B7-6F93-1BAC-5E3CE1722085}"/>
              </a:ext>
            </a:extLst>
          </p:cNvPr>
          <p:cNvSpPr txBox="1"/>
          <p:nvPr/>
        </p:nvSpPr>
        <p:spPr>
          <a:xfrm>
            <a:off x="766607" y="1533157"/>
            <a:ext cx="783663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Adenylate Cyclase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F820A6-DB39-1F0F-9C49-5D90FA56E4E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564915" y="1358404"/>
            <a:ext cx="241854" cy="11059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Straight Arrow Connector 1738">
            <a:extLst>
              <a:ext uri="{FF2B5EF4-FFF2-40B4-BE49-F238E27FC236}">
                <a16:creationId xmlns:a16="http://schemas.microsoft.com/office/drawing/2014/main" id="{166AC696-BB8F-7E15-765F-035E3298E35A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009293" y="2466928"/>
            <a:ext cx="0" cy="20239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5" name="TextBox 1744">
            <a:extLst>
              <a:ext uri="{FF2B5EF4-FFF2-40B4-BE49-F238E27FC236}">
                <a16:creationId xmlns:a16="http://schemas.microsoft.com/office/drawing/2014/main" id="{DE98A1D0-BFB0-D10F-B265-566E3B8BF126}"/>
              </a:ext>
            </a:extLst>
          </p:cNvPr>
          <p:cNvSpPr txBox="1"/>
          <p:nvPr/>
        </p:nvSpPr>
        <p:spPr>
          <a:xfrm>
            <a:off x="3467312" y="2744455"/>
            <a:ext cx="108975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Phospholipases</a:t>
            </a:r>
          </a:p>
        </p:txBody>
      </p:sp>
      <p:cxnSp>
        <p:nvCxnSpPr>
          <p:cNvPr id="1746" name="Straight Arrow Connector 1745">
            <a:extLst>
              <a:ext uri="{FF2B5EF4-FFF2-40B4-BE49-F238E27FC236}">
                <a16:creationId xmlns:a16="http://schemas.microsoft.com/office/drawing/2014/main" id="{F7968CFD-78B5-EA9C-C813-58ACF9A00893}"/>
              </a:ext>
            </a:extLst>
          </p:cNvPr>
          <p:cNvCxnSpPr>
            <a:cxnSpLocks/>
          </p:cNvCxnSpPr>
          <p:nvPr/>
        </p:nvCxnSpPr>
        <p:spPr>
          <a:xfrm>
            <a:off x="793826" y="791358"/>
            <a:ext cx="36507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1" name="Group 1760">
            <a:extLst>
              <a:ext uri="{FF2B5EF4-FFF2-40B4-BE49-F238E27FC236}">
                <a16:creationId xmlns:a16="http://schemas.microsoft.com/office/drawing/2014/main" id="{20BBE600-7F95-B38F-8F4C-BF9B76727263}"/>
              </a:ext>
            </a:extLst>
          </p:cNvPr>
          <p:cNvGrpSpPr/>
          <p:nvPr/>
        </p:nvGrpSpPr>
        <p:grpSpPr>
          <a:xfrm>
            <a:off x="796326" y="903806"/>
            <a:ext cx="362570" cy="58117"/>
            <a:chOff x="282328" y="1050131"/>
            <a:chExt cx="338994" cy="73819"/>
          </a:xfrm>
        </p:grpSpPr>
        <p:cxnSp>
          <p:nvCxnSpPr>
            <p:cNvPr id="1749" name="Straight Arrow Connector 1748">
              <a:extLst>
                <a:ext uri="{FF2B5EF4-FFF2-40B4-BE49-F238E27FC236}">
                  <a16:creationId xmlns:a16="http://schemas.microsoft.com/office/drawing/2014/main" id="{F70E2BD8-D025-4B7E-0828-59F73D098E6C}"/>
                </a:ext>
              </a:extLst>
            </p:cNvPr>
            <p:cNvCxnSpPr>
              <a:cxnSpLocks/>
            </p:cNvCxnSpPr>
            <p:nvPr/>
          </p:nvCxnSpPr>
          <p:spPr>
            <a:xfrm>
              <a:off x="282328" y="1087255"/>
              <a:ext cx="338993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0" name="Straight Arrow Connector 1749">
              <a:extLst>
                <a:ext uri="{FF2B5EF4-FFF2-40B4-BE49-F238E27FC236}">
                  <a16:creationId xmlns:a16="http://schemas.microsoft.com/office/drawing/2014/main" id="{B87619CB-56FA-5E45-5587-480C24641F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321" y="1050131"/>
              <a:ext cx="1" cy="7381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3" name="TextBox 1762">
            <a:extLst>
              <a:ext uri="{FF2B5EF4-FFF2-40B4-BE49-F238E27FC236}">
                <a16:creationId xmlns:a16="http://schemas.microsoft.com/office/drawing/2014/main" id="{EE02D6F7-4535-A6D6-64B0-03DB5F51B96F}"/>
              </a:ext>
            </a:extLst>
          </p:cNvPr>
          <p:cNvSpPr txBox="1"/>
          <p:nvPr/>
        </p:nvSpPr>
        <p:spPr>
          <a:xfrm>
            <a:off x="882952" y="692886"/>
            <a:ext cx="1200667" cy="2154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= Activates</a:t>
            </a:r>
          </a:p>
        </p:txBody>
      </p:sp>
      <p:sp>
        <p:nvSpPr>
          <p:cNvPr id="1765" name="TextBox 1764">
            <a:extLst>
              <a:ext uri="{FF2B5EF4-FFF2-40B4-BE49-F238E27FC236}">
                <a16:creationId xmlns:a16="http://schemas.microsoft.com/office/drawing/2014/main" id="{3E9B8846-EC9B-C449-7131-9C0B927D8E33}"/>
              </a:ext>
            </a:extLst>
          </p:cNvPr>
          <p:cNvSpPr txBox="1"/>
          <p:nvPr/>
        </p:nvSpPr>
        <p:spPr>
          <a:xfrm>
            <a:off x="845256" y="823921"/>
            <a:ext cx="1200667" cy="2154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= Inhibits</a:t>
            </a:r>
          </a:p>
        </p:txBody>
      </p:sp>
      <p:cxnSp>
        <p:nvCxnSpPr>
          <p:cNvPr id="1766" name="Straight Arrow Connector 1765">
            <a:extLst>
              <a:ext uri="{FF2B5EF4-FFF2-40B4-BE49-F238E27FC236}">
                <a16:creationId xmlns:a16="http://schemas.microsoft.com/office/drawing/2014/main" id="{28007F3E-D2E5-90B0-5E87-8FCB608EC06C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1154185" y="1933267"/>
            <a:ext cx="4254" cy="24777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9" name="TextBox 1768">
            <a:extLst>
              <a:ext uri="{FF2B5EF4-FFF2-40B4-BE49-F238E27FC236}">
                <a16:creationId xmlns:a16="http://schemas.microsoft.com/office/drawing/2014/main" id="{B4A416E1-CF1B-E055-F038-CC60427B551B}"/>
              </a:ext>
            </a:extLst>
          </p:cNvPr>
          <p:cNvSpPr txBox="1"/>
          <p:nvPr/>
        </p:nvSpPr>
        <p:spPr>
          <a:xfrm>
            <a:off x="421594" y="2105055"/>
            <a:ext cx="414355" cy="24886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ATP</a:t>
            </a:r>
          </a:p>
        </p:txBody>
      </p:sp>
      <p:cxnSp>
        <p:nvCxnSpPr>
          <p:cNvPr id="1770" name="Straight Arrow Connector 1769">
            <a:extLst>
              <a:ext uri="{FF2B5EF4-FFF2-40B4-BE49-F238E27FC236}">
                <a16:creationId xmlns:a16="http://schemas.microsoft.com/office/drawing/2014/main" id="{EE0CC21B-6201-6943-77D6-9393600949F3}"/>
              </a:ext>
            </a:extLst>
          </p:cNvPr>
          <p:cNvCxnSpPr>
            <a:cxnSpLocks/>
          </p:cNvCxnSpPr>
          <p:nvPr/>
        </p:nvCxnSpPr>
        <p:spPr>
          <a:xfrm>
            <a:off x="839639" y="2220707"/>
            <a:ext cx="566753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TextBox 1773">
            <a:extLst>
              <a:ext uri="{FF2B5EF4-FFF2-40B4-BE49-F238E27FC236}">
                <a16:creationId xmlns:a16="http://schemas.microsoft.com/office/drawing/2014/main" id="{129D9DCF-D0C8-1D0B-5BCE-27DFF16F26D4}"/>
              </a:ext>
            </a:extLst>
          </p:cNvPr>
          <p:cNvSpPr txBox="1"/>
          <p:nvPr/>
        </p:nvSpPr>
        <p:spPr>
          <a:xfrm>
            <a:off x="1406392" y="2108498"/>
            <a:ext cx="551641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cAMP</a:t>
            </a:r>
          </a:p>
        </p:txBody>
      </p:sp>
      <p:grpSp>
        <p:nvGrpSpPr>
          <p:cNvPr id="1785" name="Group 1784">
            <a:extLst>
              <a:ext uri="{FF2B5EF4-FFF2-40B4-BE49-F238E27FC236}">
                <a16:creationId xmlns:a16="http://schemas.microsoft.com/office/drawing/2014/main" id="{3D146A49-DA5F-1A97-5BF0-08A2EC48BA02}"/>
              </a:ext>
            </a:extLst>
          </p:cNvPr>
          <p:cNvGrpSpPr/>
          <p:nvPr/>
        </p:nvGrpSpPr>
        <p:grpSpPr>
          <a:xfrm rot="11050100">
            <a:off x="1577777" y="1769982"/>
            <a:ext cx="224876" cy="138770"/>
            <a:chOff x="282328" y="1050131"/>
            <a:chExt cx="338994" cy="73819"/>
          </a:xfrm>
        </p:grpSpPr>
        <p:cxnSp>
          <p:nvCxnSpPr>
            <p:cNvPr id="1786" name="Straight Arrow Connector 1785">
              <a:extLst>
                <a:ext uri="{FF2B5EF4-FFF2-40B4-BE49-F238E27FC236}">
                  <a16:creationId xmlns:a16="http://schemas.microsoft.com/office/drawing/2014/main" id="{A24E8049-8160-6FD2-313F-00FA09205D2D}"/>
                </a:ext>
              </a:extLst>
            </p:cNvPr>
            <p:cNvCxnSpPr>
              <a:cxnSpLocks/>
            </p:cNvCxnSpPr>
            <p:nvPr/>
          </p:nvCxnSpPr>
          <p:spPr>
            <a:xfrm>
              <a:off x="282328" y="1087255"/>
              <a:ext cx="338993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7" name="Straight Arrow Connector 1786">
              <a:extLst>
                <a:ext uri="{FF2B5EF4-FFF2-40B4-BE49-F238E27FC236}">
                  <a16:creationId xmlns:a16="http://schemas.microsoft.com/office/drawing/2014/main" id="{EF9D694B-6866-2254-2DF9-203C891B74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321" y="1050131"/>
              <a:ext cx="1" cy="7381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8" name="Arc 1787">
            <a:extLst>
              <a:ext uri="{FF2B5EF4-FFF2-40B4-BE49-F238E27FC236}">
                <a16:creationId xmlns:a16="http://schemas.microsoft.com/office/drawing/2014/main" id="{F9F27574-F5BA-BC9F-7CFC-C5699C10880F}"/>
              </a:ext>
            </a:extLst>
          </p:cNvPr>
          <p:cNvSpPr/>
          <p:nvPr/>
        </p:nvSpPr>
        <p:spPr>
          <a:xfrm>
            <a:off x="745163" y="2220707"/>
            <a:ext cx="529016" cy="414848"/>
          </a:xfrm>
          <a:prstGeom prst="arc">
            <a:avLst>
              <a:gd name="adj1" fmla="val 16200000"/>
              <a:gd name="adj2" fmla="val 6509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9" name="TextBox 1788">
            <a:extLst>
              <a:ext uri="{FF2B5EF4-FFF2-40B4-BE49-F238E27FC236}">
                <a16:creationId xmlns:a16="http://schemas.microsoft.com/office/drawing/2014/main" id="{8E52F7A4-5356-2F53-5E55-511CC8C3C1B4}"/>
              </a:ext>
            </a:extLst>
          </p:cNvPr>
          <p:cNvSpPr txBox="1"/>
          <p:nvPr/>
        </p:nvSpPr>
        <p:spPr>
          <a:xfrm>
            <a:off x="1092470" y="2498474"/>
            <a:ext cx="369107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PP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i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sp>
        <p:nvSpPr>
          <p:cNvPr id="1790" name="TextBox 1789">
            <a:extLst>
              <a:ext uri="{FF2B5EF4-FFF2-40B4-BE49-F238E27FC236}">
                <a16:creationId xmlns:a16="http://schemas.microsoft.com/office/drawing/2014/main" id="{EF698A99-2AE4-70CC-005C-CE1B096E406C}"/>
              </a:ext>
            </a:extLst>
          </p:cNvPr>
          <p:cNvSpPr txBox="1"/>
          <p:nvPr/>
        </p:nvSpPr>
        <p:spPr>
          <a:xfrm>
            <a:off x="207394" y="3242619"/>
            <a:ext cx="1310278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cAMP Phosphodiesterase</a:t>
            </a:r>
          </a:p>
        </p:txBody>
      </p:sp>
      <p:cxnSp>
        <p:nvCxnSpPr>
          <p:cNvPr id="1791" name="Straight Arrow Connector 1790">
            <a:extLst>
              <a:ext uri="{FF2B5EF4-FFF2-40B4-BE49-F238E27FC236}">
                <a16:creationId xmlns:a16="http://schemas.microsoft.com/office/drawing/2014/main" id="{9D58C867-6DC6-EE15-B795-793374AA9384}"/>
              </a:ext>
            </a:extLst>
          </p:cNvPr>
          <p:cNvCxnSpPr>
            <a:cxnSpLocks/>
            <a:stCxn id="1774" idx="2"/>
            <a:endCxn id="1794" idx="0"/>
          </p:cNvCxnSpPr>
          <p:nvPr/>
        </p:nvCxnSpPr>
        <p:spPr>
          <a:xfrm flipH="1">
            <a:off x="1655397" y="2354719"/>
            <a:ext cx="26816" cy="14319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TextBox 1793">
            <a:extLst>
              <a:ext uri="{FF2B5EF4-FFF2-40B4-BE49-F238E27FC236}">
                <a16:creationId xmlns:a16="http://schemas.microsoft.com/office/drawing/2014/main" id="{3EA8C089-E3B4-AA80-8D00-E74C1EDFA714}"/>
              </a:ext>
            </a:extLst>
          </p:cNvPr>
          <p:cNvSpPr txBox="1"/>
          <p:nvPr/>
        </p:nvSpPr>
        <p:spPr>
          <a:xfrm>
            <a:off x="1406392" y="3786710"/>
            <a:ext cx="498009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AMP</a:t>
            </a:r>
          </a:p>
        </p:txBody>
      </p:sp>
      <p:cxnSp>
        <p:nvCxnSpPr>
          <p:cNvPr id="1798" name="Straight Arrow Connector 1797">
            <a:extLst>
              <a:ext uri="{FF2B5EF4-FFF2-40B4-BE49-F238E27FC236}">
                <a16:creationId xmlns:a16="http://schemas.microsoft.com/office/drawing/2014/main" id="{1A149F81-80F1-B7A8-6BE2-E9603CB5BCE0}"/>
              </a:ext>
            </a:extLst>
          </p:cNvPr>
          <p:cNvCxnSpPr>
            <a:cxnSpLocks/>
            <a:stCxn id="1790" idx="3"/>
          </p:cNvCxnSpPr>
          <p:nvPr/>
        </p:nvCxnSpPr>
        <p:spPr>
          <a:xfrm flipV="1">
            <a:off x="1517672" y="2961783"/>
            <a:ext cx="164539" cy="4808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2" name="Group 1811">
            <a:extLst>
              <a:ext uri="{FF2B5EF4-FFF2-40B4-BE49-F238E27FC236}">
                <a16:creationId xmlns:a16="http://schemas.microsoft.com/office/drawing/2014/main" id="{E911DD72-FC78-8B74-A06F-CB48742E456B}"/>
              </a:ext>
            </a:extLst>
          </p:cNvPr>
          <p:cNvGrpSpPr/>
          <p:nvPr/>
        </p:nvGrpSpPr>
        <p:grpSpPr>
          <a:xfrm>
            <a:off x="1682212" y="2547886"/>
            <a:ext cx="569788" cy="678734"/>
            <a:chOff x="1806839" y="2887176"/>
            <a:chExt cx="532739" cy="1165645"/>
          </a:xfrm>
        </p:grpSpPr>
        <p:sp>
          <p:nvSpPr>
            <p:cNvPr id="1801" name="Arc 1800">
              <a:extLst>
                <a:ext uri="{FF2B5EF4-FFF2-40B4-BE49-F238E27FC236}">
                  <a16:creationId xmlns:a16="http://schemas.microsoft.com/office/drawing/2014/main" id="{6B832F7F-135C-1943-D390-D70D0FA90B78}"/>
                </a:ext>
              </a:extLst>
            </p:cNvPr>
            <p:cNvSpPr/>
            <p:nvPr/>
          </p:nvSpPr>
          <p:spPr>
            <a:xfrm rot="16200000">
              <a:off x="1405851" y="3411275"/>
              <a:ext cx="1042534" cy="240558"/>
            </a:xfrm>
            <a:prstGeom prst="arc">
              <a:avLst>
                <a:gd name="adj1" fmla="val 16200000"/>
                <a:gd name="adj2" fmla="val 42065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2" name="TextBox 1801">
              <a:extLst>
                <a:ext uri="{FF2B5EF4-FFF2-40B4-BE49-F238E27FC236}">
                  <a16:creationId xmlns:a16="http://schemas.microsoft.com/office/drawing/2014/main" id="{AE381CFA-FD3E-2C87-C202-9AAB1491FA26}"/>
                </a:ext>
              </a:extLst>
            </p:cNvPr>
            <p:cNvSpPr txBox="1"/>
            <p:nvPr/>
          </p:nvSpPr>
          <p:spPr>
            <a:xfrm>
              <a:off x="1950106" y="2887176"/>
              <a:ext cx="389472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H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2</a:t>
              </a:r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O</a:t>
              </a:r>
            </a:p>
          </p:txBody>
        </p:sp>
      </p:grpSp>
      <p:cxnSp>
        <p:nvCxnSpPr>
          <p:cNvPr id="1805" name="Straight Arrow Connector 1804">
            <a:extLst>
              <a:ext uri="{FF2B5EF4-FFF2-40B4-BE49-F238E27FC236}">
                <a16:creationId xmlns:a16="http://schemas.microsoft.com/office/drawing/2014/main" id="{E8704C4A-D32B-F591-24E0-D1D8A6CB0957}"/>
              </a:ext>
            </a:extLst>
          </p:cNvPr>
          <p:cNvCxnSpPr>
            <a:cxnSpLocks/>
            <a:stCxn id="1774" idx="3"/>
          </p:cNvCxnSpPr>
          <p:nvPr/>
        </p:nvCxnSpPr>
        <p:spPr>
          <a:xfrm>
            <a:off x="1958033" y="2231609"/>
            <a:ext cx="632685" cy="4535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8" name="TextBox 1807">
            <a:extLst>
              <a:ext uri="{FF2B5EF4-FFF2-40B4-BE49-F238E27FC236}">
                <a16:creationId xmlns:a16="http://schemas.microsoft.com/office/drawing/2014/main" id="{FFC58B83-707F-807B-9107-3563AE2D6B5F}"/>
              </a:ext>
            </a:extLst>
          </p:cNvPr>
          <p:cNvSpPr txBox="1"/>
          <p:nvPr/>
        </p:nvSpPr>
        <p:spPr>
          <a:xfrm>
            <a:off x="2269544" y="2740483"/>
            <a:ext cx="719003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Protein Kinase A (PKA)</a:t>
            </a:r>
          </a:p>
        </p:txBody>
      </p:sp>
      <p:cxnSp>
        <p:nvCxnSpPr>
          <p:cNvPr id="1813" name="Straight Arrow Connector 1812">
            <a:extLst>
              <a:ext uri="{FF2B5EF4-FFF2-40B4-BE49-F238E27FC236}">
                <a16:creationId xmlns:a16="http://schemas.microsoft.com/office/drawing/2014/main" id="{B4A5D267-A048-DDFA-F651-31904C4C6090}"/>
              </a:ext>
            </a:extLst>
          </p:cNvPr>
          <p:cNvCxnSpPr>
            <a:cxnSpLocks/>
            <a:stCxn id="1808" idx="2"/>
          </p:cNvCxnSpPr>
          <p:nvPr/>
        </p:nvCxnSpPr>
        <p:spPr>
          <a:xfrm flipH="1">
            <a:off x="2629045" y="3294481"/>
            <a:ext cx="1" cy="21206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1" name="Group 1850">
            <a:extLst>
              <a:ext uri="{FF2B5EF4-FFF2-40B4-BE49-F238E27FC236}">
                <a16:creationId xmlns:a16="http://schemas.microsoft.com/office/drawing/2014/main" id="{6D895047-DAFC-0DAB-6A16-05A6972868BA}"/>
              </a:ext>
            </a:extLst>
          </p:cNvPr>
          <p:cNvGrpSpPr/>
          <p:nvPr/>
        </p:nvGrpSpPr>
        <p:grpSpPr>
          <a:xfrm>
            <a:off x="1821606" y="3442674"/>
            <a:ext cx="1842691" cy="859357"/>
            <a:chOff x="1841450" y="3438415"/>
            <a:chExt cx="1807810" cy="1003605"/>
          </a:xfrm>
        </p:grpSpPr>
        <p:sp>
          <p:nvSpPr>
            <p:cNvPr id="1816" name="TextBox 1815">
              <a:extLst>
                <a:ext uri="{FF2B5EF4-FFF2-40B4-BE49-F238E27FC236}">
                  <a16:creationId xmlns:a16="http://schemas.microsoft.com/office/drawing/2014/main" id="{EEAEE820-564A-DE17-F4D6-06834628A2C4}"/>
                </a:ext>
              </a:extLst>
            </p:cNvPr>
            <p:cNvSpPr txBox="1"/>
            <p:nvPr/>
          </p:nvSpPr>
          <p:spPr>
            <a:xfrm>
              <a:off x="1841450" y="3438415"/>
              <a:ext cx="59309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</a:t>
              </a:r>
            </a:p>
          </p:txBody>
        </p:sp>
        <p:cxnSp>
          <p:nvCxnSpPr>
            <p:cNvPr id="1817" name="Straight Arrow Connector 1816">
              <a:extLst>
                <a:ext uri="{FF2B5EF4-FFF2-40B4-BE49-F238E27FC236}">
                  <a16:creationId xmlns:a16="http://schemas.microsoft.com/office/drawing/2014/main" id="{C499F623-C5E4-F0A3-AADC-9D25BBF67E60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46" y="3560204"/>
              <a:ext cx="463335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0" name="TextBox 1819">
              <a:extLst>
                <a:ext uri="{FF2B5EF4-FFF2-40B4-BE49-F238E27FC236}">
                  <a16:creationId xmlns:a16="http://schemas.microsoft.com/office/drawing/2014/main" id="{76FA35AB-6DBA-702D-A143-8228453F9632}"/>
                </a:ext>
              </a:extLst>
            </p:cNvPr>
            <p:cNvSpPr txBox="1"/>
            <p:nvPr/>
          </p:nvSpPr>
          <p:spPr>
            <a:xfrm>
              <a:off x="2903403" y="3438415"/>
              <a:ext cx="735435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Protein-P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i</a:t>
              </a:r>
              <a:endParaRPr lang="en-US" sz="1000" dirty="0">
                <a:latin typeface="Anek Malayalam" panose="020B0604020202020204" charset="0"/>
                <a:cs typeface="Anek Malayalam" panose="020B0604020202020204" charset="0"/>
              </a:endParaRPr>
            </a:p>
          </p:txBody>
        </p:sp>
        <p:cxnSp>
          <p:nvCxnSpPr>
            <p:cNvPr id="1823" name="Straight Arrow Connector 1822">
              <a:extLst>
                <a:ext uri="{FF2B5EF4-FFF2-40B4-BE49-F238E27FC236}">
                  <a16:creationId xmlns:a16="http://schemas.microsoft.com/office/drawing/2014/main" id="{1746D2E7-85F8-E0CD-9D88-75015D0218DB}"/>
                </a:ext>
              </a:extLst>
            </p:cNvPr>
            <p:cNvCxnSpPr>
              <a:cxnSpLocks/>
              <a:stCxn id="1820" idx="2"/>
            </p:cNvCxnSpPr>
            <p:nvPr/>
          </p:nvCxnSpPr>
          <p:spPr>
            <a:xfrm>
              <a:off x="3271121" y="3684636"/>
              <a:ext cx="1" cy="277527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6" name="TextBox 1825">
              <a:extLst>
                <a:ext uri="{FF2B5EF4-FFF2-40B4-BE49-F238E27FC236}">
                  <a16:creationId xmlns:a16="http://schemas.microsoft.com/office/drawing/2014/main" id="{08A0D868-644B-4104-0A5F-49D6A06CD688}"/>
                </a:ext>
              </a:extLst>
            </p:cNvPr>
            <p:cNvSpPr txBox="1"/>
            <p:nvPr/>
          </p:nvSpPr>
          <p:spPr>
            <a:xfrm>
              <a:off x="2913825" y="3974749"/>
              <a:ext cx="735435" cy="4672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nek Malayalam" panose="020B0604020202020204" charset="0"/>
                  <a:cs typeface="Anek Malayalam" panose="020B0604020202020204" charset="0"/>
                </a:rPr>
                <a:t>Cellular Response</a:t>
              </a:r>
            </a:p>
          </p:txBody>
        </p:sp>
      </p:grpSp>
      <p:grpSp>
        <p:nvGrpSpPr>
          <p:cNvPr id="1836" name="Group 1835">
            <a:extLst>
              <a:ext uri="{FF2B5EF4-FFF2-40B4-BE49-F238E27FC236}">
                <a16:creationId xmlns:a16="http://schemas.microsoft.com/office/drawing/2014/main" id="{E99C0F38-315B-E729-7072-CB89826EB318}"/>
              </a:ext>
            </a:extLst>
          </p:cNvPr>
          <p:cNvGrpSpPr/>
          <p:nvPr/>
        </p:nvGrpSpPr>
        <p:grpSpPr>
          <a:xfrm>
            <a:off x="3731045" y="3415139"/>
            <a:ext cx="1344950" cy="625531"/>
            <a:chOff x="4029686" y="3617700"/>
            <a:chExt cx="1257496" cy="842499"/>
          </a:xfrm>
        </p:grpSpPr>
        <p:sp>
          <p:nvSpPr>
            <p:cNvPr id="1828" name="TextBox 1827">
              <a:extLst>
                <a:ext uri="{FF2B5EF4-FFF2-40B4-BE49-F238E27FC236}">
                  <a16:creationId xmlns:a16="http://schemas.microsoft.com/office/drawing/2014/main" id="{49D22E81-443B-4F02-FBB6-4294955D8A27}"/>
                </a:ext>
              </a:extLst>
            </p:cNvPr>
            <p:cNvSpPr txBox="1"/>
            <p:nvPr/>
          </p:nvSpPr>
          <p:spPr>
            <a:xfrm>
              <a:off x="4029686" y="3617700"/>
              <a:ext cx="437615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PIP2</a:t>
              </a:r>
            </a:p>
          </p:txBody>
        </p:sp>
        <p:cxnSp>
          <p:nvCxnSpPr>
            <p:cNvPr id="1829" name="Straight Arrow Connector 1828">
              <a:extLst>
                <a:ext uri="{FF2B5EF4-FFF2-40B4-BE49-F238E27FC236}">
                  <a16:creationId xmlns:a16="http://schemas.microsoft.com/office/drawing/2014/main" id="{935F2BE9-4961-01D0-6970-431506355EBE}"/>
                </a:ext>
              </a:extLst>
            </p:cNvPr>
            <p:cNvCxnSpPr>
              <a:cxnSpLocks/>
              <a:stCxn id="1828" idx="3"/>
            </p:cNvCxnSpPr>
            <p:nvPr/>
          </p:nvCxnSpPr>
          <p:spPr>
            <a:xfrm>
              <a:off x="4467301" y="3740811"/>
              <a:ext cx="382266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0" name="TextBox 1829">
              <a:extLst>
                <a:ext uri="{FF2B5EF4-FFF2-40B4-BE49-F238E27FC236}">
                  <a16:creationId xmlns:a16="http://schemas.microsoft.com/office/drawing/2014/main" id="{51F1E882-E847-736A-F47E-996BCA0A48F3}"/>
                </a:ext>
              </a:extLst>
            </p:cNvPr>
            <p:cNvSpPr txBox="1"/>
            <p:nvPr/>
          </p:nvSpPr>
          <p:spPr>
            <a:xfrm>
              <a:off x="4859331" y="3617700"/>
              <a:ext cx="427851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DAG</a:t>
              </a:r>
            </a:p>
          </p:txBody>
        </p:sp>
        <p:sp>
          <p:nvSpPr>
            <p:cNvPr id="1831" name="Arc 1830">
              <a:extLst>
                <a:ext uri="{FF2B5EF4-FFF2-40B4-BE49-F238E27FC236}">
                  <a16:creationId xmlns:a16="http://schemas.microsoft.com/office/drawing/2014/main" id="{41054D37-AFC3-7DAB-F0BE-E723FFC6A69B}"/>
                </a:ext>
              </a:extLst>
            </p:cNvPr>
            <p:cNvSpPr/>
            <p:nvPr/>
          </p:nvSpPr>
          <p:spPr>
            <a:xfrm>
              <a:off x="4244205" y="3740938"/>
              <a:ext cx="515735" cy="719261"/>
            </a:xfrm>
            <a:prstGeom prst="arc">
              <a:avLst>
                <a:gd name="adj1" fmla="val 16200000"/>
                <a:gd name="adj2" fmla="val 65096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2" name="TextBox 1831">
              <a:extLst>
                <a:ext uri="{FF2B5EF4-FFF2-40B4-BE49-F238E27FC236}">
                  <a16:creationId xmlns:a16="http://schemas.microsoft.com/office/drawing/2014/main" id="{52DD30A5-9E3D-F4A6-6D47-45D44EB57868}"/>
                </a:ext>
              </a:extLst>
            </p:cNvPr>
            <p:cNvSpPr txBox="1"/>
            <p:nvPr/>
          </p:nvSpPr>
          <p:spPr>
            <a:xfrm>
              <a:off x="4569153" y="4189391"/>
              <a:ext cx="38226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IP3</a:t>
              </a:r>
            </a:p>
          </p:txBody>
        </p:sp>
      </p:grpSp>
      <p:cxnSp>
        <p:nvCxnSpPr>
          <p:cNvPr id="1833" name="Straight Arrow Connector 1832">
            <a:extLst>
              <a:ext uri="{FF2B5EF4-FFF2-40B4-BE49-F238E27FC236}">
                <a16:creationId xmlns:a16="http://schemas.microsoft.com/office/drawing/2014/main" id="{5F44E570-9208-E77C-F70C-4F5E98A43A09}"/>
              </a:ext>
            </a:extLst>
          </p:cNvPr>
          <p:cNvCxnSpPr>
            <a:cxnSpLocks/>
            <a:stCxn id="1745" idx="2"/>
          </p:cNvCxnSpPr>
          <p:nvPr/>
        </p:nvCxnSpPr>
        <p:spPr>
          <a:xfrm>
            <a:off x="4012191" y="2990676"/>
            <a:ext cx="362019" cy="47913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8" name="Straight Arrow Connector 1837">
            <a:extLst>
              <a:ext uri="{FF2B5EF4-FFF2-40B4-BE49-F238E27FC236}">
                <a16:creationId xmlns:a16="http://schemas.microsoft.com/office/drawing/2014/main" id="{306D52F1-2EA2-4CF7-0F2E-ED18E03B9305}"/>
              </a:ext>
            </a:extLst>
          </p:cNvPr>
          <p:cNvCxnSpPr>
            <a:cxnSpLocks/>
            <a:stCxn id="1832" idx="2"/>
          </p:cNvCxnSpPr>
          <p:nvPr/>
        </p:nvCxnSpPr>
        <p:spPr>
          <a:xfrm flipH="1">
            <a:off x="4512085" y="4022415"/>
            <a:ext cx="371" cy="923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1" name="TextBox 1840">
            <a:extLst>
              <a:ext uri="{FF2B5EF4-FFF2-40B4-BE49-F238E27FC236}">
                <a16:creationId xmlns:a16="http://schemas.microsoft.com/office/drawing/2014/main" id="{1E7358A2-D842-FF9F-5530-CB4893E6F451}"/>
              </a:ext>
            </a:extLst>
          </p:cNvPr>
          <p:cNvSpPr txBox="1"/>
          <p:nvPr/>
        </p:nvSpPr>
        <p:spPr>
          <a:xfrm>
            <a:off x="4080043" y="4166660"/>
            <a:ext cx="894001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IP3 – Gated Calcium Transport Channel </a:t>
            </a:r>
          </a:p>
        </p:txBody>
      </p:sp>
      <p:cxnSp>
        <p:nvCxnSpPr>
          <p:cNvPr id="1842" name="Straight Arrow Connector 1841">
            <a:extLst>
              <a:ext uri="{FF2B5EF4-FFF2-40B4-BE49-F238E27FC236}">
                <a16:creationId xmlns:a16="http://schemas.microsoft.com/office/drawing/2014/main" id="{1485D208-D3F8-53C1-7463-77A5193DA2F5}"/>
              </a:ext>
            </a:extLst>
          </p:cNvPr>
          <p:cNvCxnSpPr>
            <a:cxnSpLocks/>
            <a:stCxn id="1830" idx="0"/>
          </p:cNvCxnSpPr>
          <p:nvPr/>
        </p:nvCxnSpPr>
        <p:spPr>
          <a:xfrm flipV="1">
            <a:off x="4847192" y="3159676"/>
            <a:ext cx="246649" cy="2554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" name="TextBox 1849">
            <a:extLst>
              <a:ext uri="{FF2B5EF4-FFF2-40B4-BE49-F238E27FC236}">
                <a16:creationId xmlns:a16="http://schemas.microsoft.com/office/drawing/2014/main" id="{A9D0DBA8-5AE3-4CC4-F33B-DCF49BB35C39}"/>
              </a:ext>
            </a:extLst>
          </p:cNvPr>
          <p:cNvSpPr txBox="1"/>
          <p:nvPr/>
        </p:nvSpPr>
        <p:spPr>
          <a:xfrm>
            <a:off x="4675963" y="2538734"/>
            <a:ext cx="864747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Protein Kinase C (PKC)</a:t>
            </a:r>
          </a:p>
        </p:txBody>
      </p:sp>
      <p:cxnSp>
        <p:nvCxnSpPr>
          <p:cNvPr id="1869" name="Straight Arrow Connector 1868">
            <a:extLst>
              <a:ext uri="{FF2B5EF4-FFF2-40B4-BE49-F238E27FC236}">
                <a16:creationId xmlns:a16="http://schemas.microsoft.com/office/drawing/2014/main" id="{36C316CC-B8B8-2547-8535-50FD59C80CE0}"/>
              </a:ext>
            </a:extLst>
          </p:cNvPr>
          <p:cNvCxnSpPr>
            <a:cxnSpLocks/>
            <a:stCxn id="1841" idx="3"/>
          </p:cNvCxnSpPr>
          <p:nvPr/>
        </p:nvCxnSpPr>
        <p:spPr>
          <a:xfrm>
            <a:off x="4974044" y="4520603"/>
            <a:ext cx="43438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2" name="TextBox 1871">
            <a:extLst>
              <a:ext uri="{FF2B5EF4-FFF2-40B4-BE49-F238E27FC236}">
                <a16:creationId xmlns:a16="http://schemas.microsoft.com/office/drawing/2014/main" id="{8B3D1C0B-89B8-773E-19C4-2942C1B7A3EE}"/>
              </a:ext>
            </a:extLst>
          </p:cNvPr>
          <p:cNvSpPr txBox="1"/>
          <p:nvPr/>
        </p:nvSpPr>
        <p:spPr>
          <a:xfrm>
            <a:off x="5078579" y="4652376"/>
            <a:ext cx="769404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</a:t>
            </a:r>
            <a:r>
              <a:rPr lang="en-US" sz="1000" baseline="30000" dirty="0">
                <a:latin typeface="Anek Malayalam" panose="020B0604020202020204" charset="0"/>
                <a:cs typeface="Anek Malayalam" panose="020B0604020202020204" charset="0"/>
              </a:rPr>
              <a:t>+2 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 ER Lumen</a:t>
            </a:r>
          </a:p>
        </p:txBody>
      </p:sp>
      <p:cxnSp>
        <p:nvCxnSpPr>
          <p:cNvPr id="1899" name="Straight Arrow Connector 1898">
            <a:extLst>
              <a:ext uri="{FF2B5EF4-FFF2-40B4-BE49-F238E27FC236}">
                <a16:creationId xmlns:a16="http://schemas.microsoft.com/office/drawing/2014/main" id="{2B1230FA-E29C-1434-354E-4B564443C901}"/>
              </a:ext>
            </a:extLst>
          </p:cNvPr>
          <p:cNvCxnSpPr>
            <a:cxnSpLocks/>
            <a:stCxn id="1872" idx="0"/>
            <a:endCxn id="1902" idx="2"/>
          </p:cNvCxnSpPr>
          <p:nvPr/>
        </p:nvCxnSpPr>
        <p:spPr>
          <a:xfrm flipV="1">
            <a:off x="5463281" y="4386715"/>
            <a:ext cx="0" cy="26566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2" name="TextBox 1901">
            <a:extLst>
              <a:ext uri="{FF2B5EF4-FFF2-40B4-BE49-F238E27FC236}">
                <a16:creationId xmlns:a16="http://schemas.microsoft.com/office/drawing/2014/main" id="{A7E6BFFD-1B11-3E87-C330-C48A13F1D664}"/>
              </a:ext>
            </a:extLst>
          </p:cNvPr>
          <p:cNvSpPr txBox="1"/>
          <p:nvPr/>
        </p:nvSpPr>
        <p:spPr>
          <a:xfrm>
            <a:off x="5120504" y="3986605"/>
            <a:ext cx="685554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Cytosolic Ca</a:t>
            </a:r>
            <a:r>
              <a:rPr lang="en-US" sz="1000" baseline="30000" dirty="0">
                <a:latin typeface="Anek Malayalam" panose="020B0604020202020204" charset="0"/>
                <a:cs typeface="Anek Malayalam" panose="020B0604020202020204" charset="0"/>
              </a:rPr>
              <a:t>+2</a:t>
            </a:r>
          </a:p>
        </p:txBody>
      </p:sp>
      <p:cxnSp>
        <p:nvCxnSpPr>
          <p:cNvPr id="1924" name="Straight Arrow Connector 1923">
            <a:extLst>
              <a:ext uri="{FF2B5EF4-FFF2-40B4-BE49-F238E27FC236}">
                <a16:creationId xmlns:a16="http://schemas.microsoft.com/office/drawing/2014/main" id="{DA3F2396-AD71-3B5E-A9DD-76FE37F15331}"/>
              </a:ext>
            </a:extLst>
          </p:cNvPr>
          <p:cNvCxnSpPr>
            <a:cxnSpLocks/>
            <a:stCxn id="1902" idx="3"/>
          </p:cNvCxnSpPr>
          <p:nvPr/>
        </p:nvCxnSpPr>
        <p:spPr>
          <a:xfrm>
            <a:off x="5806058" y="4186660"/>
            <a:ext cx="224461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7" name="TextBox 1926">
            <a:extLst>
              <a:ext uri="{FF2B5EF4-FFF2-40B4-BE49-F238E27FC236}">
                <a16:creationId xmlns:a16="http://schemas.microsoft.com/office/drawing/2014/main" id="{4CF6345B-B770-5625-94B3-C88918531BF3}"/>
              </a:ext>
            </a:extLst>
          </p:cNvPr>
          <p:cNvSpPr txBox="1"/>
          <p:nvPr/>
        </p:nvSpPr>
        <p:spPr>
          <a:xfrm>
            <a:off x="6076830" y="4067247"/>
            <a:ext cx="774774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Calmodulin</a:t>
            </a:r>
            <a:endParaRPr lang="en-US" sz="1000" baseline="30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1928" name="Straight Arrow Connector 1927">
            <a:extLst>
              <a:ext uri="{FF2B5EF4-FFF2-40B4-BE49-F238E27FC236}">
                <a16:creationId xmlns:a16="http://schemas.microsoft.com/office/drawing/2014/main" id="{2367C55F-B02F-4B88-E944-C7E5B0818D53}"/>
              </a:ext>
            </a:extLst>
          </p:cNvPr>
          <p:cNvCxnSpPr>
            <a:cxnSpLocks/>
            <a:stCxn id="1927" idx="0"/>
          </p:cNvCxnSpPr>
          <p:nvPr/>
        </p:nvCxnSpPr>
        <p:spPr>
          <a:xfrm flipV="1">
            <a:off x="6464217" y="3931009"/>
            <a:ext cx="0" cy="13623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9" name="TextBox 1928">
            <a:extLst>
              <a:ext uri="{FF2B5EF4-FFF2-40B4-BE49-F238E27FC236}">
                <a16:creationId xmlns:a16="http://schemas.microsoft.com/office/drawing/2014/main" id="{C63B34FF-D3D5-8418-B77A-2A16DABB9BC0}"/>
              </a:ext>
            </a:extLst>
          </p:cNvPr>
          <p:cNvSpPr txBox="1"/>
          <p:nvPr/>
        </p:nvSpPr>
        <p:spPr>
          <a:xfrm>
            <a:off x="5891037" y="3486468"/>
            <a:ext cx="1202157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Calmodulin binding protein kinase</a:t>
            </a:r>
            <a:endParaRPr lang="en-US" sz="1000" baseline="30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grpSp>
        <p:nvGrpSpPr>
          <p:cNvPr id="1852" name="Group 1851">
            <a:extLst>
              <a:ext uri="{FF2B5EF4-FFF2-40B4-BE49-F238E27FC236}">
                <a16:creationId xmlns:a16="http://schemas.microsoft.com/office/drawing/2014/main" id="{17B75A9A-3900-0B7A-88B9-22E6B8148611}"/>
              </a:ext>
            </a:extLst>
          </p:cNvPr>
          <p:cNvGrpSpPr/>
          <p:nvPr/>
        </p:nvGrpSpPr>
        <p:grpSpPr>
          <a:xfrm>
            <a:off x="7154687" y="2024889"/>
            <a:ext cx="1775310" cy="1425976"/>
            <a:chOff x="1721007" y="2758014"/>
            <a:chExt cx="1806959" cy="1740160"/>
          </a:xfrm>
        </p:grpSpPr>
        <p:sp>
          <p:nvSpPr>
            <p:cNvPr id="1853" name="TextBox 1852">
              <a:extLst>
                <a:ext uri="{FF2B5EF4-FFF2-40B4-BE49-F238E27FC236}">
                  <a16:creationId xmlns:a16="http://schemas.microsoft.com/office/drawing/2014/main" id="{EE0074E1-0228-04BC-09CC-95448A14A534}"/>
                </a:ext>
              </a:extLst>
            </p:cNvPr>
            <p:cNvSpPr txBox="1"/>
            <p:nvPr/>
          </p:nvSpPr>
          <p:spPr>
            <a:xfrm>
              <a:off x="1759819" y="2758014"/>
              <a:ext cx="59309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</a:t>
              </a:r>
            </a:p>
          </p:txBody>
        </p:sp>
        <p:cxnSp>
          <p:nvCxnSpPr>
            <p:cNvPr id="1854" name="Straight Arrow Connector 1853">
              <a:extLst>
                <a:ext uri="{FF2B5EF4-FFF2-40B4-BE49-F238E27FC236}">
                  <a16:creationId xmlns:a16="http://schemas.microsoft.com/office/drawing/2014/main" id="{8FC2BBBD-6E1C-BA79-3CEF-816C0B2C3D5D}"/>
                </a:ext>
              </a:extLst>
            </p:cNvPr>
            <p:cNvCxnSpPr>
              <a:cxnSpLocks/>
              <a:stCxn id="1853" idx="2"/>
            </p:cNvCxnSpPr>
            <p:nvPr/>
          </p:nvCxnSpPr>
          <p:spPr>
            <a:xfrm>
              <a:off x="2056367" y="3004235"/>
              <a:ext cx="0" cy="105690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5" name="TextBox 1854">
              <a:extLst>
                <a:ext uri="{FF2B5EF4-FFF2-40B4-BE49-F238E27FC236}">
                  <a16:creationId xmlns:a16="http://schemas.microsoft.com/office/drawing/2014/main" id="{A04C6F1C-523D-23DA-E573-BFCC74F94D30}"/>
                </a:ext>
              </a:extLst>
            </p:cNvPr>
            <p:cNvSpPr txBox="1"/>
            <p:nvPr/>
          </p:nvSpPr>
          <p:spPr>
            <a:xfrm>
              <a:off x="1721007" y="4103807"/>
              <a:ext cx="735435" cy="3004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Protein-P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i</a:t>
              </a:r>
              <a:endParaRPr lang="en-US" sz="1000" dirty="0">
                <a:latin typeface="Anek Malayalam" panose="020B0604020202020204" charset="0"/>
                <a:cs typeface="Anek Malayalam" panose="020B0604020202020204" charset="0"/>
              </a:endParaRPr>
            </a:p>
          </p:txBody>
        </p:sp>
        <p:cxnSp>
          <p:nvCxnSpPr>
            <p:cNvPr id="1856" name="Straight Arrow Connector 1855">
              <a:extLst>
                <a:ext uri="{FF2B5EF4-FFF2-40B4-BE49-F238E27FC236}">
                  <a16:creationId xmlns:a16="http://schemas.microsoft.com/office/drawing/2014/main" id="{E6FF30C8-60B8-E7FA-4DAA-22232CB9A5A6}"/>
                </a:ext>
              </a:extLst>
            </p:cNvPr>
            <p:cNvCxnSpPr>
              <a:cxnSpLocks/>
              <a:stCxn id="1855" idx="3"/>
            </p:cNvCxnSpPr>
            <p:nvPr/>
          </p:nvCxnSpPr>
          <p:spPr>
            <a:xfrm flipV="1">
              <a:off x="2456442" y="4254043"/>
              <a:ext cx="320669" cy="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7" name="TextBox 1856">
              <a:extLst>
                <a:ext uri="{FF2B5EF4-FFF2-40B4-BE49-F238E27FC236}">
                  <a16:creationId xmlns:a16="http://schemas.microsoft.com/office/drawing/2014/main" id="{81719D16-7D0C-AD0F-AFD0-4C8E85545DA3}"/>
                </a:ext>
              </a:extLst>
            </p:cNvPr>
            <p:cNvSpPr txBox="1"/>
            <p:nvPr/>
          </p:nvSpPr>
          <p:spPr>
            <a:xfrm>
              <a:off x="2792531" y="4009908"/>
              <a:ext cx="735435" cy="48826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nek Malayalam" panose="020B0604020202020204" charset="0"/>
                  <a:cs typeface="Anek Malayalam" panose="020B0604020202020204" charset="0"/>
                </a:rPr>
                <a:t>Cellular Response</a:t>
              </a:r>
            </a:p>
          </p:txBody>
        </p:sp>
      </p:grpSp>
      <p:cxnSp>
        <p:nvCxnSpPr>
          <p:cNvPr id="1958" name="Straight Arrow Connector 1957">
            <a:extLst>
              <a:ext uri="{FF2B5EF4-FFF2-40B4-BE49-F238E27FC236}">
                <a16:creationId xmlns:a16="http://schemas.microsoft.com/office/drawing/2014/main" id="{3E0DEC40-F084-2691-3260-BC9AFE09EA55}"/>
              </a:ext>
            </a:extLst>
          </p:cNvPr>
          <p:cNvCxnSpPr>
            <a:cxnSpLocks/>
            <a:stCxn id="1850" idx="3"/>
          </p:cNvCxnSpPr>
          <p:nvPr/>
        </p:nvCxnSpPr>
        <p:spPr>
          <a:xfrm flipV="1">
            <a:off x="5540710" y="2648787"/>
            <a:ext cx="1901791" cy="16694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1" name="Straight Arrow Connector 1970">
            <a:extLst>
              <a:ext uri="{FF2B5EF4-FFF2-40B4-BE49-F238E27FC236}">
                <a16:creationId xmlns:a16="http://schemas.microsoft.com/office/drawing/2014/main" id="{D3766BD6-5D21-1597-C204-7933CFB0F846}"/>
              </a:ext>
            </a:extLst>
          </p:cNvPr>
          <p:cNvCxnSpPr>
            <a:cxnSpLocks/>
            <a:stCxn id="1929" idx="0"/>
          </p:cNvCxnSpPr>
          <p:nvPr/>
        </p:nvCxnSpPr>
        <p:spPr>
          <a:xfrm flipV="1">
            <a:off x="6492116" y="2659694"/>
            <a:ext cx="950385" cy="82677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911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839639" y="1185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Hormone Signaling: </a:t>
            </a:r>
            <a:r>
              <a:rPr lang="en" sz="2800" dirty="0">
                <a:solidFill>
                  <a:schemeClr val="dk2"/>
                </a:solidFill>
                <a:highlight>
                  <a:schemeClr val="dk1"/>
                </a:highlight>
              </a:rPr>
              <a:t>GPCRs</a:t>
            </a:r>
            <a:endParaRPr sz="28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094F7-CCB9-34A3-7DAA-4AE91BA75507}"/>
              </a:ext>
            </a:extLst>
          </p:cNvPr>
          <p:cNvSpPr txBox="1"/>
          <p:nvPr/>
        </p:nvSpPr>
        <p:spPr>
          <a:xfrm>
            <a:off x="3783739" y="803877"/>
            <a:ext cx="2489776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Anek Malayalam" panose="020B0604020202020204" charset="0"/>
                <a:cs typeface="Anek Malayalam" panose="020B0604020202020204" charset="0"/>
              </a:rPr>
              <a:t>Hormone Signaling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895517-6F91-C151-FFAC-EDA0AC4C86BE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996936" y="1203987"/>
            <a:ext cx="1031691" cy="27752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A00683-5A21-513F-5D3C-70E661C9CDC2}"/>
              </a:ext>
            </a:extLst>
          </p:cNvPr>
          <p:cNvSpPr txBox="1"/>
          <p:nvPr/>
        </p:nvSpPr>
        <p:spPr>
          <a:xfrm>
            <a:off x="3217452" y="1481516"/>
            <a:ext cx="1558968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G-Protein Coupled Receptors (GPCRs)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BB0D9D-1ED3-12AD-B477-7C88C2234C4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273515" y="1003932"/>
            <a:ext cx="403732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387BB8-B920-8E55-4C99-4802CB612F0A}"/>
              </a:ext>
            </a:extLst>
          </p:cNvPr>
          <p:cNvSpPr txBox="1"/>
          <p:nvPr/>
        </p:nvSpPr>
        <p:spPr>
          <a:xfrm>
            <a:off x="6677247" y="753229"/>
            <a:ext cx="1558968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Receptor Tyrosine Kinases (RTKs)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2C158C-6415-7F01-E771-D5E3276427FE}"/>
              </a:ext>
            </a:extLst>
          </p:cNvPr>
          <p:cNvCxnSpPr>
            <a:cxnSpLocks/>
            <a:stCxn id="13" idx="1"/>
            <a:endCxn id="26" idx="3"/>
          </p:cNvCxnSpPr>
          <p:nvPr/>
        </p:nvCxnSpPr>
        <p:spPr>
          <a:xfrm flipH="1" flipV="1">
            <a:off x="2985667" y="1358404"/>
            <a:ext cx="231785" cy="35394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E356D3-ACBF-5D11-14F2-E40595E0A2B9}"/>
              </a:ext>
            </a:extLst>
          </p:cNvPr>
          <p:cNvSpPr txBox="1"/>
          <p:nvPr/>
        </p:nvSpPr>
        <p:spPr>
          <a:xfrm>
            <a:off x="1806769" y="1235293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Stimulatory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s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800A87-B6E2-E5F1-82D4-E8DE5A305BDF}"/>
              </a:ext>
            </a:extLst>
          </p:cNvPr>
          <p:cNvCxnSpPr>
            <a:cxnSpLocks/>
            <a:stCxn id="13" idx="1"/>
            <a:endCxn id="33" idx="3"/>
          </p:cNvCxnSpPr>
          <p:nvPr/>
        </p:nvCxnSpPr>
        <p:spPr>
          <a:xfrm flipH="1">
            <a:off x="2977485" y="1712349"/>
            <a:ext cx="239967" cy="14752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1F5F1C2-3969-4ABE-2613-A21B63A64840}"/>
              </a:ext>
            </a:extLst>
          </p:cNvPr>
          <p:cNvSpPr txBox="1"/>
          <p:nvPr/>
        </p:nvSpPr>
        <p:spPr>
          <a:xfrm>
            <a:off x="1798587" y="1736765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Inhibitory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i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1C7F53-4DC8-B343-DEA6-9C0C1010EC99}"/>
              </a:ext>
            </a:extLst>
          </p:cNvPr>
          <p:cNvCxnSpPr>
            <a:cxnSpLocks/>
            <a:stCxn id="13" idx="2"/>
            <a:endCxn id="41" idx="0"/>
          </p:cNvCxnSpPr>
          <p:nvPr/>
        </p:nvCxnSpPr>
        <p:spPr>
          <a:xfrm>
            <a:off x="3996936" y="1943181"/>
            <a:ext cx="12357" cy="27752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882CAC-91DD-CBE0-9DC6-C543BD49A3FA}"/>
              </a:ext>
            </a:extLst>
          </p:cNvPr>
          <p:cNvSpPr txBox="1"/>
          <p:nvPr/>
        </p:nvSpPr>
        <p:spPr>
          <a:xfrm>
            <a:off x="3419844" y="2220707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Stimulatory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q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3F5C07-61B7-6F93-1BAC-5E3CE1722085}"/>
              </a:ext>
            </a:extLst>
          </p:cNvPr>
          <p:cNvSpPr txBox="1"/>
          <p:nvPr/>
        </p:nvSpPr>
        <p:spPr>
          <a:xfrm>
            <a:off x="766607" y="1533157"/>
            <a:ext cx="783663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Adenylate Cyclase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F820A6-DB39-1F0F-9C49-5D90FA56E4E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564915" y="1358404"/>
            <a:ext cx="241854" cy="11059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Straight Arrow Connector 1738">
            <a:extLst>
              <a:ext uri="{FF2B5EF4-FFF2-40B4-BE49-F238E27FC236}">
                <a16:creationId xmlns:a16="http://schemas.microsoft.com/office/drawing/2014/main" id="{166AC696-BB8F-7E15-765F-035E3298E35A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009293" y="2466928"/>
            <a:ext cx="0" cy="20239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5" name="TextBox 1744">
            <a:extLst>
              <a:ext uri="{FF2B5EF4-FFF2-40B4-BE49-F238E27FC236}">
                <a16:creationId xmlns:a16="http://schemas.microsoft.com/office/drawing/2014/main" id="{DE98A1D0-BFB0-D10F-B265-566E3B8BF126}"/>
              </a:ext>
            </a:extLst>
          </p:cNvPr>
          <p:cNvSpPr txBox="1"/>
          <p:nvPr/>
        </p:nvSpPr>
        <p:spPr>
          <a:xfrm>
            <a:off x="3467312" y="2744455"/>
            <a:ext cx="108975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Phospholipases</a:t>
            </a:r>
          </a:p>
        </p:txBody>
      </p:sp>
      <p:cxnSp>
        <p:nvCxnSpPr>
          <p:cNvPr id="1746" name="Straight Arrow Connector 1745">
            <a:extLst>
              <a:ext uri="{FF2B5EF4-FFF2-40B4-BE49-F238E27FC236}">
                <a16:creationId xmlns:a16="http://schemas.microsoft.com/office/drawing/2014/main" id="{F7968CFD-78B5-EA9C-C813-58ACF9A00893}"/>
              </a:ext>
            </a:extLst>
          </p:cNvPr>
          <p:cNvCxnSpPr>
            <a:cxnSpLocks/>
          </p:cNvCxnSpPr>
          <p:nvPr/>
        </p:nvCxnSpPr>
        <p:spPr>
          <a:xfrm>
            <a:off x="793826" y="791358"/>
            <a:ext cx="36507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1" name="Group 1760">
            <a:extLst>
              <a:ext uri="{FF2B5EF4-FFF2-40B4-BE49-F238E27FC236}">
                <a16:creationId xmlns:a16="http://schemas.microsoft.com/office/drawing/2014/main" id="{20BBE600-7F95-B38F-8F4C-BF9B76727263}"/>
              </a:ext>
            </a:extLst>
          </p:cNvPr>
          <p:cNvGrpSpPr/>
          <p:nvPr/>
        </p:nvGrpSpPr>
        <p:grpSpPr>
          <a:xfrm>
            <a:off x="796326" y="903806"/>
            <a:ext cx="362570" cy="58117"/>
            <a:chOff x="282328" y="1050131"/>
            <a:chExt cx="338994" cy="73819"/>
          </a:xfrm>
        </p:grpSpPr>
        <p:cxnSp>
          <p:nvCxnSpPr>
            <p:cNvPr id="1749" name="Straight Arrow Connector 1748">
              <a:extLst>
                <a:ext uri="{FF2B5EF4-FFF2-40B4-BE49-F238E27FC236}">
                  <a16:creationId xmlns:a16="http://schemas.microsoft.com/office/drawing/2014/main" id="{F70E2BD8-D025-4B7E-0828-59F73D098E6C}"/>
                </a:ext>
              </a:extLst>
            </p:cNvPr>
            <p:cNvCxnSpPr>
              <a:cxnSpLocks/>
            </p:cNvCxnSpPr>
            <p:nvPr/>
          </p:nvCxnSpPr>
          <p:spPr>
            <a:xfrm>
              <a:off x="282328" y="1087255"/>
              <a:ext cx="338993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0" name="Straight Arrow Connector 1749">
              <a:extLst>
                <a:ext uri="{FF2B5EF4-FFF2-40B4-BE49-F238E27FC236}">
                  <a16:creationId xmlns:a16="http://schemas.microsoft.com/office/drawing/2014/main" id="{B87619CB-56FA-5E45-5587-480C24641F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321" y="1050131"/>
              <a:ext cx="1" cy="7381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3" name="TextBox 1762">
            <a:extLst>
              <a:ext uri="{FF2B5EF4-FFF2-40B4-BE49-F238E27FC236}">
                <a16:creationId xmlns:a16="http://schemas.microsoft.com/office/drawing/2014/main" id="{EE02D6F7-4535-A6D6-64B0-03DB5F51B96F}"/>
              </a:ext>
            </a:extLst>
          </p:cNvPr>
          <p:cNvSpPr txBox="1"/>
          <p:nvPr/>
        </p:nvSpPr>
        <p:spPr>
          <a:xfrm>
            <a:off x="882952" y="692886"/>
            <a:ext cx="1200667" cy="2154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= Activates</a:t>
            </a:r>
          </a:p>
        </p:txBody>
      </p:sp>
      <p:sp>
        <p:nvSpPr>
          <p:cNvPr id="1765" name="TextBox 1764">
            <a:extLst>
              <a:ext uri="{FF2B5EF4-FFF2-40B4-BE49-F238E27FC236}">
                <a16:creationId xmlns:a16="http://schemas.microsoft.com/office/drawing/2014/main" id="{3E9B8846-EC9B-C449-7131-9C0B927D8E33}"/>
              </a:ext>
            </a:extLst>
          </p:cNvPr>
          <p:cNvSpPr txBox="1"/>
          <p:nvPr/>
        </p:nvSpPr>
        <p:spPr>
          <a:xfrm>
            <a:off x="845256" y="823921"/>
            <a:ext cx="1200667" cy="2154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= Inhibits</a:t>
            </a:r>
          </a:p>
        </p:txBody>
      </p:sp>
      <p:cxnSp>
        <p:nvCxnSpPr>
          <p:cNvPr id="1766" name="Straight Arrow Connector 1765">
            <a:extLst>
              <a:ext uri="{FF2B5EF4-FFF2-40B4-BE49-F238E27FC236}">
                <a16:creationId xmlns:a16="http://schemas.microsoft.com/office/drawing/2014/main" id="{28007F3E-D2E5-90B0-5E87-8FCB608EC06C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1154185" y="1933267"/>
            <a:ext cx="4254" cy="24777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9" name="TextBox 1768">
            <a:extLst>
              <a:ext uri="{FF2B5EF4-FFF2-40B4-BE49-F238E27FC236}">
                <a16:creationId xmlns:a16="http://schemas.microsoft.com/office/drawing/2014/main" id="{B4A416E1-CF1B-E055-F038-CC60427B551B}"/>
              </a:ext>
            </a:extLst>
          </p:cNvPr>
          <p:cNvSpPr txBox="1"/>
          <p:nvPr/>
        </p:nvSpPr>
        <p:spPr>
          <a:xfrm>
            <a:off x="421594" y="2105055"/>
            <a:ext cx="414355" cy="24886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ATP</a:t>
            </a:r>
          </a:p>
        </p:txBody>
      </p:sp>
      <p:cxnSp>
        <p:nvCxnSpPr>
          <p:cNvPr id="1770" name="Straight Arrow Connector 1769">
            <a:extLst>
              <a:ext uri="{FF2B5EF4-FFF2-40B4-BE49-F238E27FC236}">
                <a16:creationId xmlns:a16="http://schemas.microsoft.com/office/drawing/2014/main" id="{EE0CC21B-6201-6943-77D6-9393600949F3}"/>
              </a:ext>
            </a:extLst>
          </p:cNvPr>
          <p:cNvCxnSpPr>
            <a:cxnSpLocks/>
          </p:cNvCxnSpPr>
          <p:nvPr/>
        </p:nvCxnSpPr>
        <p:spPr>
          <a:xfrm>
            <a:off x="839639" y="2220707"/>
            <a:ext cx="566753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TextBox 1773">
            <a:extLst>
              <a:ext uri="{FF2B5EF4-FFF2-40B4-BE49-F238E27FC236}">
                <a16:creationId xmlns:a16="http://schemas.microsoft.com/office/drawing/2014/main" id="{129D9DCF-D0C8-1D0B-5BCE-27DFF16F26D4}"/>
              </a:ext>
            </a:extLst>
          </p:cNvPr>
          <p:cNvSpPr txBox="1"/>
          <p:nvPr/>
        </p:nvSpPr>
        <p:spPr>
          <a:xfrm>
            <a:off x="1406392" y="2108498"/>
            <a:ext cx="551641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cAMP</a:t>
            </a:r>
          </a:p>
        </p:txBody>
      </p:sp>
      <p:grpSp>
        <p:nvGrpSpPr>
          <p:cNvPr id="1785" name="Group 1784">
            <a:extLst>
              <a:ext uri="{FF2B5EF4-FFF2-40B4-BE49-F238E27FC236}">
                <a16:creationId xmlns:a16="http://schemas.microsoft.com/office/drawing/2014/main" id="{3D146A49-DA5F-1A97-5BF0-08A2EC48BA02}"/>
              </a:ext>
            </a:extLst>
          </p:cNvPr>
          <p:cNvGrpSpPr/>
          <p:nvPr/>
        </p:nvGrpSpPr>
        <p:grpSpPr>
          <a:xfrm rot="11050100">
            <a:off x="1577777" y="1769982"/>
            <a:ext cx="224876" cy="138770"/>
            <a:chOff x="282328" y="1050131"/>
            <a:chExt cx="338994" cy="73819"/>
          </a:xfrm>
        </p:grpSpPr>
        <p:cxnSp>
          <p:nvCxnSpPr>
            <p:cNvPr id="1786" name="Straight Arrow Connector 1785">
              <a:extLst>
                <a:ext uri="{FF2B5EF4-FFF2-40B4-BE49-F238E27FC236}">
                  <a16:creationId xmlns:a16="http://schemas.microsoft.com/office/drawing/2014/main" id="{A24E8049-8160-6FD2-313F-00FA09205D2D}"/>
                </a:ext>
              </a:extLst>
            </p:cNvPr>
            <p:cNvCxnSpPr>
              <a:cxnSpLocks/>
            </p:cNvCxnSpPr>
            <p:nvPr/>
          </p:nvCxnSpPr>
          <p:spPr>
            <a:xfrm>
              <a:off x="282328" y="1087255"/>
              <a:ext cx="338993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7" name="Straight Arrow Connector 1786">
              <a:extLst>
                <a:ext uri="{FF2B5EF4-FFF2-40B4-BE49-F238E27FC236}">
                  <a16:creationId xmlns:a16="http://schemas.microsoft.com/office/drawing/2014/main" id="{EF9D694B-6866-2254-2DF9-203C891B74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321" y="1050131"/>
              <a:ext cx="1" cy="7381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8" name="Arc 1787">
            <a:extLst>
              <a:ext uri="{FF2B5EF4-FFF2-40B4-BE49-F238E27FC236}">
                <a16:creationId xmlns:a16="http://schemas.microsoft.com/office/drawing/2014/main" id="{F9F27574-F5BA-BC9F-7CFC-C5699C10880F}"/>
              </a:ext>
            </a:extLst>
          </p:cNvPr>
          <p:cNvSpPr/>
          <p:nvPr/>
        </p:nvSpPr>
        <p:spPr>
          <a:xfrm>
            <a:off x="745163" y="2220707"/>
            <a:ext cx="529016" cy="414848"/>
          </a:xfrm>
          <a:prstGeom prst="arc">
            <a:avLst>
              <a:gd name="adj1" fmla="val 16200000"/>
              <a:gd name="adj2" fmla="val 6509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9" name="TextBox 1788">
            <a:extLst>
              <a:ext uri="{FF2B5EF4-FFF2-40B4-BE49-F238E27FC236}">
                <a16:creationId xmlns:a16="http://schemas.microsoft.com/office/drawing/2014/main" id="{8E52F7A4-5356-2F53-5E55-511CC8C3C1B4}"/>
              </a:ext>
            </a:extLst>
          </p:cNvPr>
          <p:cNvSpPr txBox="1"/>
          <p:nvPr/>
        </p:nvSpPr>
        <p:spPr>
          <a:xfrm>
            <a:off x="1092470" y="2498474"/>
            <a:ext cx="369107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PP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i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sp>
        <p:nvSpPr>
          <p:cNvPr id="1790" name="TextBox 1789">
            <a:extLst>
              <a:ext uri="{FF2B5EF4-FFF2-40B4-BE49-F238E27FC236}">
                <a16:creationId xmlns:a16="http://schemas.microsoft.com/office/drawing/2014/main" id="{EF698A99-2AE4-70CC-005C-CE1B096E406C}"/>
              </a:ext>
            </a:extLst>
          </p:cNvPr>
          <p:cNvSpPr txBox="1"/>
          <p:nvPr/>
        </p:nvSpPr>
        <p:spPr>
          <a:xfrm>
            <a:off x="207394" y="3242619"/>
            <a:ext cx="1310278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cAMP Phosphodiesterase</a:t>
            </a:r>
          </a:p>
        </p:txBody>
      </p:sp>
      <p:cxnSp>
        <p:nvCxnSpPr>
          <p:cNvPr id="1791" name="Straight Arrow Connector 1790">
            <a:extLst>
              <a:ext uri="{FF2B5EF4-FFF2-40B4-BE49-F238E27FC236}">
                <a16:creationId xmlns:a16="http://schemas.microsoft.com/office/drawing/2014/main" id="{9D58C867-6DC6-EE15-B795-793374AA9384}"/>
              </a:ext>
            </a:extLst>
          </p:cNvPr>
          <p:cNvCxnSpPr>
            <a:cxnSpLocks/>
            <a:stCxn id="1774" idx="2"/>
            <a:endCxn id="1794" idx="0"/>
          </p:cNvCxnSpPr>
          <p:nvPr/>
        </p:nvCxnSpPr>
        <p:spPr>
          <a:xfrm flipH="1">
            <a:off x="1655397" y="2354719"/>
            <a:ext cx="26816" cy="14319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TextBox 1793">
            <a:extLst>
              <a:ext uri="{FF2B5EF4-FFF2-40B4-BE49-F238E27FC236}">
                <a16:creationId xmlns:a16="http://schemas.microsoft.com/office/drawing/2014/main" id="{3EA8C089-E3B4-AA80-8D00-E74C1EDFA714}"/>
              </a:ext>
            </a:extLst>
          </p:cNvPr>
          <p:cNvSpPr txBox="1"/>
          <p:nvPr/>
        </p:nvSpPr>
        <p:spPr>
          <a:xfrm>
            <a:off x="1406392" y="3786710"/>
            <a:ext cx="498009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AMP</a:t>
            </a:r>
          </a:p>
        </p:txBody>
      </p:sp>
      <p:cxnSp>
        <p:nvCxnSpPr>
          <p:cNvPr id="1798" name="Straight Arrow Connector 1797">
            <a:extLst>
              <a:ext uri="{FF2B5EF4-FFF2-40B4-BE49-F238E27FC236}">
                <a16:creationId xmlns:a16="http://schemas.microsoft.com/office/drawing/2014/main" id="{1A149F81-80F1-B7A8-6BE2-E9603CB5BCE0}"/>
              </a:ext>
            </a:extLst>
          </p:cNvPr>
          <p:cNvCxnSpPr>
            <a:cxnSpLocks/>
            <a:stCxn id="1790" idx="3"/>
          </p:cNvCxnSpPr>
          <p:nvPr/>
        </p:nvCxnSpPr>
        <p:spPr>
          <a:xfrm flipV="1">
            <a:off x="1517672" y="2961783"/>
            <a:ext cx="164539" cy="4808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2" name="Group 1811">
            <a:extLst>
              <a:ext uri="{FF2B5EF4-FFF2-40B4-BE49-F238E27FC236}">
                <a16:creationId xmlns:a16="http://schemas.microsoft.com/office/drawing/2014/main" id="{E911DD72-FC78-8B74-A06F-CB48742E456B}"/>
              </a:ext>
            </a:extLst>
          </p:cNvPr>
          <p:cNvGrpSpPr/>
          <p:nvPr/>
        </p:nvGrpSpPr>
        <p:grpSpPr>
          <a:xfrm>
            <a:off x="1682212" y="2547886"/>
            <a:ext cx="569788" cy="678734"/>
            <a:chOff x="1806839" y="2887176"/>
            <a:chExt cx="532739" cy="1165645"/>
          </a:xfrm>
        </p:grpSpPr>
        <p:sp>
          <p:nvSpPr>
            <p:cNvPr id="1801" name="Arc 1800">
              <a:extLst>
                <a:ext uri="{FF2B5EF4-FFF2-40B4-BE49-F238E27FC236}">
                  <a16:creationId xmlns:a16="http://schemas.microsoft.com/office/drawing/2014/main" id="{6B832F7F-135C-1943-D390-D70D0FA90B78}"/>
                </a:ext>
              </a:extLst>
            </p:cNvPr>
            <p:cNvSpPr/>
            <p:nvPr/>
          </p:nvSpPr>
          <p:spPr>
            <a:xfrm rot="16200000">
              <a:off x="1405851" y="3411275"/>
              <a:ext cx="1042534" cy="240558"/>
            </a:xfrm>
            <a:prstGeom prst="arc">
              <a:avLst>
                <a:gd name="adj1" fmla="val 16200000"/>
                <a:gd name="adj2" fmla="val 42065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2" name="TextBox 1801">
              <a:extLst>
                <a:ext uri="{FF2B5EF4-FFF2-40B4-BE49-F238E27FC236}">
                  <a16:creationId xmlns:a16="http://schemas.microsoft.com/office/drawing/2014/main" id="{AE381CFA-FD3E-2C87-C202-9AAB1491FA26}"/>
                </a:ext>
              </a:extLst>
            </p:cNvPr>
            <p:cNvSpPr txBox="1"/>
            <p:nvPr/>
          </p:nvSpPr>
          <p:spPr>
            <a:xfrm>
              <a:off x="1950106" y="2887176"/>
              <a:ext cx="389472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H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2</a:t>
              </a:r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O</a:t>
              </a:r>
            </a:p>
          </p:txBody>
        </p:sp>
      </p:grpSp>
      <p:cxnSp>
        <p:nvCxnSpPr>
          <p:cNvPr id="1805" name="Straight Arrow Connector 1804">
            <a:extLst>
              <a:ext uri="{FF2B5EF4-FFF2-40B4-BE49-F238E27FC236}">
                <a16:creationId xmlns:a16="http://schemas.microsoft.com/office/drawing/2014/main" id="{E8704C4A-D32B-F591-24E0-D1D8A6CB0957}"/>
              </a:ext>
            </a:extLst>
          </p:cNvPr>
          <p:cNvCxnSpPr>
            <a:cxnSpLocks/>
            <a:stCxn id="1774" idx="3"/>
          </p:cNvCxnSpPr>
          <p:nvPr/>
        </p:nvCxnSpPr>
        <p:spPr>
          <a:xfrm>
            <a:off x="1958033" y="2231609"/>
            <a:ext cx="632685" cy="4535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8" name="TextBox 1807">
            <a:extLst>
              <a:ext uri="{FF2B5EF4-FFF2-40B4-BE49-F238E27FC236}">
                <a16:creationId xmlns:a16="http://schemas.microsoft.com/office/drawing/2014/main" id="{FFC58B83-707F-807B-9107-3563AE2D6B5F}"/>
              </a:ext>
            </a:extLst>
          </p:cNvPr>
          <p:cNvSpPr txBox="1"/>
          <p:nvPr/>
        </p:nvSpPr>
        <p:spPr>
          <a:xfrm>
            <a:off x="2269544" y="2740483"/>
            <a:ext cx="719003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Protein Kinase A (PKA)</a:t>
            </a:r>
          </a:p>
        </p:txBody>
      </p:sp>
      <p:cxnSp>
        <p:nvCxnSpPr>
          <p:cNvPr id="1813" name="Straight Arrow Connector 1812">
            <a:extLst>
              <a:ext uri="{FF2B5EF4-FFF2-40B4-BE49-F238E27FC236}">
                <a16:creationId xmlns:a16="http://schemas.microsoft.com/office/drawing/2014/main" id="{B4A5D267-A048-DDFA-F651-31904C4C6090}"/>
              </a:ext>
            </a:extLst>
          </p:cNvPr>
          <p:cNvCxnSpPr>
            <a:cxnSpLocks/>
            <a:stCxn id="1808" idx="2"/>
          </p:cNvCxnSpPr>
          <p:nvPr/>
        </p:nvCxnSpPr>
        <p:spPr>
          <a:xfrm flipH="1">
            <a:off x="2629045" y="3294481"/>
            <a:ext cx="1" cy="21206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1" name="Group 1850">
            <a:extLst>
              <a:ext uri="{FF2B5EF4-FFF2-40B4-BE49-F238E27FC236}">
                <a16:creationId xmlns:a16="http://schemas.microsoft.com/office/drawing/2014/main" id="{6D895047-DAFC-0DAB-6A16-05A6972868BA}"/>
              </a:ext>
            </a:extLst>
          </p:cNvPr>
          <p:cNvGrpSpPr/>
          <p:nvPr/>
        </p:nvGrpSpPr>
        <p:grpSpPr>
          <a:xfrm>
            <a:off x="1821606" y="3442674"/>
            <a:ext cx="1842691" cy="859357"/>
            <a:chOff x="1841450" y="3438415"/>
            <a:chExt cx="1807810" cy="1003605"/>
          </a:xfrm>
        </p:grpSpPr>
        <p:sp>
          <p:nvSpPr>
            <p:cNvPr id="1816" name="TextBox 1815">
              <a:extLst>
                <a:ext uri="{FF2B5EF4-FFF2-40B4-BE49-F238E27FC236}">
                  <a16:creationId xmlns:a16="http://schemas.microsoft.com/office/drawing/2014/main" id="{EEAEE820-564A-DE17-F4D6-06834628A2C4}"/>
                </a:ext>
              </a:extLst>
            </p:cNvPr>
            <p:cNvSpPr txBox="1"/>
            <p:nvPr/>
          </p:nvSpPr>
          <p:spPr>
            <a:xfrm>
              <a:off x="1841450" y="3438415"/>
              <a:ext cx="59309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</a:t>
              </a:r>
            </a:p>
          </p:txBody>
        </p:sp>
        <p:cxnSp>
          <p:nvCxnSpPr>
            <p:cNvPr id="1817" name="Straight Arrow Connector 1816">
              <a:extLst>
                <a:ext uri="{FF2B5EF4-FFF2-40B4-BE49-F238E27FC236}">
                  <a16:creationId xmlns:a16="http://schemas.microsoft.com/office/drawing/2014/main" id="{C499F623-C5E4-F0A3-AADC-9D25BBF67E60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46" y="3560204"/>
              <a:ext cx="463335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0" name="TextBox 1819">
              <a:extLst>
                <a:ext uri="{FF2B5EF4-FFF2-40B4-BE49-F238E27FC236}">
                  <a16:creationId xmlns:a16="http://schemas.microsoft.com/office/drawing/2014/main" id="{76FA35AB-6DBA-702D-A143-8228453F9632}"/>
                </a:ext>
              </a:extLst>
            </p:cNvPr>
            <p:cNvSpPr txBox="1"/>
            <p:nvPr/>
          </p:nvSpPr>
          <p:spPr>
            <a:xfrm>
              <a:off x="2903403" y="3438415"/>
              <a:ext cx="735435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Protein-P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i</a:t>
              </a:r>
              <a:endParaRPr lang="en-US" sz="1000" dirty="0">
                <a:latin typeface="Anek Malayalam" panose="020B0604020202020204" charset="0"/>
                <a:cs typeface="Anek Malayalam" panose="020B0604020202020204" charset="0"/>
              </a:endParaRPr>
            </a:p>
          </p:txBody>
        </p:sp>
        <p:cxnSp>
          <p:nvCxnSpPr>
            <p:cNvPr id="1823" name="Straight Arrow Connector 1822">
              <a:extLst>
                <a:ext uri="{FF2B5EF4-FFF2-40B4-BE49-F238E27FC236}">
                  <a16:creationId xmlns:a16="http://schemas.microsoft.com/office/drawing/2014/main" id="{1746D2E7-85F8-E0CD-9D88-75015D0218DB}"/>
                </a:ext>
              </a:extLst>
            </p:cNvPr>
            <p:cNvCxnSpPr>
              <a:cxnSpLocks/>
              <a:stCxn id="1820" idx="2"/>
            </p:cNvCxnSpPr>
            <p:nvPr/>
          </p:nvCxnSpPr>
          <p:spPr>
            <a:xfrm>
              <a:off x="3271121" y="3684636"/>
              <a:ext cx="1" cy="277527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6" name="TextBox 1825">
              <a:extLst>
                <a:ext uri="{FF2B5EF4-FFF2-40B4-BE49-F238E27FC236}">
                  <a16:creationId xmlns:a16="http://schemas.microsoft.com/office/drawing/2014/main" id="{08A0D868-644B-4104-0A5F-49D6A06CD688}"/>
                </a:ext>
              </a:extLst>
            </p:cNvPr>
            <p:cNvSpPr txBox="1"/>
            <p:nvPr/>
          </p:nvSpPr>
          <p:spPr>
            <a:xfrm>
              <a:off x="2913825" y="3974749"/>
              <a:ext cx="735435" cy="4672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nek Malayalam" panose="020B0604020202020204" charset="0"/>
                  <a:cs typeface="Anek Malayalam" panose="020B0604020202020204" charset="0"/>
                </a:rPr>
                <a:t>Cellular Response</a:t>
              </a:r>
            </a:p>
          </p:txBody>
        </p:sp>
      </p:grpSp>
      <p:grpSp>
        <p:nvGrpSpPr>
          <p:cNvPr id="1836" name="Group 1835">
            <a:extLst>
              <a:ext uri="{FF2B5EF4-FFF2-40B4-BE49-F238E27FC236}">
                <a16:creationId xmlns:a16="http://schemas.microsoft.com/office/drawing/2014/main" id="{E99C0F38-315B-E729-7072-CB89826EB318}"/>
              </a:ext>
            </a:extLst>
          </p:cNvPr>
          <p:cNvGrpSpPr/>
          <p:nvPr/>
        </p:nvGrpSpPr>
        <p:grpSpPr>
          <a:xfrm>
            <a:off x="3731045" y="3415139"/>
            <a:ext cx="1344950" cy="625531"/>
            <a:chOff x="4029686" y="3617700"/>
            <a:chExt cx="1257496" cy="842499"/>
          </a:xfrm>
        </p:grpSpPr>
        <p:sp>
          <p:nvSpPr>
            <p:cNvPr id="1828" name="TextBox 1827">
              <a:extLst>
                <a:ext uri="{FF2B5EF4-FFF2-40B4-BE49-F238E27FC236}">
                  <a16:creationId xmlns:a16="http://schemas.microsoft.com/office/drawing/2014/main" id="{49D22E81-443B-4F02-FBB6-4294955D8A27}"/>
                </a:ext>
              </a:extLst>
            </p:cNvPr>
            <p:cNvSpPr txBox="1"/>
            <p:nvPr/>
          </p:nvSpPr>
          <p:spPr>
            <a:xfrm>
              <a:off x="4029686" y="3617700"/>
              <a:ext cx="437615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PIP2</a:t>
              </a:r>
            </a:p>
          </p:txBody>
        </p:sp>
        <p:cxnSp>
          <p:nvCxnSpPr>
            <p:cNvPr id="1829" name="Straight Arrow Connector 1828">
              <a:extLst>
                <a:ext uri="{FF2B5EF4-FFF2-40B4-BE49-F238E27FC236}">
                  <a16:creationId xmlns:a16="http://schemas.microsoft.com/office/drawing/2014/main" id="{935F2BE9-4961-01D0-6970-431506355EBE}"/>
                </a:ext>
              </a:extLst>
            </p:cNvPr>
            <p:cNvCxnSpPr>
              <a:cxnSpLocks/>
              <a:stCxn id="1828" idx="3"/>
            </p:cNvCxnSpPr>
            <p:nvPr/>
          </p:nvCxnSpPr>
          <p:spPr>
            <a:xfrm>
              <a:off x="4467301" y="3740811"/>
              <a:ext cx="382266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0" name="TextBox 1829">
              <a:extLst>
                <a:ext uri="{FF2B5EF4-FFF2-40B4-BE49-F238E27FC236}">
                  <a16:creationId xmlns:a16="http://schemas.microsoft.com/office/drawing/2014/main" id="{51F1E882-E847-736A-F47E-996BCA0A48F3}"/>
                </a:ext>
              </a:extLst>
            </p:cNvPr>
            <p:cNvSpPr txBox="1"/>
            <p:nvPr/>
          </p:nvSpPr>
          <p:spPr>
            <a:xfrm>
              <a:off x="4859331" y="3617700"/>
              <a:ext cx="427851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DAG</a:t>
              </a:r>
            </a:p>
          </p:txBody>
        </p:sp>
        <p:sp>
          <p:nvSpPr>
            <p:cNvPr id="1831" name="Arc 1830">
              <a:extLst>
                <a:ext uri="{FF2B5EF4-FFF2-40B4-BE49-F238E27FC236}">
                  <a16:creationId xmlns:a16="http://schemas.microsoft.com/office/drawing/2014/main" id="{41054D37-AFC3-7DAB-F0BE-E723FFC6A69B}"/>
                </a:ext>
              </a:extLst>
            </p:cNvPr>
            <p:cNvSpPr/>
            <p:nvPr/>
          </p:nvSpPr>
          <p:spPr>
            <a:xfrm>
              <a:off x="4244205" y="3740938"/>
              <a:ext cx="515735" cy="719261"/>
            </a:xfrm>
            <a:prstGeom prst="arc">
              <a:avLst>
                <a:gd name="adj1" fmla="val 16200000"/>
                <a:gd name="adj2" fmla="val 65096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2" name="TextBox 1831">
              <a:extLst>
                <a:ext uri="{FF2B5EF4-FFF2-40B4-BE49-F238E27FC236}">
                  <a16:creationId xmlns:a16="http://schemas.microsoft.com/office/drawing/2014/main" id="{52DD30A5-9E3D-F4A6-6D47-45D44EB57868}"/>
                </a:ext>
              </a:extLst>
            </p:cNvPr>
            <p:cNvSpPr txBox="1"/>
            <p:nvPr/>
          </p:nvSpPr>
          <p:spPr>
            <a:xfrm>
              <a:off x="4569153" y="4189391"/>
              <a:ext cx="38226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IP3</a:t>
              </a:r>
            </a:p>
          </p:txBody>
        </p:sp>
      </p:grpSp>
      <p:cxnSp>
        <p:nvCxnSpPr>
          <p:cNvPr id="1833" name="Straight Arrow Connector 1832">
            <a:extLst>
              <a:ext uri="{FF2B5EF4-FFF2-40B4-BE49-F238E27FC236}">
                <a16:creationId xmlns:a16="http://schemas.microsoft.com/office/drawing/2014/main" id="{5F44E570-9208-E77C-F70C-4F5E98A43A09}"/>
              </a:ext>
            </a:extLst>
          </p:cNvPr>
          <p:cNvCxnSpPr>
            <a:cxnSpLocks/>
            <a:stCxn id="1745" idx="2"/>
          </p:cNvCxnSpPr>
          <p:nvPr/>
        </p:nvCxnSpPr>
        <p:spPr>
          <a:xfrm>
            <a:off x="4012191" y="2990676"/>
            <a:ext cx="362019" cy="47913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8" name="Straight Arrow Connector 1837">
            <a:extLst>
              <a:ext uri="{FF2B5EF4-FFF2-40B4-BE49-F238E27FC236}">
                <a16:creationId xmlns:a16="http://schemas.microsoft.com/office/drawing/2014/main" id="{306D52F1-2EA2-4CF7-0F2E-ED18E03B9305}"/>
              </a:ext>
            </a:extLst>
          </p:cNvPr>
          <p:cNvCxnSpPr>
            <a:cxnSpLocks/>
            <a:stCxn id="1832" idx="2"/>
          </p:cNvCxnSpPr>
          <p:nvPr/>
        </p:nvCxnSpPr>
        <p:spPr>
          <a:xfrm flipH="1">
            <a:off x="4512085" y="4022415"/>
            <a:ext cx="371" cy="923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1" name="TextBox 1840">
            <a:extLst>
              <a:ext uri="{FF2B5EF4-FFF2-40B4-BE49-F238E27FC236}">
                <a16:creationId xmlns:a16="http://schemas.microsoft.com/office/drawing/2014/main" id="{1E7358A2-D842-FF9F-5530-CB4893E6F451}"/>
              </a:ext>
            </a:extLst>
          </p:cNvPr>
          <p:cNvSpPr txBox="1"/>
          <p:nvPr/>
        </p:nvSpPr>
        <p:spPr>
          <a:xfrm>
            <a:off x="4080043" y="4166660"/>
            <a:ext cx="894001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IP3 – Gated Calcium Transport Channel </a:t>
            </a:r>
          </a:p>
        </p:txBody>
      </p:sp>
      <p:cxnSp>
        <p:nvCxnSpPr>
          <p:cNvPr id="1842" name="Straight Arrow Connector 1841">
            <a:extLst>
              <a:ext uri="{FF2B5EF4-FFF2-40B4-BE49-F238E27FC236}">
                <a16:creationId xmlns:a16="http://schemas.microsoft.com/office/drawing/2014/main" id="{1485D208-D3F8-53C1-7463-77A5193DA2F5}"/>
              </a:ext>
            </a:extLst>
          </p:cNvPr>
          <p:cNvCxnSpPr>
            <a:cxnSpLocks/>
            <a:stCxn id="1830" idx="0"/>
          </p:cNvCxnSpPr>
          <p:nvPr/>
        </p:nvCxnSpPr>
        <p:spPr>
          <a:xfrm flipV="1">
            <a:off x="4847192" y="3159676"/>
            <a:ext cx="246649" cy="2554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" name="TextBox 1849">
            <a:extLst>
              <a:ext uri="{FF2B5EF4-FFF2-40B4-BE49-F238E27FC236}">
                <a16:creationId xmlns:a16="http://schemas.microsoft.com/office/drawing/2014/main" id="{A9D0DBA8-5AE3-4CC4-F33B-DCF49BB35C39}"/>
              </a:ext>
            </a:extLst>
          </p:cNvPr>
          <p:cNvSpPr txBox="1"/>
          <p:nvPr/>
        </p:nvSpPr>
        <p:spPr>
          <a:xfrm>
            <a:off x="4675963" y="2538734"/>
            <a:ext cx="864747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Protein Kinase C (PKC)</a:t>
            </a:r>
          </a:p>
        </p:txBody>
      </p:sp>
      <p:cxnSp>
        <p:nvCxnSpPr>
          <p:cNvPr id="1869" name="Straight Arrow Connector 1868">
            <a:extLst>
              <a:ext uri="{FF2B5EF4-FFF2-40B4-BE49-F238E27FC236}">
                <a16:creationId xmlns:a16="http://schemas.microsoft.com/office/drawing/2014/main" id="{36C316CC-B8B8-2547-8535-50FD59C80CE0}"/>
              </a:ext>
            </a:extLst>
          </p:cNvPr>
          <p:cNvCxnSpPr>
            <a:cxnSpLocks/>
            <a:stCxn id="1841" idx="3"/>
          </p:cNvCxnSpPr>
          <p:nvPr/>
        </p:nvCxnSpPr>
        <p:spPr>
          <a:xfrm>
            <a:off x="4974044" y="4520603"/>
            <a:ext cx="43438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2" name="TextBox 1871">
            <a:extLst>
              <a:ext uri="{FF2B5EF4-FFF2-40B4-BE49-F238E27FC236}">
                <a16:creationId xmlns:a16="http://schemas.microsoft.com/office/drawing/2014/main" id="{8B3D1C0B-89B8-773E-19C4-2942C1B7A3EE}"/>
              </a:ext>
            </a:extLst>
          </p:cNvPr>
          <p:cNvSpPr txBox="1"/>
          <p:nvPr/>
        </p:nvSpPr>
        <p:spPr>
          <a:xfrm>
            <a:off x="5078579" y="4652376"/>
            <a:ext cx="769404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</a:t>
            </a:r>
            <a:r>
              <a:rPr lang="en-US" sz="1000" baseline="30000" dirty="0">
                <a:latin typeface="Anek Malayalam" panose="020B0604020202020204" charset="0"/>
                <a:cs typeface="Anek Malayalam" panose="020B0604020202020204" charset="0"/>
              </a:rPr>
              <a:t>+2 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 ER Lumen</a:t>
            </a:r>
          </a:p>
        </p:txBody>
      </p:sp>
      <p:cxnSp>
        <p:nvCxnSpPr>
          <p:cNvPr id="1899" name="Straight Arrow Connector 1898">
            <a:extLst>
              <a:ext uri="{FF2B5EF4-FFF2-40B4-BE49-F238E27FC236}">
                <a16:creationId xmlns:a16="http://schemas.microsoft.com/office/drawing/2014/main" id="{2B1230FA-E29C-1434-354E-4B564443C901}"/>
              </a:ext>
            </a:extLst>
          </p:cNvPr>
          <p:cNvCxnSpPr>
            <a:cxnSpLocks/>
            <a:stCxn id="1872" idx="0"/>
            <a:endCxn id="1902" idx="2"/>
          </p:cNvCxnSpPr>
          <p:nvPr/>
        </p:nvCxnSpPr>
        <p:spPr>
          <a:xfrm flipV="1">
            <a:off x="5463281" y="4386715"/>
            <a:ext cx="0" cy="26566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2" name="TextBox 1901">
            <a:extLst>
              <a:ext uri="{FF2B5EF4-FFF2-40B4-BE49-F238E27FC236}">
                <a16:creationId xmlns:a16="http://schemas.microsoft.com/office/drawing/2014/main" id="{A7E6BFFD-1B11-3E87-C330-C48A13F1D664}"/>
              </a:ext>
            </a:extLst>
          </p:cNvPr>
          <p:cNvSpPr txBox="1"/>
          <p:nvPr/>
        </p:nvSpPr>
        <p:spPr>
          <a:xfrm>
            <a:off x="5120504" y="3986605"/>
            <a:ext cx="685554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Cytosolic Ca</a:t>
            </a:r>
            <a:r>
              <a:rPr lang="en-US" sz="1000" baseline="30000" dirty="0">
                <a:latin typeface="Anek Malayalam" panose="020B0604020202020204" charset="0"/>
                <a:cs typeface="Anek Malayalam" panose="020B0604020202020204" charset="0"/>
              </a:rPr>
              <a:t>+2</a:t>
            </a:r>
          </a:p>
        </p:txBody>
      </p:sp>
      <p:cxnSp>
        <p:nvCxnSpPr>
          <p:cNvPr id="1924" name="Straight Arrow Connector 1923">
            <a:extLst>
              <a:ext uri="{FF2B5EF4-FFF2-40B4-BE49-F238E27FC236}">
                <a16:creationId xmlns:a16="http://schemas.microsoft.com/office/drawing/2014/main" id="{DA3F2396-AD71-3B5E-A9DD-76FE37F15331}"/>
              </a:ext>
            </a:extLst>
          </p:cNvPr>
          <p:cNvCxnSpPr>
            <a:cxnSpLocks/>
            <a:stCxn id="1902" idx="3"/>
          </p:cNvCxnSpPr>
          <p:nvPr/>
        </p:nvCxnSpPr>
        <p:spPr>
          <a:xfrm>
            <a:off x="5806058" y="4186660"/>
            <a:ext cx="224461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7" name="TextBox 1926">
            <a:extLst>
              <a:ext uri="{FF2B5EF4-FFF2-40B4-BE49-F238E27FC236}">
                <a16:creationId xmlns:a16="http://schemas.microsoft.com/office/drawing/2014/main" id="{4CF6345B-B770-5625-94B3-C88918531BF3}"/>
              </a:ext>
            </a:extLst>
          </p:cNvPr>
          <p:cNvSpPr txBox="1"/>
          <p:nvPr/>
        </p:nvSpPr>
        <p:spPr>
          <a:xfrm>
            <a:off x="6076830" y="4067247"/>
            <a:ext cx="774774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Calmodulin</a:t>
            </a:r>
            <a:endParaRPr lang="en-US" sz="1000" baseline="30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1928" name="Straight Arrow Connector 1927">
            <a:extLst>
              <a:ext uri="{FF2B5EF4-FFF2-40B4-BE49-F238E27FC236}">
                <a16:creationId xmlns:a16="http://schemas.microsoft.com/office/drawing/2014/main" id="{2367C55F-B02F-4B88-E944-C7E5B0818D53}"/>
              </a:ext>
            </a:extLst>
          </p:cNvPr>
          <p:cNvCxnSpPr>
            <a:cxnSpLocks/>
            <a:stCxn id="1927" idx="0"/>
          </p:cNvCxnSpPr>
          <p:nvPr/>
        </p:nvCxnSpPr>
        <p:spPr>
          <a:xfrm flipV="1">
            <a:off x="6464217" y="3931009"/>
            <a:ext cx="0" cy="13623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9" name="TextBox 1928">
            <a:extLst>
              <a:ext uri="{FF2B5EF4-FFF2-40B4-BE49-F238E27FC236}">
                <a16:creationId xmlns:a16="http://schemas.microsoft.com/office/drawing/2014/main" id="{C63B34FF-D3D5-8418-B77A-2A16DABB9BC0}"/>
              </a:ext>
            </a:extLst>
          </p:cNvPr>
          <p:cNvSpPr txBox="1"/>
          <p:nvPr/>
        </p:nvSpPr>
        <p:spPr>
          <a:xfrm>
            <a:off x="5891037" y="3486468"/>
            <a:ext cx="1202157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Calmodulin binding protein kinase</a:t>
            </a:r>
            <a:endParaRPr lang="en-US" sz="1000" baseline="30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grpSp>
        <p:nvGrpSpPr>
          <p:cNvPr id="1852" name="Group 1851">
            <a:extLst>
              <a:ext uri="{FF2B5EF4-FFF2-40B4-BE49-F238E27FC236}">
                <a16:creationId xmlns:a16="http://schemas.microsoft.com/office/drawing/2014/main" id="{17B75A9A-3900-0B7A-88B9-22E6B8148611}"/>
              </a:ext>
            </a:extLst>
          </p:cNvPr>
          <p:cNvGrpSpPr/>
          <p:nvPr/>
        </p:nvGrpSpPr>
        <p:grpSpPr>
          <a:xfrm>
            <a:off x="7154687" y="2024889"/>
            <a:ext cx="1775310" cy="1425976"/>
            <a:chOff x="1721007" y="2758014"/>
            <a:chExt cx="1806959" cy="1740160"/>
          </a:xfrm>
        </p:grpSpPr>
        <p:sp>
          <p:nvSpPr>
            <p:cNvPr id="1853" name="TextBox 1852">
              <a:extLst>
                <a:ext uri="{FF2B5EF4-FFF2-40B4-BE49-F238E27FC236}">
                  <a16:creationId xmlns:a16="http://schemas.microsoft.com/office/drawing/2014/main" id="{EE0074E1-0228-04BC-09CC-95448A14A534}"/>
                </a:ext>
              </a:extLst>
            </p:cNvPr>
            <p:cNvSpPr txBox="1"/>
            <p:nvPr/>
          </p:nvSpPr>
          <p:spPr>
            <a:xfrm>
              <a:off x="1759819" y="2758014"/>
              <a:ext cx="59309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</a:t>
              </a:r>
            </a:p>
          </p:txBody>
        </p:sp>
        <p:cxnSp>
          <p:nvCxnSpPr>
            <p:cNvPr id="1854" name="Straight Arrow Connector 1853">
              <a:extLst>
                <a:ext uri="{FF2B5EF4-FFF2-40B4-BE49-F238E27FC236}">
                  <a16:creationId xmlns:a16="http://schemas.microsoft.com/office/drawing/2014/main" id="{8FC2BBBD-6E1C-BA79-3CEF-816C0B2C3D5D}"/>
                </a:ext>
              </a:extLst>
            </p:cNvPr>
            <p:cNvCxnSpPr>
              <a:cxnSpLocks/>
              <a:stCxn id="1853" idx="2"/>
            </p:cNvCxnSpPr>
            <p:nvPr/>
          </p:nvCxnSpPr>
          <p:spPr>
            <a:xfrm>
              <a:off x="2056367" y="3004235"/>
              <a:ext cx="0" cy="105690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5" name="TextBox 1854">
              <a:extLst>
                <a:ext uri="{FF2B5EF4-FFF2-40B4-BE49-F238E27FC236}">
                  <a16:creationId xmlns:a16="http://schemas.microsoft.com/office/drawing/2014/main" id="{A04C6F1C-523D-23DA-E573-BFCC74F94D30}"/>
                </a:ext>
              </a:extLst>
            </p:cNvPr>
            <p:cNvSpPr txBox="1"/>
            <p:nvPr/>
          </p:nvSpPr>
          <p:spPr>
            <a:xfrm>
              <a:off x="1721007" y="4103807"/>
              <a:ext cx="735435" cy="3004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Protein-P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i</a:t>
              </a:r>
              <a:endParaRPr lang="en-US" sz="1000" dirty="0">
                <a:latin typeface="Anek Malayalam" panose="020B0604020202020204" charset="0"/>
                <a:cs typeface="Anek Malayalam" panose="020B0604020202020204" charset="0"/>
              </a:endParaRPr>
            </a:p>
          </p:txBody>
        </p:sp>
        <p:cxnSp>
          <p:nvCxnSpPr>
            <p:cNvPr id="1856" name="Straight Arrow Connector 1855">
              <a:extLst>
                <a:ext uri="{FF2B5EF4-FFF2-40B4-BE49-F238E27FC236}">
                  <a16:creationId xmlns:a16="http://schemas.microsoft.com/office/drawing/2014/main" id="{E6FF30C8-60B8-E7FA-4DAA-22232CB9A5A6}"/>
                </a:ext>
              </a:extLst>
            </p:cNvPr>
            <p:cNvCxnSpPr>
              <a:cxnSpLocks/>
              <a:stCxn id="1855" idx="3"/>
            </p:cNvCxnSpPr>
            <p:nvPr/>
          </p:nvCxnSpPr>
          <p:spPr>
            <a:xfrm flipV="1">
              <a:off x="2456442" y="4254043"/>
              <a:ext cx="320669" cy="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7" name="TextBox 1856">
              <a:extLst>
                <a:ext uri="{FF2B5EF4-FFF2-40B4-BE49-F238E27FC236}">
                  <a16:creationId xmlns:a16="http://schemas.microsoft.com/office/drawing/2014/main" id="{81719D16-7D0C-AD0F-AFD0-4C8E85545DA3}"/>
                </a:ext>
              </a:extLst>
            </p:cNvPr>
            <p:cNvSpPr txBox="1"/>
            <p:nvPr/>
          </p:nvSpPr>
          <p:spPr>
            <a:xfrm>
              <a:off x="2792531" y="4009908"/>
              <a:ext cx="735435" cy="48826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nek Malayalam" panose="020B0604020202020204" charset="0"/>
                  <a:cs typeface="Anek Malayalam" panose="020B0604020202020204" charset="0"/>
                </a:rPr>
                <a:t>Cellular Response</a:t>
              </a:r>
            </a:p>
          </p:txBody>
        </p:sp>
      </p:grpSp>
      <p:cxnSp>
        <p:nvCxnSpPr>
          <p:cNvPr id="1958" name="Straight Arrow Connector 1957">
            <a:extLst>
              <a:ext uri="{FF2B5EF4-FFF2-40B4-BE49-F238E27FC236}">
                <a16:creationId xmlns:a16="http://schemas.microsoft.com/office/drawing/2014/main" id="{3E0DEC40-F084-2691-3260-BC9AFE09EA55}"/>
              </a:ext>
            </a:extLst>
          </p:cNvPr>
          <p:cNvCxnSpPr>
            <a:cxnSpLocks/>
            <a:stCxn id="1850" idx="3"/>
          </p:cNvCxnSpPr>
          <p:nvPr/>
        </p:nvCxnSpPr>
        <p:spPr>
          <a:xfrm flipV="1">
            <a:off x="5540710" y="2648787"/>
            <a:ext cx="1901791" cy="16694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1" name="Straight Arrow Connector 1970">
            <a:extLst>
              <a:ext uri="{FF2B5EF4-FFF2-40B4-BE49-F238E27FC236}">
                <a16:creationId xmlns:a16="http://schemas.microsoft.com/office/drawing/2014/main" id="{D3766BD6-5D21-1597-C204-7933CFB0F846}"/>
              </a:ext>
            </a:extLst>
          </p:cNvPr>
          <p:cNvCxnSpPr>
            <a:cxnSpLocks/>
            <a:stCxn id="1929" idx="0"/>
          </p:cNvCxnSpPr>
          <p:nvPr/>
        </p:nvCxnSpPr>
        <p:spPr>
          <a:xfrm flipV="1">
            <a:off x="6492116" y="2659694"/>
            <a:ext cx="950385" cy="82677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830A7F-24C3-BA55-D41E-60937534BDF8}"/>
              </a:ext>
            </a:extLst>
          </p:cNvPr>
          <p:cNvSpPr txBox="1"/>
          <p:nvPr/>
        </p:nvSpPr>
        <p:spPr>
          <a:xfrm>
            <a:off x="2502887" y="2179476"/>
            <a:ext cx="701102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Pertussis Toxin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200C76-6025-EC11-10F3-230D7123FEC7}"/>
              </a:ext>
            </a:extLst>
          </p:cNvPr>
          <p:cNvCxnSpPr>
            <a:cxnSpLocks/>
          </p:cNvCxnSpPr>
          <p:nvPr/>
        </p:nvCxnSpPr>
        <p:spPr>
          <a:xfrm flipH="1" flipV="1">
            <a:off x="2491447" y="2052046"/>
            <a:ext cx="139652" cy="122758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CB410B-8D6F-079D-A5A8-7DA3CAE153CD}"/>
              </a:ext>
            </a:extLst>
          </p:cNvPr>
          <p:cNvCxnSpPr>
            <a:cxnSpLocks/>
          </p:cNvCxnSpPr>
          <p:nvPr/>
        </p:nvCxnSpPr>
        <p:spPr>
          <a:xfrm flipV="1">
            <a:off x="2466975" y="2028912"/>
            <a:ext cx="59355" cy="41608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DBF0ADA-5081-49DB-6CCA-BC1803A67E67}"/>
              </a:ext>
            </a:extLst>
          </p:cNvPr>
          <p:cNvSpPr txBox="1"/>
          <p:nvPr/>
        </p:nvSpPr>
        <p:spPr>
          <a:xfrm>
            <a:off x="2426146" y="580615"/>
            <a:ext cx="701102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Cholera Toxin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803E65E-5FA8-EB37-3529-3A863A65CE81}"/>
              </a:ext>
            </a:extLst>
          </p:cNvPr>
          <p:cNvCxnSpPr>
            <a:cxnSpLocks/>
          </p:cNvCxnSpPr>
          <p:nvPr/>
        </p:nvCxnSpPr>
        <p:spPr>
          <a:xfrm flipH="1" flipV="1">
            <a:off x="2447925" y="1133475"/>
            <a:ext cx="78405" cy="55835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503F4B0-D525-8EC1-08CD-035B9C167560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2491447" y="980725"/>
            <a:ext cx="285250" cy="178866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670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839639" y="1185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Hormone Signaling: </a:t>
            </a:r>
            <a:r>
              <a:rPr lang="en" sz="2800" dirty="0">
                <a:solidFill>
                  <a:schemeClr val="dk2"/>
                </a:solidFill>
                <a:highlight>
                  <a:schemeClr val="dk1"/>
                </a:highlight>
              </a:rPr>
              <a:t>GPCRs</a:t>
            </a:r>
            <a:endParaRPr sz="28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094F7-CCB9-34A3-7DAA-4AE91BA75507}"/>
              </a:ext>
            </a:extLst>
          </p:cNvPr>
          <p:cNvSpPr txBox="1"/>
          <p:nvPr/>
        </p:nvSpPr>
        <p:spPr>
          <a:xfrm>
            <a:off x="3783739" y="803877"/>
            <a:ext cx="2489776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Anek Malayalam" panose="020B0604020202020204" charset="0"/>
                <a:cs typeface="Anek Malayalam" panose="020B0604020202020204" charset="0"/>
              </a:rPr>
              <a:t>Hormone Signaling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895517-6F91-C151-FFAC-EDA0AC4C86BE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996936" y="1203987"/>
            <a:ext cx="1031691" cy="27752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A00683-5A21-513F-5D3C-70E661C9CDC2}"/>
              </a:ext>
            </a:extLst>
          </p:cNvPr>
          <p:cNvSpPr txBox="1"/>
          <p:nvPr/>
        </p:nvSpPr>
        <p:spPr>
          <a:xfrm>
            <a:off x="3217452" y="1481516"/>
            <a:ext cx="1558968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G-Protein Coupled Receptors (GPCRs)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BB0D9D-1ED3-12AD-B477-7C88C2234C4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273515" y="1003932"/>
            <a:ext cx="403732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387BB8-B920-8E55-4C99-4802CB612F0A}"/>
              </a:ext>
            </a:extLst>
          </p:cNvPr>
          <p:cNvSpPr txBox="1"/>
          <p:nvPr/>
        </p:nvSpPr>
        <p:spPr>
          <a:xfrm>
            <a:off x="6677247" y="753229"/>
            <a:ext cx="1558968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Receptor Tyrosine Kinases (RTKs)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2C158C-6415-7F01-E771-D5E3276427FE}"/>
              </a:ext>
            </a:extLst>
          </p:cNvPr>
          <p:cNvCxnSpPr>
            <a:cxnSpLocks/>
            <a:stCxn id="13" idx="1"/>
            <a:endCxn id="26" idx="3"/>
          </p:cNvCxnSpPr>
          <p:nvPr/>
        </p:nvCxnSpPr>
        <p:spPr>
          <a:xfrm flipH="1" flipV="1">
            <a:off x="2985667" y="1358404"/>
            <a:ext cx="231785" cy="35394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E356D3-ACBF-5D11-14F2-E40595E0A2B9}"/>
              </a:ext>
            </a:extLst>
          </p:cNvPr>
          <p:cNvSpPr txBox="1"/>
          <p:nvPr/>
        </p:nvSpPr>
        <p:spPr>
          <a:xfrm>
            <a:off x="1806769" y="1235293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Stimulatory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s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800A87-B6E2-E5F1-82D4-E8DE5A305BDF}"/>
              </a:ext>
            </a:extLst>
          </p:cNvPr>
          <p:cNvCxnSpPr>
            <a:cxnSpLocks/>
            <a:stCxn id="13" idx="1"/>
            <a:endCxn id="33" idx="3"/>
          </p:cNvCxnSpPr>
          <p:nvPr/>
        </p:nvCxnSpPr>
        <p:spPr>
          <a:xfrm flipH="1">
            <a:off x="2977485" y="1712349"/>
            <a:ext cx="239967" cy="14752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1F5F1C2-3969-4ABE-2613-A21B63A64840}"/>
              </a:ext>
            </a:extLst>
          </p:cNvPr>
          <p:cNvSpPr txBox="1"/>
          <p:nvPr/>
        </p:nvSpPr>
        <p:spPr>
          <a:xfrm>
            <a:off x="1798587" y="1736765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Inhibitory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i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1C7F53-4DC8-B343-DEA6-9C0C1010EC99}"/>
              </a:ext>
            </a:extLst>
          </p:cNvPr>
          <p:cNvCxnSpPr>
            <a:cxnSpLocks/>
            <a:stCxn id="13" idx="2"/>
            <a:endCxn id="41" idx="0"/>
          </p:cNvCxnSpPr>
          <p:nvPr/>
        </p:nvCxnSpPr>
        <p:spPr>
          <a:xfrm>
            <a:off x="3996936" y="1943181"/>
            <a:ext cx="12357" cy="27752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882CAC-91DD-CBE0-9DC6-C543BD49A3FA}"/>
              </a:ext>
            </a:extLst>
          </p:cNvPr>
          <p:cNvSpPr txBox="1"/>
          <p:nvPr/>
        </p:nvSpPr>
        <p:spPr>
          <a:xfrm>
            <a:off x="3419844" y="2220707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Stimulatory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q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3F5C07-61B7-6F93-1BAC-5E3CE1722085}"/>
              </a:ext>
            </a:extLst>
          </p:cNvPr>
          <p:cNvSpPr txBox="1"/>
          <p:nvPr/>
        </p:nvSpPr>
        <p:spPr>
          <a:xfrm>
            <a:off x="766607" y="1533157"/>
            <a:ext cx="783663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Adenylate Cyclase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F820A6-DB39-1F0F-9C49-5D90FA56E4E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564915" y="1358404"/>
            <a:ext cx="241854" cy="11059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Straight Arrow Connector 1738">
            <a:extLst>
              <a:ext uri="{FF2B5EF4-FFF2-40B4-BE49-F238E27FC236}">
                <a16:creationId xmlns:a16="http://schemas.microsoft.com/office/drawing/2014/main" id="{166AC696-BB8F-7E15-765F-035E3298E35A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009293" y="2466928"/>
            <a:ext cx="0" cy="20239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5" name="TextBox 1744">
            <a:extLst>
              <a:ext uri="{FF2B5EF4-FFF2-40B4-BE49-F238E27FC236}">
                <a16:creationId xmlns:a16="http://schemas.microsoft.com/office/drawing/2014/main" id="{DE98A1D0-BFB0-D10F-B265-566E3B8BF126}"/>
              </a:ext>
            </a:extLst>
          </p:cNvPr>
          <p:cNvSpPr txBox="1"/>
          <p:nvPr/>
        </p:nvSpPr>
        <p:spPr>
          <a:xfrm>
            <a:off x="3467312" y="2744455"/>
            <a:ext cx="108975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Phospholipases</a:t>
            </a:r>
          </a:p>
        </p:txBody>
      </p:sp>
      <p:cxnSp>
        <p:nvCxnSpPr>
          <p:cNvPr id="1746" name="Straight Arrow Connector 1745">
            <a:extLst>
              <a:ext uri="{FF2B5EF4-FFF2-40B4-BE49-F238E27FC236}">
                <a16:creationId xmlns:a16="http://schemas.microsoft.com/office/drawing/2014/main" id="{F7968CFD-78B5-EA9C-C813-58ACF9A00893}"/>
              </a:ext>
            </a:extLst>
          </p:cNvPr>
          <p:cNvCxnSpPr>
            <a:cxnSpLocks/>
          </p:cNvCxnSpPr>
          <p:nvPr/>
        </p:nvCxnSpPr>
        <p:spPr>
          <a:xfrm>
            <a:off x="793826" y="791358"/>
            <a:ext cx="36507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1" name="Group 1760">
            <a:extLst>
              <a:ext uri="{FF2B5EF4-FFF2-40B4-BE49-F238E27FC236}">
                <a16:creationId xmlns:a16="http://schemas.microsoft.com/office/drawing/2014/main" id="{20BBE600-7F95-B38F-8F4C-BF9B76727263}"/>
              </a:ext>
            </a:extLst>
          </p:cNvPr>
          <p:cNvGrpSpPr/>
          <p:nvPr/>
        </p:nvGrpSpPr>
        <p:grpSpPr>
          <a:xfrm>
            <a:off x="796326" y="903806"/>
            <a:ext cx="362570" cy="58117"/>
            <a:chOff x="282328" y="1050131"/>
            <a:chExt cx="338994" cy="73819"/>
          </a:xfrm>
        </p:grpSpPr>
        <p:cxnSp>
          <p:nvCxnSpPr>
            <p:cNvPr id="1749" name="Straight Arrow Connector 1748">
              <a:extLst>
                <a:ext uri="{FF2B5EF4-FFF2-40B4-BE49-F238E27FC236}">
                  <a16:creationId xmlns:a16="http://schemas.microsoft.com/office/drawing/2014/main" id="{F70E2BD8-D025-4B7E-0828-59F73D098E6C}"/>
                </a:ext>
              </a:extLst>
            </p:cNvPr>
            <p:cNvCxnSpPr>
              <a:cxnSpLocks/>
            </p:cNvCxnSpPr>
            <p:nvPr/>
          </p:nvCxnSpPr>
          <p:spPr>
            <a:xfrm>
              <a:off x="282328" y="1087255"/>
              <a:ext cx="338993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0" name="Straight Arrow Connector 1749">
              <a:extLst>
                <a:ext uri="{FF2B5EF4-FFF2-40B4-BE49-F238E27FC236}">
                  <a16:creationId xmlns:a16="http://schemas.microsoft.com/office/drawing/2014/main" id="{B87619CB-56FA-5E45-5587-480C24641F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321" y="1050131"/>
              <a:ext cx="1" cy="7381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3" name="TextBox 1762">
            <a:extLst>
              <a:ext uri="{FF2B5EF4-FFF2-40B4-BE49-F238E27FC236}">
                <a16:creationId xmlns:a16="http://schemas.microsoft.com/office/drawing/2014/main" id="{EE02D6F7-4535-A6D6-64B0-03DB5F51B96F}"/>
              </a:ext>
            </a:extLst>
          </p:cNvPr>
          <p:cNvSpPr txBox="1"/>
          <p:nvPr/>
        </p:nvSpPr>
        <p:spPr>
          <a:xfrm>
            <a:off x="882952" y="692886"/>
            <a:ext cx="1200667" cy="2154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= Activates</a:t>
            </a:r>
          </a:p>
        </p:txBody>
      </p:sp>
      <p:sp>
        <p:nvSpPr>
          <p:cNvPr id="1765" name="TextBox 1764">
            <a:extLst>
              <a:ext uri="{FF2B5EF4-FFF2-40B4-BE49-F238E27FC236}">
                <a16:creationId xmlns:a16="http://schemas.microsoft.com/office/drawing/2014/main" id="{3E9B8846-EC9B-C449-7131-9C0B927D8E33}"/>
              </a:ext>
            </a:extLst>
          </p:cNvPr>
          <p:cNvSpPr txBox="1"/>
          <p:nvPr/>
        </p:nvSpPr>
        <p:spPr>
          <a:xfrm>
            <a:off x="845256" y="823921"/>
            <a:ext cx="1200667" cy="2154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= Inhibits</a:t>
            </a:r>
          </a:p>
        </p:txBody>
      </p:sp>
      <p:cxnSp>
        <p:nvCxnSpPr>
          <p:cNvPr id="1766" name="Straight Arrow Connector 1765">
            <a:extLst>
              <a:ext uri="{FF2B5EF4-FFF2-40B4-BE49-F238E27FC236}">
                <a16:creationId xmlns:a16="http://schemas.microsoft.com/office/drawing/2014/main" id="{28007F3E-D2E5-90B0-5E87-8FCB608EC06C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1154185" y="1933267"/>
            <a:ext cx="4254" cy="24777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9" name="TextBox 1768">
            <a:extLst>
              <a:ext uri="{FF2B5EF4-FFF2-40B4-BE49-F238E27FC236}">
                <a16:creationId xmlns:a16="http://schemas.microsoft.com/office/drawing/2014/main" id="{B4A416E1-CF1B-E055-F038-CC60427B551B}"/>
              </a:ext>
            </a:extLst>
          </p:cNvPr>
          <p:cNvSpPr txBox="1"/>
          <p:nvPr/>
        </p:nvSpPr>
        <p:spPr>
          <a:xfrm>
            <a:off x="421594" y="2105055"/>
            <a:ext cx="414355" cy="24886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ATP</a:t>
            </a:r>
          </a:p>
        </p:txBody>
      </p:sp>
      <p:cxnSp>
        <p:nvCxnSpPr>
          <p:cNvPr id="1770" name="Straight Arrow Connector 1769">
            <a:extLst>
              <a:ext uri="{FF2B5EF4-FFF2-40B4-BE49-F238E27FC236}">
                <a16:creationId xmlns:a16="http://schemas.microsoft.com/office/drawing/2014/main" id="{EE0CC21B-6201-6943-77D6-9393600949F3}"/>
              </a:ext>
            </a:extLst>
          </p:cNvPr>
          <p:cNvCxnSpPr>
            <a:cxnSpLocks/>
          </p:cNvCxnSpPr>
          <p:nvPr/>
        </p:nvCxnSpPr>
        <p:spPr>
          <a:xfrm>
            <a:off x="839639" y="2220707"/>
            <a:ext cx="566753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TextBox 1773">
            <a:extLst>
              <a:ext uri="{FF2B5EF4-FFF2-40B4-BE49-F238E27FC236}">
                <a16:creationId xmlns:a16="http://schemas.microsoft.com/office/drawing/2014/main" id="{129D9DCF-D0C8-1D0B-5BCE-27DFF16F26D4}"/>
              </a:ext>
            </a:extLst>
          </p:cNvPr>
          <p:cNvSpPr txBox="1"/>
          <p:nvPr/>
        </p:nvSpPr>
        <p:spPr>
          <a:xfrm>
            <a:off x="1406392" y="2108498"/>
            <a:ext cx="551641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cAMP</a:t>
            </a:r>
          </a:p>
        </p:txBody>
      </p:sp>
      <p:grpSp>
        <p:nvGrpSpPr>
          <p:cNvPr id="1785" name="Group 1784">
            <a:extLst>
              <a:ext uri="{FF2B5EF4-FFF2-40B4-BE49-F238E27FC236}">
                <a16:creationId xmlns:a16="http://schemas.microsoft.com/office/drawing/2014/main" id="{3D146A49-DA5F-1A97-5BF0-08A2EC48BA02}"/>
              </a:ext>
            </a:extLst>
          </p:cNvPr>
          <p:cNvGrpSpPr/>
          <p:nvPr/>
        </p:nvGrpSpPr>
        <p:grpSpPr>
          <a:xfrm rot="11050100">
            <a:off x="1577777" y="1769982"/>
            <a:ext cx="224876" cy="138770"/>
            <a:chOff x="282328" y="1050131"/>
            <a:chExt cx="338994" cy="73819"/>
          </a:xfrm>
        </p:grpSpPr>
        <p:cxnSp>
          <p:nvCxnSpPr>
            <p:cNvPr id="1786" name="Straight Arrow Connector 1785">
              <a:extLst>
                <a:ext uri="{FF2B5EF4-FFF2-40B4-BE49-F238E27FC236}">
                  <a16:creationId xmlns:a16="http://schemas.microsoft.com/office/drawing/2014/main" id="{A24E8049-8160-6FD2-313F-00FA09205D2D}"/>
                </a:ext>
              </a:extLst>
            </p:cNvPr>
            <p:cNvCxnSpPr>
              <a:cxnSpLocks/>
            </p:cNvCxnSpPr>
            <p:nvPr/>
          </p:nvCxnSpPr>
          <p:spPr>
            <a:xfrm>
              <a:off x="282328" y="1087255"/>
              <a:ext cx="338993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7" name="Straight Arrow Connector 1786">
              <a:extLst>
                <a:ext uri="{FF2B5EF4-FFF2-40B4-BE49-F238E27FC236}">
                  <a16:creationId xmlns:a16="http://schemas.microsoft.com/office/drawing/2014/main" id="{EF9D694B-6866-2254-2DF9-203C891B74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321" y="1050131"/>
              <a:ext cx="1" cy="7381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8" name="Arc 1787">
            <a:extLst>
              <a:ext uri="{FF2B5EF4-FFF2-40B4-BE49-F238E27FC236}">
                <a16:creationId xmlns:a16="http://schemas.microsoft.com/office/drawing/2014/main" id="{F9F27574-F5BA-BC9F-7CFC-C5699C10880F}"/>
              </a:ext>
            </a:extLst>
          </p:cNvPr>
          <p:cNvSpPr/>
          <p:nvPr/>
        </p:nvSpPr>
        <p:spPr>
          <a:xfrm>
            <a:off x="745163" y="2220707"/>
            <a:ext cx="529016" cy="414848"/>
          </a:xfrm>
          <a:prstGeom prst="arc">
            <a:avLst>
              <a:gd name="adj1" fmla="val 16200000"/>
              <a:gd name="adj2" fmla="val 6509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9" name="TextBox 1788">
            <a:extLst>
              <a:ext uri="{FF2B5EF4-FFF2-40B4-BE49-F238E27FC236}">
                <a16:creationId xmlns:a16="http://schemas.microsoft.com/office/drawing/2014/main" id="{8E52F7A4-5356-2F53-5E55-511CC8C3C1B4}"/>
              </a:ext>
            </a:extLst>
          </p:cNvPr>
          <p:cNvSpPr txBox="1"/>
          <p:nvPr/>
        </p:nvSpPr>
        <p:spPr>
          <a:xfrm>
            <a:off x="1092470" y="2498474"/>
            <a:ext cx="369107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PP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i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sp>
        <p:nvSpPr>
          <p:cNvPr id="1790" name="TextBox 1789">
            <a:extLst>
              <a:ext uri="{FF2B5EF4-FFF2-40B4-BE49-F238E27FC236}">
                <a16:creationId xmlns:a16="http://schemas.microsoft.com/office/drawing/2014/main" id="{EF698A99-2AE4-70CC-005C-CE1B096E406C}"/>
              </a:ext>
            </a:extLst>
          </p:cNvPr>
          <p:cNvSpPr txBox="1"/>
          <p:nvPr/>
        </p:nvSpPr>
        <p:spPr>
          <a:xfrm>
            <a:off x="207394" y="3242619"/>
            <a:ext cx="1310278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cAMP Phosphodiesterase</a:t>
            </a:r>
          </a:p>
        </p:txBody>
      </p:sp>
      <p:cxnSp>
        <p:nvCxnSpPr>
          <p:cNvPr id="1791" name="Straight Arrow Connector 1790">
            <a:extLst>
              <a:ext uri="{FF2B5EF4-FFF2-40B4-BE49-F238E27FC236}">
                <a16:creationId xmlns:a16="http://schemas.microsoft.com/office/drawing/2014/main" id="{9D58C867-6DC6-EE15-B795-793374AA9384}"/>
              </a:ext>
            </a:extLst>
          </p:cNvPr>
          <p:cNvCxnSpPr>
            <a:cxnSpLocks/>
            <a:stCxn id="1774" idx="2"/>
            <a:endCxn id="1794" idx="0"/>
          </p:cNvCxnSpPr>
          <p:nvPr/>
        </p:nvCxnSpPr>
        <p:spPr>
          <a:xfrm flipH="1">
            <a:off x="1655397" y="2354719"/>
            <a:ext cx="26816" cy="14319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TextBox 1793">
            <a:extLst>
              <a:ext uri="{FF2B5EF4-FFF2-40B4-BE49-F238E27FC236}">
                <a16:creationId xmlns:a16="http://schemas.microsoft.com/office/drawing/2014/main" id="{3EA8C089-E3B4-AA80-8D00-E74C1EDFA714}"/>
              </a:ext>
            </a:extLst>
          </p:cNvPr>
          <p:cNvSpPr txBox="1"/>
          <p:nvPr/>
        </p:nvSpPr>
        <p:spPr>
          <a:xfrm>
            <a:off x="1406392" y="3786710"/>
            <a:ext cx="498009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AMP</a:t>
            </a:r>
          </a:p>
        </p:txBody>
      </p:sp>
      <p:cxnSp>
        <p:nvCxnSpPr>
          <p:cNvPr id="1798" name="Straight Arrow Connector 1797">
            <a:extLst>
              <a:ext uri="{FF2B5EF4-FFF2-40B4-BE49-F238E27FC236}">
                <a16:creationId xmlns:a16="http://schemas.microsoft.com/office/drawing/2014/main" id="{1A149F81-80F1-B7A8-6BE2-E9603CB5BCE0}"/>
              </a:ext>
            </a:extLst>
          </p:cNvPr>
          <p:cNvCxnSpPr>
            <a:cxnSpLocks/>
            <a:stCxn id="1790" idx="3"/>
          </p:cNvCxnSpPr>
          <p:nvPr/>
        </p:nvCxnSpPr>
        <p:spPr>
          <a:xfrm flipV="1">
            <a:off x="1517672" y="2961783"/>
            <a:ext cx="164539" cy="4808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2" name="Group 1811">
            <a:extLst>
              <a:ext uri="{FF2B5EF4-FFF2-40B4-BE49-F238E27FC236}">
                <a16:creationId xmlns:a16="http://schemas.microsoft.com/office/drawing/2014/main" id="{E911DD72-FC78-8B74-A06F-CB48742E456B}"/>
              </a:ext>
            </a:extLst>
          </p:cNvPr>
          <p:cNvGrpSpPr/>
          <p:nvPr/>
        </p:nvGrpSpPr>
        <p:grpSpPr>
          <a:xfrm>
            <a:off x="1682212" y="2547886"/>
            <a:ext cx="569788" cy="678734"/>
            <a:chOff x="1806839" y="2887176"/>
            <a:chExt cx="532739" cy="1165645"/>
          </a:xfrm>
        </p:grpSpPr>
        <p:sp>
          <p:nvSpPr>
            <p:cNvPr id="1801" name="Arc 1800">
              <a:extLst>
                <a:ext uri="{FF2B5EF4-FFF2-40B4-BE49-F238E27FC236}">
                  <a16:creationId xmlns:a16="http://schemas.microsoft.com/office/drawing/2014/main" id="{6B832F7F-135C-1943-D390-D70D0FA90B78}"/>
                </a:ext>
              </a:extLst>
            </p:cNvPr>
            <p:cNvSpPr/>
            <p:nvPr/>
          </p:nvSpPr>
          <p:spPr>
            <a:xfrm rot="16200000">
              <a:off x="1405851" y="3411275"/>
              <a:ext cx="1042534" cy="240558"/>
            </a:xfrm>
            <a:prstGeom prst="arc">
              <a:avLst>
                <a:gd name="adj1" fmla="val 16200000"/>
                <a:gd name="adj2" fmla="val 42065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2" name="TextBox 1801">
              <a:extLst>
                <a:ext uri="{FF2B5EF4-FFF2-40B4-BE49-F238E27FC236}">
                  <a16:creationId xmlns:a16="http://schemas.microsoft.com/office/drawing/2014/main" id="{AE381CFA-FD3E-2C87-C202-9AAB1491FA26}"/>
                </a:ext>
              </a:extLst>
            </p:cNvPr>
            <p:cNvSpPr txBox="1"/>
            <p:nvPr/>
          </p:nvSpPr>
          <p:spPr>
            <a:xfrm>
              <a:off x="1950106" y="2887176"/>
              <a:ext cx="389472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H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2</a:t>
              </a:r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O</a:t>
              </a:r>
            </a:p>
          </p:txBody>
        </p:sp>
      </p:grpSp>
      <p:cxnSp>
        <p:nvCxnSpPr>
          <p:cNvPr id="1805" name="Straight Arrow Connector 1804">
            <a:extLst>
              <a:ext uri="{FF2B5EF4-FFF2-40B4-BE49-F238E27FC236}">
                <a16:creationId xmlns:a16="http://schemas.microsoft.com/office/drawing/2014/main" id="{E8704C4A-D32B-F591-24E0-D1D8A6CB0957}"/>
              </a:ext>
            </a:extLst>
          </p:cNvPr>
          <p:cNvCxnSpPr>
            <a:cxnSpLocks/>
            <a:stCxn id="1774" idx="3"/>
          </p:cNvCxnSpPr>
          <p:nvPr/>
        </p:nvCxnSpPr>
        <p:spPr>
          <a:xfrm>
            <a:off x="1958033" y="2231609"/>
            <a:ext cx="632685" cy="4535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8" name="TextBox 1807">
            <a:extLst>
              <a:ext uri="{FF2B5EF4-FFF2-40B4-BE49-F238E27FC236}">
                <a16:creationId xmlns:a16="http://schemas.microsoft.com/office/drawing/2014/main" id="{FFC58B83-707F-807B-9107-3563AE2D6B5F}"/>
              </a:ext>
            </a:extLst>
          </p:cNvPr>
          <p:cNvSpPr txBox="1"/>
          <p:nvPr/>
        </p:nvSpPr>
        <p:spPr>
          <a:xfrm>
            <a:off x="2269544" y="2740483"/>
            <a:ext cx="719003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Protein Kinase A (PKA)</a:t>
            </a:r>
          </a:p>
        </p:txBody>
      </p:sp>
      <p:cxnSp>
        <p:nvCxnSpPr>
          <p:cNvPr id="1813" name="Straight Arrow Connector 1812">
            <a:extLst>
              <a:ext uri="{FF2B5EF4-FFF2-40B4-BE49-F238E27FC236}">
                <a16:creationId xmlns:a16="http://schemas.microsoft.com/office/drawing/2014/main" id="{B4A5D267-A048-DDFA-F651-31904C4C6090}"/>
              </a:ext>
            </a:extLst>
          </p:cNvPr>
          <p:cNvCxnSpPr>
            <a:cxnSpLocks/>
            <a:stCxn id="1808" idx="2"/>
          </p:cNvCxnSpPr>
          <p:nvPr/>
        </p:nvCxnSpPr>
        <p:spPr>
          <a:xfrm flipH="1">
            <a:off x="2629045" y="3294481"/>
            <a:ext cx="1" cy="21206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1" name="Group 1850">
            <a:extLst>
              <a:ext uri="{FF2B5EF4-FFF2-40B4-BE49-F238E27FC236}">
                <a16:creationId xmlns:a16="http://schemas.microsoft.com/office/drawing/2014/main" id="{6D895047-DAFC-0DAB-6A16-05A6972868BA}"/>
              </a:ext>
            </a:extLst>
          </p:cNvPr>
          <p:cNvGrpSpPr/>
          <p:nvPr/>
        </p:nvGrpSpPr>
        <p:grpSpPr>
          <a:xfrm>
            <a:off x="1821606" y="3442674"/>
            <a:ext cx="1842691" cy="859357"/>
            <a:chOff x="1841450" y="3438415"/>
            <a:chExt cx="1807810" cy="1003605"/>
          </a:xfrm>
        </p:grpSpPr>
        <p:sp>
          <p:nvSpPr>
            <p:cNvPr id="1816" name="TextBox 1815">
              <a:extLst>
                <a:ext uri="{FF2B5EF4-FFF2-40B4-BE49-F238E27FC236}">
                  <a16:creationId xmlns:a16="http://schemas.microsoft.com/office/drawing/2014/main" id="{EEAEE820-564A-DE17-F4D6-06834628A2C4}"/>
                </a:ext>
              </a:extLst>
            </p:cNvPr>
            <p:cNvSpPr txBox="1"/>
            <p:nvPr/>
          </p:nvSpPr>
          <p:spPr>
            <a:xfrm>
              <a:off x="1841450" y="3438415"/>
              <a:ext cx="59309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</a:t>
              </a:r>
            </a:p>
          </p:txBody>
        </p:sp>
        <p:cxnSp>
          <p:nvCxnSpPr>
            <p:cNvPr id="1817" name="Straight Arrow Connector 1816">
              <a:extLst>
                <a:ext uri="{FF2B5EF4-FFF2-40B4-BE49-F238E27FC236}">
                  <a16:creationId xmlns:a16="http://schemas.microsoft.com/office/drawing/2014/main" id="{C499F623-C5E4-F0A3-AADC-9D25BBF67E60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46" y="3560204"/>
              <a:ext cx="463335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0" name="TextBox 1819">
              <a:extLst>
                <a:ext uri="{FF2B5EF4-FFF2-40B4-BE49-F238E27FC236}">
                  <a16:creationId xmlns:a16="http://schemas.microsoft.com/office/drawing/2014/main" id="{76FA35AB-6DBA-702D-A143-8228453F9632}"/>
                </a:ext>
              </a:extLst>
            </p:cNvPr>
            <p:cNvSpPr txBox="1"/>
            <p:nvPr/>
          </p:nvSpPr>
          <p:spPr>
            <a:xfrm>
              <a:off x="2903403" y="3438415"/>
              <a:ext cx="735435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Protein-P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i</a:t>
              </a:r>
              <a:endParaRPr lang="en-US" sz="1000" dirty="0">
                <a:latin typeface="Anek Malayalam" panose="020B0604020202020204" charset="0"/>
                <a:cs typeface="Anek Malayalam" panose="020B0604020202020204" charset="0"/>
              </a:endParaRPr>
            </a:p>
          </p:txBody>
        </p:sp>
        <p:cxnSp>
          <p:nvCxnSpPr>
            <p:cNvPr id="1823" name="Straight Arrow Connector 1822">
              <a:extLst>
                <a:ext uri="{FF2B5EF4-FFF2-40B4-BE49-F238E27FC236}">
                  <a16:creationId xmlns:a16="http://schemas.microsoft.com/office/drawing/2014/main" id="{1746D2E7-85F8-E0CD-9D88-75015D0218DB}"/>
                </a:ext>
              </a:extLst>
            </p:cNvPr>
            <p:cNvCxnSpPr>
              <a:cxnSpLocks/>
              <a:stCxn id="1820" idx="2"/>
            </p:cNvCxnSpPr>
            <p:nvPr/>
          </p:nvCxnSpPr>
          <p:spPr>
            <a:xfrm>
              <a:off x="3271121" y="3684636"/>
              <a:ext cx="1" cy="277527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6" name="TextBox 1825">
              <a:extLst>
                <a:ext uri="{FF2B5EF4-FFF2-40B4-BE49-F238E27FC236}">
                  <a16:creationId xmlns:a16="http://schemas.microsoft.com/office/drawing/2014/main" id="{08A0D868-644B-4104-0A5F-49D6A06CD688}"/>
                </a:ext>
              </a:extLst>
            </p:cNvPr>
            <p:cNvSpPr txBox="1"/>
            <p:nvPr/>
          </p:nvSpPr>
          <p:spPr>
            <a:xfrm>
              <a:off x="2913825" y="3974749"/>
              <a:ext cx="735435" cy="4672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nek Malayalam" panose="020B0604020202020204" charset="0"/>
                  <a:cs typeface="Anek Malayalam" panose="020B0604020202020204" charset="0"/>
                </a:rPr>
                <a:t>Cellular Response</a:t>
              </a:r>
            </a:p>
          </p:txBody>
        </p:sp>
      </p:grpSp>
      <p:grpSp>
        <p:nvGrpSpPr>
          <p:cNvPr id="1836" name="Group 1835">
            <a:extLst>
              <a:ext uri="{FF2B5EF4-FFF2-40B4-BE49-F238E27FC236}">
                <a16:creationId xmlns:a16="http://schemas.microsoft.com/office/drawing/2014/main" id="{E99C0F38-315B-E729-7072-CB89826EB318}"/>
              </a:ext>
            </a:extLst>
          </p:cNvPr>
          <p:cNvGrpSpPr/>
          <p:nvPr/>
        </p:nvGrpSpPr>
        <p:grpSpPr>
          <a:xfrm>
            <a:off x="3731045" y="3415139"/>
            <a:ext cx="1344950" cy="625531"/>
            <a:chOff x="4029686" y="3617700"/>
            <a:chExt cx="1257496" cy="842499"/>
          </a:xfrm>
        </p:grpSpPr>
        <p:sp>
          <p:nvSpPr>
            <p:cNvPr id="1828" name="TextBox 1827">
              <a:extLst>
                <a:ext uri="{FF2B5EF4-FFF2-40B4-BE49-F238E27FC236}">
                  <a16:creationId xmlns:a16="http://schemas.microsoft.com/office/drawing/2014/main" id="{49D22E81-443B-4F02-FBB6-4294955D8A27}"/>
                </a:ext>
              </a:extLst>
            </p:cNvPr>
            <p:cNvSpPr txBox="1"/>
            <p:nvPr/>
          </p:nvSpPr>
          <p:spPr>
            <a:xfrm>
              <a:off x="4029686" y="3617700"/>
              <a:ext cx="437615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PIP2</a:t>
              </a:r>
            </a:p>
          </p:txBody>
        </p:sp>
        <p:cxnSp>
          <p:nvCxnSpPr>
            <p:cNvPr id="1829" name="Straight Arrow Connector 1828">
              <a:extLst>
                <a:ext uri="{FF2B5EF4-FFF2-40B4-BE49-F238E27FC236}">
                  <a16:creationId xmlns:a16="http://schemas.microsoft.com/office/drawing/2014/main" id="{935F2BE9-4961-01D0-6970-431506355EBE}"/>
                </a:ext>
              </a:extLst>
            </p:cNvPr>
            <p:cNvCxnSpPr>
              <a:cxnSpLocks/>
              <a:stCxn id="1828" idx="3"/>
            </p:cNvCxnSpPr>
            <p:nvPr/>
          </p:nvCxnSpPr>
          <p:spPr>
            <a:xfrm>
              <a:off x="4467301" y="3740811"/>
              <a:ext cx="382266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0" name="TextBox 1829">
              <a:extLst>
                <a:ext uri="{FF2B5EF4-FFF2-40B4-BE49-F238E27FC236}">
                  <a16:creationId xmlns:a16="http://schemas.microsoft.com/office/drawing/2014/main" id="{51F1E882-E847-736A-F47E-996BCA0A48F3}"/>
                </a:ext>
              </a:extLst>
            </p:cNvPr>
            <p:cNvSpPr txBox="1"/>
            <p:nvPr/>
          </p:nvSpPr>
          <p:spPr>
            <a:xfrm>
              <a:off x="4859331" y="3617700"/>
              <a:ext cx="427851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DAG</a:t>
              </a:r>
            </a:p>
          </p:txBody>
        </p:sp>
        <p:sp>
          <p:nvSpPr>
            <p:cNvPr id="1831" name="Arc 1830">
              <a:extLst>
                <a:ext uri="{FF2B5EF4-FFF2-40B4-BE49-F238E27FC236}">
                  <a16:creationId xmlns:a16="http://schemas.microsoft.com/office/drawing/2014/main" id="{41054D37-AFC3-7DAB-F0BE-E723FFC6A69B}"/>
                </a:ext>
              </a:extLst>
            </p:cNvPr>
            <p:cNvSpPr/>
            <p:nvPr/>
          </p:nvSpPr>
          <p:spPr>
            <a:xfrm>
              <a:off x="4244205" y="3740938"/>
              <a:ext cx="515735" cy="719261"/>
            </a:xfrm>
            <a:prstGeom prst="arc">
              <a:avLst>
                <a:gd name="adj1" fmla="val 16200000"/>
                <a:gd name="adj2" fmla="val 65096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2" name="TextBox 1831">
              <a:extLst>
                <a:ext uri="{FF2B5EF4-FFF2-40B4-BE49-F238E27FC236}">
                  <a16:creationId xmlns:a16="http://schemas.microsoft.com/office/drawing/2014/main" id="{52DD30A5-9E3D-F4A6-6D47-45D44EB57868}"/>
                </a:ext>
              </a:extLst>
            </p:cNvPr>
            <p:cNvSpPr txBox="1"/>
            <p:nvPr/>
          </p:nvSpPr>
          <p:spPr>
            <a:xfrm>
              <a:off x="4569153" y="4189391"/>
              <a:ext cx="38226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IP3</a:t>
              </a:r>
            </a:p>
          </p:txBody>
        </p:sp>
      </p:grpSp>
      <p:cxnSp>
        <p:nvCxnSpPr>
          <p:cNvPr id="1833" name="Straight Arrow Connector 1832">
            <a:extLst>
              <a:ext uri="{FF2B5EF4-FFF2-40B4-BE49-F238E27FC236}">
                <a16:creationId xmlns:a16="http://schemas.microsoft.com/office/drawing/2014/main" id="{5F44E570-9208-E77C-F70C-4F5E98A43A09}"/>
              </a:ext>
            </a:extLst>
          </p:cNvPr>
          <p:cNvCxnSpPr>
            <a:cxnSpLocks/>
            <a:stCxn id="1745" idx="2"/>
          </p:cNvCxnSpPr>
          <p:nvPr/>
        </p:nvCxnSpPr>
        <p:spPr>
          <a:xfrm>
            <a:off x="4012191" y="2990676"/>
            <a:ext cx="362019" cy="47913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8" name="Straight Arrow Connector 1837">
            <a:extLst>
              <a:ext uri="{FF2B5EF4-FFF2-40B4-BE49-F238E27FC236}">
                <a16:creationId xmlns:a16="http://schemas.microsoft.com/office/drawing/2014/main" id="{306D52F1-2EA2-4CF7-0F2E-ED18E03B9305}"/>
              </a:ext>
            </a:extLst>
          </p:cNvPr>
          <p:cNvCxnSpPr>
            <a:cxnSpLocks/>
            <a:stCxn id="1832" idx="2"/>
          </p:cNvCxnSpPr>
          <p:nvPr/>
        </p:nvCxnSpPr>
        <p:spPr>
          <a:xfrm flipH="1">
            <a:off x="4512085" y="4022415"/>
            <a:ext cx="371" cy="923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1" name="TextBox 1840">
            <a:extLst>
              <a:ext uri="{FF2B5EF4-FFF2-40B4-BE49-F238E27FC236}">
                <a16:creationId xmlns:a16="http://schemas.microsoft.com/office/drawing/2014/main" id="{1E7358A2-D842-FF9F-5530-CB4893E6F451}"/>
              </a:ext>
            </a:extLst>
          </p:cNvPr>
          <p:cNvSpPr txBox="1"/>
          <p:nvPr/>
        </p:nvSpPr>
        <p:spPr>
          <a:xfrm>
            <a:off x="4080043" y="4166660"/>
            <a:ext cx="894001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IP3 – Gated Calcium Transport Channel </a:t>
            </a:r>
          </a:p>
        </p:txBody>
      </p:sp>
      <p:cxnSp>
        <p:nvCxnSpPr>
          <p:cNvPr id="1842" name="Straight Arrow Connector 1841">
            <a:extLst>
              <a:ext uri="{FF2B5EF4-FFF2-40B4-BE49-F238E27FC236}">
                <a16:creationId xmlns:a16="http://schemas.microsoft.com/office/drawing/2014/main" id="{1485D208-D3F8-53C1-7463-77A5193DA2F5}"/>
              </a:ext>
            </a:extLst>
          </p:cNvPr>
          <p:cNvCxnSpPr>
            <a:cxnSpLocks/>
            <a:stCxn id="1830" idx="0"/>
          </p:cNvCxnSpPr>
          <p:nvPr/>
        </p:nvCxnSpPr>
        <p:spPr>
          <a:xfrm flipV="1">
            <a:off x="4847192" y="3159676"/>
            <a:ext cx="246649" cy="2554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" name="TextBox 1849">
            <a:extLst>
              <a:ext uri="{FF2B5EF4-FFF2-40B4-BE49-F238E27FC236}">
                <a16:creationId xmlns:a16="http://schemas.microsoft.com/office/drawing/2014/main" id="{A9D0DBA8-5AE3-4CC4-F33B-DCF49BB35C39}"/>
              </a:ext>
            </a:extLst>
          </p:cNvPr>
          <p:cNvSpPr txBox="1"/>
          <p:nvPr/>
        </p:nvSpPr>
        <p:spPr>
          <a:xfrm>
            <a:off x="4675963" y="2538734"/>
            <a:ext cx="864747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Protein Kinase C (PKC)</a:t>
            </a:r>
          </a:p>
        </p:txBody>
      </p:sp>
      <p:cxnSp>
        <p:nvCxnSpPr>
          <p:cNvPr id="1869" name="Straight Arrow Connector 1868">
            <a:extLst>
              <a:ext uri="{FF2B5EF4-FFF2-40B4-BE49-F238E27FC236}">
                <a16:creationId xmlns:a16="http://schemas.microsoft.com/office/drawing/2014/main" id="{36C316CC-B8B8-2547-8535-50FD59C80CE0}"/>
              </a:ext>
            </a:extLst>
          </p:cNvPr>
          <p:cNvCxnSpPr>
            <a:cxnSpLocks/>
            <a:stCxn id="1841" idx="3"/>
          </p:cNvCxnSpPr>
          <p:nvPr/>
        </p:nvCxnSpPr>
        <p:spPr>
          <a:xfrm>
            <a:off x="4974044" y="4520603"/>
            <a:ext cx="43438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2" name="TextBox 1871">
            <a:extLst>
              <a:ext uri="{FF2B5EF4-FFF2-40B4-BE49-F238E27FC236}">
                <a16:creationId xmlns:a16="http://schemas.microsoft.com/office/drawing/2014/main" id="{8B3D1C0B-89B8-773E-19C4-2942C1B7A3EE}"/>
              </a:ext>
            </a:extLst>
          </p:cNvPr>
          <p:cNvSpPr txBox="1"/>
          <p:nvPr/>
        </p:nvSpPr>
        <p:spPr>
          <a:xfrm>
            <a:off x="5078579" y="4652376"/>
            <a:ext cx="769404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</a:t>
            </a:r>
            <a:r>
              <a:rPr lang="en-US" sz="1000" baseline="30000" dirty="0">
                <a:latin typeface="Anek Malayalam" panose="020B0604020202020204" charset="0"/>
                <a:cs typeface="Anek Malayalam" panose="020B0604020202020204" charset="0"/>
              </a:rPr>
              <a:t>+2 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 ER Lumen</a:t>
            </a:r>
          </a:p>
        </p:txBody>
      </p:sp>
      <p:cxnSp>
        <p:nvCxnSpPr>
          <p:cNvPr id="1899" name="Straight Arrow Connector 1898">
            <a:extLst>
              <a:ext uri="{FF2B5EF4-FFF2-40B4-BE49-F238E27FC236}">
                <a16:creationId xmlns:a16="http://schemas.microsoft.com/office/drawing/2014/main" id="{2B1230FA-E29C-1434-354E-4B564443C901}"/>
              </a:ext>
            </a:extLst>
          </p:cNvPr>
          <p:cNvCxnSpPr>
            <a:cxnSpLocks/>
            <a:stCxn id="1872" idx="0"/>
            <a:endCxn id="1902" idx="2"/>
          </p:cNvCxnSpPr>
          <p:nvPr/>
        </p:nvCxnSpPr>
        <p:spPr>
          <a:xfrm flipV="1">
            <a:off x="5463281" y="4386715"/>
            <a:ext cx="0" cy="26566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2" name="TextBox 1901">
            <a:extLst>
              <a:ext uri="{FF2B5EF4-FFF2-40B4-BE49-F238E27FC236}">
                <a16:creationId xmlns:a16="http://schemas.microsoft.com/office/drawing/2014/main" id="{A7E6BFFD-1B11-3E87-C330-C48A13F1D664}"/>
              </a:ext>
            </a:extLst>
          </p:cNvPr>
          <p:cNvSpPr txBox="1"/>
          <p:nvPr/>
        </p:nvSpPr>
        <p:spPr>
          <a:xfrm>
            <a:off x="5120504" y="3986605"/>
            <a:ext cx="685554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Cytosolic Ca</a:t>
            </a:r>
            <a:r>
              <a:rPr lang="en-US" sz="1000" baseline="30000" dirty="0">
                <a:latin typeface="Anek Malayalam" panose="020B0604020202020204" charset="0"/>
                <a:cs typeface="Anek Malayalam" panose="020B0604020202020204" charset="0"/>
              </a:rPr>
              <a:t>+2</a:t>
            </a:r>
          </a:p>
        </p:txBody>
      </p:sp>
      <p:cxnSp>
        <p:nvCxnSpPr>
          <p:cNvPr id="1924" name="Straight Arrow Connector 1923">
            <a:extLst>
              <a:ext uri="{FF2B5EF4-FFF2-40B4-BE49-F238E27FC236}">
                <a16:creationId xmlns:a16="http://schemas.microsoft.com/office/drawing/2014/main" id="{DA3F2396-AD71-3B5E-A9DD-76FE37F15331}"/>
              </a:ext>
            </a:extLst>
          </p:cNvPr>
          <p:cNvCxnSpPr>
            <a:cxnSpLocks/>
            <a:stCxn id="1902" idx="3"/>
          </p:cNvCxnSpPr>
          <p:nvPr/>
        </p:nvCxnSpPr>
        <p:spPr>
          <a:xfrm>
            <a:off x="5806058" y="4186660"/>
            <a:ext cx="224461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7" name="TextBox 1926">
            <a:extLst>
              <a:ext uri="{FF2B5EF4-FFF2-40B4-BE49-F238E27FC236}">
                <a16:creationId xmlns:a16="http://schemas.microsoft.com/office/drawing/2014/main" id="{4CF6345B-B770-5625-94B3-C88918531BF3}"/>
              </a:ext>
            </a:extLst>
          </p:cNvPr>
          <p:cNvSpPr txBox="1"/>
          <p:nvPr/>
        </p:nvSpPr>
        <p:spPr>
          <a:xfrm>
            <a:off x="6076830" y="4067247"/>
            <a:ext cx="774774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Calmodulin</a:t>
            </a:r>
            <a:endParaRPr lang="en-US" sz="1000" baseline="30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1928" name="Straight Arrow Connector 1927">
            <a:extLst>
              <a:ext uri="{FF2B5EF4-FFF2-40B4-BE49-F238E27FC236}">
                <a16:creationId xmlns:a16="http://schemas.microsoft.com/office/drawing/2014/main" id="{2367C55F-B02F-4B88-E944-C7E5B0818D53}"/>
              </a:ext>
            </a:extLst>
          </p:cNvPr>
          <p:cNvCxnSpPr>
            <a:cxnSpLocks/>
            <a:stCxn id="1927" idx="0"/>
          </p:cNvCxnSpPr>
          <p:nvPr/>
        </p:nvCxnSpPr>
        <p:spPr>
          <a:xfrm flipV="1">
            <a:off x="6464217" y="3931009"/>
            <a:ext cx="0" cy="13623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9" name="TextBox 1928">
            <a:extLst>
              <a:ext uri="{FF2B5EF4-FFF2-40B4-BE49-F238E27FC236}">
                <a16:creationId xmlns:a16="http://schemas.microsoft.com/office/drawing/2014/main" id="{C63B34FF-D3D5-8418-B77A-2A16DABB9BC0}"/>
              </a:ext>
            </a:extLst>
          </p:cNvPr>
          <p:cNvSpPr txBox="1"/>
          <p:nvPr/>
        </p:nvSpPr>
        <p:spPr>
          <a:xfrm>
            <a:off x="5891037" y="3486468"/>
            <a:ext cx="1202157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Calmodulin binding protein kinase</a:t>
            </a:r>
            <a:endParaRPr lang="en-US" sz="1000" baseline="30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grpSp>
        <p:nvGrpSpPr>
          <p:cNvPr id="1852" name="Group 1851">
            <a:extLst>
              <a:ext uri="{FF2B5EF4-FFF2-40B4-BE49-F238E27FC236}">
                <a16:creationId xmlns:a16="http://schemas.microsoft.com/office/drawing/2014/main" id="{17B75A9A-3900-0B7A-88B9-22E6B8148611}"/>
              </a:ext>
            </a:extLst>
          </p:cNvPr>
          <p:cNvGrpSpPr/>
          <p:nvPr/>
        </p:nvGrpSpPr>
        <p:grpSpPr>
          <a:xfrm>
            <a:off x="7154687" y="2024889"/>
            <a:ext cx="1775310" cy="1425976"/>
            <a:chOff x="1721007" y="2758014"/>
            <a:chExt cx="1806959" cy="1740160"/>
          </a:xfrm>
        </p:grpSpPr>
        <p:sp>
          <p:nvSpPr>
            <p:cNvPr id="1853" name="TextBox 1852">
              <a:extLst>
                <a:ext uri="{FF2B5EF4-FFF2-40B4-BE49-F238E27FC236}">
                  <a16:creationId xmlns:a16="http://schemas.microsoft.com/office/drawing/2014/main" id="{EE0074E1-0228-04BC-09CC-95448A14A534}"/>
                </a:ext>
              </a:extLst>
            </p:cNvPr>
            <p:cNvSpPr txBox="1"/>
            <p:nvPr/>
          </p:nvSpPr>
          <p:spPr>
            <a:xfrm>
              <a:off x="1759819" y="2758014"/>
              <a:ext cx="59309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</a:t>
              </a:r>
            </a:p>
          </p:txBody>
        </p:sp>
        <p:cxnSp>
          <p:nvCxnSpPr>
            <p:cNvPr id="1854" name="Straight Arrow Connector 1853">
              <a:extLst>
                <a:ext uri="{FF2B5EF4-FFF2-40B4-BE49-F238E27FC236}">
                  <a16:creationId xmlns:a16="http://schemas.microsoft.com/office/drawing/2014/main" id="{8FC2BBBD-6E1C-BA79-3CEF-816C0B2C3D5D}"/>
                </a:ext>
              </a:extLst>
            </p:cNvPr>
            <p:cNvCxnSpPr>
              <a:cxnSpLocks/>
              <a:stCxn id="1853" idx="2"/>
            </p:cNvCxnSpPr>
            <p:nvPr/>
          </p:nvCxnSpPr>
          <p:spPr>
            <a:xfrm>
              <a:off x="2056367" y="3004235"/>
              <a:ext cx="0" cy="105690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5" name="TextBox 1854">
              <a:extLst>
                <a:ext uri="{FF2B5EF4-FFF2-40B4-BE49-F238E27FC236}">
                  <a16:creationId xmlns:a16="http://schemas.microsoft.com/office/drawing/2014/main" id="{A04C6F1C-523D-23DA-E573-BFCC74F94D30}"/>
                </a:ext>
              </a:extLst>
            </p:cNvPr>
            <p:cNvSpPr txBox="1"/>
            <p:nvPr/>
          </p:nvSpPr>
          <p:spPr>
            <a:xfrm>
              <a:off x="1721007" y="4103807"/>
              <a:ext cx="735435" cy="3004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Protein-P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i</a:t>
              </a:r>
              <a:endParaRPr lang="en-US" sz="1000" dirty="0">
                <a:latin typeface="Anek Malayalam" panose="020B0604020202020204" charset="0"/>
                <a:cs typeface="Anek Malayalam" panose="020B0604020202020204" charset="0"/>
              </a:endParaRPr>
            </a:p>
          </p:txBody>
        </p:sp>
        <p:cxnSp>
          <p:nvCxnSpPr>
            <p:cNvPr id="1856" name="Straight Arrow Connector 1855">
              <a:extLst>
                <a:ext uri="{FF2B5EF4-FFF2-40B4-BE49-F238E27FC236}">
                  <a16:creationId xmlns:a16="http://schemas.microsoft.com/office/drawing/2014/main" id="{E6FF30C8-60B8-E7FA-4DAA-22232CB9A5A6}"/>
                </a:ext>
              </a:extLst>
            </p:cNvPr>
            <p:cNvCxnSpPr>
              <a:cxnSpLocks/>
              <a:stCxn id="1855" idx="3"/>
            </p:cNvCxnSpPr>
            <p:nvPr/>
          </p:nvCxnSpPr>
          <p:spPr>
            <a:xfrm flipV="1">
              <a:off x="2456442" y="4254043"/>
              <a:ext cx="320669" cy="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7" name="TextBox 1856">
              <a:extLst>
                <a:ext uri="{FF2B5EF4-FFF2-40B4-BE49-F238E27FC236}">
                  <a16:creationId xmlns:a16="http://schemas.microsoft.com/office/drawing/2014/main" id="{81719D16-7D0C-AD0F-AFD0-4C8E85545DA3}"/>
                </a:ext>
              </a:extLst>
            </p:cNvPr>
            <p:cNvSpPr txBox="1"/>
            <p:nvPr/>
          </p:nvSpPr>
          <p:spPr>
            <a:xfrm>
              <a:off x="2792531" y="4009908"/>
              <a:ext cx="735435" cy="48826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nek Malayalam" panose="020B0604020202020204" charset="0"/>
                  <a:cs typeface="Anek Malayalam" panose="020B0604020202020204" charset="0"/>
                </a:rPr>
                <a:t>Cellular Response</a:t>
              </a:r>
            </a:p>
          </p:txBody>
        </p:sp>
      </p:grpSp>
      <p:cxnSp>
        <p:nvCxnSpPr>
          <p:cNvPr id="1958" name="Straight Arrow Connector 1957">
            <a:extLst>
              <a:ext uri="{FF2B5EF4-FFF2-40B4-BE49-F238E27FC236}">
                <a16:creationId xmlns:a16="http://schemas.microsoft.com/office/drawing/2014/main" id="{3E0DEC40-F084-2691-3260-BC9AFE09EA55}"/>
              </a:ext>
            </a:extLst>
          </p:cNvPr>
          <p:cNvCxnSpPr>
            <a:cxnSpLocks/>
            <a:stCxn id="1850" idx="3"/>
          </p:cNvCxnSpPr>
          <p:nvPr/>
        </p:nvCxnSpPr>
        <p:spPr>
          <a:xfrm flipV="1">
            <a:off x="5540710" y="2648787"/>
            <a:ext cx="1901791" cy="16694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1" name="Straight Arrow Connector 1970">
            <a:extLst>
              <a:ext uri="{FF2B5EF4-FFF2-40B4-BE49-F238E27FC236}">
                <a16:creationId xmlns:a16="http://schemas.microsoft.com/office/drawing/2014/main" id="{D3766BD6-5D21-1597-C204-7933CFB0F846}"/>
              </a:ext>
            </a:extLst>
          </p:cNvPr>
          <p:cNvCxnSpPr>
            <a:cxnSpLocks/>
            <a:stCxn id="1929" idx="0"/>
          </p:cNvCxnSpPr>
          <p:nvPr/>
        </p:nvCxnSpPr>
        <p:spPr>
          <a:xfrm flipV="1">
            <a:off x="6492116" y="2659694"/>
            <a:ext cx="950385" cy="82677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EE3DB6-E0FD-1E22-9AE1-734BE90E0804}"/>
              </a:ext>
            </a:extLst>
          </p:cNvPr>
          <p:cNvSpPr txBox="1"/>
          <p:nvPr/>
        </p:nvSpPr>
        <p:spPr>
          <a:xfrm>
            <a:off x="319082" y="3925789"/>
            <a:ext cx="894001" cy="553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Caffeine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and Theobromine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BDF4B67-0CAF-04FA-10CF-965E9B83E9F6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766083" y="3742939"/>
            <a:ext cx="96450" cy="18285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995B21-289D-E21F-6E00-55962EA000A9}"/>
              </a:ext>
            </a:extLst>
          </p:cNvPr>
          <p:cNvCxnSpPr>
            <a:cxnSpLocks/>
          </p:cNvCxnSpPr>
          <p:nvPr/>
        </p:nvCxnSpPr>
        <p:spPr>
          <a:xfrm flipH="1">
            <a:off x="791220" y="3742939"/>
            <a:ext cx="142625" cy="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6AB6A2-EEA7-DC57-AD7A-C0BD2DEBC0D3}"/>
              </a:ext>
            </a:extLst>
          </p:cNvPr>
          <p:cNvSpPr txBox="1"/>
          <p:nvPr/>
        </p:nvSpPr>
        <p:spPr>
          <a:xfrm>
            <a:off x="5414788" y="1589237"/>
            <a:ext cx="701102" cy="246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Caffeine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57EDFD-9993-223C-4BCC-88CAA103AF1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886325" y="1712347"/>
            <a:ext cx="528463" cy="1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A3D39C-733A-3BB0-1222-EFF631471DEC}"/>
              </a:ext>
            </a:extLst>
          </p:cNvPr>
          <p:cNvCxnSpPr>
            <a:cxnSpLocks/>
          </p:cNvCxnSpPr>
          <p:nvPr/>
        </p:nvCxnSpPr>
        <p:spPr>
          <a:xfrm>
            <a:off x="4883590" y="1641721"/>
            <a:ext cx="0" cy="141251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236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Theobromine, Caffeine, </a:t>
            </a:r>
            <a:r>
              <a:rPr lang="en" sz="3200" dirty="0">
                <a:solidFill>
                  <a:schemeClr val="dk2"/>
                </a:solidFill>
                <a:highlight>
                  <a:schemeClr val="dk1"/>
                </a:highlight>
              </a:rPr>
              <a:t>and AMP</a:t>
            </a:r>
            <a:endParaRPr sz="32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1753" name="Google Shape;1753;p49"/>
          <p:cNvSpPr txBox="1">
            <a:spLocks noGrp="1"/>
          </p:cNvSpPr>
          <p:nvPr>
            <p:ph type="subTitle" idx="1"/>
          </p:nvPr>
        </p:nvSpPr>
        <p:spPr>
          <a:xfrm>
            <a:off x="1778576" y="3686005"/>
            <a:ext cx="933540" cy="369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Caffeine</a:t>
            </a:r>
            <a:endParaRPr dirty="0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221A12C7-CF41-5E59-367E-6F5370B9F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17" y="1967794"/>
            <a:ext cx="1773858" cy="172212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5D87CC7-8184-7321-4CA1-231735CC28A6}"/>
              </a:ext>
            </a:extLst>
          </p:cNvPr>
          <p:cNvGrpSpPr/>
          <p:nvPr/>
        </p:nvGrpSpPr>
        <p:grpSpPr>
          <a:xfrm>
            <a:off x="3601346" y="1967794"/>
            <a:ext cx="1773859" cy="2084168"/>
            <a:chOff x="3152642" y="2049582"/>
            <a:chExt cx="1773859" cy="2084168"/>
          </a:xfrm>
        </p:grpSpPr>
        <p:pic>
          <p:nvPicPr>
            <p:cNvPr id="11" name="Picture 1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5FD2861-9381-9EDD-7BC8-7B6F7C1B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2642" y="2049582"/>
              <a:ext cx="1773859" cy="1722121"/>
            </a:xfrm>
            <a:prstGeom prst="rect">
              <a:avLst/>
            </a:prstGeom>
          </p:spPr>
        </p:pic>
        <p:sp>
          <p:nvSpPr>
            <p:cNvPr id="12" name="Google Shape;1753;p49">
              <a:extLst>
                <a:ext uri="{FF2B5EF4-FFF2-40B4-BE49-F238E27FC236}">
                  <a16:creationId xmlns:a16="http://schemas.microsoft.com/office/drawing/2014/main" id="{EFE1EC81-3373-EB72-EB59-97FA8AFD6EEB}"/>
                </a:ext>
              </a:extLst>
            </p:cNvPr>
            <p:cNvSpPr txBox="1">
              <a:spLocks/>
            </p:cNvSpPr>
            <p:nvPr/>
          </p:nvSpPr>
          <p:spPr>
            <a:xfrm>
              <a:off x="3362721" y="3763885"/>
              <a:ext cx="1353700" cy="3698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6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9pPr>
            </a:lstStyle>
            <a:p>
              <a:pPr marL="0" indent="0" algn="ctr"/>
              <a:r>
                <a:rPr lang="en-US" dirty="0"/>
                <a:t>Theobromine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873767-B764-45B4-50CC-0EAFE0F62606}"/>
              </a:ext>
            </a:extLst>
          </p:cNvPr>
          <p:cNvGrpSpPr/>
          <p:nvPr/>
        </p:nvGrpSpPr>
        <p:grpSpPr>
          <a:xfrm>
            <a:off x="5795364" y="1533653"/>
            <a:ext cx="2640997" cy="2753978"/>
            <a:chOff x="5801428" y="1546663"/>
            <a:chExt cx="2640997" cy="2753978"/>
          </a:xfrm>
        </p:grpSpPr>
        <p:pic>
          <p:nvPicPr>
            <p:cNvPr id="14" name="Picture 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D99871B-EE1C-4003-F88C-F70ADB619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1428" y="1546663"/>
              <a:ext cx="2640997" cy="2225040"/>
            </a:xfrm>
            <a:prstGeom prst="rect">
              <a:avLst/>
            </a:prstGeom>
          </p:spPr>
        </p:pic>
        <p:sp>
          <p:nvSpPr>
            <p:cNvPr id="15" name="Google Shape;1753;p49">
              <a:extLst>
                <a:ext uri="{FF2B5EF4-FFF2-40B4-BE49-F238E27FC236}">
                  <a16:creationId xmlns:a16="http://schemas.microsoft.com/office/drawing/2014/main" id="{DC5CF8C4-5117-3079-E6BF-1E3E1042D4DD}"/>
                </a:ext>
              </a:extLst>
            </p:cNvPr>
            <p:cNvSpPr txBox="1">
              <a:spLocks/>
            </p:cNvSpPr>
            <p:nvPr/>
          </p:nvSpPr>
          <p:spPr>
            <a:xfrm>
              <a:off x="5850340" y="3702924"/>
              <a:ext cx="2543172" cy="59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6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9pPr>
            </a:lstStyle>
            <a:p>
              <a:pPr marL="0" indent="0" algn="ctr"/>
              <a:r>
                <a:rPr lang="en-US" dirty="0"/>
                <a:t>Adenosine Monophosphate (AMP)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3600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Theobromine, Caffeine, </a:t>
            </a:r>
            <a:r>
              <a:rPr lang="en" sz="3200" dirty="0">
                <a:solidFill>
                  <a:schemeClr val="dk2"/>
                </a:solidFill>
                <a:highlight>
                  <a:schemeClr val="dk1"/>
                </a:highlight>
              </a:rPr>
              <a:t>and AMP</a:t>
            </a:r>
            <a:endParaRPr sz="32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1753" name="Google Shape;1753;p49"/>
          <p:cNvSpPr txBox="1">
            <a:spLocks noGrp="1"/>
          </p:cNvSpPr>
          <p:nvPr>
            <p:ph type="subTitle" idx="1"/>
          </p:nvPr>
        </p:nvSpPr>
        <p:spPr>
          <a:xfrm>
            <a:off x="1778576" y="3686005"/>
            <a:ext cx="933540" cy="369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Caffeine</a:t>
            </a:r>
            <a:endParaRPr dirty="0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221A12C7-CF41-5E59-367E-6F5370B9F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17" y="1967794"/>
            <a:ext cx="1773858" cy="172212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5D87CC7-8184-7321-4CA1-231735CC28A6}"/>
              </a:ext>
            </a:extLst>
          </p:cNvPr>
          <p:cNvGrpSpPr/>
          <p:nvPr/>
        </p:nvGrpSpPr>
        <p:grpSpPr>
          <a:xfrm>
            <a:off x="3601346" y="1967794"/>
            <a:ext cx="1773859" cy="2084168"/>
            <a:chOff x="3152642" y="2049582"/>
            <a:chExt cx="1773859" cy="2084168"/>
          </a:xfrm>
        </p:grpSpPr>
        <p:pic>
          <p:nvPicPr>
            <p:cNvPr id="11" name="Picture 1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5FD2861-9381-9EDD-7BC8-7B6F7C1B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2642" y="2049582"/>
              <a:ext cx="1773859" cy="1722121"/>
            </a:xfrm>
            <a:prstGeom prst="rect">
              <a:avLst/>
            </a:prstGeom>
          </p:spPr>
        </p:pic>
        <p:sp>
          <p:nvSpPr>
            <p:cNvPr id="12" name="Google Shape;1753;p49">
              <a:extLst>
                <a:ext uri="{FF2B5EF4-FFF2-40B4-BE49-F238E27FC236}">
                  <a16:creationId xmlns:a16="http://schemas.microsoft.com/office/drawing/2014/main" id="{EFE1EC81-3373-EB72-EB59-97FA8AFD6EEB}"/>
                </a:ext>
              </a:extLst>
            </p:cNvPr>
            <p:cNvSpPr txBox="1">
              <a:spLocks/>
            </p:cNvSpPr>
            <p:nvPr/>
          </p:nvSpPr>
          <p:spPr>
            <a:xfrm>
              <a:off x="3362721" y="3763885"/>
              <a:ext cx="1353700" cy="3698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6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9pPr>
            </a:lstStyle>
            <a:p>
              <a:pPr marL="0" indent="0" algn="ctr"/>
              <a:r>
                <a:rPr lang="en-US" dirty="0"/>
                <a:t>Theobromine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873767-B764-45B4-50CC-0EAFE0F62606}"/>
              </a:ext>
            </a:extLst>
          </p:cNvPr>
          <p:cNvGrpSpPr/>
          <p:nvPr/>
        </p:nvGrpSpPr>
        <p:grpSpPr>
          <a:xfrm>
            <a:off x="5795364" y="1533653"/>
            <a:ext cx="2640997" cy="2753978"/>
            <a:chOff x="5801428" y="1546663"/>
            <a:chExt cx="2640997" cy="2753978"/>
          </a:xfrm>
        </p:grpSpPr>
        <p:pic>
          <p:nvPicPr>
            <p:cNvPr id="14" name="Picture 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D99871B-EE1C-4003-F88C-F70ADB619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1428" y="1546663"/>
              <a:ext cx="2640997" cy="2225040"/>
            </a:xfrm>
            <a:prstGeom prst="rect">
              <a:avLst/>
            </a:prstGeom>
          </p:spPr>
        </p:pic>
        <p:sp>
          <p:nvSpPr>
            <p:cNvPr id="15" name="Google Shape;1753;p49">
              <a:extLst>
                <a:ext uri="{FF2B5EF4-FFF2-40B4-BE49-F238E27FC236}">
                  <a16:creationId xmlns:a16="http://schemas.microsoft.com/office/drawing/2014/main" id="{DC5CF8C4-5117-3079-E6BF-1E3E1042D4DD}"/>
                </a:ext>
              </a:extLst>
            </p:cNvPr>
            <p:cNvSpPr txBox="1">
              <a:spLocks/>
            </p:cNvSpPr>
            <p:nvPr/>
          </p:nvSpPr>
          <p:spPr>
            <a:xfrm>
              <a:off x="5850340" y="3702924"/>
              <a:ext cx="2543172" cy="59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6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9pPr>
            </a:lstStyle>
            <a:p>
              <a:pPr marL="0" indent="0" algn="ctr"/>
              <a:r>
                <a:rPr lang="en-US" dirty="0"/>
                <a:t>Adenosine Monophosphate (AMP)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F3BFF13A-CF86-3EAB-B41A-CF1CD4EFD3EB}"/>
              </a:ext>
            </a:extLst>
          </p:cNvPr>
          <p:cNvSpPr/>
          <p:nvPr/>
        </p:nvSpPr>
        <p:spPr>
          <a:xfrm>
            <a:off x="7002780" y="1453587"/>
            <a:ext cx="1752600" cy="15105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50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Theobromine, Caffeine, </a:t>
            </a:r>
            <a:r>
              <a:rPr lang="en" sz="3200" dirty="0">
                <a:solidFill>
                  <a:schemeClr val="dk2"/>
                </a:solidFill>
                <a:highlight>
                  <a:schemeClr val="dk1"/>
                </a:highlight>
              </a:rPr>
              <a:t>and AMP</a:t>
            </a:r>
            <a:endParaRPr sz="32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659678-14A4-06A0-8540-CD2155F58E5E}"/>
              </a:ext>
            </a:extLst>
          </p:cNvPr>
          <p:cNvSpPr txBox="1"/>
          <p:nvPr/>
        </p:nvSpPr>
        <p:spPr>
          <a:xfrm>
            <a:off x="2120265" y="4204752"/>
            <a:ext cx="576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https://www.youtube.com/watch?v=jOfquPE1cnU</a:t>
            </a:r>
            <a:endParaRPr lang="en-US" dirty="0"/>
          </a:p>
          <a:p>
            <a:pPr algn="ctr"/>
            <a:r>
              <a:rPr lang="en-US" dirty="0"/>
              <a:t>Interesting video explaining this effect (watch on your own time)</a:t>
            </a:r>
          </a:p>
        </p:txBody>
      </p:sp>
      <p:pic>
        <p:nvPicPr>
          <p:cNvPr id="7" name="Online Media 6" title="Caffeine and Adenosine Receptors">
            <a:hlinkClick r:id="" action="ppaction://media"/>
            <a:extLst>
              <a:ext uri="{FF2B5EF4-FFF2-40B4-BE49-F238E27FC236}">
                <a16:creationId xmlns:a16="http://schemas.microsoft.com/office/drawing/2014/main" id="{5030B481-B874-3F8A-78C0-9F683B13E89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637790" y="1235672"/>
            <a:ext cx="4729480" cy="267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4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Epinephrine </a:t>
            </a:r>
            <a:r>
              <a:rPr lang="en" dirty="0">
                <a:solidFill>
                  <a:schemeClr val="dk2"/>
                </a:solidFill>
                <a:highlight>
                  <a:schemeClr val="dk1"/>
                </a:highlight>
              </a:rPr>
              <a:t>and Glucagon</a:t>
            </a:r>
            <a:endParaRPr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1753" name="Google Shape;1753;p49"/>
          <p:cNvSpPr txBox="1">
            <a:spLocks noGrp="1"/>
          </p:cNvSpPr>
          <p:nvPr>
            <p:ph type="subTitle" idx="1"/>
          </p:nvPr>
        </p:nvSpPr>
        <p:spPr>
          <a:xfrm>
            <a:off x="4741624" y="1397975"/>
            <a:ext cx="3480300" cy="27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Glucagon acts through GPCRs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Glucagon receptors</a:t>
            </a:r>
            <a:endParaRPr dirty="0"/>
          </a:p>
        </p:txBody>
      </p:sp>
      <p:sp>
        <p:nvSpPr>
          <p:cNvPr id="1754" name="Google Shape;1754;p49"/>
          <p:cNvSpPr txBox="1">
            <a:spLocks noGrp="1"/>
          </p:cNvSpPr>
          <p:nvPr>
            <p:ph type="subTitle" idx="2"/>
          </p:nvPr>
        </p:nvSpPr>
        <p:spPr>
          <a:xfrm>
            <a:off x="922075" y="1397975"/>
            <a:ext cx="3480300" cy="27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Epinephrine acts through GPCRs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Beta-adrenergic receptors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Beta-blockers</a:t>
            </a:r>
            <a:endParaRPr dirty="0"/>
          </a:p>
        </p:txBody>
      </p:sp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91F437E-1203-AE33-04A9-5AAECF1D2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47" y="2380324"/>
            <a:ext cx="2955556" cy="162801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FC33532-42AE-F274-5464-1504B1D42A1C}"/>
              </a:ext>
            </a:extLst>
          </p:cNvPr>
          <p:cNvGrpSpPr/>
          <p:nvPr/>
        </p:nvGrpSpPr>
        <p:grpSpPr>
          <a:xfrm>
            <a:off x="4741624" y="1885507"/>
            <a:ext cx="3274240" cy="2617656"/>
            <a:chOff x="4327642" y="1839707"/>
            <a:chExt cx="3894282" cy="3060405"/>
          </a:xfrm>
        </p:grpSpPr>
        <p:pic>
          <p:nvPicPr>
            <p:cNvPr id="7" name="Picture 6" descr="A picture containing light, dark, night, colorful&#10;&#10;Description automatically generated">
              <a:extLst>
                <a:ext uri="{FF2B5EF4-FFF2-40B4-BE49-F238E27FC236}">
                  <a16:creationId xmlns:a16="http://schemas.microsoft.com/office/drawing/2014/main" id="{61300277-EF2C-37F1-92F4-C57804CF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7642" y="1839707"/>
              <a:ext cx="3060405" cy="3060405"/>
            </a:xfrm>
            <a:prstGeom prst="rect">
              <a:avLst/>
            </a:prstGeom>
          </p:spPr>
        </p:pic>
        <p:pic>
          <p:nvPicPr>
            <p:cNvPr id="9" name="Picture 8" descr="A picture containing plant&#10;&#10;Description automatically generated">
              <a:extLst>
                <a:ext uri="{FF2B5EF4-FFF2-40B4-BE49-F238E27FC236}">
                  <a16:creationId xmlns:a16="http://schemas.microsoft.com/office/drawing/2014/main" id="{6FD612BF-E9E2-F29F-1040-F26D53247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8047" y="2031535"/>
              <a:ext cx="833877" cy="26767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47"/>
          <p:cNvSpPr txBox="1">
            <a:spLocks noGrp="1"/>
          </p:cNvSpPr>
          <p:nvPr>
            <p:ph type="subTitle" idx="1"/>
          </p:nvPr>
        </p:nvSpPr>
        <p:spPr>
          <a:xfrm>
            <a:off x="706135" y="3122578"/>
            <a:ext cx="6679947" cy="6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Please sign in!</a:t>
            </a:r>
          </a:p>
          <a:p>
            <a:pPr marL="0" indent="0"/>
            <a:r>
              <a:rPr lang="en-US" dirty="0">
                <a:solidFill>
                  <a:schemeClr val="accent6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https://umdsurvey.umd.edu/jfe/form/SV_8pESxFL6Ce4uYho</a:t>
            </a:r>
            <a:endParaRPr lang="en-US" dirty="0">
              <a:solidFill>
                <a:schemeClr val="accent6"/>
              </a:solidFill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5286B126-C57E-B9B3-24E8-98394128C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74" y="731096"/>
            <a:ext cx="2391482" cy="239148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839639" y="1185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Hormone Signaling: </a:t>
            </a:r>
            <a:r>
              <a:rPr lang="en" sz="2800" dirty="0">
                <a:solidFill>
                  <a:schemeClr val="dk2"/>
                </a:solidFill>
                <a:highlight>
                  <a:schemeClr val="dk1"/>
                </a:highlight>
              </a:rPr>
              <a:t>GPCRs</a:t>
            </a:r>
            <a:endParaRPr sz="28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094F7-CCB9-34A3-7DAA-4AE91BA75507}"/>
              </a:ext>
            </a:extLst>
          </p:cNvPr>
          <p:cNvSpPr txBox="1"/>
          <p:nvPr/>
        </p:nvSpPr>
        <p:spPr>
          <a:xfrm>
            <a:off x="3783739" y="803877"/>
            <a:ext cx="2489776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Anek Malayalam" panose="020B0604020202020204" charset="0"/>
                <a:cs typeface="Anek Malayalam" panose="020B0604020202020204" charset="0"/>
              </a:rPr>
              <a:t>Hormone Signaling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895517-6F91-C151-FFAC-EDA0AC4C86BE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996936" y="1203987"/>
            <a:ext cx="1031691" cy="27752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A00683-5A21-513F-5D3C-70E661C9CDC2}"/>
              </a:ext>
            </a:extLst>
          </p:cNvPr>
          <p:cNvSpPr txBox="1"/>
          <p:nvPr/>
        </p:nvSpPr>
        <p:spPr>
          <a:xfrm>
            <a:off x="3217452" y="1481516"/>
            <a:ext cx="1558968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G-Protein Coupled Receptors (GPCRs)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BB0D9D-1ED3-12AD-B477-7C88C2234C4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273515" y="1003932"/>
            <a:ext cx="403732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387BB8-B920-8E55-4C99-4802CB612F0A}"/>
              </a:ext>
            </a:extLst>
          </p:cNvPr>
          <p:cNvSpPr txBox="1"/>
          <p:nvPr/>
        </p:nvSpPr>
        <p:spPr>
          <a:xfrm>
            <a:off x="6677247" y="753229"/>
            <a:ext cx="1558968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Receptor Tyrosine Kinases (RTKs)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2C158C-6415-7F01-E771-D5E3276427FE}"/>
              </a:ext>
            </a:extLst>
          </p:cNvPr>
          <p:cNvCxnSpPr>
            <a:cxnSpLocks/>
            <a:stCxn id="13" idx="1"/>
            <a:endCxn id="26" idx="3"/>
          </p:cNvCxnSpPr>
          <p:nvPr/>
        </p:nvCxnSpPr>
        <p:spPr>
          <a:xfrm flipH="1" flipV="1">
            <a:off x="2985667" y="1358404"/>
            <a:ext cx="231785" cy="35394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E356D3-ACBF-5D11-14F2-E40595E0A2B9}"/>
              </a:ext>
            </a:extLst>
          </p:cNvPr>
          <p:cNvSpPr txBox="1"/>
          <p:nvPr/>
        </p:nvSpPr>
        <p:spPr>
          <a:xfrm>
            <a:off x="1806769" y="1235293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Stimulatory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s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800A87-B6E2-E5F1-82D4-E8DE5A305BDF}"/>
              </a:ext>
            </a:extLst>
          </p:cNvPr>
          <p:cNvCxnSpPr>
            <a:cxnSpLocks/>
            <a:stCxn id="13" idx="1"/>
            <a:endCxn id="33" idx="3"/>
          </p:cNvCxnSpPr>
          <p:nvPr/>
        </p:nvCxnSpPr>
        <p:spPr>
          <a:xfrm flipH="1">
            <a:off x="2977485" y="1712349"/>
            <a:ext cx="239967" cy="14752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1F5F1C2-3969-4ABE-2613-A21B63A64840}"/>
              </a:ext>
            </a:extLst>
          </p:cNvPr>
          <p:cNvSpPr txBox="1"/>
          <p:nvPr/>
        </p:nvSpPr>
        <p:spPr>
          <a:xfrm>
            <a:off x="1798587" y="1736765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Inhibitory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i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1C7F53-4DC8-B343-DEA6-9C0C1010EC99}"/>
              </a:ext>
            </a:extLst>
          </p:cNvPr>
          <p:cNvCxnSpPr>
            <a:cxnSpLocks/>
            <a:stCxn id="13" idx="2"/>
            <a:endCxn id="41" idx="0"/>
          </p:cNvCxnSpPr>
          <p:nvPr/>
        </p:nvCxnSpPr>
        <p:spPr>
          <a:xfrm>
            <a:off x="3996936" y="1943181"/>
            <a:ext cx="12357" cy="27752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882CAC-91DD-CBE0-9DC6-C543BD49A3FA}"/>
              </a:ext>
            </a:extLst>
          </p:cNvPr>
          <p:cNvSpPr txBox="1"/>
          <p:nvPr/>
        </p:nvSpPr>
        <p:spPr>
          <a:xfrm>
            <a:off x="3419844" y="2220707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Stimulatory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q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3F5C07-61B7-6F93-1BAC-5E3CE1722085}"/>
              </a:ext>
            </a:extLst>
          </p:cNvPr>
          <p:cNvSpPr txBox="1"/>
          <p:nvPr/>
        </p:nvSpPr>
        <p:spPr>
          <a:xfrm>
            <a:off x="766607" y="1533157"/>
            <a:ext cx="783663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Adenylate Cyclase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F820A6-DB39-1F0F-9C49-5D90FA56E4E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564915" y="1358404"/>
            <a:ext cx="241854" cy="11059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Straight Arrow Connector 1738">
            <a:extLst>
              <a:ext uri="{FF2B5EF4-FFF2-40B4-BE49-F238E27FC236}">
                <a16:creationId xmlns:a16="http://schemas.microsoft.com/office/drawing/2014/main" id="{166AC696-BB8F-7E15-765F-035E3298E35A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009293" y="2466928"/>
            <a:ext cx="0" cy="20239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5" name="TextBox 1744">
            <a:extLst>
              <a:ext uri="{FF2B5EF4-FFF2-40B4-BE49-F238E27FC236}">
                <a16:creationId xmlns:a16="http://schemas.microsoft.com/office/drawing/2014/main" id="{DE98A1D0-BFB0-D10F-B265-566E3B8BF126}"/>
              </a:ext>
            </a:extLst>
          </p:cNvPr>
          <p:cNvSpPr txBox="1"/>
          <p:nvPr/>
        </p:nvSpPr>
        <p:spPr>
          <a:xfrm>
            <a:off x="3467312" y="2744455"/>
            <a:ext cx="108975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Phospholipases</a:t>
            </a:r>
          </a:p>
        </p:txBody>
      </p:sp>
      <p:cxnSp>
        <p:nvCxnSpPr>
          <p:cNvPr id="1746" name="Straight Arrow Connector 1745">
            <a:extLst>
              <a:ext uri="{FF2B5EF4-FFF2-40B4-BE49-F238E27FC236}">
                <a16:creationId xmlns:a16="http://schemas.microsoft.com/office/drawing/2014/main" id="{F7968CFD-78B5-EA9C-C813-58ACF9A00893}"/>
              </a:ext>
            </a:extLst>
          </p:cNvPr>
          <p:cNvCxnSpPr>
            <a:cxnSpLocks/>
          </p:cNvCxnSpPr>
          <p:nvPr/>
        </p:nvCxnSpPr>
        <p:spPr>
          <a:xfrm>
            <a:off x="793826" y="791358"/>
            <a:ext cx="36507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1" name="Group 1760">
            <a:extLst>
              <a:ext uri="{FF2B5EF4-FFF2-40B4-BE49-F238E27FC236}">
                <a16:creationId xmlns:a16="http://schemas.microsoft.com/office/drawing/2014/main" id="{20BBE600-7F95-B38F-8F4C-BF9B76727263}"/>
              </a:ext>
            </a:extLst>
          </p:cNvPr>
          <p:cNvGrpSpPr/>
          <p:nvPr/>
        </p:nvGrpSpPr>
        <p:grpSpPr>
          <a:xfrm>
            <a:off x="796326" y="903806"/>
            <a:ext cx="362570" cy="58117"/>
            <a:chOff x="282328" y="1050131"/>
            <a:chExt cx="338994" cy="73819"/>
          </a:xfrm>
        </p:grpSpPr>
        <p:cxnSp>
          <p:nvCxnSpPr>
            <p:cNvPr id="1749" name="Straight Arrow Connector 1748">
              <a:extLst>
                <a:ext uri="{FF2B5EF4-FFF2-40B4-BE49-F238E27FC236}">
                  <a16:creationId xmlns:a16="http://schemas.microsoft.com/office/drawing/2014/main" id="{F70E2BD8-D025-4B7E-0828-59F73D098E6C}"/>
                </a:ext>
              </a:extLst>
            </p:cNvPr>
            <p:cNvCxnSpPr>
              <a:cxnSpLocks/>
            </p:cNvCxnSpPr>
            <p:nvPr/>
          </p:nvCxnSpPr>
          <p:spPr>
            <a:xfrm>
              <a:off x="282328" y="1087255"/>
              <a:ext cx="338993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0" name="Straight Arrow Connector 1749">
              <a:extLst>
                <a:ext uri="{FF2B5EF4-FFF2-40B4-BE49-F238E27FC236}">
                  <a16:creationId xmlns:a16="http://schemas.microsoft.com/office/drawing/2014/main" id="{B87619CB-56FA-5E45-5587-480C24641F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321" y="1050131"/>
              <a:ext cx="1" cy="7381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3" name="TextBox 1762">
            <a:extLst>
              <a:ext uri="{FF2B5EF4-FFF2-40B4-BE49-F238E27FC236}">
                <a16:creationId xmlns:a16="http://schemas.microsoft.com/office/drawing/2014/main" id="{EE02D6F7-4535-A6D6-64B0-03DB5F51B96F}"/>
              </a:ext>
            </a:extLst>
          </p:cNvPr>
          <p:cNvSpPr txBox="1"/>
          <p:nvPr/>
        </p:nvSpPr>
        <p:spPr>
          <a:xfrm>
            <a:off x="882952" y="692886"/>
            <a:ext cx="1200667" cy="2154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= Activates</a:t>
            </a:r>
          </a:p>
        </p:txBody>
      </p:sp>
      <p:sp>
        <p:nvSpPr>
          <p:cNvPr id="1765" name="TextBox 1764">
            <a:extLst>
              <a:ext uri="{FF2B5EF4-FFF2-40B4-BE49-F238E27FC236}">
                <a16:creationId xmlns:a16="http://schemas.microsoft.com/office/drawing/2014/main" id="{3E9B8846-EC9B-C449-7131-9C0B927D8E33}"/>
              </a:ext>
            </a:extLst>
          </p:cNvPr>
          <p:cNvSpPr txBox="1"/>
          <p:nvPr/>
        </p:nvSpPr>
        <p:spPr>
          <a:xfrm>
            <a:off x="845256" y="823921"/>
            <a:ext cx="1200667" cy="2154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= Inhibits</a:t>
            </a:r>
          </a:p>
        </p:txBody>
      </p:sp>
      <p:cxnSp>
        <p:nvCxnSpPr>
          <p:cNvPr id="1766" name="Straight Arrow Connector 1765">
            <a:extLst>
              <a:ext uri="{FF2B5EF4-FFF2-40B4-BE49-F238E27FC236}">
                <a16:creationId xmlns:a16="http://schemas.microsoft.com/office/drawing/2014/main" id="{28007F3E-D2E5-90B0-5E87-8FCB608EC06C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1154185" y="1933267"/>
            <a:ext cx="4254" cy="24777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9" name="TextBox 1768">
            <a:extLst>
              <a:ext uri="{FF2B5EF4-FFF2-40B4-BE49-F238E27FC236}">
                <a16:creationId xmlns:a16="http://schemas.microsoft.com/office/drawing/2014/main" id="{B4A416E1-CF1B-E055-F038-CC60427B551B}"/>
              </a:ext>
            </a:extLst>
          </p:cNvPr>
          <p:cNvSpPr txBox="1"/>
          <p:nvPr/>
        </p:nvSpPr>
        <p:spPr>
          <a:xfrm>
            <a:off x="421594" y="2105055"/>
            <a:ext cx="414355" cy="24886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ATP</a:t>
            </a:r>
          </a:p>
        </p:txBody>
      </p:sp>
      <p:cxnSp>
        <p:nvCxnSpPr>
          <p:cNvPr id="1770" name="Straight Arrow Connector 1769">
            <a:extLst>
              <a:ext uri="{FF2B5EF4-FFF2-40B4-BE49-F238E27FC236}">
                <a16:creationId xmlns:a16="http://schemas.microsoft.com/office/drawing/2014/main" id="{EE0CC21B-6201-6943-77D6-9393600949F3}"/>
              </a:ext>
            </a:extLst>
          </p:cNvPr>
          <p:cNvCxnSpPr>
            <a:cxnSpLocks/>
          </p:cNvCxnSpPr>
          <p:nvPr/>
        </p:nvCxnSpPr>
        <p:spPr>
          <a:xfrm>
            <a:off x="839639" y="2220707"/>
            <a:ext cx="566753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TextBox 1773">
            <a:extLst>
              <a:ext uri="{FF2B5EF4-FFF2-40B4-BE49-F238E27FC236}">
                <a16:creationId xmlns:a16="http://schemas.microsoft.com/office/drawing/2014/main" id="{129D9DCF-D0C8-1D0B-5BCE-27DFF16F26D4}"/>
              </a:ext>
            </a:extLst>
          </p:cNvPr>
          <p:cNvSpPr txBox="1"/>
          <p:nvPr/>
        </p:nvSpPr>
        <p:spPr>
          <a:xfrm>
            <a:off x="1406392" y="2108498"/>
            <a:ext cx="551641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cAMP</a:t>
            </a:r>
          </a:p>
        </p:txBody>
      </p:sp>
      <p:grpSp>
        <p:nvGrpSpPr>
          <p:cNvPr id="1785" name="Group 1784">
            <a:extLst>
              <a:ext uri="{FF2B5EF4-FFF2-40B4-BE49-F238E27FC236}">
                <a16:creationId xmlns:a16="http://schemas.microsoft.com/office/drawing/2014/main" id="{3D146A49-DA5F-1A97-5BF0-08A2EC48BA02}"/>
              </a:ext>
            </a:extLst>
          </p:cNvPr>
          <p:cNvGrpSpPr/>
          <p:nvPr/>
        </p:nvGrpSpPr>
        <p:grpSpPr>
          <a:xfrm rot="11050100">
            <a:off x="1577777" y="1769982"/>
            <a:ext cx="224876" cy="138770"/>
            <a:chOff x="282328" y="1050131"/>
            <a:chExt cx="338994" cy="73819"/>
          </a:xfrm>
        </p:grpSpPr>
        <p:cxnSp>
          <p:nvCxnSpPr>
            <p:cNvPr id="1786" name="Straight Arrow Connector 1785">
              <a:extLst>
                <a:ext uri="{FF2B5EF4-FFF2-40B4-BE49-F238E27FC236}">
                  <a16:creationId xmlns:a16="http://schemas.microsoft.com/office/drawing/2014/main" id="{A24E8049-8160-6FD2-313F-00FA09205D2D}"/>
                </a:ext>
              </a:extLst>
            </p:cNvPr>
            <p:cNvCxnSpPr>
              <a:cxnSpLocks/>
            </p:cNvCxnSpPr>
            <p:nvPr/>
          </p:nvCxnSpPr>
          <p:spPr>
            <a:xfrm>
              <a:off x="282328" y="1087255"/>
              <a:ext cx="338993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7" name="Straight Arrow Connector 1786">
              <a:extLst>
                <a:ext uri="{FF2B5EF4-FFF2-40B4-BE49-F238E27FC236}">
                  <a16:creationId xmlns:a16="http://schemas.microsoft.com/office/drawing/2014/main" id="{EF9D694B-6866-2254-2DF9-203C891B74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321" y="1050131"/>
              <a:ext cx="1" cy="7381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8" name="Arc 1787">
            <a:extLst>
              <a:ext uri="{FF2B5EF4-FFF2-40B4-BE49-F238E27FC236}">
                <a16:creationId xmlns:a16="http://schemas.microsoft.com/office/drawing/2014/main" id="{F9F27574-F5BA-BC9F-7CFC-C5699C10880F}"/>
              </a:ext>
            </a:extLst>
          </p:cNvPr>
          <p:cNvSpPr/>
          <p:nvPr/>
        </p:nvSpPr>
        <p:spPr>
          <a:xfrm>
            <a:off x="745163" y="2220707"/>
            <a:ext cx="529016" cy="414848"/>
          </a:xfrm>
          <a:prstGeom prst="arc">
            <a:avLst>
              <a:gd name="adj1" fmla="val 16200000"/>
              <a:gd name="adj2" fmla="val 6509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9" name="TextBox 1788">
            <a:extLst>
              <a:ext uri="{FF2B5EF4-FFF2-40B4-BE49-F238E27FC236}">
                <a16:creationId xmlns:a16="http://schemas.microsoft.com/office/drawing/2014/main" id="{8E52F7A4-5356-2F53-5E55-511CC8C3C1B4}"/>
              </a:ext>
            </a:extLst>
          </p:cNvPr>
          <p:cNvSpPr txBox="1"/>
          <p:nvPr/>
        </p:nvSpPr>
        <p:spPr>
          <a:xfrm>
            <a:off x="1092470" y="2498474"/>
            <a:ext cx="369107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PP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i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sp>
        <p:nvSpPr>
          <p:cNvPr id="1790" name="TextBox 1789">
            <a:extLst>
              <a:ext uri="{FF2B5EF4-FFF2-40B4-BE49-F238E27FC236}">
                <a16:creationId xmlns:a16="http://schemas.microsoft.com/office/drawing/2014/main" id="{EF698A99-2AE4-70CC-005C-CE1B096E406C}"/>
              </a:ext>
            </a:extLst>
          </p:cNvPr>
          <p:cNvSpPr txBox="1"/>
          <p:nvPr/>
        </p:nvSpPr>
        <p:spPr>
          <a:xfrm>
            <a:off x="207394" y="3242619"/>
            <a:ext cx="1310278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cAMP Phosphodiesterase</a:t>
            </a:r>
          </a:p>
        </p:txBody>
      </p:sp>
      <p:cxnSp>
        <p:nvCxnSpPr>
          <p:cNvPr id="1791" name="Straight Arrow Connector 1790">
            <a:extLst>
              <a:ext uri="{FF2B5EF4-FFF2-40B4-BE49-F238E27FC236}">
                <a16:creationId xmlns:a16="http://schemas.microsoft.com/office/drawing/2014/main" id="{9D58C867-6DC6-EE15-B795-793374AA9384}"/>
              </a:ext>
            </a:extLst>
          </p:cNvPr>
          <p:cNvCxnSpPr>
            <a:cxnSpLocks/>
            <a:stCxn id="1774" idx="2"/>
            <a:endCxn id="1794" idx="0"/>
          </p:cNvCxnSpPr>
          <p:nvPr/>
        </p:nvCxnSpPr>
        <p:spPr>
          <a:xfrm flipH="1">
            <a:off x="1655397" y="2354719"/>
            <a:ext cx="26816" cy="14319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TextBox 1793">
            <a:extLst>
              <a:ext uri="{FF2B5EF4-FFF2-40B4-BE49-F238E27FC236}">
                <a16:creationId xmlns:a16="http://schemas.microsoft.com/office/drawing/2014/main" id="{3EA8C089-E3B4-AA80-8D00-E74C1EDFA714}"/>
              </a:ext>
            </a:extLst>
          </p:cNvPr>
          <p:cNvSpPr txBox="1"/>
          <p:nvPr/>
        </p:nvSpPr>
        <p:spPr>
          <a:xfrm>
            <a:off x="1406392" y="3786710"/>
            <a:ext cx="498009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AMP</a:t>
            </a:r>
          </a:p>
        </p:txBody>
      </p:sp>
      <p:cxnSp>
        <p:nvCxnSpPr>
          <p:cNvPr id="1798" name="Straight Arrow Connector 1797">
            <a:extLst>
              <a:ext uri="{FF2B5EF4-FFF2-40B4-BE49-F238E27FC236}">
                <a16:creationId xmlns:a16="http://schemas.microsoft.com/office/drawing/2014/main" id="{1A149F81-80F1-B7A8-6BE2-E9603CB5BCE0}"/>
              </a:ext>
            </a:extLst>
          </p:cNvPr>
          <p:cNvCxnSpPr>
            <a:cxnSpLocks/>
            <a:stCxn id="1790" idx="3"/>
          </p:cNvCxnSpPr>
          <p:nvPr/>
        </p:nvCxnSpPr>
        <p:spPr>
          <a:xfrm flipV="1">
            <a:off x="1517672" y="2961783"/>
            <a:ext cx="164539" cy="4808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2" name="Group 1811">
            <a:extLst>
              <a:ext uri="{FF2B5EF4-FFF2-40B4-BE49-F238E27FC236}">
                <a16:creationId xmlns:a16="http://schemas.microsoft.com/office/drawing/2014/main" id="{E911DD72-FC78-8B74-A06F-CB48742E456B}"/>
              </a:ext>
            </a:extLst>
          </p:cNvPr>
          <p:cNvGrpSpPr/>
          <p:nvPr/>
        </p:nvGrpSpPr>
        <p:grpSpPr>
          <a:xfrm>
            <a:off x="1682212" y="2547886"/>
            <a:ext cx="569788" cy="678734"/>
            <a:chOff x="1806839" y="2887176"/>
            <a:chExt cx="532739" cy="1165645"/>
          </a:xfrm>
        </p:grpSpPr>
        <p:sp>
          <p:nvSpPr>
            <p:cNvPr id="1801" name="Arc 1800">
              <a:extLst>
                <a:ext uri="{FF2B5EF4-FFF2-40B4-BE49-F238E27FC236}">
                  <a16:creationId xmlns:a16="http://schemas.microsoft.com/office/drawing/2014/main" id="{6B832F7F-135C-1943-D390-D70D0FA90B78}"/>
                </a:ext>
              </a:extLst>
            </p:cNvPr>
            <p:cNvSpPr/>
            <p:nvPr/>
          </p:nvSpPr>
          <p:spPr>
            <a:xfrm rot="16200000">
              <a:off x="1405851" y="3411275"/>
              <a:ext cx="1042534" cy="240558"/>
            </a:xfrm>
            <a:prstGeom prst="arc">
              <a:avLst>
                <a:gd name="adj1" fmla="val 16200000"/>
                <a:gd name="adj2" fmla="val 42065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2" name="TextBox 1801">
              <a:extLst>
                <a:ext uri="{FF2B5EF4-FFF2-40B4-BE49-F238E27FC236}">
                  <a16:creationId xmlns:a16="http://schemas.microsoft.com/office/drawing/2014/main" id="{AE381CFA-FD3E-2C87-C202-9AAB1491FA26}"/>
                </a:ext>
              </a:extLst>
            </p:cNvPr>
            <p:cNvSpPr txBox="1"/>
            <p:nvPr/>
          </p:nvSpPr>
          <p:spPr>
            <a:xfrm>
              <a:off x="1950106" y="2887176"/>
              <a:ext cx="389472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H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2</a:t>
              </a:r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O</a:t>
              </a:r>
            </a:p>
          </p:txBody>
        </p:sp>
      </p:grpSp>
      <p:cxnSp>
        <p:nvCxnSpPr>
          <p:cNvPr id="1805" name="Straight Arrow Connector 1804">
            <a:extLst>
              <a:ext uri="{FF2B5EF4-FFF2-40B4-BE49-F238E27FC236}">
                <a16:creationId xmlns:a16="http://schemas.microsoft.com/office/drawing/2014/main" id="{E8704C4A-D32B-F591-24E0-D1D8A6CB0957}"/>
              </a:ext>
            </a:extLst>
          </p:cNvPr>
          <p:cNvCxnSpPr>
            <a:cxnSpLocks/>
            <a:stCxn id="1774" idx="3"/>
          </p:cNvCxnSpPr>
          <p:nvPr/>
        </p:nvCxnSpPr>
        <p:spPr>
          <a:xfrm>
            <a:off x="1958033" y="2231609"/>
            <a:ext cx="632685" cy="4535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8" name="TextBox 1807">
            <a:extLst>
              <a:ext uri="{FF2B5EF4-FFF2-40B4-BE49-F238E27FC236}">
                <a16:creationId xmlns:a16="http://schemas.microsoft.com/office/drawing/2014/main" id="{FFC58B83-707F-807B-9107-3563AE2D6B5F}"/>
              </a:ext>
            </a:extLst>
          </p:cNvPr>
          <p:cNvSpPr txBox="1"/>
          <p:nvPr/>
        </p:nvSpPr>
        <p:spPr>
          <a:xfrm>
            <a:off x="2269544" y="2740483"/>
            <a:ext cx="719003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Protein Kinase A (PKA)</a:t>
            </a:r>
          </a:p>
        </p:txBody>
      </p:sp>
      <p:cxnSp>
        <p:nvCxnSpPr>
          <p:cNvPr id="1813" name="Straight Arrow Connector 1812">
            <a:extLst>
              <a:ext uri="{FF2B5EF4-FFF2-40B4-BE49-F238E27FC236}">
                <a16:creationId xmlns:a16="http://schemas.microsoft.com/office/drawing/2014/main" id="{B4A5D267-A048-DDFA-F651-31904C4C6090}"/>
              </a:ext>
            </a:extLst>
          </p:cNvPr>
          <p:cNvCxnSpPr>
            <a:cxnSpLocks/>
            <a:stCxn id="1808" idx="2"/>
          </p:cNvCxnSpPr>
          <p:nvPr/>
        </p:nvCxnSpPr>
        <p:spPr>
          <a:xfrm flipH="1">
            <a:off x="2629045" y="3294481"/>
            <a:ext cx="1" cy="21206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1" name="Group 1850">
            <a:extLst>
              <a:ext uri="{FF2B5EF4-FFF2-40B4-BE49-F238E27FC236}">
                <a16:creationId xmlns:a16="http://schemas.microsoft.com/office/drawing/2014/main" id="{6D895047-DAFC-0DAB-6A16-05A6972868BA}"/>
              </a:ext>
            </a:extLst>
          </p:cNvPr>
          <p:cNvGrpSpPr/>
          <p:nvPr/>
        </p:nvGrpSpPr>
        <p:grpSpPr>
          <a:xfrm>
            <a:off x="1821606" y="3442674"/>
            <a:ext cx="1842691" cy="859357"/>
            <a:chOff x="1841450" y="3438415"/>
            <a:chExt cx="1807810" cy="1003605"/>
          </a:xfrm>
        </p:grpSpPr>
        <p:sp>
          <p:nvSpPr>
            <p:cNvPr id="1816" name="TextBox 1815">
              <a:extLst>
                <a:ext uri="{FF2B5EF4-FFF2-40B4-BE49-F238E27FC236}">
                  <a16:creationId xmlns:a16="http://schemas.microsoft.com/office/drawing/2014/main" id="{EEAEE820-564A-DE17-F4D6-06834628A2C4}"/>
                </a:ext>
              </a:extLst>
            </p:cNvPr>
            <p:cNvSpPr txBox="1"/>
            <p:nvPr/>
          </p:nvSpPr>
          <p:spPr>
            <a:xfrm>
              <a:off x="1841450" y="3438415"/>
              <a:ext cx="59309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</a:t>
              </a:r>
            </a:p>
          </p:txBody>
        </p:sp>
        <p:cxnSp>
          <p:nvCxnSpPr>
            <p:cNvPr id="1817" name="Straight Arrow Connector 1816">
              <a:extLst>
                <a:ext uri="{FF2B5EF4-FFF2-40B4-BE49-F238E27FC236}">
                  <a16:creationId xmlns:a16="http://schemas.microsoft.com/office/drawing/2014/main" id="{C499F623-C5E4-F0A3-AADC-9D25BBF67E60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46" y="3560204"/>
              <a:ext cx="463335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0" name="TextBox 1819">
              <a:extLst>
                <a:ext uri="{FF2B5EF4-FFF2-40B4-BE49-F238E27FC236}">
                  <a16:creationId xmlns:a16="http://schemas.microsoft.com/office/drawing/2014/main" id="{76FA35AB-6DBA-702D-A143-8228453F9632}"/>
                </a:ext>
              </a:extLst>
            </p:cNvPr>
            <p:cNvSpPr txBox="1"/>
            <p:nvPr/>
          </p:nvSpPr>
          <p:spPr>
            <a:xfrm>
              <a:off x="2903403" y="3438415"/>
              <a:ext cx="735435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Protein-P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i</a:t>
              </a:r>
              <a:endParaRPr lang="en-US" sz="1000" dirty="0">
                <a:latin typeface="Anek Malayalam" panose="020B0604020202020204" charset="0"/>
                <a:cs typeface="Anek Malayalam" panose="020B0604020202020204" charset="0"/>
              </a:endParaRPr>
            </a:p>
          </p:txBody>
        </p:sp>
        <p:cxnSp>
          <p:nvCxnSpPr>
            <p:cNvPr id="1823" name="Straight Arrow Connector 1822">
              <a:extLst>
                <a:ext uri="{FF2B5EF4-FFF2-40B4-BE49-F238E27FC236}">
                  <a16:creationId xmlns:a16="http://schemas.microsoft.com/office/drawing/2014/main" id="{1746D2E7-85F8-E0CD-9D88-75015D0218DB}"/>
                </a:ext>
              </a:extLst>
            </p:cNvPr>
            <p:cNvCxnSpPr>
              <a:cxnSpLocks/>
              <a:stCxn id="1820" idx="2"/>
            </p:cNvCxnSpPr>
            <p:nvPr/>
          </p:nvCxnSpPr>
          <p:spPr>
            <a:xfrm>
              <a:off x="3271121" y="3684636"/>
              <a:ext cx="1" cy="277527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6" name="TextBox 1825">
              <a:extLst>
                <a:ext uri="{FF2B5EF4-FFF2-40B4-BE49-F238E27FC236}">
                  <a16:creationId xmlns:a16="http://schemas.microsoft.com/office/drawing/2014/main" id="{08A0D868-644B-4104-0A5F-49D6A06CD688}"/>
                </a:ext>
              </a:extLst>
            </p:cNvPr>
            <p:cNvSpPr txBox="1"/>
            <p:nvPr/>
          </p:nvSpPr>
          <p:spPr>
            <a:xfrm>
              <a:off x="2913825" y="3974749"/>
              <a:ext cx="735435" cy="4672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nek Malayalam" panose="020B0604020202020204" charset="0"/>
                  <a:cs typeface="Anek Malayalam" panose="020B0604020202020204" charset="0"/>
                </a:rPr>
                <a:t>Cellular Response</a:t>
              </a:r>
            </a:p>
          </p:txBody>
        </p:sp>
      </p:grpSp>
      <p:grpSp>
        <p:nvGrpSpPr>
          <p:cNvPr id="1836" name="Group 1835">
            <a:extLst>
              <a:ext uri="{FF2B5EF4-FFF2-40B4-BE49-F238E27FC236}">
                <a16:creationId xmlns:a16="http://schemas.microsoft.com/office/drawing/2014/main" id="{E99C0F38-315B-E729-7072-CB89826EB318}"/>
              </a:ext>
            </a:extLst>
          </p:cNvPr>
          <p:cNvGrpSpPr/>
          <p:nvPr/>
        </p:nvGrpSpPr>
        <p:grpSpPr>
          <a:xfrm>
            <a:off x="3731045" y="3415139"/>
            <a:ext cx="1344950" cy="625531"/>
            <a:chOff x="4029686" y="3617700"/>
            <a:chExt cx="1257496" cy="842499"/>
          </a:xfrm>
        </p:grpSpPr>
        <p:sp>
          <p:nvSpPr>
            <p:cNvPr id="1828" name="TextBox 1827">
              <a:extLst>
                <a:ext uri="{FF2B5EF4-FFF2-40B4-BE49-F238E27FC236}">
                  <a16:creationId xmlns:a16="http://schemas.microsoft.com/office/drawing/2014/main" id="{49D22E81-443B-4F02-FBB6-4294955D8A27}"/>
                </a:ext>
              </a:extLst>
            </p:cNvPr>
            <p:cNvSpPr txBox="1"/>
            <p:nvPr/>
          </p:nvSpPr>
          <p:spPr>
            <a:xfrm>
              <a:off x="4029686" y="3617700"/>
              <a:ext cx="437615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PIP2</a:t>
              </a:r>
            </a:p>
          </p:txBody>
        </p:sp>
        <p:cxnSp>
          <p:nvCxnSpPr>
            <p:cNvPr id="1829" name="Straight Arrow Connector 1828">
              <a:extLst>
                <a:ext uri="{FF2B5EF4-FFF2-40B4-BE49-F238E27FC236}">
                  <a16:creationId xmlns:a16="http://schemas.microsoft.com/office/drawing/2014/main" id="{935F2BE9-4961-01D0-6970-431506355EBE}"/>
                </a:ext>
              </a:extLst>
            </p:cNvPr>
            <p:cNvCxnSpPr>
              <a:cxnSpLocks/>
              <a:stCxn id="1828" idx="3"/>
            </p:cNvCxnSpPr>
            <p:nvPr/>
          </p:nvCxnSpPr>
          <p:spPr>
            <a:xfrm>
              <a:off x="4467301" y="3740811"/>
              <a:ext cx="382266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0" name="TextBox 1829">
              <a:extLst>
                <a:ext uri="{FF2B5EF4-FFF2-40B4-BE49-F238E27FC236}">
                  <a16:creationId xmlns:a16="http://schemas.microsoft.com/office/drawing/2014/main" id="{51F1E882-E847-736A-F47E-996BCA0A48F3}"/>
                </a:ext>
              </a:extLst>
            </p:cNvPr>
            <p:cNvSpPr txBox="1"/>
            <p:nvPr/>
          </p:nvSpPr>
          <p:spPr>
            <a:xfrm>
              <a:off x="4859331" y="3617700"/>
              <a:ext cx="427851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DAG</a:t>
              </a:r>
            </a:p>
          </p:txBody>
        </p:sp>
        <p:sp>
          <p:nvSpPr>
            <p:cNvPr id="1831" name="Arc 1830">
              <a:extLst>
                <a:ext uri="{FF2B5EF4-FFF2-40B4-BE49-F238E27FC236}">
                  <a16:creationId xmlns:a16="http://schemas.microsoft.com/office/drawing/2014/main" id="{41054D37-AFC3-7DAB-F0BE-E723FFC6A69B}"/>
                </a:ext>
              </a:extLst>
            </p:cNvPr>
            <p:cNvSpPr/>
            <p:nvPr/>
          </p:nvSpPr>
          <p:spPr>
            <a:xfrm>
              <a:off x="4244205" y="3740938"/>
              <a:ext cx="515735" cy="719261"/>
            </a:xfrm>
            <a:prstGeom prst="arc">
              <a:avLst>
                <a:gd name="adj1" fmla="val 16200000"/>
                <a:gd name="adj2" fmla="val 65096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2" name="TextBox 1831">
              <a:extLst>
                <a:ext uri="{FF2B5EF4-FFF2-40B4-BE49-F238E27FC236}">
                  <a16:creationId xmlns:a16="http://schemas.microsoft.com/office/drawing/2014/main" id="{52DD30A5-9E3D-F4A6-6D47-45D44EB57868}"/>
                </a:ext>
              </a:extLst>
            </p:cNvPr>
            <p:cNvSpPr txBox="1"/>
            <p:nvPr/>
          </p:nvSpPr>
          <p:spPr>
            <a:xfrm>
              <a:off x="4569153" y="4189391"/>
              <a:ext cx="38226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IP3</a:t>
              </a:r>
            </a:p>
          </p:txBody>
        </p:sp>
      </p:grpSp>
      <p:cxnSp>
        <p:nvCxnSpPr>
          <p:cNvPr id="1833" name="Straight Arrow Connector 1832">
            <a:extLst>
              <a:ext uri="{FF2B5EF4-FFF2-40B4-BE49-F238E27FC236}">
                <a16:creationId xmlns:a16="http://schemas.microsoft.com/office/drawing/2014/main" id="{5F44E570-9208-E77C-F70C-4F5E98A43A09}"/>
              </a:ext>
            </a:extLst>
          </p:cNvPr>
          <p:cNvCxnSpPr>
            <a:cxnSpLocks/>
            <a:stCxn id="1745" idx="2"/>
          </p:cNvCxnSpPr>
          <p:nvPr/>
        </p:nvCxnSpPr>
        <p:spPr>
          <a:xfrm>
            <a:off x="4012191" y="2990676"/>
            <a:ext cx="362019" cy="47913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8" name="Straight Arrow Connector 1837">
            <a:extLst>
              <a:ext uri="{FF2B5EF4-FFF2-40B4-BE49-F238E27FC236}">
                <a16:creationId xmlns:a16="http://schemas.microsoft.com/office/drawing/2014/main" id="{306D52F1-2EA2-4CF7-0F2E-ED18E03B9305}"/>
              </a:ext>
            </a:extLst>
          </p:cNvPr>
          <p:cNvCxnSpPr>
            <a:cxnSpLocks/>
            <a:stCxn id="1832" idx="2"/>
          </p:cNvCxnSpPr>
          <p:nvPr/>
        </p:nvCxnSpPr>
        <p:spPr>
          <a:xfrm flipH="1">
            <a:off x="4512085" y="4022415"/>
            <a:ext cx="371" cy="923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1" name="TextBox 1840">
            <a:extLst>
              <a:ext uri="{FF2B5EF4-FFF2-40B4-BE49-F238E27FC236}">
                <a16:creationId xmlns:a16="http://schemas.microsoft.com/office/drawing/2014/main" id="{1E7358A2-D842-FF9F-5530-CB4893E6F451}"/>
              </a:ext>
            </a:extLst>
          </p:cNvPr>
          <p:cNvSpPr txBox="1"/>
          <p:nvPr/>
        </p:nvSpPr>
        <p:spPr>
          <a:xfrm>
            <a:off x="4080043" y="4166660"/>
            <a:ext cx="894001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IP3 – Gated Calcium Transport Channel </a:t>
            </a:r>
          </a:p>
        </p:txBody>
      </p:sp>
      <p:cxnSp>
        <p:nvCxnSpPr>
          <p:cNvPr id="1842" name="Straight Arrow Connector 1841">
            <a:extLst>
              <a:ext uri="{FF2B5EF4-FFF2-40B4-BE49-F238E27FC236}">
                <a16:creationId xmlns:a16="http://schemas.microsoft.com/office/drawing/2014/main" id="{1485D208-D3F8-53C1-7463-77A5193DA2F5}"/>
              </a:ext>
            </a:extLst>
          </p:cNvPr>
          <p:cNvCxnSpPr>
            <a:cxnSpLocks/>
            <a:stCxn id="1830" idx="0"/>
          </p:cNvCxnSpPr>
          <p:nvPr/>
        </p:nvCxnSpPr>
        <p:spPr>
          <a:xfrm flipV="1">
            <a:off x="4847192" y="3159676"/>
            <a:ext cx="246649" cy="2554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" name="TextBox 1849">
            <a:extLst>
              <a:ext uri="{FF2B5EF4-FFF2-40B4-BE49-F238E27FC236}">
                <a16:creationId xmlns:a16="http://schemas.microsoft.com/office/drawing/2014/main" id="{A9D0DBA8-5AE3-4CC4-F33B-DCF49BB35C39}"/>
              </a:ext>
            </a:extLst>
          </p:cNvPr>
          <p:cNvSpPr txBox="1"/>
          <p:nvPr/>
        </p:nvSpPr>
        <p:spPr>
          <a:xfrm>
            <a:off x="4675963" y="2538734"/>
            <a:ext cx="864747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Protein Kinase C (PKC)</a:t>
            </a:r>
          </a:p>
        </p:txBody>
      </p:sp>
      <p:cxnSp>
        <p:nvCxnSpPr>
          <p:cNvPr id="1869" name="Straight Arrow Connector 1868">
            <a:extLst>
              <a:ext uri="{FF2B5EF4-FFF2-40B4-BE49-F238E27FC236}">
                <a16:creationId xmlns:a16="http://schemas.microsoft.com/office/drawing/2014/main" id="{36C316CC-B8B8-2547-8535-50FD59C80CE0}"/>
              </a:ext>
            </a:extLst>
          </p:cNvPr>
          <p:cNvCxnSpPr>
            <a:cxnSpLocks/>
            <a:stCxn id="1841" idx="3"/>
          </p:cNvCxnSpPr>
          <p:nvPr/>
        </p:nvCxnSpPr>
        <p:spPr>
          <a:xfrm>
            <a:off x="4974044" y="4520603"/>
            <a:ext cx="43438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2" name="TextBox 1871">
            <a:extLst>
              <a:ext uri="{FF2B5EF4-FFF2-40B4-BE49-F238E27FC236}">
                <a16:creationId xmlns:a16="http://schemas.microsoft.com/office/drawing/2014/main" id="{8B3D1C0B-89B8-773E-19C4-2942C1B7A3EE}"/>
              </a:ext>
            </a:extLst>
          </p:cNvPr>
          <p:cNvSpPr txBox="1"/>
          <p:nvPr/>
        </p:nvSpPr>
        <p:spPr>
          <a:xfrm>
            <a:off x="5078579" y="4652376"/>
            <a:ext cx="769404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</a:t>
            </a:r>
            <a:r>
              <a:rPr lang="en-US" sz="1000" baseline="30000" dirty="0">
                <a:latin typeface="Anek Malayalam" panose="020B0604020202020204" charset="0"/>
                <a:cs typeface="Anek Malayalam" panose="020B0604020202020204" charset="0"/>
              </a:rPr>
              <a:t>+2 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 ER Lumen</a:t>
            </a:r>
          </a:p>
        </p:txBody>
      </p:sp>
      <p:cxnSp>
        <p:nvCxnSpPr>
          <p:cNvPr id="1899" name="Straight Arrow Connector 1898">
            <a:extLst>
              <a:ext uri="{FF2B5EF4-FFF2-40B4-BE49-F238E27FC236}">
                <a16:creationId xmlns:a16="http://schemas.microsoft.com/office/drawing/2014/main" id="{2B1230FA-E29C-1434-354E-4B564443C901}"/>
              </a:ext>
            </a:extLst>
          </p:cNvPr>
          <p:cNvCxnSpPr>
            <a:cxnSpLocks/>
            <a:stCxn id="1872" idx="0"/>
            <a:endCxn id="1902" idx="2"/>
          </p:cNvCxnSpPr>
          <p:nvPr/>
        </p:nvCxnSpPr>
        <p:spPr>
          <a:xfrm flipV="1">
            <a:off x="5463281" y="4386715"/>
            <a:ext cx="0" cy="26566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2" name="TextBox 1901">
            <a:extLst>
              <a:ext uri="{FF2B5EF4-FFF2-40B4-BE49-F238E27FC236}">
                <a16:creationId xmlns:a16="http://schemas.microsoft.com/office/drawing/2014/main" id="{A7E6BFFD-1B11-3E87-C330-C48A13F1D664}"/>
              </a:ext>
            </a:extLst>
          </p:cNvPr>
          <p:cNvSpPr txBox="1"/>
          <p:nvPr/>
        </p:nvSpPr>
        <p:spPr>
          <a:xfrm>
            <a:off x="5120504" y="3986605"/>
            <a:ext cx="685554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Cytosolic Ca</a:t>
            </a:r>
            <a:r>
              <a:rPr lang="en-US" sz="1000" baseline="30000" dirty="0">
                <a:latin typeface="Anek Malayalam" panose="020B0604020202020204" charset="0"/>
                <a:cs typeface="Anek Malayalam" panose="020B0604020202020204" charset="0"/>
              </a:rPr>
              <a:t>+2</a:t>
            </a:r>
          </a:p>
        </p:txBody>
      </p:sp>
      <p:cxnSp>
        <p:nvCxnSpPr>
          <p:cNvPr id="1924" name="Straight Arrow Connector 1923">
            <a:extLst>
              <a:ext uri="{FF2B5EF4-FFF2-40B4-BE49-F238E27FC236}">
                <a16:creationId xmlns:a16="http://schemas.microsoft.com/office/drawing/2014/main" id="{DA3F2396-AD71-3B5E-A9DD-76FE37F15331}"/>
              </a:ext>
            </a:extLst>
          </p:cNvPr>
          <p:cNvCxnSpPr>
            <a:cxnSpLocks/>
            <a:stCxn id="1902" idx="3"/>
          </p:cNvCxnSpPr>
          <p:nvPr/>
        </p:nvCxnSpPr>
        <p:spPr>
          <a:xfrm>
            <a:off x="5806058" y="4186660"/>
            <a:ext cx="224461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7" name="TextBox 1926">
            <a:extLst>
              <a:ext uri="{FF2B5EF4-FFF2-40B4-BE49-F238E27FC236}">
                <a16:creationId xmlns:a16="http://schemas.microsoft.com/office/drawing/2014/main" id="{4CF6345B-B770-5625-94B3-C88918531BF3}"/>
              </a:ext>
            </a:extLst>
          </p:cNvPr>
          <p:cNvSpPr txBox="1"/>
          <p:nvPr/>
        </p:nvSpPr>
        <p:spPr>
          <a:xfrm>
            <a:off x="6076830" y="4067247"/>
            <a:ext cx="774774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Calmodulin</a:t>
            </a:r>
            <a:endParaRPr lang="en-US" sz="1000" baseline="30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1928" name="Straight Arrow Connector 1927">
            <a:extLst>
              <a:ext uri="{FF2B5EF4-FFF2-40B4-BE49-F238E27FC236}">
                <a16:creationId xmlns:a16="http://schemas.microsoft.com/office/drawing/2014/main" id="{2367C55F-B02F-4B88-E944-C7E5B0818D53}"/>
              </a:ext>
            </a:extLst>
          </p:cNvPr>
          <p:cNvCxnSpPr>
            <a:cxnSpLocks/>
            <a:stCxn id="1927" idx="0"/>
          </p:cNvCxnSpPr>
          <p:nvPr/>
        </p:nvCxnSpPr>
        <p:spPr>
          <a:xfrm flipV="1">
            <a:off x="6464217" y="3931009"/>
            <a:ext cx="0" cy="13623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9" name="TextBox 1928">
            <a:extLst>
              <a:ext uri="{FF2B5EF4-FFF2-40B4-BE49-F238E27FC236}">
                <a16:creationId xmlns:a16="http://schemas.microsoft.com/office/drawing/2014/main" id="{C63B34FF-D3D5-8418-B77A-2A16DABB9BC0}"/>
              </a:ext>
            </a:extLst>
          </p:cNvPr>
          <p:cNvSpPr txBox="1"/>
          <p:nvPr/>
        </p:nvSpPr>
        <p:spPr>
          <a:xfrm>
            <a:off x="5891037" y="3486468"/>
            <a:ext cx="1202157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Calmodulin binding protein kinase</a:t>
            </a:r>
            <a:endParaRPr lang="en-US" sz="1000" baseline="30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grpSp>
        <p:nvGrpSpPr>
          <p:cNvPr id="1852" name="Group 1851">
            <a:extLst>
              <a:ext uri="{FF2B5EF4-FFF2-40B4-BE49-F238E27FC236}">
                <a16:creationId xmlns:a16="http://schemas.microsoft.com/office/drawing/2014/main" id="{17B75A9A-3900-0B7A-88B9-22E6B8148611}"/>
              </a:ext>
            </a:extLst>
          </p:cNvPr>
          <p:cNvGrpSpPr/>
          <p:nvPr/>
        </p:nvGrpSpPr>
        <p:grpSpPr>
          <a:xfrm>
            <a:off x="7154687" y="2024889"/>
            <a:ext cx="1775310" cy="1425976"/>
            <a:chOff x="1721007" y="2758014"/>
            <a:chExt cx="1806959" cy="1740160"/>
          </a:xfrm>
        </p:grpSpPr>
        <p:sp>
          <p:nvSpPr>
            <p:cNvPr id="1853" name="TextBox 1852">
              <a:extLst>
                <a:ext uri="{FF2B5EF4-FFF2-40B4-BE49-F238E27FC236}">
                  <a16:creationId xmlns:a16="http://schemas.microsoft.com/office/drawing/2014/main" id="{EE0074E1-0228-04BC-09CC-95448A14A534}"/>
                </a:ext>
              </a:extLst>
            </p:cNvPr>
            <p:cNvSpPr txBox="1"/>
            <p:nvPr/>
          </p:nvSpPr>
          <p:spPr>
            <a:xfrm>
              <a:off x="1759819" y="2758014"/>
              <a:ext cx="59309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</a:t>
              </a:r>
            </a:p>
          </p:txBody>
        </p:sp>
        <p:cxnSp>
          <p:nvCxnSpPr>
            <p:cNvPr id="1854" name="Straight Arrow Connector 1853">
              <a:extLst>
                <a:ext uri="{FF2B5EF4-FFF2-40B4-BE49-F238E27FC236}">
                  <a16:creationId xmlns:a16="http://schemas.microsoft.com/office/drawing/2014/main" id="{8FC2BBBD-6E1C-BA79-3CEF-816C0B2C3D5D}"/>
                </a:ext>
              </a:extLst>
            </p:cNvPr>
            <p:cNvCxnSpPr>
              <a:cxnSpLocks/>
              <a:stCxn id="1853" idx="2"/>
            </p:cNvCxnSpPr>
            <p:nvPr/>
          </p:nvCxnSpPr>
          <p:spPr>
            <a:xfrm>
              <a:off x="2056367" y="3004235"/>
              <a:ext cx="0" cy="105690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5" name="TextBox 1854">
              <a:extLst>
                <a:ext uri="{FF2B5EF4-FFF2-40B4-BE49-F238E27FC236}">
                  <a16:creationId xmlns:a16="http://schemas.microsoft.com/office/drawing/2014/main" id="{A04C6F1C-523D-23DA-E573-BFCC74F94D30}"/>
                </a:ext>
              </a:extLst>
            </p:cNvPr>
            <p:cNvSpPr txBox="1"/>
            <p:nvPr/>
          </p:nvSpPr>
          <p:spPr>
            <a:xfrm>
              <a:off x="1721007" y="4103807"/>
              <a:ext cx="735435" cy="3004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Protein-P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i</a:t>
              </a:r>
              <a:endParaRPr lang="en-US" sz="1000" dirty="0">
                <a:latin typeface="Anek Malayalam" panose="020B0604020202020204" charset="0"/>
                <a:cs typeface="Anek Malayalam" panose="020B0604020202020204" charset="0"/>
              </a:endParaRPr>
            </a:p>
          </p:txBody>
        </p:sp>
        <p:cxnSp>
          <p:nvCxnSpPr>
            <p:cNvPr id="1856" name="Straight Arrow Connector 1855">
              <a:extLst>
                <a:ext uri="{FF2B5EF4-FFF2-40B4-BE49-F238E27FC236}">
                  <a16:creationId xmlns:a16="http://schemas.microsoft.com/office/drawing/2014/main" id="{E6FF30C8-60B8-E7FA-4DAA-22232CB9A5A6}"/>
                </a:ext>
              </a:extLst>
            </p:cNvPr>
            <p:cNvCxnSpPr>
              <a:cxnSpLocks/>
              <a:stCxn id="1855" idx="3"/>
            </p:cNvCxnSpPr>
            <p:nvPr/>
          </p:nvCxnSpPr>
          <p:spPr>
            <a:xfrm flipV="1">
              <a:off x="2456442" y="4254043"/>
              <a:ext cx="320669" cy="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7" name="TextBox 1856">
              <a:extLst>
                <a:ext uri="{FF2B5EF4-FFF2-40B4-BE49-F238E27FC236}">
                  <a16:creationId xmlns:a16="http://schemas.microsoft.com/office/drawing/2014/main" id="{81719D16-7D0C-AD0F-AFD0-4C8E85545DA3}"/>
                </a:ext>
              </a:extLst>
            </p:cNvPr>
            <p:cNvSpPr txBox="1"/>
            <p:nvPr/>
          </p:nvSpPr>
          <p:spPr>
            <a:xfrm>
              <a:off x="2792531" y="4009908"/>
              <a:ext cx="735435" cy="48826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nek Malayalam" panose="020B0604020202020204" charset="0"/>
                  <a:cs typeface="Anek Malayalam" panose="020B0604020202020204" charset="0"/>
                </a:rPr>
                <a:t>Cellular Response</a:t>
              </a:r>
            </a:p>
          </p:txBody>
        </p:sp>
      </p:grpSp>
      <p:cxnSp>
        <p:nvCxnSpPr>
          <p:cNvPr id="1958" name="Straight Arrow Connector 1957">
            <a:extLst>
              <a:ext uri="{FF2B5EF4-FFF2-40B4-BE49-F238E27FC236}">
                <a16:creationId xmlns:a16="http://schemas.microsoft.com/office/drawing/2014/main" id="{3E0DEC40-F084-2691-3260-BC9AFE09EA55}"/>
              </a:ext>
            </a:extLst>
          </p:cNvPr>
          <p:cNvCxnSpPr>
            <a:cxnSpLocks/>
            <a:stCxn id="1850" idx="3"/>
          </p:cNvCxnSpPr>
          <p:nvPr/>
        </p:nvCxnSpPr>
        <p:spPr>
          <a:xfrm flipV="1">
            <a:off x="5540710" y="2648787"/>
            <a:ext cx="1901791" cy="16694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1" name="Straight Arrow Connector 1970">
            <a:extLst>
              <a:ext uri="{FF2B5EF4-FFF2-40B4-BE49-F238E27FC236}">
                <a16:creationId xmlns:a16="http://schemas.microsoft.com/office/drawing/2014/main" id="{D3766BD6-5D21-1597-C204-7933CFB0F846}"/>
              </a:ext>
            </a:extLst>
          </p:cNvPr>
          <p:cNvCxnSpPr>
            <a:cxnSpLocks/>
            <a:stCxn id="1929" idx="0"/>
          </p:cNvCxnSpPr>
          <p:nvPr/>
        </p:nvCxnSpPr>
        <p:spPr>
          <a:xfrm flipV="1">
            <a:off x="6492116" y="2659694"/>
            <a:ext cx="950385" cy="82677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636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839639" y="1185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Hormone Signaling: </a:t>
            </a:r>
            <a:r>
              <a:rPr lang="en" sz="2800" dirty="0">
                <a:solidFill>
                  <a:schemeClr val="dk2"/>
                </a:solidFill>
                <a:highlight>
                  <a:schemeClr val="dk1"/>
                </a:highlight>
              </a:rPr>
              <a:t>GPCRs</a:t>
            </a:r>
            <a:endParaRPr sz="28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094F7-CCB9-34A3-7DAA-4AE91BA75507}"/>
              </a:ext>
            </a:extLst>
          </p:cNvPr>
          <p:cNvSpPr txBox="1"/>
          <p:nvPr/>
        </p:nvSpPr>
        <p:spPr>
          <a:xfrm>
            <a:off x="3783739" y="803877"/>
            <a:ext cx="2489776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Anek Malayalam" panose="020B0604020202020204" charset="0"/>
                <a:cs typeface="Anek Malayalam" panose="020B0604020202020204" charset="0"/>
              </a:rPr>
              <a:t>Hormone Signaling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895517-6F91-C151-FFAC-EDA0AC4C86BE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996936" y="1203987"/>
            <a:ext cx="1031691" cy="27752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A00683-5A21-513F-5D3C-70E661C9CDC2}"/>
              </a:ext>
            </a:extLst>
          </p:cNvPr>
          <p:cNvSpPr txBox="1"/>
          <p:nvPr/>
        </p:nvSpPr>
        <p:spPr>
          <a:xfrm>
            <a:off x="3217452" y="1481516"/>
            <a:ext cx="1558968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G-Protein Coupled Receptors (GPCRs)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BB0D9D-1ED3-12AD-B477-7C88C2234C4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273515" y="1003932"/>
            <a:ext cx="403732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387BB8-B920-8E55-4C99-4802CB612F0A}"/>
              </a:ext>
            </a:extLst>
          </p:cNvPr>
          <p:cNvSpPr txBox="1"/>
          <p:nvPr/>
        </p:nvSpPr>
        <p:spPr>
          <a:xfrm>
            <a:off x="6677247" y="753229"/>
            <a:ext cx="1558968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Receptor Tyrosine Kinases (RTKs)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2C158C-6415-7F01-E771-D5E3276427FE}"/>
              </a:ext>
            </a:extLst>
          </p:cNvPr>
          <p:cNvCxnSpPr>
            <a:cxnSpLocks/>
            <a:stCxn id="13" idx="1"/>
            <a:endCxn id="26" idx="3"/>
          </p:cNvCxnSpPr>
          <p:nvPr/>
        </p:nvCxnSpPr>
        <p:spPr>
          <a:xfrm flipH="1" flipV="1">
            <a:off x="2985667" y="1358404"/>
            <a:ext cx="231785" cy="35394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E356D3-ACBF-5D11-14F2-E40595E0A2B9}"/>
              </a:ext>
            </a:extLst>
          </p:cNvPr>
          <p:cNvSpPr txBox="1"/>
          <p:nvPr/>
        </p:nvSpPr>
        <p:spPr>
          <a:xfrm>
            <a:off x="1806769" y="1235293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Stimulatory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s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800A87-B6E2-E5F1-82D4-E8DE5A305BDF}"/>
              </a:ext>
            </a:extLst>
          </p:cNvPr>
          <p:cNvCxnSpPr>
            <a:cxnSpLocks/>
            <a:stCxn id="13" idx="1"/>
            <a:endCxn id="33" idx="3"/>
          </p:cNvCxnSpPr>
          <p:nvPr/>
        </p:nvCxnSpPr>
        <p:spPr>
          <a:xfrm flipH="1">
            <a:off x="2977485" y="1712349"/>
            <a:ext cx="239967" cy="14752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1F5F1C2-3969-4ABE-2613-A21B63A64840}"/>
              </a:ext>
            </a:extLst>
          </p:cNvPr>
          <p:cNvSpPr txBox="1"/>
          <p:nvPr/>
        </p:nvSpPr>
        <p:spPr>
          <a:xfrm>
            <a:off x="1798587" y="1736765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Inhibitory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i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1C7F53-4DC8-B343-DEA6-9C0C1010EC99}"/>
              </a:ext>
            </a:extLst>
          </p:cNvPr>
          <p:cNvCxnSpPr>
            <a:cxnSpLocks/>
            <a:stCxn id="13" idx="2"/>
            <a:endCxn id="41" idx="0"/>
          </p:cNvCxnSpPr>
          <p:nvPr/>
        </p:nvCxnSpPr>
        <p:spPr>
          <a:xfrm>
            <a:off x="3996936" y="1943181"/>
            <a:ext cx="12357" cy="27752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882CAC-91DD-CBE0-9DC6-C543BD49A3FA}"/>
              </a:ext>
            </a:extLst>
          </p:cNvPr>
          <p:cNvSpPr txBox="1"/>
          <p:nvPr/>
        </p:nvSpPr>
        <p:spPr>
          <a:xfrm>
            <a:off x="3419844" y="2220707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Stimulatory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q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3F5C07-61B7-6F93-1BAC-5E3CE1722085}"/>
              </a:ext>
            </a:extLst>
          </p:cNvPr>
          <p:cNvSpPr txBox="1"/>
          <p:nvPr/>
        </p:nvSpPr>
        <p:spPr>
          <a:xfrm>
            <a:off x="766607" y="1533157"/>
            <a:ext cx="783663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Adenylate Cyclase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F820A6-DB39-1F0F-9C49-5D90FA56E4E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564915" y="1358404"/>
            <a:ext cx="241854" cy="11059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Straight Arrow Connector 1738">
            <a:extLst>
              <a:ext uri="{FF2B5EF4-FFF2-40B4-BE49-F238E27FC236}">
                <a16:creationId xmlns:a16="http://schemas.microsoft.com/office/drawing/2014/main" id="{166AC696-BB8F-7E15-765F-035E3298E35A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009293" y="2466928"/>
            <a:ext cx="0" cy="20239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5" name="TextBox 1744">
            <a:extLst>
              <a:ext uri="{FF2B5EF4-FFF2-40B4-BE49-F238E27FC236}">
                <a16:creationId xmlns:a16="http://schemas.microsoft.com/office/drawing/2014/main" id="{DE98A1D0-BFB0-D10F-B265-566E3B8BF126}"/>
              </a:ext>
            </a:extLst>
          </p:cNvPr>
          <p:cNvSpPr txBox="1"/>
          <p:nvPr/>
        </p:nvSpPr>
        <p:spPr>
          <a:xfrm>
            <a:off x="3467312" y="2744455"/>
            <a:ext cx="108975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Phospholipases</a:t>
            </a:r>
          </a:p>
        </p:txBody>
      </p:sp>
      <p:cxnSp>
        <p:nvCxnSpPr>
          <p:cNvPr id="1746" name="Straight Arrow Connector 1745">
            <a:extLst>
              <a:ext uri="{FF2B5EF4-FFF2-40B4-BE49-F238E27FC236}">
                <a16:creationId xmlns:a16="http://schemas.microsoft.com/office/drawing/2014/main" id="{F7968CFD-78B5-EA9C-C813-58ACF9A00893}"/>
              </a:ext>
            </a:extLst>
          </p:cNvPr>
          <p:cNvCxnSpPr>
            <a:cxnSpLocks/>
          </p:cNvCxnSpPr>
          <p:nvPr/>
        </p:nvCxnSpPr>
        <p:spPr>
          <a:xfrm>
            <a:off x="793826" y="791358"/>
            <a:ext cx="36507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1" name="Group 1760">
            <a:extLst>
              <a:ext uri="{FF2B5EF4-FFF2-40B4-BE49-F238E27FC236}">
                <a16:creationId xmlns:a16="http://schemas.microsoft.com/office/drawing/2014/main" id="{20BBE600-7F95-B38F-8F4C-BF9B76727263}"/>
              </a:ext>
            </a:extLst>
          </p:cNvPr>
          <p:cNvGrpSpPr/>
          <p:nvPr/>
        </p:nvGrpSpPr>
        <p:grpSpPr>
          <a:xfrm>
            <a:off x="796326" y="903806"/>
            <a:ext cx="362570" cy="58117"/>
            <a:chOff x="282328" y="1050131"/>
            <a:chExt cx="338994" cy="73819"/>
          </a:xfrm>
        </p:grpSpPr>
        <p:cxnSp>
          <p:nvCxnSpPr>
            <p:cNvPr id="1749" name="Straight Arrow Connector 1748">
              <a:extLst>
                <a:ext uri="{FF2B5EF4-FFF2-40B4-BE49-F238E27FC236}">
                  <a16:creationId xmlns:a16="http://schemas.microsoft.com/office/drawing/2014/main" id="{F70E2BD8-D025-4B7E-0828-59F73D098E6C}"/>
                </a:ext>
              </a:extLst>
            </p:cNvPr>
            <p:cNvCxnSpPr>
              <a:cxnSpLocks/>
            </p:cNvCxnSpPr>
            <p:nvPr/>
          </p:nvCxnSpPr>
          <p:spPr>
            <a:xfrm>
              <a:off x="282328" y="1087255"/>
              <a:ext cx="338993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0" name="Straight Arrow Connector 1749">
              <a:extLst>
                <a:ext uri="{FF2B5EF4-FFF2-40B4-BE49-F238E27FC236}">
                  <a16:creationId xmlns:a16="http://schemas.microsoft.com/office/drawing/2014/main" id="{B87619CB-56FA-5E45-5587-480C24641F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321" y="1050131"/>
              <a:ext cx="1" cy="7381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3" name="TextBox 1762">
            <a:extLst>
              <a:ext uri="{FF2B5EF4-FFF2-40B4-BE49-F238E27FC236}">
                <a16:creationId xmlns:a16="http://schemas.microsoft.com/office/drawing/2014/main" id="{EE02D6F7-4535-A6D6-64B0-03DB5F51B96F}"/>
              </a:ext>
            </a:extLst>
          </p:cNvPr>
          <p:cNvSpPr txBox="1"/>
          <p:nvPr/>
        </p:nvSpPr>
        <p:spPr>
          <a:xfrm>
            <a:off x="882952" y="692886"/>
            <a:ext cx="1200667" cy="2154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= Activates</a:t>
            </a:r>
          </a:p>
        </p:txBody>
      </p:sp>
      <p:sp>
        <p:nvSpPr>
          <p:cNvPr id="1765" name="TextBox 1764">
            <a:extLst>
              <a:ext uri="{FF2B5EF4-FFF2-40B4-BE49-F238E27FC236}">
                <a16:creationId xmlns:a16="http://schemas.microsoft.com/office/drawing/2014/main" id="{3E9B8846-EC9B-C449-7131-9C0B927D8E33}"/>
              </a:ext>
            </a:extLst>
          </p:cNvPr>
          <p:cNvSpPr txBox="1"/>
          <p:nvPr/>
        </p:nvSpPr>
        <p:spPr>
          <a:xfrm>
            <a:off x="845256" y="823921"/>
            <a:ext cx="1200667" cy="2154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= Inhibits</a:t>
            </a:r>
          </a:p>
        </p:txBody>
      </p:sp>
      <p:cxnSp>
        <p:nvCxnSpPr>
          <p:cNvPr id="1766" name="Straight Arrow Connector 1765">
            <a:extLst>
              <a:ext uri="{FF2B5EF4-FFF2-40B4-BE49-F238E27FC236}">
                <a16:creationId xmlns:a16="http://schemas.microsoft.com/office/drawing/2014/main" id="{28007F3E-D2E5-90B0-5E87-8FCB608EC06C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1154185" y="1933267"/>
            <a:ext cx="4254" cy="24777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9" name="TextBox 1768">
            <a:extLst>
              <a:ext uri="{FF2B5EF4-FFF2-40B4-BE49-F238E27FC236}">
                <a16:creationId xmlns:a16="http://schemas.microsoft.com/office/drawing/2014/main" id="{B4A416E1-CF1B-E055-F038-CC60427B551B}"/>
              </a:ext>
            </a:extLst>
          </p:cNvPr>
          <p:cNvSpPr txBox="1"/>
          <p:nvPr/>
        </p:nvSpPr>
        <p:spPr>
          <a:xfrm>
            <a:off x="421594" y="2105055"/>
            <a:ext cx="414355" cy="24886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ATP</a:t>
            </a:r>
          </a:p>
        </p:txBody>
      </p:sp>
      <p:cxnSp>
        <p:nvCxnSpPr>
          <p:cNvPr id="1770" name="Straight Arrow Connector 1769">
            <a:extLst>
              <a:ext uri="{FF2B5EF4-FFF2-40B4-BE49-F238E27FC236}">
                <a16:creationId xmlns:a16="http://schemas.microsoft.com/office/drawing/2014/main" id="{EE0CC21B-6201-6943-77D6-9393600949F3}"/>
              </a:ext>
            </a:extLst>
          </p:cNvPr>
          <p:cNvCxnSpPr>
            <a:cxnSpLocks/>
          </p:cNvCxnSpPr>
          <p:nvPr/>
        </p:nvCxnSpPr>
        <p:spPr>
          <a:xfrm>
            <a:off x="839639" y="2220707"/>
            <a:ext cx="566753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TextBox 1773">
            <a:extLst>
              <a:ext uri="{FF2B5EF4-FFF2-40B4-BE49-F238E27FC236}">
                <a16:creationId xmlns:a16="http://schemas.microsoft.com/office/drawing/2014/main" id="{129D9DCF-D0C8-1D0B-5BCE-27DFF16F26D4}"/>
              </a:ext>
            </a:extLst>
          </p:cNvPr>
          <p:cNvSpPr txBox="1"/>
          <p:nvPr/>
        </p:nvSpPr>
        <p:spPr>
          <a:xfrm>
            <a:off x="1406392" y="2108498"/>
            <a:ext cx="551641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cAMP</a:t>
            </a:r>
          </a:p>
        </p:txBody>
      </p:sp>
      <p:grpSp>
        <p:nvGrpSpPr>
          <p:cNvPr id="1785" name="Group 1784">
            <a:extLst>
              <a:ext uri="{FF2B5EF4-FFF2-40B4-BE49-F238E27FC236}">
                <a16:creationId xmlns:a16="http://schemas.microsoft.com/office/drawing/2014/main" id="{3D146A49-DA5F-1A97-5BF0-08A2EC48BA02}"/>
              </a:ext>
            </a:extLst>
          </p:cNvPr>
          <p:cNvGrpSpPr/>
          <p:nvPr/>
        </p:nvGrpSpPr>
        <p:grpSpPr>
          <a:xfrm rot="11050100">
            <a:off x="1577777" y="1769982"/>
            <a:ext cx="224876" cy="138770"/>
            <a:chOff x="282328" y="1050131"/>
            <a:chExt cx="338994" cy="73819"/>
          </a:xfrm>
        </p:grpSpPr>
        <p:cxnSp>
          <p:nvCxnSpPr>
            <p:cNvPr id="1786" name="Straight Arrow Connector 1785">
              <a:extLst>
                <a:ext uri="{FF2B5EF4-FFF2-40B4-BE49-F238E27FC236}">
                  <a16:creationId xmlns:a16="http://schemas.microsoft.com/office/drawing/2014/main" id="{A24E8049-8160-6FD2-313F-00FA09205D2D}"/>
                </a:ext>
              </a:extLst>
            </p:cNvPr>
            <p:cNvCxnSpPr>
              <a:cxnSpLocks/>
            </p:cNvCxnSpPr>
            <p:nvPr/>
          </p:nvCxnSpPr>
          <p:spPr>
            <a:xfrm>
              <a:off x="282328" y="1087255"/>
              <a:ext cx="338993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7" name="Straight Arrow Connector 1786">
              <a:extLst>
                <a:ext uri="{FF2B5EF4-FFF2-40B4-BE49-F238E27FC236}">
                  <a16:creationId xmlns:a16="http://schemas.microsoft.com/office/drawing/2014/main" id="{EF9D694B-6866-2254-2DF9-203C891B74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321" y="1050131"/>
              <a:ext cx="1" cy="7381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8" name="Arc 1787">
            <a:extLst>
              <a:ext uri="{FF2B5EF4-FFF2-40B4-BE49-F238E27FC236}">
                <a16:creationId xmlns:a16="http://schemas.microsoft.com/office/drawing/2014/main" id="{F9F27574-F5BA-BC9F-7CFC-C5699C10880F}"/>
              </a:ext>
            </a:extLst>
          </p:cNvPr>
          <p:cNvSpPr/>
          <p:nvPr/>
        </p:nvSpPr>
        <p:spPr>
          <a:xfrm>
            <a:off x="745163" y="2220707"/>
            <a:ext cx="529016" cy="414848"/>
          </a:xfrm>
          <a:prstGeom prst="arc">
            <a:avLst>
              <a:gd name="adj1" fmla="val 16200000"/>
              <a:gd name="adj2" fmla="val 6509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9" name="TextBox 1788">
            <a:extLst>
              <a:ext uri="{FF2B5EF4-FFF2-40B4-BE49-F238E27FC236}">
                <a16:creationId xmlns:a16="http://schemas.microsoft.com/office/drawing/2014/main" id="{8E52F7A4-5356-2F53-5E55-511CC8C3C1B4}"/>
              </a:ext>
            </a:extLst>
          </p:cNvPr>
          <p:cNvSpPr txBox="1"/>
          <p:nvPr/>
        </p:nvSpPr>
        <p:spPr>
          <a:xfrm>
            <a:off x="1092470" y="2498474"/>
            <a:ext cx="369107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PP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i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sp>
        <p:nvSpPr>
          <p:cNvPr id="1790" name="TextBox 1789">
            <a:extLst>
              <a:ext uri="{FF2B5EF4-FFF2-40B4-BE49-F238E27FC236}">
                <a16:creationId xmlns:a16="http://schemas.microsoft.com/office/drawing/2014/main" id="{EF698A99-2AE4-70CC-005C-CE1B096E406C}"/>
              </a:ext>
            </a:extLst>
          </p:cNvPr>
          <p:cNvSpPr txBox="1"/>
          <p:nvPr/>
        </p:nvSpPr>
        <p:spPr>
          <a:xfrm>
            <a:off x="207394" y="3242619"/>
            <a:ext cx="1310278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cAMP Phosphodiesterase</a:t>
            </a:r>
          </a:p>
        </p:txBody>
      </p:sp>
      <p:cxnSp>
        <p:nvCxnSpPr>
          <p:cNvPr id="1791" name="Straight Arrow Connector 1790">
            <a:extLst>
              <a:ext uri="{FF2B5EF4-FFF2-40B4-BE49-F238E27FC236}">
                <a16:creationId xmlns:a16="http://schemas.microsoft.com/office/drawing/2014/main" id="{9D58C867-6DC6-EE15-B795-793374AA9384}"/>
              </a:ext>
            </a:extLst>
          </p:cNvPr>
          <p:cNvCxnSpPr>
            <a:cxnSpLocks/>
            <a:stCxn id="1774" idx="2"/>
            <a:endCxn id="1794" idx="0"/>
          </p:cNvCxnSpPr>
          <p:nvPr/>
        </p:nvCxnSpPr>
        <p:spPr>
          <a:xfrm flipH="1">
            <a:off x="1655397" y="2354719"/>
            <a:ext cx="26816" cy="14319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TextBox 1793">
            <a:extLst>
              <a:ext uri="{FF2B5EF4-FFF2-40B4-BE49-F238E27FC236}">
                <a16:creationId xmlns:a16="http://schemas.microsoft.com/office/drawing/2014/main" id="{3EA8C089-E3B4-AA80-8D00-E74C1EDFA714}"/>
              </a:ext>
            </a:extLst>
          </p:cNvPr>
          <p:cNvSpPr txBox="1"/>
          <p:nvPr/>
        </p:nvSpPr>
        <p:spPr>
          <a:xfrm>
            <a:off x="1406392" y="3786710"/>
            <a:ext cx="498009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AMP</a:t>
            </a:r>
          </a:p>
        </p:txBody>
      </p:sp>
      <p:cxnSp>
        <p:nvCxnSpPr>
          <p:cNvPr id="1798" name="Straight Arrow Connector 1797">
            <a:extLst>
              <a:ext uri="{FF2B5EF4-FFF2-40B4-BE49-F238E27FC236}">
                <a16:creationId xmlns:a16="http://schemas.microsoft.com/office/drawing/2014/main" id="{1A149F81-80F1-B7A8-6BE2-E9603CB5BCE0}"/>
              </a:ext>
            </a:extLst>
          </p:cNvPr>
          <p:cNvCxnSpPr>
            <a:cxnSpLocks/>
            <a:stCxn id="1790" idx="3"/>
          </p:cNvCxnSpPr>
          <p:nvPr/>
        </p:nvCxnSpPr>
        <p:spPr>
          <a:xfrm flipV="1">
            <a:off x="1517672" y="2961783"/>
            <a:ext cx="164539" cy="4808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2" name="Group 1811">
            <a:extLst>
              <a:ext uri="{FF2B5EF4-FFF2-40B4-BE49-F238E27FC236}">
                <a16:creationId xmlns:a16="http://schemas.microsoft.com/office/drawing/2014/main" id="{E911DD72-FC78-8B74-A06F-CB48742E456B}"/>
              </a:ext>
            </a:extLst>
          </p:cNvPr>
          <p:cNvGrpSpPr/>
          <p:nvPr/>
        </p:nvGrpSpPr>
        <p:grpSpPr>
          <a:xfrm>
            <a:off x="1682212" y="2547886"/>
            <a:ext cx="569788" cy="678734"/>
            <a:chOff x="1806839" y="2887176"/>
            <a:chExt cx="532739" cy="1165645"/>
          </a:xfrm>
        </p:grpSpPr>
        <p:sp>
          <p:nvSpPr>
            <p:cNvPr id="1801" name="Arc 1800">
              <a:extLst>
                <a:ext uri="{FF2B5EF4-FFF2-40B4-BE49-F238E27FC236}">
                  <a16:creationId xmlns:a16="http://schemas.microsoft.com/office/drawing/2014/main" id="{6B832F7F-135C-1943-D390-D70D0FA90B78}"/>
                </a:ext>
              </a:extLst>
            </p:cNvPr>
            <p:cNvSpPr/>
            <p:nvPr/>
          </p:nvSpPr>
          <p:spPr>
            <a:xfrm rot="16200000">
              <a:off x="1405851" y="3411275"/>
              <a:ext cx="1042534" cy="240558"/>
            </a:xfrm>
            <a:prstGeom prst="arc">
              <a:avLst>
                <a:gd name="adj1" fmla="val 16200000"/>
                <a:gd name="adj2" fmla="val 42065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2" name="TextBox 1801">
              <a:extLst>
                <a:ext uri="{FF2B5EF4-FFF2-40B4-BE49-F238E27FC236}">
                  <a16:creationId xmlns:a16="http://schemas.microsoft.com/office/drawing/2014/main" id="{AE381CFA-FD3E-2C87-C202-9AAB1491FA26}"/>
                </a:ext>
              </a:extLst>
            </p:cNvPr>
            <p:cNvSpPr txBox="1"/>
            <p:nvPr/>
          </p:nvSpPr>
          <p:spPr>
            <a:xfrm>
              <a:off x="1950106" y="2887176"/>
              <a:ext cx="389472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H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2</a:t>
              </a:r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O</a:t>
              </a:r>
            </a:p>
          </p:txBody>
        </p:sp>
      </p:grpSp>
      <p:cxnSp>
        <p:nvCxnSpPr>
          <p:cNvPr id="1805" name="Straight Arrow Connector 1804">
            <a:extLst>
              <a:ext uri="{FF2B5EF4-FFF2-40B4-BE49-F238E27FC236}">
                <a16:creationId xmlns:a16="http://schemas.microsoft.com/office/drawing/2014/main" id="{E8704C4A-D32B-F591-24E0-D1D8A6CB0957}"/>
              </a:ext>
            </a:extLst>
          </p:cNvPr>
          <p:cNvCxnSpPr>
            <a:cxnSpLocks/>
            <a:stCxn id="1774" idx="3"/>
          </p:cNvCxnSpPr>
          <p:nvPr/>
        </p:nvCxnSpPr>
        <p:spPr>
          <a:xfrm>
            <a:off x="1958033" y="2231609"/>
            <a:ext cx="632685" cy="4535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8" name="TextBox 1807">
            <a:extLst>
              <a:ext uri="{FF2B5EF4-FFF2-40B4-BE49-F238E27FC236}">
                <a16:creationId xmlns:a16="http://schemas.microsoft.com/office/drawing/2014/main" id="{FFC58B83-707F-807B-9107-3563AE2D6B5F}"/>
              </a:ext>
            </a:extLst>
          </p:cNvPr>
          <p:cNvSpPr txBox="1"/>
          <p:nvPr/>
        </p:nvSpPr>
        <p:spPr>
          <a:xfrm>
            <a:off x="2269544" y="2740483"/>
            <a:ext cx="719003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Protein Kinase A (PKA)</a:t>
            </a:r>
          </a:p>
        </p:txBody>
      </p:sp>
      <p:cxnSp>
        <p:nvCxnSpPr>
          <p:cNvPr id="1813" name="Straight Arrow Connector 1812">
            <a:extLst>
              <a:ext uri="{FF2B5EF4-FFF2-40B4-BE49-F238E27FC236}">
                <a16:creationId xmlns:a16="http://schemas.microsoft.com/office/drawing/2014/main" id="{B4A5D267-A048-DDFA-F651-31904C4C6090}"/>
              </a:ext>
            </a:extLst>
          </p:cNvPr>
          <p:cNvCxnSpPr>
            <a:cxnSpLocks/>
            <a:stCxn id="1808" idx="2"/>
          </p:cNvCxnSpPr>
          <p:nvPr/>
        </p:nvCxnSpPr>
        <p:spPr>
          <a:xfrm flipH="1">
            <a:off x="2629045" y="3294481"/>
            <a:ext cx="1" cy="21206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1" name="Group 1850">
            <a:extLst>
              <a:ext uri="{FF2B5EF4-FFF2-40B4-BE49-F238E27FC236}">
                <a16:creationId xmlns:a16="http://schemas.microsoft.com/office/drawing/2014/main" id="{6D895047-DAFC-0DAB-6A16-05A6972868BA}"/>
              </a:ext>
            </a:extLst>
          </p:cNvPr>
          <p:cNvGrpSpPr/>
          <p:nvPr/>
        </p:nvGrpSpPr>
        <p:grpSpPr>
          <a:xfrm>
            <a:off x="1821606" y="3442674"/>
            <a:ext cx="1842691" cy="859357"/>
            <a:chOff x="1841450" y="3438415"/>
            <a:chExt cx="1807810" cy="1003605"/>
          </a:xfrm>
        </p:grpSpPr>
        <p:sp>
          <p:nvSpPr>
            <p:cNvPr id="1816" name="TextBox 1815">
              <a:extLst>
                <a:ext uri="{FF2B5EF4-FFF2-40B4-BE49-F238E27FC236}">
                  <a16:creationId xmlns:a16="http://schemas.microsoft.com/office/drawing/2014/main" id="{EEAEE820-564A-DE17-F4D6-06834628A2C4}"/>
                </a:ext>
              </a:extLst>
            </p:cNvPr>
            <p:cNvSpPr txBox="1"/>
            <p:nvPr/>
          </p:nvSpPr>
          <p:spPr>
            <a:xfrm>
              <a:off x="1841450" y="3438415"/>
              <a:ext cx="59309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</a:t>
              </a:r>
            </a:p>
          </p:txBody>
        </p:sp>
        <p:cxnSp>
          <p:nvCxnSpPr>
            <p:cNvPr id="1817" name="Straight Arrow Connector 1816">
              <a:extLst>
                <a:ext uri="{FF2B5EF4-FFF2-40B4-BE49-F238E27FC236}">
                  <a16:creationId xmlns:a16="http://schemas.microsoft.com/office/drawing/2014/main" id="{C499F623-C5E4-F0A3-AADC-9D25BBF67E60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46" y="3560204"/>
              <a:ext cx="463335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0" name="TextBox 1819">
              <a:extLst>
                <a:ext uri="{FF2B5EF4-FFF2-40B4-BE49-F238E27FC236}">
                  <a16:creationId xmlns:a16="http://schemas.microsoft.com/office/drawing/2014/main" id="{76FA35AB-6DBA-702D-A143-8228453F9632}"/>
                </a:ext>
              </a:extLst>
            </p:cNvPr>
            <p:cNvSpPr txBox="1"/>
            <p:nvPr/>
          </p:nvSpPr>
          <p:spPr>
            <a:xfrm>
              <a:off x="2903403" y="3438415"/>
              <a:ext cx="735435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Protein-P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i</a:t>
              </a:r>
              <a:endParaRPr lang="en-US" sz="1000" dirty="0">
                <a:latin typeface="Anek Malayalam" panose="020B0604020202020204" charset="0"/>
                <a:cs typeface="Anek Malayalam" panose="020B0604020202020204" charset="0"/>
              </a:endParaRPr>
            </a:p>
          </p:txBody>
        </p:sp>
        <p:cxnSp>
          <p:nvCxnSpPr>
            <p:cNvPr id="1823" name="Straight Arrow Connector 1822">
              <a:extLst>
                <a:ext uri="{FF2B5EF4-FFF2-40B4-BE49-F238E27FC236}">
                  <a16:creationId xmlns:a16="http://schemas.microsoft.com/office/drawing/2014/main" id="{1746D2E7-85F8-E0CD-9D88-75015D0218DB}"/>
                </a:ext>
              </a:extLst>
            </p:cNvPr>
            <p:cNvCxnSpPr>
              <a:cxnSpLocks/>
              <a:stCxn id="1820" idx="2"/>
            </p:cNvCxnSpPr>
            <p:nvPr/>
          </p:nvCxnSpPr>
          <p:spPr>
            <a:xfrm>
              <a:off x="3271121" y="3684636"/>
              <a:ext cx="1" cy="277527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6" name="TextBox 1825">
              <a:extLst>
                <a:ext uri="{FF2B5EF4-FFF2-40B4-BE49-F238E27FC236}">
                  <a16:creationId xmlns:a16="http://schemas.microsoft.com/office/drawing/2014/main" id="{08A0D868-644B-4104-0A5F-49D6A06CD688}"/>
                </a:ext>
              </a:extLst>
            </p:cNvPr>
            <p:cNvSpPr txBox="1"/>
            <p:nvPr/>
          </p:nvSpPr>
          <p:spPr>
            <a:xfrm>
              <a:off x="2913825" y="3974749"/>
              <a:ext cx="735435" cy="4672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nek Malayalam" panose="020B0604020202020204" charset="0"/>
                  <a:cs typeface="Anek Malayalam" panose="020B0604020202020204" charset="0"/>
                </a:rPr>
                <a:t>Cellular Response</a:t>
              </a:r>
            </a:p>
          </p:txBody>
        </p:sp>
      </p:grpSp>
      <p:grpSp>
        <p:nvGrpSpPr>
          <p:cNvPr id="1836" name="Group 1835">
            <a:extLst>
              <a:ext uri="{FF2B5EF4-FFF2-40B4-BE49-F238E27FC236}">
                <a16:creationId xmlns:a16="http://schemas.microsoft.com/office/drawing/2014/main" id="{E99C0F38-315B-E729-7072-CB89826EB318}"/>
              </a:ext>
            </a:extLst>
          </p:cNvPr>
          <p:cNvGrpSpPr/>
          <p:nvPr/>
        </p:nvGrpSpPr>
        <p:grpSpPr>
          <a:xfrm>
            <a:off x="3731045" y="3415139"/>
            <a:ext cx="1344950" cy="625531"/>
            <a:chOff x="4029686" y="3617700"/>
            <a:chExt cx="1257496" cy="842499"/>
          </a:xfrm>
        </p:grpSpPr>
        <p:sp>
          <p:nvSpPr>
            <p:cNvPr id="1828" name="TextBox 1827">
              <a:extLst>
                <a:ext uri="{FF2B5EF4-FFF2-40B4-BE49-F238E27FC236}">
                  <a16:creationId xmlns:a16="http://schemas.microsoft.com/office/drawing/2014/main" id="{49D22E81-443B-4F02-FBB6-4294955D8A27}"/>
                </a:ext>
              </a:extLst>
            </p:cNvPr>
            <p:cNvSpPr txBox="1"/>
            <p:nvPr/>
          </p:nvSpPr>
          <p:spPr>
            <a:xfrm>
              <a:off x="4029686" y="3617700"/>
              <a:ext cx="437615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PIP2</a:t>
              </a:r>
            </a:p>
          </p:txBody>
        </p:sp>
        <p:cxnSp>
          <p:nvCxnSpPr>
            <p:cNvPr id="1829" name="Straight Arrow Connector 1828">
              <a:extLst>
                <a:ext uri="{FF2B5EF4-FFF2-40B4-BE49-F238E27FC236}">
                  <a16:creationId xmlns:a16="http://schemas.microsoft.com/office/drawing/2014/main" id="{935F2BE9-4961-01D0-6970-431506355EBE}"/>
                </a:ext>
              </a:extLst>
            </p:cNvPr>
            <p:cNvCxnSpPr>
              <a:cxnSpLocks/>
              <a:stCxn id="1828" idx="3"/>
            </p:cNvCxnSpPr>
            <p:nvPr/>
          </p:nvCxnSpPr>
          <p:spPr>
            <a:xfrm>
              <a:off x="4467301" y="3740811"/>
              <a:ext cx="382266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0" name="TextBox 1829">
              <a:extLst>
                <a:ext uri="{FF2B5EF4-FFF2-40B4-BE49-F238E27FC236}">
                  <a16:creationId xmlns:a16="http://schemas.microsoft.com/office/drawing/2014/main" id="{51F1E882-E847-736A-F47E-996BCA0A48F3}"/>
                </a:ext>
              </a:extLst>
            </p:cNvPr>
            <p:cNvSpPr txBox="1"/>
            <p:nvPr/>
          </p:nvSpPr>
          <p:spPr>
            <a:xfrm>
              <a:off x="4859331" y="3617700"/>
              <a:ext cx="427851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DAG</a:t>
              </a:r>
            </a:p>
          </p:txBody>
        </p:sp>
        <p:sp>
          <p:nvSpPr>
            <p:cNvPr id="1831" name="Arc 1830">
              <a:extLst>
                <a:ext uri="{FF2B5EF4-FFF2-40B4-BE49-F238E27FC236}">
                  <a16:creationId xmlns:a16="http://schemas.microsoft.com/office/drawing/2014/main" id="{41054D37-AFC3-7DAB-F0BE-E723FFC6A69B}"/>
                </a:ext>
              </a:extLst>
            </p:cNvPr>
            <p:cNvSpPr/>
            <p:nvPr/>
          </p:nvSpPr>
          <p:spPr>
            <a:xfrm>
              <a:off x="4244205" y="3740938"/>
              <a:ext cx="515735" cy="719261"/>
            </a:xfrm>
            <a:prstGeom prst="arc">
              <a:avLst>
                <a:gd name="adj1" fmla="val 16200000"/>
                <a:gd name="adj2" fmla="val 65096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2" name="TextBox 1831">
              <a:extLst>
                <a:ext uri="{FF2B5EF4-FFF2-40B4-BE49-F238E27FC236}">
                  <a16:creationId xmlns:a16="http://schemas.microsoft.com/office/drawing/2014/main" id="{52DD30A5-9E3D-F4A6-6D47-45D44EB57868}"/>
                </a:ext>
              </a:extLst>
            </p:cNvPr>
            <p:cNvSpPr txBox="1"/>
            <p:nvPr/>
          </p:nvSpPr>
          <p:spPr>
            <a:xfrm>
              <a:off x="4569153" y="4189391"/>
              <a:ext cx="38226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IP3</a:t>
              </a:r>
            </a:p>
          </p:txBody>
        </p:sp>
      </p:grpSp>
      <p:cxnSp>
        <p:nvCxnSpPr>
          <p:cNvPr id="1833" name="Straight Arrow Connector 1832">
            <a:extLst>
              <a:ext uri="{FF2B5EF4-FFF2-40B4-BE49-F238E27FC236}">
                <a16:creationId xmlns:a16="http://schemas.microsoft.com/office/drawing/2014/main" id="{5F44E570-9208-E77C-F70C-4F5E98A43A09}"/>
              </a:ext>
            </a:extLst>
          </p:cNvPr>
          <p:cNvCxnSpPr>
            <a:cxnSpLocks/>
            <a:stCxn id="1745" idx="2"/>
          </p:cNvCxnSpPr>
          <p:nvPr/>
        </p:nvCxnSpPr>
        <p:spPr>
          <a:xfrm>
            <a:off x="4012191" y="2990676"/>
            <a:ext cx="362019" cy="47913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8" name="Straight Arrow Connector 1837">
            <a:extLst>
              <a:ext uri="{FF2B5EF4-FFF2-40B4-BE49-F238E27FC236}">
                <a16:creationId xmlns:a16="http://schemas.microsoft.com/office/drawing/2014/main" id="{306D52F1-2EA2-4CF7-0F2E-ED18E03B9305}"/>
              </a:ext>
            </a:extLst>
          </p:cNvPr>
          <p:cNvCxnSpPr>
            <a:cxnSpLocks/>
            <a:stCxn id="1832" idx="2"/>
          </p:cNvCxnSpPr>
          <p:nvPr/>
        </p:nvCxnSpPr>
        <p:spPr>
          <a:xfrm flipH="1">
            <a:off x="4512085" y="4022415"/>
            <a:ext cx="371" cy="923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1" name="TextBox 1840">
            <a:extLst>
              <a:ext uri="{FF2B5EF4-FFF2-40B4-BE49-F238E27FC236}">
                <a16:creationId xmlns:a16="http://schemas.microsoft.com/office/drawing/2014/main" id="{1E7358A2-D842-FF9F-5530-CB4893E6F451}"/>
              </a:ext>
            </a:extLst>
          </p:cNvPr>
          <p:cNvSpPr txBox="1"/>
          <p:nvPr/>
        </p:nvSpPr>
        <p:spPr>
          <a:xfrm>
            <a:off x="4080043" y="4166660"/>
            <a:ext cx="894001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IP3 – Gated Calcium Transport Channel </a:t>
            </a:r>
          </a:p>
        </p:txBody>
      </p:sp>
      <p:cxnSp>
        <p:nvCxnSpPr>
          <p:cNvPr id="1842" name="Straight Arrow Connector 1841">
            <a:extLst>
              <a:ext uri="{FF2B5EF4-FFF2-40B4-BE49-F238E27FC236}">
                <a16:creationId xmlns:a16="http://schemas.microsoft.com/office/drawing/2014/main" id="{1485D208-D3F8-53C1-7463-77A5193DA2F5}"/>
              </a:ext>
            </a:extLst>
          </p:cNvPr>
          <p:cNvCxnSpPr>
            <a:cxnSpLocks/>
            <a:stCxn id="1830" idx="0"/>
          </p:cNvCxnSpPr>
          <p:nvPr/>
        </p:nvCxnSpPr>
        <p:spPr>
          <a:xfrm flipV="1">
            <a:off x="4847192" y="3159676"/>
            <a:ext cx="246649" cy="2554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" name="TextBox 1849">
            <a:extLst>
              <a:ext uri="{FF2B5EF4-FFF2-40B4-BE49-F238E27FC236}">
                <a16:creationId xmlns:a16="http://schemas.microsoft.com/office/drawing/2014/main" id="{A9D0DBA8-5AE3-4CC4-F33B-DCF49BB35C39}"/>
              </a:ext>
            </a:extLst>
          </p:cNvPr>
          <p:cNvSpPr txBox="1"/>
          <p:nvPr/>
        </p:nvSpPr>
        <p:spPr>
          <a:xfrm>
            <a:off x="4675963" y="2538734"/>
            <a:ext cx="864747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Protein Kinase C (PKC)</a:t>
            </a:r>
          </a:p>
        </p:txBody>
      </p:sp>
      <p:cxnSp>
        <p:nvCxnSpPr>
          <p:cNvPr id="1869" name="Straight Arrow Connector 1868">
            <a:extLst>
              <a:ext uri="{FF2B5EF4-FFF2-40B4-BE49-F238E27FC236}">
                <a16:creationId xmlns:a16="http://schemas.microsoft.com/office/drawing/2014/main" id="{36C316CC-B8B8-2547-8535-50FD59C80CE0}"/>
              </a:ext>
            </a:extLst>
          </p:cNvPr>
          <p:cNvCxnSpPr>
            <a:cxnSpLocks/>
            <a:stCxn id="1841" idx="3"/>
          </p:cNvCxnSpPr>
          <p:nvPr/>
        </p:nvCxnSpPr>
        <p:spPr>
          <a:xfrm>
            <a:off x="4974044" y="4520603"/>
            <a:ext cx="43438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2" name="TextBox 1871">
            <a:extLst>
              <a:ext uri="{FF2B5EF4-FFF2-40B4-BE49-F238E27FC236}">
                <a16:creationId xmlns:a16="http://schemas.microsoft.com/office/drawing/2014/main" id="{8B3D1C0B-89B8-773E-19C4-2942C1B7A3EE}"/>
              </a:ext>
            </a:extLst>
          </p:cNvPr>
          <p:cNvSpPr txBox="1"/>
          <p:nvPr/>
        </p:nvSpPr>
        <p:spPr>
          <a:xfrm>
            <a:off x="5078579" y="4652376"/>
            <a:ext cx="769404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</a:t>
            </a:r>
            <a:r>
              <a:rPr lang="en-US" sz="1000" baseline="30000" dirty="0">
                <a:latin typeface="Anek Malayalam" panose="020B0604020202020204" charset="0"/>
                <a:cs typeface="Anek Malayalam" panose="020B0604020202020204" charset="0"/>
              </a:rPr>
              <a:t>+2 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 ER Lumen</a:t>
            </a:r>
          </a:p>
        </p:txBody>
      </p:sp>
      <p:cxnSp>
        <p:nvCxnSpPr>
          <p:cNvPr id="1899" name="Straight Arrow Connector 1898">
            <a:extLst>
              <a:ext uri="{FF2B5EF4-FFF2-40B4-BE49-F238E27FC236}">
                <a16:creationId xmlns:a16="http://schemas.microsoft.com/office/drawing/2014/main" id="{2B1230FA-E29C-1434-354E-4B564443C901}"/>
              </a:ext>
            </a:extLst>
          </p:cNvPr>
          <p:cNvCxnSpPr>
            <a:cxnSpLocks/>
            <a:stCxn id="1872" idx="0"/>
            <a:endCxn id="1902" idx="2"/>
          </p:cNvCxnSpPr>
          <p:nvPr/>
        </p:nvCxnSpPr>
        <p:spPr>
          <a:xfrm flipV="1">
            <a:off x="5463281" y="4386715"/>
            <a:ext cx="0" cy="26566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2" name="TextBox 1901">
            <a:extLst>
              <a:ext uri="{FF2B5EF4-FFF2-40B4-BE49-F238E27FC236}">
                <a16:creationId xmlns:a16="http://schemas.microsoft.com/office/drawing/2014/main" id="{A7E6BFFD-1B11-3E87-C330-C48A13F1D664}"/>
              </a:ext>
            </a:extLst>
          </p:cNvPr>
          <p:cNvSpPr txBox="1"/>
          <p:nvPr/>
        </p:nvSpPr>
        <p:spPr>
          <a:xfrm>
            <a:off x="5120504" y="3986605"/>
            <a:ext cx="685554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Cytosolic Ca</a:t>
            </a:r>
            <a:r>
              <a:rPr lang="en-US" sz="1000" baseline="30000" dirty="0">
                <a:latin typeface="Anek Malayalam" panose="020B0604020202020204" charset="0"/>
                <a:cs typeface="Anek Malayalam" panose="020B0604020202020204" charset="0"/>
              </a:rPr>
              <a:t>+2</a:t>
            </a:r>
          </a:p>
        </p:txBody>
      </p:sp>
      <p:cxnSp>
        <p:nvCxnSpPr>
          <p:cNvPr id="1924" name="Straight Arrow Connector 1923">
            <a:extLst>
              <a:ext uri="{FF2B5EF4-FFF2-40B4-BE49-F238E27FC236}">
                <a16:creationId xmlns:a16="http://schemas.microsoft.com/office/drawing/2014/main" id="{DA3F2396-AD71-3B5E-A9DD-76FE37F15331}"/>
              </a:ext>
            </a:extLst>
          </p:cNvPr>
          <p:cNvCxnSpPr>
            <a:cxnSpLocks/>
            <a:stCxn id="1902" idx="3"/>
          </p:cNvCxnSpPr>
          <p:nvPr/>
        </p:nvCxnSpPr>
        <p:spPr>
          <a:xfrm>
            <a:off x="5806058" y="4186660"/>
            <a:ext cx="224461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7" name="TextBox 1926">
            <a:extLst>
              <a:ext uri="{FF2B5EF4-FFF2-40B4-BE49-F238E27FC236}">
                <a16:creationId xmlns:a16="http://schemas.microsoft.com/office/drawing/2014/main" id="{4CF6345B-B770-5625-94B3-C88918531BF3}"/>
              </a:ext>
            </a:extLst>
          </p:cNvPr>
          <p:cNvSpPr txBox="1"/>
          <p:nvPr/>
        </p:nvSpPr>
        <p:spPr>
          <a:xfrm>
            <a:off x="6076830" y="4067247"/>
            <a:ext cx="774774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Calmodulin</a:t>
            </a:r>
            <a:endParaRPr lang="en-US" sz="1000" baseline="30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1928" name="Straight Arrow Connector 1927">
            <a:extLst>
              <a:ext uri="{FF2B5EF4-FFF2-40B4-BE49-F238E27FC236}">
                <a16:creationId xmlns:a16="http://schemas.microsoft.com/office/drawing/2014/main" id="{2367C55F-B02F-4B88-E944-C7E5B0818D53}"/>
              </a:ext>
            </a:extLst>
          </p:cNvPr>
          <p:cNvCxnSpPr>
            <a:cxnSpLocks/>
            <a:stCxn id="1927" idx="0"/>
          </p:cNvCxnSpPr>
          <p:nvPr/>
        </p:nvCxnSpPr>
        <p:spPr>
          <a:xfrm flipV="1">
            <a:off x="6464217" y="3931009"/>
            <a:ext cx="0" cy="13623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9" name="TextBox 1928">
            <a:extLst>
              <a:ext uri="{FF2B5EF4-FFF2-40B4-BE49-F238E27FC236}">
                <a16:creationId xmlns:a16="http://schemas.microsoft.com/office/drawing/2014/main" id="{C63B34FF-D3D5-8418-B77A-2A16DABB9BC0}"/>
              </a:ext>
            </a:extLst>
          </p:cNvPr>
          <p:cNvSpPr txBox="1"/>
          <p:nvPr/>
        </p:nvSpPr>
        <p:spPr>
          <a:xfrm>
            <a:off x="5891037" y="3486468"/>
            <a:ext cx="1202157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Calmodulin binding protein kinase</a:t>
            </a:r>
            <a:endParaRPr lang="en-US" sz="1000" baseline="30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grpSp>
        <p:nvGrpSpPr>
          <p:cNvPr id="1852" name="Group 1851">
            <a:extLst>
              <a:ext uri="{FF2B5EF4-FFF2-40B4-BE49-F238E27FC236}">
                <a16:creationId xmlns:a16="http://schemas.microsoft.com/office/drawing/2014/main" id="{17B75A9A-3900-0B7A-88B9-22E6B8148611}"/>
              </a:ext>
            </a:extLst>
          </p:cNvPr>
          <p:cNvGrpSpPr/>
          <p:nvPr/>
        </p:nvGrpSpPr>
        <p:grpSpPr>
          <a:xfrm>
            <a:off x="7154687" y="2024889"/>
            <a:ext cx="1775310" cy="1425976"/>
            <a:chOff x="1721007" y="2758014"/>
            <a:chExt cx="1806959" cy="1740160"/>
          </a:xfrm>
        </p:grpSpPr>
        <p:sp>
          <p:nvSpPr>
            <p:cNvPr id="1853" name="TextBox 1852">
              <a:extLst>
                <a:ext uri="{FF2B5EF4-FFF2-40B4-BE49-F238E27FC236}">
                  <a16:creationId xmlns:a16="http://schemas.microsoft.com/office/drawing/2014/main" id="{EE0074E1-0228-04BC-09CC-95448A14A534}"/>
                </a:ext>
              </a:extLst>
            </p:cNvPr>
            <p:cNvSpPr txBox="1"/>
            <p:nvPr/>
          </p:nvSpPr>
          <p:spPr>
            <a:xfrm>
              <a:off x="1759819" y="2758014"/>
              <a:ext cx="59309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</a:t>
              </a:r>
            </a:p>
          </p:txBody>
        </p:sp>
        <p:cxnSp>
          <p:nvCxnSpPr>
            <p:cNvPr id="1854" name="Straight Arrow Connector 1853">
              <a:extLst>
                <a:ext uri="{FF2B5EF4-FFF2-40B4-BE49-F238E27FC236}">
                  <a16:creationId xmlns:a16="http://schemas.microsoft.com/office/drawing/2014/main" id="{8FC2BBBD-6E1C-BA79-3CEF-816C0B2C3D5D}"/>
                </a:ext>
              </a:extLst>
            </p:cNvPr>
            <p:cNvCxnSpPr>
              <a:cxnSpLocks/>
              <a:stCxn id="1853" idx="2"/>
            </p:cNvCxnSpPr>
            <p:nvPr/>
          </p:nvCxnSpPr>
          <p:spPr>
            <a:xfrm>
              <a:off x="2056367" y="3004235"/>
              <a:ext cx="0" cy="105690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5" name="TextBox 1854">
              <a:extLst>
                <a:ext uri="{FF2B5EF4-FFF2-40B4-BE49-F238E27FC236}">
                  <a16:creationId xmlns:a16="http://schemas.microsoft.com/office/drawing/2014/main" id="{A04C6F1C-523D-23DA-E573-BFCC74F94D30}"/>
                </a:ext>
              </a:extLst>
            </p:cNvPr>
            <p:cNvSpPr txBox="1"/>
            <p:nvPr/>
          </p:nvSpPr>
          <p:spPr>
            <a:xfrm>
              <a:off x="1721007" y="4103807"/>
              <a:ext cx="735435" cy="3004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Protein-P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i</a:t>
              </a:r>
              <a:endParaRPr lang="en-US" sz="1000" dirty="0">
                <a:latin typeface="Anek Malayalam" panose="020B0604020202020204" charset="0"/>
                <a:cs typeface="Anek Malayalam" panose="020B0604020202020204" charset="0"/>
              </a:endParaRPr>
            </a:p>
          </p:txBody>
        </p:sp>
        <p:cxnSp>
          <p:nvCxnSpPr>
            <p:cNvPr id="1856" name="Straight Arrow Connector 1855">
              <a:extLst>
                <a:ext uri="{FF2B5EF4-FFF2-40B4-BE49-F238E27FC236}">
                  <a16:creationId xmlns:a16="http://schemas.microsoft.com/office/drawing/2014/main" id="{E6FF30C8-60B8-E7FA-4DAA-22232CB9A5A6}"/>
                </a:ext>
              </a:extLst>
            </p:cNvPr>
            <p:cNvCxnSpPr>
              <a:cxnSpLocks/>
              <a:stCxn id="1855" idx="3"/>
            </p:cNvCxnSpPr>
            <p:nvPr/>
          </p:nvCxnSpPr>
          <p:spPr>
            <a:xfrm flipV="1">
              <a:off x="2456442" y="4254043"/>
              <a:ext cx="320669" cy="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7" name="TextBox 1856">
              <a:extLst>
                <a:ext uri="{FF2B5EF4-FFF2-40B4-BE49-F238E27FC236}">
                  <a16:creationId xmlns:a16="http://schemas.microsoft.com/office/drawing/2014/main" id="{81719D16-7D0C-AD0F-AFD0-4C8E85545DA3}"/>
                </a:ext>
              </a:extLst>
            </p:cNvPr>
            <p:cNvSpPr txBox="1"/>
            <p:nvPr/>
          </p:nvSpPr>
          <p:spPr>
            <a:xfrm>
              <a:off x="2792531" y="4009908"/>
              <a:ext cx="735435" cy="48826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nek Malayalam" panose="020B0604020202020204" charset="0"/>
                  <a:cs typeface="Anek Malayalam" panose="020B0604020202020204" charset="0"/>
                </a:rPr>
                <a:t>Cellular Response</a:t>
              </a:r>
            </a:p>
          </p:txBody>
        </p:sp>
      </p:grpSp>
      <p:cxnSp>
        <p:nvCxnSpPr>
          <p:cNvPr id="1958" name="Straight Arrow Connector 1957">
            <a:extLst>
              <a:ext uri="{FF2B5EF4-FFF2-40B4-BE49-F238E27FC236}">
                <a16:creationId xmlns:a16="http://schemas.microsoft.com/office/drawing/2014/main" id="{3E0DEC40-F084-2691-3260-BC9AFE09EA55}"/>
              </a:ext>
            </a:extLst>
          </p:cNvPr>
          <p:cNvCxnSpPr>
            <a:cxnSpLocks/>
            <a:stCxn id="1850" idx="3"/>
          </p:cNvCxnSpPr>
          <p:nvPr/>
        </p:nvCxnSpPr>
        <p:spPr>
          <a:xfrm flipV="1">
            <a:off x="5540710" y="2648787"/>
            <a:ext cx="1901791" cy="16694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1" name="Straight Arrow Connector 1970">
            <a:extLst>
              <a:ext uri="{FF2B5EF4-FFF2-40B4-BE49-F238E27FC236}">
                <a16:creationId xmlns:a16="http://schemas.microsoft.com/office/drawing/2014/main" id="{D3766BD6-5D21-1597-C204-7933CFB0F846}"/>
              </a:ext>
            </a:extLst>
          </p:cNvPr>
          <p:cNvCxnSpPr>
            <a:cxnSpLocks/>
            <a:stCxn id="1929" idx="0"/>
          </p:cNvCxnSpPr>
          <p:nvPr/>
        </p:nvCxnSpPr>
        <p:spPr>
          <a:xfrm flipV="1">
            <a:off x="6492116" y="2659694"/>
            <a:ext cx="950385" cy="82677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4988EAD-BD1A-D01A-DA0A-C8DDFA5C0D83}"/>
              </a:ext>
            </a:extLst>
          </p:cNvPr>
          <p:cNvSpPr/>
          <p:nvPr/>
        </p:nvSpPr>
        <p:spPr>
          <a:xfrm>
            <a:off x="3364650" y="2557093"/>
            <a:ext cx="1865816" cy="1606789"/>
          </a:xfrm>
          <a:custGeom>
            <a:avLst/>
            <a:gdLst>
              <a:gd name="connsiteX0" fmla="*/ 0 w 1581499"/>
              <a:gd name="connsiteY0" fmla="*/ 876326 h 1752651"/>
              <a:gd name="connsiteX1" fmla="*/ 790750 w 1581499"/>
              <a:gd name="connsiteY1" fmla="*/ 0 h 1752651"/>
              <a:gd name="connsiteX2" fmla="*/ 1581500 w 1581499"/>
              <a:gd name="connsiteY2" fmla="*/ 876326 h 1752651"/>
              <a:gd name="connsiteX3" fmla="*/ 790750 w 1581499"/>
              <a:gd name="connsiteY3" fmla="*/ 1752652 h 1752651"/>
              <a:gd name="connsiteX4" fmla="*/ 0 w 1581499"/>
              <a:gd name="connsiteY4" fmla="*/ 876326 h 1752651"/>
              <a:gd name="connsiteX0" fmla="*/ 2699 w 1584199"/>
              <a:gd name="connsiteY0" fmla="*/ 731546 h 1607872"/>
              <a:gd name="connsiteX1" fmla="*/ 618189 w 1584199"/>
              <a:gd name="connsiteY1" fmla="*/ 0 h 1607872"/>
              <a:gd name="connsiteX2" fmla="*/ 1584199 w 1584199"/>
              <a:gd name="connsiteY2" fmla="*/ 731546 h 1607872"/>
              <a:gd name="connsiteX3" fmla="*/ 793449 w 1584199"/>
              <a:gd name="connsiteY3" fmla="*/ 1607872 h 1607872"/>
              <a:gd name="connsiteX4" fmla="*/ 2699 w 1584199"/>
              <a:gd name="connsiteY4" fmla="*/ 731546 h 1607872"/>
              <a:gd name="connsiteX0" fmla="*/ 896 w 1955776"/>
              <a:gd name="connsiteY0" fmla="*/ 338962 h 1633574"/>
              <a:gd name="connsiteX1" fmla="*/ 989766 w 1955776"/>
              <a:gd name="connsiteY1" fmla="*/ 18896 h 1633574"/>
              <a:gd name="connsiteX2" fmla="*/ 1955776 w 1955776"/>
              <a:gd name="connsiteY2" fmla="*/ 750442 h 1633574"/>
              <a:gd name="connsiteX3" fmla="*/ 1165026 w 1955776"/>
              <a:gd name="connsiteY3" fmla="*/ 1626768 h 1633574"/>
              <a:gd name="connsiteX4" fmla="*/ 896 w 1955776"/>
              <a:gd name="connsiteY4" fmla="*/ 338962 h 1633574"/>
              <a:gd name="connsiteX0" fmla="*/ 890 w 1925290"/>
              <a:gd name="connsiteY0" fmla="*/ 343241 h 1641212"/>
              <a:gd name="connsiteX1" fmla="*/ 989760 w 1925290"/>
              <a:gd name="connsiteY1" fmla="*/ 23175 h 1641212"/>
              <a:gd name="connsiteX2" fmla="*/ 1925290 w 1925290"/>
              <a:gd name="connsiteY2" fmla="*/ 823301 h 1641212"/>
              <a:gd name="connsiteX3" fmla="*/ 1165020 w 1925290"/>
              <a:gd name="connsiteY3" fmla="*/ 1631047 h 1641212"/>
              <a:gd name="connsiteX4" fmla="*/ 890 w 1925290"/>
              <a:gd name="connsiteY4" fmla="*/ 343241 h 1641212"/>
              <a:gd name="connsiteX0" fmla="*/ 1370 w 1925770"/>
              <a:gd name="connsiteY0" fmla="*/ 282027 h 1579998"/>
              <a:gd name="connsiteX1" fmla="*/ 952140 w 1925770"/>
              <a:gd name="connsiteY1" fmla="*/ 30541 h 1579998"/>
              <a:gd name="connsiteX2" fmla="*/ 1925770 w 1925770"/>
              <a:gd name="connsiteY2" fmla="*/ 762087 h 1579998"/>
              <a:gd name="connsiteX3" fmla="*/ 1165500 w 1925770"/>
              <a:gd name="connsiteY3" fmla="*/ 1569833 h 1579998"/>
              <a:gd name="connsiteX4" fmla="*/ 1370 w 1925770"/>
              <a:gd name="connsiteY4" fmla="*/ 282027 h 1579998"/>
              <a:gd name="connsiteX0" fmla="*/ 1370 w 1925770"/>
              <a:gd name="connsiteY0" fmla="*/ 282027 h 1579998"/>
              <a:gd name="connsiteX1" fmla="*/ 952140 w 1925770"/>
              <a:gd name="connsiteY1" fmla="*/ 30541 h 1579998"/>
              <a:gd name="connsiteX2" fmla="*/ 1925770 w 1925770"/>
              <a:gd name="connsiteY2" fmla="*/ 762087 h 1579998"/>
              <a:gd name="connsiteX3" fmla="*/ 1165500 w 1925770"/>
              <a:gd name="connsiteY3" fmla="*/ 1569833 h 1579998"/>
              <a:gd name="connsiteX4" fmla="*/ 1370 w 1925770"/>
              <a:gd name="connsiteY4" fmla="*/ 282027 h 1579998"/>
              <a:gd name="connsiteX0" fmla="*/ 14835 w 1939235"/>
              <a:gd name="connsiteY0" fmla="*/ 282027 h 1579998"/>
              <a:gd name="connsiteX1" fmla="*/ 965605 w 1939235"/>
              <a:gd name="connsiteY1" fmla="*/ 30541 h 1579998"/>
              <a:gd name="connsiteX2" fmla="*/ 1939235 w 1939235"/>
              <a:gd name="connsiteY2" fmla="*/ 762087 h 1579998"/>
              <a:gd name="connsiteX3" fmla="*/ 1178965 w 1939235"/>
              <a:gd name="connsiteY3" fmla="*/ 1569833 h 1579998"/>
              <a:gd name="connsiteX4" fmla="*/ 14835 w 1939235"/>
              <a:gd name="connsiteY4" fmla="*/ 282027 h 1579998"/>
              <a:gd name="connsiteX0" fmla="*/ 15744 w 1863944"/>
              <a:gd name="connsiteY0" fmla="*/ 209969 h 1618672"/>
              <a:gd name="connsiteX1" fmla="*/ 890314 w 1863944"/>
              <a:gd name="connsiteY1" fmla="*/ 65163 h 1618672"/>
              <a:gd name="connsiteX2" fmla="*/ 1863944 w 1863944"/>
              <a:gd name="connsiteY2" fmla="*/ 796709 h 1618672"/>
              <a:gd name="connsiteX3" fmla="*/ 1103674 w 1863944"/>
              <a:gd name="connsiteY3" fmla="*/ 1604455 h 1618672"/>
              <a:gd name="connsiteX4" fmla="*/ 15744 w 1863944"/>
              <a:gd name="connsiteY4" fmla="*/ 209969 h 1618672"/>
              <a:gd name="connsiteX0" fmla="*/ 17616 w 1865816"/>
              <a:gd name="connsiteY0" fmla="*/ 209969 h 1606789"/>
              <a:gd name="connsiteX1" fmla="*/ 892186 w 1865816"/>
              <a:gd name="connsiteY1" fmla="*/ 65163 h 1606789"/>
              <a:gd name="connsiteX2" fmla="*/ 1865816 w 1865816"/>
              <a:gd name="connsiteY2" fmla="*/ 796709 h 1606789"/>
              <a:gd name="connsiteX3" fmla="*/ 1105546 w 1865816"/>
              <a:gd name="connsiteY3" fmla="*/ 1604455 h 1606789"/>
              <a:gd name="connsiteX4" fmla="*/ 17616 w 1865816"/>
              <a:gd name="connsiteY4" fmla="*/ 209969 h 160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5816" h="1606789">
                <a:moveTo>
                  <a:pt x="17616" y="209969"/>
                </a:moveTo>
                <a:cubicBezTo>
                  <a:pt x="164936" y="-46580"/>
                  <a:pt x="584153" y="-32627"/>
                  <a:pt x="892186" y="65163"/>
                </a:cubicBezTo>
                <a:cubicBezTo>
                  <a:pt x="1200219" y="162953"/>
                  <a:pt x="1865816" y="312728"/>
                  <a:pt x="1865816" y="796709"/>
                </a:cubicBezTo>
                <a:cubicBezTo>
                  <a:pt x="1865816" y="1280690"/>
                  <a:pt x="1527879" y="1542225"/>
                  <a:pt x="1105546" y="1604455"/>
                </a:cubicBezTo>
                <a:cubicBezTo>
                  <a:pt x="683213" y="1666685"/>
                  <a:pt x="-129704" y="466518"/>
                  <a:pt x="17616" y="209969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65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 G</a:t>
            </a:r>
            <a:r>
              <a:rPr lang="en" sz="3200" baseline="-25000" dirty="0"/>
              <a:t>qa</a:t>
            </a:r>
            <a:r>
              <a:rPr lang="en" sz="3200" dirty="0"/>
              <a:t> </a:t>
            </a:r>
            <a:r>
              <a:rPr lang="en" sz="3200" dirty="0">
                <a:solidFill>
                  <a:schemeClr val="dk2"/>
                </a:solidFill>
                <a:highlight>
                  <a:schemeClr val="dk1"/>
                </a:highlight>
              </a:rPr>
              <a:t>Pathway</a:t>
            </a:r>
            <a:endParaRPr sz="32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26A1740-371A-6FD3-7F71-9C3C424B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778" y="1140857"/>
            <a:ext cx="4210444" cy="28617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33D03B-D2EE-247B-F198-9E907B1AB78E}"/>
              </a:ext>
            </a:extLst>
          </p:cNvPr>
          <p:cNvSpPr txBox="1"/>
          <p:nvPr/>
        </p:nvSpPr>
        <p:spPr>
          <a:xfrm>
            <a:off x="2229051" y="4125775"/>
            <a:ext cx="4685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nek Malayalam" panose="020B0604020202020204" charset="0"/>
                <a:cs typeface="Anek Malayalam" panose="020B0604020202020204" charset="0"/>
              </a:rPr>
              <a:t>Reaction catalyzed by PLC</a:t>
            </a:r>
          </a:p>
        </p:txBody>
      </p:sp>
    </p:spTree>
    <p:extLst>
      <p:ext uri="{BB962C8B-B14F-4D97-AF65-F5344CB8AC3E}">
        <p14:creationId xmlns:p14="http://schemas.microsoft.com/office/powerpoint/2010/main" val="3248928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 G</a:t>
            </a:r>
            <a:r>
              <a:rPr lang="en" sz="3200" baseline="-25000" dirty="0"/>
              <a:t>qa</a:t>
            </a:r>
            <a:r>
              <a:rPr lang="en" sz="3200" dirty="0"/>
              <a:t> </a:t>
            </a:r>
            <a:r>
              <a:rPr lang="en" sz="3200" dirty="0">
                <a:solidFill>
                  <a:schemeClr val="dk2"/>
                </a:solidFill>
                <a:highlight>
                  <a:schemeClr val="dk1"/>
                </a:highlight>
              </a:rPr>
              <a:t>Pathway</a:t>
            </a:r>
            <a:endParaRPr sz="32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26A1740-371A-6FD3-7F71-9C3C424B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778" y="1140857"/>
            <a:ext cx="4210444" cy="28617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33D03B-D2EE-247B-F198-9E907B1AB78E}"/>
              </a:ext>
            </a:extLst>
          </p:cNvPr>
          <p:cNvSpPr txBox="1"/>
          <p:nvPr/>
        </p:nvSpPr>
        <p:spPr>
          <a:xfrm>
            <a:off x="2229051" y="4125775"/>
            <a:ext cx="4685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nek Malayalam" panose="020B0604020202020204" charset="0"/>
                <a:cs typeface="Anek Malayalam" panose="020B0604020202020204" charset="0"/>
              </a:rPr>
              <a:t>Reaction catalyzed by PLC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16D396C-A2CD-79E4-2EEA-F634EA7E1914}"/>
              </a:ext>
            </a:extLst>
          </p:cNvPr>
          <p:cNvSpPr/>
          <p:nvPr/>
        </p:nvSpPr>
        <p:spPr>
          <a:xfrm>
            <a:off x="1691640" y="1017725"/>
            <a:ext cx="4591444" cy="1306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A6BA8-7437-8833-3646-DA03C4E08DB6}"/>
              </a:ext>
            </a:extLst>
          </p:cNvPr>
          <p:cNvSpPr txBox="1"/>
          <p:nvPr/>
        </p:nvSpPr>
        <p:spPr>
          <a:xfrm>
            <a:off x="6283084" y="1132303"/>
            <a:ext cx="18715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What kind of molecule is this?</a:t>
            </a:r>
          </a:p>
          <a:p>
            <a:r>
              <a:rPr lang="en-US" sz="16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Describe its physical properties.</a:t>
            </a:r>
          </a:p>
        </p:txBody>
      </p:sp>
    </p:spTree>
    <p:extLst>
      <p:ext uri="{BB962C8B-B14F-4D97-AF65-F5344CB8AC3E}">
        <p14:creationId xmlns:p14="http://schemas.microsoft.com/office/powerpoint/2010/main" val="3995729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 G</a:t>
            </a:r>
            <a:r>
              <a:rPr lang="en" sz="3200" baseline="-25000" dirty="0"/>
              <a:t>qa</a:t>
            </a:r>
            <a:r>
              <a:rPr lang="en" sz="3200" dirty="0"/>
              <a:t> </a:t>
            </a:r>
            <a:r>
              <a:rPr lang="en" sz="3200" dirty="0">
                <a:solidFill>
                  <a:schemeClr val="dk2"/>
                </a:solidFill>
                <a:highlight>
                  <a:schemeClr val="dk1"/>
                </a:highlight>
              </a:rPr>
              <a:t>Pathway</a:t>
            </a:r>
            <a:endParaRPr sz="32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26A1740-371A-6FD3-7F71-9C3C424B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" y="1519989"/>
            <a:ext cx="4210444" cy="28617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5BA76C-9AD9-9A60-79C7-AD7E784B1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926" y="1455248"/>
            <a:ext cx="2810267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7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E38A-9353-5758-74D8-0862F9C7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Warm Up Question (Part 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C5A438-BFC3-CEF9-9194-75A580AE53C7}"/>
              </a:ext>
            </a:extLst>
          </p:cNvPr>
          <p:cNvSpPr txBox="1"/>
          <p:nvPr/>
        </p:nvSpPr>
        <p:spPr>
          <a:xfrm>
            <a:off x="547036" y="1080654"/>
            <a:ext cx="80499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nek Malayalam" panose="020B0604020202020204" charset="0"/>
                <a:cs typeface="Anek Malayalam" panose="020B0604020202020204" charset="0"/>
              </a:rPr>
              <a:t>COX-2</a:t>
            </a:r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 is an </a:t>
            </a:r>
            <a:r>
              <a:rPr lang="en-US" sz="1600" u="sng" dirty="0">
                <a:latin typeface="Anek Malayalam" panose="020B0604020202020204" charset="0"/>
                <a:cs typeface="Anek Malayalam" panose="020B0604020202020204" charset="0"/>
              </a:rPr>
              <a:t>inducible</a:t>
            </a:r>
            <a:r>
              <a:rPr lang="en-US" sz="1600" i="1" dirty="0">
                <a:latin typeface="Anek Malayalam" panose="020B0604020202020204" charset="0"/>
                <a:cs typeface="Anek Malayalam" panose="020B0604020202020204" charset="0"/>
              </a:rPr>
              <a:t> </a:t>
            </a:r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enzyme which catalyzes the conversion of arachidonic acid to prostaglandin H2, an important precursor molecule involved in the inflammatory response. </a:t>
            </a:r>
          </a:p>
          <a:p>
            <a:endParaRPr lang="en-US" sz="1600" b="1" dirty="0">
              <a:latin typeface="Anek Malayalam" panose="020B0604020202020204" charset="0"/>
              <a:cs typeface="Anek Malayalam" panose="020B0604020202020204" charset="0"/>
            </a:endParaRPr>
          </a:p>
          <a:p>
            <a:r>
              <a:rPr lang="en-US" sz="1600" b="1" dirty="0">
                <a:latin typeface="Anek Malayalam" panose="020B0604020202020204" charset="0"/>
                <a:cs typeface="Anek Malayalam" panose="020B0604020202020204" charset="0"/>
              </a:rPr>
              <a:t>Acetylsalicylic acid</a:t>
            </a:r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, also known as aspirin, acts to inhibit COX-2 activity by covalently attaching itself to a Serine-530 in the active site of the enzyme</a:t>
            </a:r>
            <a:r>
              <a:rPr lang="en-US" sz="1600" baseline="30000" dirty="0">
                <a:latin typeface="Anek Malayalam" panose="020B0604020202020204" charset="0"/>
                <a:cs typeface="Anek Malayalam" panose="020B0604020202020204" charset="0"/>
              </a:rPr>
              <a:t>[1]</a:t>
            </a:r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. This attachment of aspirin to COX-2 is irreversible.</a:t>
            </a:r>
          </a:p>
          <a:p>
            <a:endParaRPr lang="en-US" sz="1600" dirty="0">
              <a:latin typeface="Anek Malayalam" panose="020B0604020202020204" charset="0"/>
              <a:cs typeface="Anek Malayalam" panose="020B0604020202020204" charset="0"/>
            </a:endParaRPr>
          </a:p>
          <a:p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What type of enzyme regulation is this? Be specific.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A6C0DC0-684E-6A6C-6E89-CEDFA6475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129" y="3341273"/>
            <a:ext cx="4995834" cy="13572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0B5A25-7252-4EF9-BBA8-B3DBD6382B70}"/>
              </a:ext>
            </a:extLst>
          </p:cNvPr>
          <p:cNvSpPr txBox="1"/>
          <p:nvPr/>
        </p:nvSpPr>
        <p:spPr>
          <a:xfrm>
            <a:off x="0" y="4804946"/>
            <a:ext cx="8049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aseline="30000" dirty="0">
                <a:latin typeface="Anek Malayalam" panose="020B0604020202020204" charset="0"/>
                <a:cs typeface="Anek Malayalam" panose="020B0604020202020204" charset="0"/>
              </a:rPr>
              <a:t>[1]</a:t>
            </a:r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 </a:t>
            </a:r>
            <a:r>
              <a:rPr lang="en-US" sz="800" dirty="0" err="1">
                <a:latin typeface="Anek Malayalam" panose="020B0604020202020204" charset="0"/>
                <a:cs typeface="Anek Malayalam" panose="020B0604020202020204" charset="0"/>
              </a:rPr>
              <a:t>Cebrián</a:t>
            </a:r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-Prats, A.; González-</a:t>
            </a:r>
            <a:r>
              <a:rPr lang="en-US" sz="800" dirty="0" err="1">
                <a:latin typeface="Anek Malayalam" panose="020B0604020202020204" charset="0"/>
                <a:cs typeface="Anek Malayalam" panose="020B0604020202020204" charset="0"/>
              </a:rPr>
              <a:t>Lafont</a:t>
            </a:r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, À.; </a:t>
            </a:r>
            <a:r>
              <a:rPr lang="en-US" sz="800" dirty="0" err="1">
                <a:latin typeface="Anek Malayalam" panose="020B0604020202020204" charset="0"/>
                <a:cs typeface="Anek Malayalam" panose="020B0604020202020204" charset="0"/>
              </a:rPr>
              <a:t>Lluch</a:t>
            </a:r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, J. M. Understanding the Molecular Details of the Mechanism That Governs the Oxidation of Arachidonic Acid Catalyzed by Aspirin-Acetylated Cyclooxygenase-2. ACS Catalysis 2019, 10 (1), 138–153. https://doi.org/10.1021/acscatal.9b04223.</a:t>
            </a:r>
          </a:p>
          <a:p>
            <a:endParaRPr lang="en-US" sz="800" dirty="0">
              <a:latin typeface="Anek Malayalam" panose="020B0604020202020204" charset="0"/>
              <a:cs typeface="Anek Malayalam" panose="020B0604020202020204" charset="0"/>
            </a:endParaRPr>
          </a:p>
          <a:p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‌</a:t>
            </a:r>
          </a:p>
          <a:p>
            <a:endParaRPr lang="en-US" sz="8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90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E38A-9353-5758-74D8-0862F9C7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Warm Up Question (Part II)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C5A438-BFC3-CEF9-9194-75A580AE53C7}"/>
              </a:ext>
            </a:extLst>
          </p:cNvPr>
          <p:cNvSpPr txBox="1"/>
          <p:nvPr/>
        </p:nvSpPr>
        <p:spPr>
          <a:xfrm>
            <a:off x="547036" y="1080654"/>
            <a:ext cx="82644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nek Malayalam" panose="020B0604020202020204" charset="0"/>
                <a:cs typeface="Anek Malayalam" panose="020B0604020202020204" charset="0"/>
              </a:rPr>
              <a:t>COX-2</a:t>
            </a:r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 is an </a:t>
            </a:r>
            <a:r>
              <a:rPr lang="en-US" sz="1600" u="sng" dirty="0">
                <a:latin typeface="Anek Malayalam" panose="020B0604020202020204" charset="0"/>
                <a:cs typeface="Anek Malayalam" panose="020B0604020202020204" charset="0"/>
              </a:rPr>
              <a:t>inducible</a:t>
            </a:r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 enzyme which catalyzes the conversion of arachidonic acid to prostaglandin H2, an important precursor molecule involved in the inflammatory response. </a:t>
            </a:r>
          </a:p>
          <a:p>
            <a:endParaRPr lang="en-US" sz="1600" b="1" dirty="0">
              <a:latin typeface="Anek Malayalam" panose="020B0604020202020204" charset="0"/>
              <a:cs typeface="Anek Malayalam" panose="020B0604020202020204" charset="0"/>
            </a:endParaRPr>
          </a:p>
          <a:p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Recently researchers have identified a novel metabolite, </a:t>
            </a:r>
            <a:r>
              <a:rPr lang="en-US" sz="1600" b="1" dirty="0">
                <a:latin typeface="Anek Malayalam" panose="020B0604020202020204" charset="0"/>
                <a:cs typeface="Anek Malayalam" panose="020B0604020202020204" charset="0"/>
              </a:rPr>
              <a:t>5-methoxytryptophan (5-MTP, shown below)</a:t>
            </a:r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 hypothesized to control COX-2 activity via an unknown ligand-receptor interaction on inflammatory cells such as macrophages and monocytes. </a:t>
            </a:r>
          </a:p>
          <a:p>
            <a:endParaRPr lang="en-US" sz="1600" dirty="0">
              <a:latin typeface="Anek Malayalam" panose="020B0604020202020204" charset="0"/>
              <a:cs typeface="Anek Malayalam" panose="020B0604020202020204" charset="0"/>
            </a:endParaRPr>
          </a:p>
          <a:p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The binding of 5-MTP to the receptor results in a downstream signaling cascade which reduces COX-2 enzyme expression</a:t>
            </a:r>
            <a:r>
              <a:rPr lang="en-US" sz="1600" baseline="30000" dirty="0">
                <a:latin typeface="Anek Malayalam" panose="020B0604020202020204" charset="0"/>
                <a:cs typeface="Anek Malayalam" panose="020B0604020202020204" charset="0"/>
              </a:rPr>
              <a:t>[2][3]</a:t>
            </a:r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.</a:t>
            </a:r>
          </a:p>
          <a:p>
            <a:endParaRPr lang="en-US" sz="1600" dirty="0">
              <a:latin typeface="Anek Malayalam" panose="020B0604020202020204" charset="0"/>
              <a:cs typeface="Anek Malayalam" panose="020B0604020202020204" charset="0"/>
            </a:endParaRPr>
          </a:p>
          <a:p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What type of enzyme regulation is this? Be specific.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2F6274-30C1-9A6E-59B4-6E1EE7595602}"/>
              </a:ext>
            </a:extLst>
          </p:cNvPr>
          <p:cNvSpPr txBox="1"/>
          <p:nvPr/>
        </p:nvSpPr>
        <p:spPr>
          <a:xfrm>
            <a:off x="547036" y="4282976"/>
            <a:ext cx="78676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[2] </a:t>
            </a:r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Cheng, H.-H.; </a:t>
            </a:r>
            <a:r>
              <a:rPr lang="en-US" sz="800" dirty="0" err="1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Kuo</a:t>
            </a:r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, C.-C.; Yan, J.-L.; Chen, H.-L.; Lin, W.-C.; Wang, K.-H.; Tsai, K. K.-C. .; </a:t>
            </a:r>
            <a:r>
              <a:rPr lang="en-US" sz="800" dirty="0" err="1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Guvén</a:t>
            </a:r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, H.; </a:t>
            </a:r>
            <a:r>
              <a:rPr lang="en-US" sz="800" dirty="0" err="1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Flaberg</a:t>
            </a:r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, E.; </a:t>
            </a:r>
            <a:r>
              <a:rPr lang="en-US" sz="800" dirty="0" err="1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Szekely</a:t>
            </a:r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, L.; Klein, G.; Wu, K. K. Control of Cyclooxygenase-2 Expression and Tumorigenesis by Endogenous 5-Methoxytryptophan. Proceedings of the National Academy of Sciences </a:t>
            </a:r>
            <a:r>
              <a:rPr lang="en-US" sz="800" b="1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2012</a:t>
            </a:r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, 109 (33), 13231–13236. https://doi.org/10.1073/pnas.1209919109.</a:t>
            </a:r>
          </a:p>
          <a:p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‌</a:t>
            </a:r>
          </a:p>
          <a:p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[3]</a:t>
            </a:r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Wang, Y.-F.; Hsu, Y.-J.; Wu, H.-F.; Lee, G.-L.; Yang, Y.-S.; Wu, J.-Y.; Yet, S.-F.; Wu, K. K.; </a:t>
            </a:r>
            <a:r>
              <a:rPr lang="en-US" sz="800" dirty="0" err="1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Kuo</a:t>
            </a:r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, C.-C. Endothelium-Derived 5-Methoxytryptophan Is a Circulating Anti-Inflammatory Molecule That Blocks Systemic Inflammation. </a:t>
            </a:r>
            <a:r>
              <a:rPr lang="en-US" sz="800" i="1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Circulation Research</a:t>
            </a:r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 </a:t>
            </a:r>
            <a:r>
              <a:rPr lang="en-US" sz="800" b="1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2016</a:t>
            </a:r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, </a:t>
            </a:r>
            <a:r>
              <a:rPr lang="en-US" sz="800" i="1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119</a:t>
            </a:r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 (2), 222–236. https://doi.org/10.1161/circresaha.116.308559.</a:t>
            </a:r>
          </a:p>
          <a:p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‌</a:t>
            </a:r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BB94A467-48B2-88C2-942A-F62BAE4B6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173" y="3186983"/>
            <a:ext cx="1547638" cy="109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4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Today’s </a:t>
            </a:r>
            <a:r>
              <a:rPr lang="en" dirty="0">
                <a:solidFill>
                  <a:schemeClr val="dk2"/>
                </a:solidFill>
                <a:highlight>
                  <a:schemeClr val="dk1"/>
                </a:highlight>
              </a:rPr>
              <a:t>Agenda</a:t>
            </a:r>
            <a:endParaRPr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1718" name="Google Shape;1718;p45"/>
          <p:cNvSpPr txBox="1">
            <a:spLocks noGrp="1"/>
          </p:cNvSpPr>
          <p:nvPr>
            <p:ph type="subTitle" idx="1"/>
          </p:nvPr>
        </p:nvSpPr>
        <p:spPr>
          <a:xfrm>
            <a:off x="720000" y="2997053"/>
            <a:ext cx="34101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1719" name="Google Shape;1719;p45"/>
          <p:cNvSpPr txBox="1">
            <a:spLocks noGrp="1"/>
          </p:cNvSpPr>
          <p:nvPr>
            <p:ph type="subTitle" idx="2"/>
          </p:nvPr>
        </p:nvSpPr>
        <p:spPr>
          <a:xfrm>
            <a:off x="5020675" y="2997052"/>
            <a:ext cx="34101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1721" name="Google Shape;1721;p45"/>
          <p:cNvSpPr txBox="1">
            <a:spLocks noGrp="1"/>
          </p:cNvSpPr>
          <p:nvPr>
            <p:ph type="title" idx="5"/>
          </p:nvPr>
        </p:nvSpPr>
        <p:spPr>
          <a:xfrm>
            <a:off x="841315" y="2224854"/>
            <a:ext cx="710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23" name="Google Shape;1723;p45"/>
          <p:cNvSpPr txBox="1">
            <a:spLocks noGrp="1"/>
          </p:cNvSpPr>
          <p:nvPr>
            <p:ph type="title" idx="7"/>
          </p:nvPr>
        </p:nvSpPr>
        <p:spPr>
          <a:xfrm>
            <a:off x="5141985" y="2224854"/>
            <a:ext cx="710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25" name="Google Shape;1725;p45"/>
          <p:cNvSpPr txBox="1">
            <a:spLocks noGrp="1"/>
          </p:cNvSpPr>
          <p:nvPr>
            <p:ph type="subTitle" idx="9"/>
          </p:nvPr>
        </p:nvSpPr>
        <p:spPr>
          <a:xfrm>
            <a:off x="720012" y="2784247"/>
            <a:ext cx="3410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Regulation</a:t>
            </a:r>
            <a:endParaRPr dirty="0"/>
          </a:p>
        </p:txBody>
      </p:sp>
      <p:sp>
        <p:nvSpPr>
          <p:cNvPr id="1726" name="Google Shape;1726;p45"/>
          <p:cNvSpPr txBox="1">
            <a:spLocks noGrp="1"/>
          </p:cNvSpPr>
          <p:nvPr>
            <p:ph type="subTitle" idx="13"/>
          </p:nvPr>
        </p:nvSpPr>
        <p:spPr>
          <a:xfrm>
            <a:off x="5020670" y="2784247"/>
            <a:ext cx="3410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Hormones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8"/>
          <p:cNvSpPr txBox="1">
            <a:spLocks noGrp="1"/>
          </p:cNvSpPr>
          <p:nvPr>
            <p:ph type="title"/>
          </p:nvPr>
        </p:nvSpPr>
        <p:spPr>
          <a:xfrm>
            <a:off x="2038200" y="245707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Regulation</a:t>
            </a:r>
            <a:endParaRPr dirty="0"/>
          </a:p>
        </p:txBody>
      </p:sp>
      <p:sp>
        <p:nvSpPr>
          <p:cNvPr id="1746" name="Google Shape;1746;p48"/>
          <p:cNvSpPr txBox="1">
            <a:spLocks noGrp="1"/>
          </p:cNvSpPr>
          <p:nvPr>
            <p:ph type="title" idx="2"/>
          </p:nvPr>
        </p:nvSpPr>
        <p:spPr>
          <a:xfrm>
            <a:off x="2177575" y="1481950"/>
            <a:ext cx="1315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7AEC-D452-B6B1-4E3D-48165A79A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6" y="257988"/>
            <a:ext cx="8769928" cy="572700"/>
          </a:xfrm>
        </p:spPr>
        <p:txBody>
          <a:bodyPr/>
          <a:lstStyle/>
          <a:p>
            <a:pPr algn="ctr"/>
            <a:r>
              <a:rPr lang="en-US" sz="2000" b="1" dirty="0"/>
              <a:t>Overview of Regulatory Mechanisms Discussed in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982A9-AF30-16BA-079C-BF52EDC9A37A}"/>
              </a:ext>
            </a:extLst>
          </p:cNvPr>
          <p:cNvSpPr txBox="1"/>
          <p:nvPr/>
        </p:nvSpPr>
        <p:spPr>
          <a:xfrm>
            <a:off x="3385618" y="761999"/>
            <a:ext cx="2372765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latin typeface="Anek Malayalam" panose="020B0604020202020204" charset="0"/>
                <a:cs typeface="Anek Malayalam" panose="020B0604020202020204" charset="0"/>
              </a:rPr>
              <a:t>Enzyme Regulation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9FAA45-AA38-6F06-1549-175D68AF8191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3305911" y="1162109"/>
            <a:ext cx="1266090" cy="42445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90BF5D-550D-2C57-A5F6-7B407313058B}"/>
              </a:ext>
            </a:extLst>
          </p:cNvPr>
          <p:cNvSpPr txBox="1"/>
          <p:nvPr/>
        </p:nvSpPr>
        <p:spPr>
          <a:xfrm>
            <a:off x="2540317" y="1586567"/>
            <a:ext cx="1531188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Enzyme Availability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A75BB-F66B-9481-83FC-386DCC42CE4B}"/>
              </a:ext>
            </a:extLst>
          </p:cNvPr>
          <p:cNvSpPr txBox="1"/>
          <p:nvPr/>
        </p:nvSpPr>
        <p:spPr>
          <a:xfrm>
            <a:off x="5069290" y="1586568"/>
            <a:ext cx="1928734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Enzyme Catalytic Activity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E47155-ED79-9095-2B9D-141E4C023B83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4572001" y="1162109"/>
            <a:ext cx="1461656" cy="42445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38CEA0-2815-DB06-7A42-235502D1C118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 flipH="1">
            <a:off x="741026" y="1988510"/>
            <a:ext cx="547824" cy="65829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F30625-8458-F406-4FF4-E733F709EDF6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>
            <a:off x="1288850" y="1988510"/>
            <a:ext cx="231356" cy="21223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EFCEA8-D144-9D1A-37CA-DEB6E214CD3D}"/>
              </a:ext>
            </a:extLst>
          </p:cNvPr>
          <p:cNvSpPr txBox="1"/>
          <p:nvPr/>
        </p:nvSpPr>
        <p:spPr>
          <a:xfrm>
            <a:off x="221573" y="2646800"/>
            <a:ext cx="1038906" cy="116955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Constitutive Enzymes – </a:t>
            </a:r>
          </a:p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Synthesized at a constant level without regard to physiological demand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17C10D-5AAE-DBEE-FE5A-9C03CC0C1AF7}"/>
              </a:ext>
            </a:extLst>
          </p:cNvPr>
          <p:cNvSpPr txBox="1"/>
          <p:nvPr/>
        </p:nvSpPr>
        <p:spPr>
          <a:xfrm>
            <a:off x="754612" y="4110877"/>
            <a:ext cx="1531188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Repressible Enzymes – Increase in [metabolite] 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  <a:sym typeface="Wingdings" panose="05000000000000000000" pitchFamily="2" charset="2"/>
              </a:rPr>
              <a:t> </a:t>
            </a:r>
            <a:r>
              <a:rPr lang="en-US" sz="1000" u="sng" dirty="0">
                <a:latin typeface="Anek Malayalam" panose="020B0604020202020204" charset="0"/>
                <a:cs typeface="Anek Malayalam" panose="020B0604020202020204" charset="0"/>
              </a:rPr>
              <a:t>decrease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 of enzyme production.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BC8FA0-C5C0-0952-0C29-1A4B3983E37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895941" y="1725067"/>
            <a:ext cx="644376" cy="326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B75963-ED8E-971A-28CD-73E294CA0B72}"/>
              </a:ext>
            </a:extLst>
          </p:cNvPr>
          <p:cNvSpPr txBox="1"/>
          <p:nvPr/>
        </p:nvSpPr>
        <p:spPr>
          <a:xfrm>
            <a:off x="681759" y="1526845"/>
            <a:ext cx="1214182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Control of Gene Expression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416827-6154-9AFA-7845-9F6C232B1360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>
            <a:off x="1288850" y="1988510"/>
            <a:ext cx="996950" cy="32965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0C72DF-B57B-88DD-7D41-A29E27B5853B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flipH="1">
            <a:off x="3127387" y="1863566"/>
            <a:ext cx="178524" cy="160716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9AD0C2-1B90-9983-FB9A-85667072BE96}"/>
              </a:ext>
            </a:extLst>
          </p:cNvPr>
          <p:cNvSpPr txBox="1"/>
          <p:nvPr/>
        </p:nvSpPr>
        <p:spPr>
          <a:xfrm>
            <a:off x="2667112" y="3470730"/>
            <a:ext cx="920550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Control of Proteolysis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969493-CB4C-12DD-324B-C1F0943698E2}"/>
              </a:ext>
            </a:extLst>
          </p:cNvPr>
          <p:cNvSpPr txBox="1"/>
          <p:nvPr/>
        </p:nvSpPr>
        <p:spPr>
          <a:xfrm>
            <a:off x="1520206" y="2318164"/>
            <a:ext cx="1531188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Inducible Enzymes – </a:t>
            </a:r>
          </a:p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Increase in [metabolite] 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  <a:sym typeface="Wingdings" panose="05000000000000000000" pitchFamily="2" charset="2"/>
              </a:rPr>
              <a:t> </a:t>
            </a:r>
            <a:r>
              <a:rPr lang="en-US" sz="1000" u="sng" dirty="0">
                <a:latin typeface="Anek Malayalam" panose="020B0604020202020204" charset="0"/>
                <a:cs typeface="Anek Malayalam" panose="020B0604020202020204" charset="0"/>
                <a:sym typeface="Wingdings" panose="05000000000000000000" pitchFamily="2" charset="2"/>
              </a:rPr>
              <a:t>increase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  <a:sym typeface="Wingdings" panose="05000000000000000000" pitchFamily="2" charset="2"/>
              </a:rPr>
              <a:t> of enzyme production.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E529542-9B1D-0131-4180-D0AD6B3F1811}"/>
              </a:ext>
            </a:extLst>
          </p:cNvPr>
          <p:cNvCxnSpPr>
            <a:cxnSpLocks/>
          </p:cNvCxnSpPr>
          <p:nvPr/>
        </p:nvCxnSpPr>
        <p:spPr>
          <a:xfrm flipH="1">
            <a:off x="5649397" y="1861327"/>
            <a:ext cx="384260" cy="30944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B936D6B-4A2E-DD42-84B9-DD74AD29047C}"/>
              </a:ext>
            </a:extLst>
          </p:cNvPr>
          <p:cNvSpPr txBox="1"/>
          <p:nvPr/>
        </p:nvSpPr>
        <p:spPr>
          <a:xfrm>
            <a:off x="4789460" y="2170773"/>
            <a:ext cx="1719873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Covalent modifications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65FC776-47C4-B4D2-2BF6-6D420BD596B2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057511" y="1873539"/>
            <a:ext cx="1151892" cy="38518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EDD6187-7D6E-65EE-2ED4-FE4C9E29CF2A}"/>
              </a:ext>
            </a:extLst>
          </p:cNvPr>
          <p:cNvSpPr txBox="1"/>
          <p:nvPr/>
        </p:nvSpPr>
        <p:spPr>
          <a:xfrm>
            <a:off x="7209403" y="2027893"/>
            <a:ext cx="1085250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Non-Covalent modifications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9552D2-66B1-AE68-D314-9E1BA160F521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5597236" y="2445532"/>
            <a:ext cx="110633" cy="30944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E8EC079-41B7-95C2-8ED2-0C7A587B0A2F}"/>
              </a:ext>
            </a:extLst>
          </p:cNvPr>
          <p:cNvSpPr txBox="1"/>
          <p:nvPr/>
        </p:nvSpPr>
        <p:spPr>
          <a:xfrm>
            <a:off x="5136961" y="2754978"/>
            <a:ext cx="920550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Irreversible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8B19965-D8BF-0008-2155-E3225009F69C}"/>
              </a:ext>
            </a:extLst>
          </p:cNvPr>
          <p:cNvSpPr txBox="1"/>
          <p:nvPr/>
        </p:nvSpPr>
        <p:spPr>
          <a:xfrm>
            <a:off x="6419920" y="2733731"/>
            <a:ext cx="85420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Reversible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E5046DC-A0A3-93FB-4EFF-6FEFE0C533F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5715963" y="2445532"/>
            <a:ext cx="1131060" cy="28819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8DC925-B71D-EF42-6C96-F8F435E6C1A9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4579279" y="2893478"/>
            <a:ext cx="557682" cy="34533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CE8AB6D-E076-D211-2773-022BD59714EF}"/>
              </a:ext>
            </a:extLst>
          </p:cNvPr>
          <p:cNvSpPr txBox="1"/>
          <p:nvPr/>
        </p:nvSpPr>
        <p:spPr>
          <a:xfrm>
            <a:off x="3870647" y="3115705"/>
            <a:ext cx="708632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Inhibition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DAB1814-BBE3-4520-2782-14C236E0660C}"/>
              </a:ext>
            </a:extLst>
          </p:cNvPr>
          <p:cNvCxnSpPr>
            <a:cxnSpLocks/>
            <a:stCxn id="66" idx="1"/>
            <a:endCxn id="33" idx="3"/>
          </p:cNvCxnSpPr>
          <p:nvPr/>
        </p:nvCxnSpPr>
        <p:spPr>
          <a:xfrm flipH="1">
            <a:off x="3587662" y="3238816"/>
            <a:ext cx="282985" cy="4627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A842C-1EA4-0308-073D-CCF8978699CB}"/>
              </a:ext>
            </a:extLst>
          </p:cNvPr>
          <p:cNvCxnSpPr>
            <a:cxnSpLocks/>
            <a:stCxn id="56" idx="1"/>
            <a:endCxn id="77" idx="3"/>
          </p:cNvCxnSpPr>
          <p:nvPr/>
        </p:nvCxnSpPr>
        <p:spPr>
          <a:xfrm flipH="1" flipV="1">
            <a:off x="4604544" y="2601361"/>
            <a:ext cx="532417" cy="29211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BE4BA8B-9341-1D2E-FFDF-81AA7F895276}"/>
              </a:ext>
            </a:extLst>
          </p:cNvPr>
          <p:cNvSpPr txBox="1"/>
          <p:nvPr/>
        </p:nvSpPr>
        <p:spPr>
          <a:xfrm>
            <a:off x="3556088" y="2401306"/>
            <a:ext cx="1048456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Activation – (e.g., Zymogens)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35E3D84-8CA2-93E3-AA0B-715A3AE2DE36}"/>
              </a:ext>
            </a:extLst>
          </p:cNvPr>
          <p:cNvCxnSpPr>
            <a:cxnSpLocks/>
            <a:stCxn id="57" idx="2"/>
            <a:endCxn id="94" idx="0"/>
          </p:cNvCxnSpPr>
          <p:nvPr/>
        </p:nvCxnSpPr>
        <p:spPr>
          <a:xfrm flipH="1">
            <a:off x="5608068" y="3010730"/>
            <a:ext cx="1238955" cy="49353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A3498A9-4F8E-804B-1851-DF2C57D8DDEA}"/>
              </a:ext>
            </a:extLst>
          </p:cNvPr>
          <p:cNvSpPr txBox="1"/>
          <p:nvPr/>
        </p:nvSpPr>
        <p:spPr>
          <a:xfrm>
            <a:off x="5070980" y="3504264"/>
            <a:ext cx="1074176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Phosphorylation by Kinases and Phosphatases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BCB0A2-1CBF-CD50-5F78-9F193AB46725}"/>
              </a:ext>
            </a:extLst>
          </p:cNvPr>
          <p:cNvCxnSpPr>
            <a:cxnSpLocks/>
            <a:stCxn id="47" idx="2"/>
            <a:endCxn id="109" idx="0"/>
          </p:cNvCxnSpPr>
          <p:nvPr/>
        </p:nvCxnSpPr>
        <p:spPr>
          <a:xfrm flipH="1">
            <a:off x="7594108" y="2489558"/>
            <a:ext cx="157920" cy="96578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6B01542-F9A0-14C7-2894-92122F28AA60}"/>
              </a:ext>
            </a:extLst>
          </p:cNvPr>
          <p:cNvSpPr txBox="1"/>
          <p:nvPr/>
        </p:nvSpPr>
        <p:spPr>
          <a:xfrm>
            <a:off x="7133833" y="3455342"/>
            <a:ext cx="920550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Inhibitors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11A8743-C41F-D78C-3EAF-F133DE0042D7}"/>
              </a:ext>
            </a:extLst>
          </p:cNvPr>
          <p:cNvSpPr txBox="1"/>
          <p:nvPr/>
        </p:nvSpPr>
        <p:spPr>
          <a:xfrm>
            <a:off x="7986177" y="3010250"/>
            <a:ext cx="863226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Activators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7312340-8808-6B6F-59B0-C079AA4E46C8}"/>
              </a:ext>
            </a:extLst>
          </p:cNvPr>
          <p:cNvCxnSpPr>
            <a:cxnSpLocks/>
            <a:stCxn id="47" idx="2"/>
            <a:endCxn id="111" idx="0"/>
          </p:cNvCxnSpPr>
          <p:nvPr/>
        </p:nvCxnSpPr>
        <p:spPr>
          <a:xfrm>
            <a:off x="7752028" y="2489558"/>
            <a:ext cx="665762" cy="52069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: Diagonal Corners Snipped 115">
            <a:extLst>
              <a:ext uri="{FF2B5EF4-FFF2-40B4-BE49-F238E27FC236}">
                <a16:creationId xmlns:a16="http://schemas.microsoft.com/office/drawing/2014/main" id="{27FD1DC2-426C-D59D-D54B-4C99200AE13A}"/>
              </a:ext>
            </a:extLst>
          </p:cNvPr>
          <p:cNvSpPr/>
          <p:nvPr/>
        </p:nvSpPr>
        <p:spPr>
          <a:xfrm>
            <a:off x="7040648" y="2898663"/>
            <a:ext cx="1944752" cy="1159599"/>
          </a:xfrm>
          <a:prstGeom prst="snip2DiagRect">
            <a:avLst>
              <a:gd name="adj1" fmla="val 40484"/>
              <a:gd name="adj2" fmla="val 1311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EE6A3AD-9D73-C0FC-81CD-FF9AF432AA18}"/>
              </a:ext>
            </a:extLst>
          </p:cNvPr>
          <p:cNvSpPr txBox="1"/>
          <p:nvPr/>
        </p:nvSpPr>
        <p:spPr>
          <a:xfrm>
            <a:off x="7118268" y="3793896"/>
            <a:ext cx="1109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Allosteric Control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E17F5AA-3ED3-0D7C-481B-23C89CC68867}"/>
              </a:ext>
            </a:extLst>
          </p:cNvPr>
          <p:cNvCxnSpPr>
            <a:cxnSpLocks/>
            <a:stCxn id="47" idx="0"/>
            <a:endCxn id="123" idx="2"/>
          </p:cNvCxnSpPr>
          <p:nvPr/>
        </p:nvCxnSpPr>
        <p:spPr>
          <a:xfrm flipH="1" flipV="1">
            <a:off x="6957008" y="1264427"/>
            <a:ext cx="795020" cy="7634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C698028-FB8B-EE6F-8C1A-83F657AD7B31}"/>
              </a:ext>
            </a:extLst>
          </p:cNvPr>
          <p:cNvSpPr txBox="1"/>
          <p:nvPr/>
        </p:nvSpPr>
        <p:spPr>
          <a:xfrm>
            <a:off x="6568553" y="864317"/>
            <a:ext cx="776910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Substrate Availability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A7B84BD-0268-C64E-7595-F2317697DD77}"/>
              </a:ext>
            </a:extLst>
          </p:cNvPr>
          <p:cNvSpPr txBox="1"/>
          <p:nvPr/>
        </p:nvSpPr>
        <p:spPr>
          <a:xfrm>
            <a:off x="8155633" y="856256"/>
            <a:ext cx="778502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Product Availability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45414B7-DBFB-F66E-8CE8-FBFD1528B899}"/>
              </a:ext>
            </a:extLst>
          </p:cNvPr>
          <p:cNvCxnSpPr>
            <a:cxnSpLocks/>
            <a:stCxn id="47" idx="0"/>
            <a:endCxn id="125" idx="2"/>
          </p:cNvCxnSpPr>
          <p:nvPr/>
        </p:nvCxnSpPr>
        <p:spPr>
          <a:xfrm flipV="1">
            <a:off x="7752028" y="1256366"/>
            <a:ext cx="792856" cy="77152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A2379E2-25A4-BCA7-D2E8-A138B9DAF23C}"/>
              </a:ext>
            </a:extLst>
          </p:cNvPr>
          <p:cNvCxnSpPr>
            <a:cxnSpLocks/>
            <a:stCxn id="94" idx="2"/>
            <a:endCxn id="172" idx="0"/>
          </p:cNvCxnSpPr>
          <p:nvPr/>
        </p:nvCxnSpPr>
        <p:spPr>
          <a:xfrm flipH="1">
            <a:off x="4826053" y="4058262"/>
            <a:ext cx="782015" cy="39018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275F69EE-1715-B9C6-173A-7D3D80815DDC}"/>
              </a:ext>
            </a:extLst>
          </p:cNvPr>
          <p:cNvSpPr txBox="1"/>
          <p:nvPr/>
        </p:nvSpPr>
        <p:spPr>
          <a:xfrm>
            <a:off x="4471737" y="4448448"/>
            <a:ext cx="708632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Inhibition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3607807-4F0A-7156-FE24-9A2B553F6B9B}"/>
              </a:ext>
            </a:extLst>
          </p:cNvPr>
          <p:cNvSpPr txBox="1"/>
          <p:nvPr/>
        </p:nvSpPr>
        <p:spPr>
          <a:xfrm>
            <a:off x="5617329" y="4457178"/>
            <a:ext cx="738577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Activation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3D7D23A-E59C-580B-326C-69D7BA2D1B1C}"/>
              </a:ext>
            </a:extLst>
          </p:cNvPr>
          <p:cNvCxnSpPr>
            <a:cxnSpLocks/>
            <a:stCxn id="94" idx="2"/>
            <a:endCxn id="173" idx="0"/>
          </p:cNvCxnSpPr>
          <p:nvPr/>
        </p:nvCxnSpPr>
        <p:spPr>
          <a:xfrm>
            <a:off x="5608068" y="4058262"/>
            <a:ext cx="378550" cy="39891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: Diagonal Corners Snipped 182">
            <a:extLst>
              <a:ext uri="{FF2B5EF4-FFF2-40B4-BE49-F238E27FC236}">
                <a16:creationId xmlns:a16="http://schemas.microsoft.com/office/drawing/2014/main" id="{80C5163C-6107-B677-3859-3C7A712B980F}"/>
              </a:ext>
            </a:extLst>
          </p:cNvPr>
          <p:cNvSpPr/>
          <p:nvPr/>
        </p:nvSpPr>
        <p:spPr>
          <a:xfrm>
            <a:off x="4336740" y="3409969"/>
            <a:ext cx="2231813" cy="1612853"/>
          </a:xfrm>
          <a:prstGeom prst="snip2DiagRect">
            <a:avLst>
              <a:gd name="adj1" fmla="val 26838"/>
              <a:gd name="adj2" fmla="val 16118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204AC37-59B3-104C-0BD5-846583542D91}"/>
              </a:ext>
            </a:extLst>
          </p:cNvPr>
          <p:cNvSpPr txBox="1"/>
          <p:nvPr/>
        </p:nvSpPr>
        <p:spPr>
          <a:xfrm>
            <a:off x="4457478" y="4742711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Hormonal Control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2ED1AB7-B472-945D-14FD-F298761A280C}"/>
              </a:ext>
            </a:extLst>
          </p:cNvPr>
          <p:cNvCxnSpPr>
            <a:cxnSpLocks/>
            <a:stCxn id="33" idx="2"/>
            <a:endCxn id="189" idx="0"/>
          </p:cNvCxnSpPr>
          <p:nvPr/>
        </p:nvCxnSpPr>
        <p:spPr>
          <a:xfrm flipH="1">
            <a:off x="3107905" y="3932395"/>
            <a:ext cx="19482" cy="44039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865D5F80-086D-1EBB-6A66-5FBF9FB073AB}"/>
              </a:ext>
            </a:extLst>
          </p:cNvPr>
          <p:cNvSpPr txBox="1"/>
          <p:nvPr/>
        </p:nvSpPr>
        <p:spPr>
          <a:xfrm>
            <a:off x="2647630" y="4372787"/>
            <a:ext cx="920550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Enzyme degradation</a:t>
            </a:r>
          </a:p>
        </p:txBody>
      </p:sp>
    </p:spTree>
    <p:extLst>
      <p:ext uri="{BB962C8B-B14F-4D97-AF65-F5344CB8AC3E}">
        <p14:creationId xmlns:p14="http://schemas.microsoft.com/office/powerpoint/2010/main" val="227963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7AEC-D452-B6B1-4E3D-48165A79A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6" y="257988"/>
            <a:ext cx="8769928" cy="572700"/>
          </a:xfrm>
        </p:spPr>
        <p:txBody>
          <a:bodyPr/>
          <a:lstStyle/>
          <a:p>
            <a:pPr algn="ctr"/>
            <a:r>
              <a:rPr lang="en-US" sz="2000" b="1" dirty="0"/>
              <a:t>Overview of Regulatory Mechanisms Discussed in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982A9-AF30-16BA-079C-BF52EDC9A37A}"/>
              </a:ext>
            </a:extLst>
          </p:cNvPr>
          <p:cNvSpPr txBox="1"/>
          <p:nvPr/>
        </p:nvSpPr>
        <p:spPr>
          <a:xfrm>
            <a:off x="3385618" y="761999"/>
            <a:ext cx="2372765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latin typeface="Anek Malayalam" panose="020B0604020202020204" charset="0"/>
                <a:cs typeface="Anek Malayalam" panose="020B0604020202020204" charset="0"/>
              </a:rPr>
              <a:t>Enzyme Regulation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9FAA45-AA38-6F06-1549-175D68AF8191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3305911" y="1162109"/>
            <a:ext cx="1266090" cy="42445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90BF5D-550D-2C57-A5F6-7B407313058B}"/>
              </a:ext>
            </a:extLst>
          </p:cNvPr>
          <p:cNvSpPr txBox="1"/>
          <p:nvPr/>
        </p:nvSpPr>
        <p:spPr>
          <a:xfrm>
            <a:off x="2540317" y="1586567"/>
            <a:ext cx="1531188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Enzyme Availability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A75BB-F66B-9481-83FC-386DCC42CE4B}"/>
              </a:ext>
            </a:extLst>
          </p:cNvPr>
          <p:cNvSpPr txBox="1"/>
          <p:nvPr/>
        </p:nvSpPr>
        <p:spPr>
          <a:xfrm>
            <a:off x="5069290" y="1586568"/>
            <a:ext cx="1928734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Enzyme Catalytic Activity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E47155-ED79-9095-2B9D-141E4C023B83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4572001" y="1162109"/>
            <a:ext cx="1461656" cy="42445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38CEA0-2815-DB06-7A42-235502D1C118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 flipH="1">
            <a:off x="741026" y="1988510"/>
            <a:ext cx="547824" cy="65829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F30625-8458-F406-4FF4-E733F709EDF6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>
            <a:off x="1288850" y="1988510"/>
            <a:ext cx="231356" cy="21223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EFCEA8-D144-9D1A-37CA-DEB6E214CD3D}"/>
              </a:ext>
            </a:extLst>
          </p:cNvPr>
          <p:cNvSpPr txBox="1"/>
          <p:nvPr/>
        </p:nvSpPr>
        <p:spPr>
          <a:xfrm>
            <a:off x="221573" y="2646800"/>
            <a:ext cx="1038906" cy="116955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Constitutive Enzymes – </a:t>
            </a:r>
          </a:p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Synthesized at a constant level without regard to physiological demand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17C10D-5AAE-DBEE-FE5A-9C03CC0C1AF7}"/>
              </a:ext>
            </a:extLst>
          </p:cNvPr>
          <p:cNvSpPr txBox="1"/>
          <p:nvPr/>
        </p:nvSpPr>
        <p:spPr>
          <a:xfrm>
            <a:off x="754612" y="4110877"/>
            <a:ext cx="1531188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Repressible Enzymes – Increase in [metabolite] 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  <a:sym typeface="Wingdings" panose="05000000000000000000" pitchFamily="2" charset="2"/>
              </a:rPr>
              <a:t> </a:t>
            </a:r>
            <a:r>
              <a:rPr lang="en-US" sz="1000" u="sng" dirty="0">
                <a:latin typeface="Anek Malayalam" panose="020B0604020202020204" charset="0"/>
                <a:cs typeface="Anek Malayalam" panose="020B0604020202020204" charset="0"/>
              </a:rPr>
              <a:t>decrease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 of enzyme production.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BC8FA0-C5C0-0952-0C29-1A4B3983E37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895941" y="1725067"/>
            <a:ext cx="644376" cy="326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B75963-ED8E-971A-28CD-73E294CA0B72}"/>
              </a:ext>
            </a:extLst>
          </p:cNvPr>
          <p:cNvSpPr txBox="1"/>
          <p:nvPr/>
        </p:nvSpPr>
        <p:spPr>
          <a:xfrm>
            <a:off x="681759" y="1526845"/>
            <a:ext cx="1214182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Control of Gene Expression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416827-6154-9AFA-7845-9F6C232B1360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>
            <a:off x="1288850" y="1988510"/>
            <a:ext cx="996950" cy="32965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0C72DF-B57B-88DD-7D41-A29E27B5853B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flipH="1">
            <a:off x="3127387" y="1863566"/>
            <a:ext cx="178524" cy="160716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9AD0C2-1B90-9983-FB9A-85667072BE96}"/>
              </a:ext>
            </a:extLst>
          </p:cNvPr>
          <p:cNvSpPr txBox="1"/>
          <p:nvPr/>
        </p:nvSpPr>
        <p:spPr>
          <a:xfrm>
            <a:off x="2667112" y="3470730"/>
            <a:ext cx="920550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Control of Proteolysis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969493-CB4C-12DD-324B-C1F0943698E2}"/>
              </a:ext>
            </a:extLst>
          </p:cNvPr>
          <p:cNvSpPr txBox="1"/>
          <p:nvPr/>
        </p:nvSpPr>
        <p:spPr>
          <a:xfrm>
            <a:off x="1520206" y="2318164"/>
            <a:ext cx="1531188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Inducible Enzymes – </a:t>
            </a:r>
          </a:p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Increase in [metabolite] 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  <a:sym typeface="Wingdings" panose="05000000000000000000" pitchFamily="2" charset="2"/>
              </a:rPr>
              <a:t> </a:t>
            </a:r>
            <a:r>
              <a:rPr lang="en-US" sz="1000" u="sng" dirty="0">
                <a:latin typeface="Anek Malayalam" panose="020B0604020202020204" charset="0"/>
                <a:cs typeface="Anek Malayalam" panose="020B0604020202020204" charset="0"/>
                <a:sym typeface="Wingdings" panose="05000000000000000000" pitchFamily="2" charset="2"/>
              </a:rPr>
              <a:t>increase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  <a:sym typeface="Wingdings" panose="05000000000000000000" pitchFamily="2" charset="2"/>
              </a:rPr>
              <a:t> of enzyme production.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E529542-9B1D-0131-4180-D0AD6B3F1811}"/>
              </a:ext>
            </a:extLst>
          </p:cNvPr>
          <p:cNvCxnSpPr>
            <a:cxnSpLocks/>
          </p:cNvCxnSpPr>
          <p:nvPr/>
        </p:nvCxnSpPr>
        <p:spPr>
          <a:xfrm flipH="1">
            <a:off x="5649397" y="1861327"/>
            <a:ext cx="384260" cy="30944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B936D6B-4A2E-DD42-84B9-DD74AD29047C}"/>
              </a:ext>
            </a:extLst>
          </p:cNvPr>
          <p:cNvSpPr txBox="1"/>
          <p:nvPr/>
        </p:nvSpPr>
        <p:spPr>
          <a:xfrm>
            <a:off x="4789460" y="2170773"/>
            <a:ext cx="1719873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Covalent modifications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65FC776-47C4-B4D2-2BF6-6D420BD596B2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057511" y="1873539"/>
            <a:ext cx="1151892" cy="38518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EDD6187-7D6E-65EE-2ED4-FE4C9E29CF2A}"/>
              </a:ext>
            </a:extLst>
          </p:cNvPr>
          <p:cNvSpPr txBox="1"/>
          <p:nvPr/>
        </p:nvSpPr>
        <p:spPr>
          <a:xfrm>
            <a:off x="7209403" y="2027893"/>
            <a:ext cx="1085250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Non-Covalent modifications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9552D2-66B1-AE68-D314-9E1BA160F521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5597236" y="2445532"/>
            <a:ext cx="110633" cy="30944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E8EC079-41B7-95C2-8ED2-0C7A587B0A2F}"/>
              </a:ext>
            </a:extLst>
          </p:cNvPr>
          <p:cNvSpPr txBox="1"/>
          <p:nvPr/>
        </p:nvSpPr>
        <p:spPr>
          <a:xfrm>
            <a:off x="5136961" y="2754978"/>
            <a:ext cx="920550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Irreversible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8B19965-D8BF-0008-2155-E3225009F69C}"/>
              </a:ext>
            </a:extLst>
          </p:cNvPr>
          <p:cNvSpPr txBox="1"/>
          <p:nvPr/>
        </p:nvSpPr>
        <p:spPr>
          <a:xfrm>
            <a:off x="6419920" y="2733731"/>
            <a:ext cx="85420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Reversible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E5046DC-A0A3-93FB-4EFF-6FEFE0C533F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5715963" y="2445532"/>
            <a:ext cx="1131060" cy="28819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8DC925-B71D-EF42-6C96-F8F435E6C1A9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4579279" y="2893478"/>
            <a:ext cx="557682" cy="34533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CE8AB6D-E076-D211-2773-022BD59714EF}"/>
              </a:ext>
            </a:extLst>
          </p:cNvPr>
          <p:cNvSpPr txBox="1"/>
          <p:nvPr/>
        </p:nvSpPr>
        <p:spPr>
          <a:xfrm>
            <a:off x="3870647" y="3115705"/>
            <a:ext cx="708632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Inhibition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DAB1814-BBE3-4520-2782-14C236E0660C}"/>
              </a:ext>
            </a:extLst>
          </p:cNvPr>
          <p:cNvCxnSpPr>
            <a:cxnSpLocks/>
            <a:stCxn id="66" idx="1"/>
            <a:endCxn id="33" idx="3"/>
          </p:cNvCxnSpPr>
          <p:nvPr/>
        </p:nvCxnSpPr>
        <p:spPr>
          <a:xfrm flipH="1">
            <a:off x="3587662" y="3238816"/>
            <a:ext cx="282985" cy="4627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A842C-1EA4-0308-073D-CCF8978699CB}"/>
              </a:ext>
            </a:extLst>
          </p:cNvPr>
          <p:cNvCxnSpPr>
            <a:cxnSpLocks/>
            <a:stCxn id="56" idx="1"/>
            <a:endCxn id="77" idx="3"/>
          </p:cNvCxnSpPr>
          <p:nvPr/>
        </p:nvCxnSpPr>
        <p:spPr>
          <a:xfrm flipH="1" flipV="1">
            <a:off x="4604544" y="2601361"/>
            <a:ext cx="532417" cy="29211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BE4BA8B-9341-1D2E-FFDF-81AA7F895276}"/>
              </a:ext>
            </a:extLst>
          </p:cNvPr>
          <p:cNvSpPr txBox="1"/>
          <p:nvPr/>
        </p:nvSpPr>
        <p:spPr>
          <a:xfrm>
            <a:off x="3556088" y="2401306"/>
            <a:ext cx="1048456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Activation – (e.g., Zymogens)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35E3D84-8CA2-93E3-AA0B-715A3AE2DE36}"/>
              </a:ext>
            </a:extLst>
          </p:cNvPr>
          <p:cNvCxnSpPr>
            <a:cxnSpLocks/>
            <a:stCxn id="57" idx="2"/>
            <a:endCxn id="94" idx="0"/>
          </p:cNvCxnSpPr>
          <p:nvPr/>
        </p:nvCxnSpPr>
        <p:spPr>
          <a:xfrm flipH="1">
            <a:off x="5608068" y="3010730"/>
            <a:ext cx="1238955" cy="49353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A3498A9-4F8E-804B-1851-DF2C57D8DDEA}"/>
              </a:ext>
            </a:extLst>
          </p:cNvPr>
          <p:cNvSpPr txBox="1"/>
          <p:nvPr/>
        </p:nvSpPr>
        <p:spPr>
          <a:xfrm>
            <a:off x="5070980" y="3504264"/>
            <a:ext cx="1074176" cy="553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Phosphorylation by Kinases and Phosphatases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BCB0A2-1CBF-CD50-5F78-9F193AB46725}"/>
              </a:ext>
            </a:extLst>
          </p:cNvPr>
          <p:cNvCxnSpPr>
            <a:cxnSpLocks/>
            <a:stCxn id="47" idx="2"/>
            <a:endCxn id="109" idx="0"/>
          </p:cNvCxnSpPr>
          <p:nvPr/>
        </p:nvCxnSpPr>
        <p:spPr>
          <a:xfrm flipH="1">
            <a:off x="7594108" y="2489558"/>
            <a:ext cx="157920" cy="96578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6B01542-F9A0-14C7-2894-92122F28AA60}"/>
              </a:ext>
            </a:extLst>
          </p:cNvPr>
          <p:cNvSpPr txBox="1"/>
          <p:nvPr/>
        </p:nvSpPr>
        <p:spPr>
          <a:xfrm>
            <a:off x="7133833" y="3455342"/>
            <a:ext cx="920550" cy="246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Inhibitors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11A8743-C41F-D78C-3EAF-F133DE0042D7}"/>
              </a:ext>
            </a:extLst>
          </p:cNvPr>
          <p:cNvSpPr txBox="1"/>
          <p:nvPr/>
        </p:nvSpPr>
        <p:spPr>
          <a:xfrm>
            <a:off x="7986177" y="3010250"/>
            <a:ext cx="863226" cy="246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Activators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7312340-8808-6B6F-59B0-C079AA4E46C8}"/>
              </a:ext>
            </a:extLst>
          </p:cNvPr>
          <p:cNvCxnSpPr>
            <a:cxnSpLocks/>
            <a:stCxn id="47" idx="2"/>
            <a:endCxn id="111" idx="0"/>
          </p:cNvCxnSpPr>
          <p:nvPr/>
        </p:nvCxnSpPr>
        <p:spPr>
          <a:xfrm>
            <a:off x="7752028" y="2489558"/>
            <a:ext cx="665762" cy="52069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: Diagonal Corners Snipped 115">
            <a:extLst>
              <a:ext uri="{FF2B5EF4-FFF2-40B4-BE49-F238E27FC236}">
                <a16:creationId xmlns:a16="http://schemas.microsoft.com/office/drawing/2014/main" id="{27FD1DC2-426C-D59D-D54B-4C99200AE13A}"/>
              </a:ext>
            </a:extLst>
          </p:cNvPr>
          <p:cNvSpPr/>
          <p:nvPr/>
        </p:nvSpPr>
        <p:spPr>
          <a:xfrm>
            <a:off x="7040648" y="2898663"/>
            <a:ext cx="1944752" cy="1159599"/>
          </a:xfrm>
          <a:prstGeom prst="snip2DiagRect">
            <a:avLst>
              <a:gd name="adj1" fmla="val 40484"/>
              <a:gd name="adj2" fmla="val 13111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EE6A3AD-9D73-C0FC-81CD-FF9AF432AA18}"/>
              </a:ext>
            </a:extLst>
          </p:cNvPr>
          <p:cNvSpPr txBox="1"/>
          <p:nvPr/>
        </p:nvSpPr>
        <p:spPr>
          <a:xfrm>
            <a:off x="7118268" y="3793896"/>
            <a:ext cx="1109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Allosteric Control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E17F5AA-3ED3-0D7C-481B-23C89CC68867}"/>
              </a:ext>
            </a:extLst>
          </p:cNvPr>
          <p:cNvCxnSpPr>
            <a:cxnSpLocks/>
            <a:stCxn id="47" idx="0"/>
            <a:endCxn id="123" idx="2"/>
          </p:cNvCxnSpPr>
          <p:nvPr/>
        </p:nvCxnSpPr>
        <p:spPr>
          <a:xfrm flipH="1" flipV="1">
            <a:off x="6957008" y="1264427"/>
            <a:ext cx="795020" cy="7634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C698028-FB8B-EE6F-8C1A-83F657AD7B31}"/>
              </a:ext>
            </a:extLst>
          </p:cNvPr>
          <p:cNvSpPr txBox="1"/>
          <p:nvPr/>
        </p:nvSpPr>
        <p:spPr>
          <a:xfrm>
            <a:off x="6568553" y="864317"/>
            <a:ext cx="776910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Substrate Availability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A7B84BD-0268-C64E-7595-F2317697DD77}"/>
              </a:ext>
            </a:extLst>
          </p:cNvPr>
          <p:cNvSpPr txBox="1"/>
          <p:nvPr/>
        </p:nvSpPr>
        <p:spPr>
          <a:xfrm>
            <a:off x="8155633" y="856256"/>
            <a:ext cx="778502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Product Availability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45414B7-DBFB-F66E-8CE8-FBFD1528B899}"/>
              </a:ext>
            </a:extLst>
          </p:cNvPr>
          <p:cNvCxnSpPr>
            <a:cxnSpLocks/>
            <a:stCxn id="47" idx="0"/>
            <a:endCxn id="125" idx="2"/>
          </p:cNvCxnSpPr>
          <p:nvPr/>
        </p:nvCxnSpPr>
        <p:spPr>
          <a:xfrm flipV="1">
            <a:off x="7752028" y="1256366"/>
            <a:ext cx="792856" cy="77152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A2379E2-25A4-BCA7-D2E8-A138B9DAF23C}"/>
              </a:ext>
            </a:extLst>
          </p:cNvPr>
          <p:cNvCxnSpPr>
            <a:cxnSpLocks/>
            <a:stCxn id="94" idx="2"/>
            <a:endCxn id="172" idx="0"/>
          </p:cNvCxnSpPr>
          <p:nvPr/>
        </p:nvCxnSpPr>
        <p:spPr>
          <a:xfrm flipH="1">
            <a:off x="4826053" y="4058262"/>
            <a:ext cx="782015" cy="390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275F69EE-1715-B9C6-173A-7D3D80815DDC}"/>
              </a:ext>
            </a:extLst>
          </p:cNvPr>
          <p:cNvSpPr txBox="1"/>
          <p:nvPr/>
        </p:nvSpPr>
        <p:spPr>
          <a:xfrm>
            <a:off x="4471737" y="4448448"/>
            <a:ext cx="708632" cy="246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Inhibition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3607807-4F0A-7156-FE24-9A2B553F6B9B}"/>
              </a:ext>
            </a:extLst>
          </p:cNvPr>
          <p:cNvSpPr txBox="1"/>
          <p:nvPr/>
        </p:nvSpPr>
        <p:spPr>
          <a:xfrm>
            <a:off x="5617329" y="4457178"/>
            <a:ext cx="738577" cy="246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Activation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3D7D23A-E59C-580B-326C-69D7BA2D1B1C}"/>
              </a:ext>
            </a:extLst>
          </p:cNvPr>
          <p:cNvCxnSpPr>
            <a:cxnSpLocks/>
            <a:stCxn id="94" idx="2"/>
            <a:endCxn id="173" idx="0"/>
          </p:cNvCxnSpPr>
          <p:nvPr/>
        </p:nvCxnSpPr>
        <p:spPr>
          <a:xfrm>
            <a:off x="5608068" y="4058262"/>
            <a:ext cx="378550" cy="398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: Diagonal Corners Snipped 182">
            <a:extLst>
              <a:ext uri="{FF2B5EF4-FFF2-40B4-BE49-F238E27FC236}">
                <a16:creationId xmlns:a16="http://schemas.microsoft.com/office/drawing/2014/main" id="{80C5163C-6107-B677-3859-3C7A712B980F}"/>
              </a:ext>
            </a:extLst>
          </p:cNvPr>
          <p:cNvSpPr/>
          <p:nvPr/>
        </p:nvSpPr>
        <p:spPr>
          <a:xfrm>
            <a:off x="4336740" y="3409969"/>
            <a:ext cx="2231813" cy="1612853"/>
          </a:xfrm>
          <a:prstGeom prst="snip2DiagRect">
            <a:avLst>
              <a:gd name="adj1" fmla="val 26838"/>
              <a:gd name="adj2" fmla="val 1611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204AC37-59B3-104C-0BD5-846583542D91}"/>
              </a:ext>
            </a:extLst>
          </p:cNvPr>
          <p:cNvSpPr txBox="1"/>
          <p:nvPr/>
        </p:nvSpPr>
        <p:spPr>
          <a:xfrm>
            <a:off x="4457478" y="4742711"/>
            <a:ext cx="113845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Hormonal Control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2ED1AB7-B472-945D-14FD-F298761A280C}"/>
              </a:ext>
            </a:extLst>
          </p:cNvPr>
          <p:cNvCxnSpPr>
            <a:cxnSpLocks/>
            <a:stCxn id="33" idx="2"/>
            <a:endCxn id="189" idx="0"/>
          </p:cNvCxnSpPr>
          <p:nvPr/>
        </p:nvCxnSpPr>
        <p:spPr>
          <a:xfrm flipH="1">
            <a:off x="3107905" y="3932395"/>
            <a:ext cx="19482" cy="44039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865D5F80-086D-1EBB-6A66-5FBF9FB073AB}"/>
              </a:ext>
            </a:extLst>
          </p:cNvPr>
          <p:cNvSpPr txBox="1"/>
          <p:nvPr/>
        </p:nvSpPr>
        <p:spPr>
          <a:xfrm>
            <a:off x="2647630" y="4372787"/>
            <a:ext cx="920550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Enzyme degradation</a:t>
            </a:r>
          </a:p>
        </p:txBody>
      </p:sp>
    </p:spTree>
    <p:extLst>
      <p:ext uri="{BB962C8B-B14F-4D97-AF65-F5344CB8AC3E}">
        <p14:creationId xmlns:p14="http://schemas.microsoft.com/office/powerpoint/2010/main" val="317284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Glycogen </a:t>
            </a:r>
            <a:r>
              <a:rPr lang="en" dirty="0">
                <a:solidFill>
                  <a:schemeClr val="dk2"/>
                </a:solidFill>
                <a:highlight>
                  <a:schemeClr val="dk1"/>
                </a:highlight>
              </a:rPr>
              <a:t>Phosphorylase</a:t>
            </a:r>
            <a:endParaRPr dirty="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BA688-07A0-08DD-15DB-B45D49F50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100" y="1171253"/>
            <a:ext cx="7710900" cy="914201"/>
          </a:xfrm>
        </p:spPr>
        <p:txBody>
          <a:bodyPr/>
          <a:lstStyle/>
          <a:p>
            <a:r>
              <a:rPr lang="en-US" b="1" dirty="0"/>
              <a:t>Isozymes </a:t>
            </a:r>
            <a:r>
              <a:rPr lang="en-US" dirty="0"/>
              <a:t>exist in both Liver and Skeletal Muscle tissue </a:t>
            </a:r>
          </a:p>
          <a:p>
            <a:r>
              <a:rPr lang="en-US" dirty="0"/>
              <a:t>Phosphorylase-</a:t>
            </a:r>
            <a:r>
              <a:rPr lang="el-GR" dirty="0"/>
              <a:t>α</a:t>
            </a:r>
            <a:r>
              <a:rPr lang="en-US" dirty="0"/>
              <a:t> is the more active form, whereas phosphorylase-</a:t>
            </a:r>
            <a:r>
              <a:rPr lang="el-GR" dirty="0"/>
              <a:t>β</a:t>
            </a:r>
            <a:r>
              <a:rPr lang="en-US" dirty="0"/>
              <a:t> is less active.</a:t>
            </a:r>
          </a:p>
          <a:p>
            <a:r>
              <a:rPr lang="en-US" dirty="0"/>
              <a:t>May be regulated </a:t>
            </a:r>
            <a:r>
              <a:rPr lang="en-US" b="1" dirty="0"/>
              <a:t>allosterically or hormonally.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11C20-357C-40BB-057F-A9FC49CD6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438" y="2238983"/>
            <a:ext cx="2248562" cy="2714366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7B986F4-43D1-7E9F-4776-C0C7F97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2238984"/>
            <a:ext cx="4644839" cy="2714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 Bioethics Master's Degree by Slidesgo">
  <a:themeElements>
    <a:clrScheme name="Simple Light">
      <a:dk1>
        <a:srgbClr val="383B7B"/>
      </a:dk1>
      <a:lt1>
        <a:srgbClr val="393A5A"/>
      </a:lt1>
      <a:dk2>
        <a:srgbClr val="E5EBF7"/>
      </a:dk2>
      <a:lt2>
        <a:srgbClr val="DEE0F3"/>
      </a:lt2>
      <a:accent1>
        <a:srgbClr val="D6D8EC"/>
      </a:accent1>
      <a:accent2>
        <a:srgbClr val="C0C3DE"/>
      </a:accent2>
      <a:accent3>
        <a:srgbClr val="969BCB"/>
      </a:accent3>
      <a:accent4>
        <a:srgbClr val="FFFFFF"/>
      </a:accent4>
      <a:accent5>
        <a:srgbClr val="FFFFFF"/>
      </a:accent5>
      <a:accent6>
        <a:srgbClr val="FFFFFF"/>
      </a:accent6>
      <a:hlink>
        <a:srgbClr val="393A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1419</Words>
  <Application>Microsoft Office PowerPoint</Application>
  <PresentationFormat>On-screen Show (16:9)</PresentationFormat>
  <Paragraphs>318</Paragraphs>
  <Slides>24</Slides>
  <Notes>20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Nunito Light</vt:lpstr>
      <vt:lpstr>Anaheim</vt:lpstr>
      <vt:lpstr>Anek Malayalam</vt:lpstr>
      <vt:lpstr>Bebas Neue</vt:lpstr>
      <vt:lpstr>Orbitron</vt:lpstr>
      <vt:lpstr>Arial</vt:lpstr>
      <vt:lpstr> Bioethics Master's Degree by Slidesgo</vt:lpstr>
      <vt:lpstr>BCHM463 GSS Regulation and Hormones</vt:lpstr>
      <vt:lpstr>PowerPoint Presentation</vt:lpstr>
      <vt:lpstr>Warm Up Question (Part I)</vt:lpstr>
      <vt:lpstr>Warm Up Question (Part II)</vt:lpstr>
      <vt:lpstr>Today’s Agenda</vt:lpstr>
      <vt:lpstr>Regulation</vt:lpstr>
      <vt:lpstr>Overview of Regulatory Mechanisms Discussed in Class</vt:lpstr>
      <vt:lpstr>Overview of Regulatory Mechanisms Discussed in Class</vt:lpstr>
      <vt:lpstr>Glycogen Phosphorylase </vt:lpstr>
      <vt:lpstr>Glycogen Phosphorylase </vt:lpstr>
      <vt:lpstr>Hormones</vt:lpstr>
      <vt:lpstr>Glycogen Phosphorylase </vt:lpstr>
      <vt:lpstr>Hormone Signaling: GPCRs</vt:lpstr>
      <vt:lpstr>Hormone Signaling: GPCRs</vt:lpstr>
      <vt:lpstr>Hormone Signaling: GPCRs</vt:lpstr>
      <vt:lpstr>Theobromine, Caffeine, and AMP</vt:lpstr>
      <vt:lpstr>Theobromine, Caffeine, and AMP</vt:lpstr>
      <vt:lpstr>Theobromine, Caffeine, and AMP</vt:lpstr>
      <vt:lpstr>Epinephrine and Glucagon</vt:lpstr>
      <vt:lpstr>Hormone Signaling: GPCRs</vt:lpstr>
      <vt:lpstr>Hormone Signaling: GPCRs</vt:lpstr>
      <vt:lpstr>The Gqa Pathway</vt:lpstr>
      <vt:lpstr>The Gqa Pathway</vt:lpstr>
      <vt:lpstr>The Gqa Pathway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BCHM463 GSS Regulation and Hormones</dc:title>
  <cp:lastModifiedBy>David Zhao</cp:lastModifiedBy>
  <cp:revision>1</cp:revision>
  <dcterms:modified xsi:type="dcterms:W3CDTF">2022-11-02T17:15:29Z</dcterms:modified>
</cp:coreProperties>
</file>