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6"/>
  </p:notesMasterIdLst>
  <p:sldIdLst>
    <p:sldId id="256" r:id="rId2"/>
    <p:sldId id="260" r:id="rId3"/>
    <p:sldId id="313" r:id="rId4"/>
    <p:sldId id="314" r:id="rId5"/>
    <p:sldId id="258" r:id="rId6"/>
    <p:sldId id="261" r:id="rId7"/>
    <p:sldId id="315" r:id="rId8"/>
    <p:sldId id="316" r:id="rId9"/>
    <p:sldId id="259" r:id="rId10"/>
    <p:sldId id="317" r:id="rId11"/>
    <p:sldId id="319" r:id="rId12"/>
    <p:sldId id="318" r:id="rId13"/>
    <p:sldId id="320" r:id="rId14"/>
    <p:sldId id="321" r:id="rId15"/>
    <p:sldId id="322" r:id="rId16"/>
    <p:sldId id="325" r:id="rId17"/>
    <p:sldId id="324" r:id="rId18"/>
    <p:sldId id="328" r:id="rId19"/>
    <p:sldId id="262" r:id="rId20"/>
    <p:sldId id="326" r:id="rId21"/>
    <p:sldId id="327" r:id="rId22"/>
    <p:sldId id="331" r:id="rId23"/>
    <p:sldId id="329" r:id="rId24"/>
    <p:sldId id="33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Anek Malayalam" panose="020B0604020202020204" charset="0"/>
      <p:regular r:id="rId28"/>
      <p:bold r:id="rId29"/>
    </p:embeddedFont>
    <p:embeddedFont>
      <p:font typeface="Bebas Neue" panose="020B0606020202050201" pitchFamily="34" charset="0"/>
      <p:regular r:id="rId30"/>
    </p:embeddedFont>
    <p:embeddedFont>
      <p:font typeface="Nunito Light" pitchFamily="2" charset="0"/>
      <p:regular r:id="rId31"/>
      <p:italic r:id="rId32"/>
    </p:embeddedFont>
    <p:embeddedFont>
      <p:font typeface="Orbitron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FA8B6-E4D6-4CB5-A4EA-F74D44C87474}">
  <a:tblStyle styleId="{00DFA8B6-E4D6-4CB5-A4EA-F74D44C87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C9CBE5-E6E6-43FE-9530-AE0F12E2C9B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AEAF278C-777C-4C13-9F38-C0D78B3F2916}"/>
    <pc:docChg chg="undo redo custSel addSld delSld modSld sldOrd delMainMaster">
      <pc:chgData name="David Zhao" userId="888fc9893cbb9cfb" providerId="LiveId" clId="{AEAF278C-777C-4C13-9F38-C0D78B3F2916}" dt="2022-11-02T20:03:37.704" v="7663" actId="20577"/>
      <pc:docMkLst>
        <pc:docMk/>
      </pc:docMkLst>
      <pc:sldChg chg="modSp mod">
        <pc:chgData name="David Zhao" userId="888fc9893cbb9cfb" providerId="LiveId" clId="{AEAF278C-777C-4C13-9F38-C0D78B3F2916}" dt="2022-11-01T02:40:47.340" v="159" actId="20577"/>
        <pc:sldMkLst>
          <pc:docMk/>
          <pc:sldMk cId="0" sldId="256"/>
        </pc:sldMkLst>
        <pc:spChg chg="mod">
          <ac:chgData name="David Zhao" userId="888fc9893cbb9cfb" providerId="LiveId" clId="{AEAF278C-777C-4C13-9F38-C0D78B3F2916}" dt="2022-11-01T02:40:26.867" v="94" actId="255"/>
          <ac:spMkLst>
            <pc:docMk/>
            <pc:sldMk cId="0" sldId="256"/>
            <ac:spMk id="1689" creationId="{00000000-0000-0000-0000-000000000000}"/>
          </ac:spMkLst>
        </pc:spChg>
        <pc:spChg chg="mod">
          <ac:chgData name="David Zhao" userId="888fc9893cbb9cfb" providerId="LiveId" clId="{AEAF278C-777C-4C13-9F38-C0D78B3F2916}" dt="2022-11-01T02:40:47.340" v="159" actId="20577"/>
          <ac:spMkLst>
            <pc:docMk/>
            <pc:sldMk cId="0" sldId="256"/>
            <ac:spMk id="1690" creationId="{00000000-0000-0000-0000-000000000000}"/>
          </ac:spMkLst>
        </pc:sp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57"/>
        </pc:sldMkLst>
      </pc:sldChg>
      <pc:sldChg chg="addSp delSp modSp mod ord modNotes">
        <pc:chgData name="David Zhao" userId="888fc9893cbb9cfb" providerId="LiveId" clId="{AEAF278C-777C-4C13-9F38-C0D78B3F2916}" dt="2022-11-02T01:25:10.750" v="269" actId="20577"/>
        <pc:sldMkLst>
          <pc:docMk/>
          <pc:sldMk cId="0" sldId="258"/>
        </pc:sldMkLst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3" creationId="{FA75A4A3-990D-D284-262F-D119FA7B5B0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5" creationId="{20F4F932-1BAD-BA9B-F82F-6F241987840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7" creationId="{C40B6F3F-4E68-DDBF-36F2-80254006D146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9" creationId="{D75E9114-1097-4C74-A4E7-5510046799B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1" creationId="{3A24C4A8-EF95-B0AF-18D2-903A668AA03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3" creationId="{221B924A-72C9-F140-7D27-1D901CC1BC4C}"/>
          </ac:spMkLst>
        </pc:spChg>
        <pc:spChg chg="mod">
          <ac:chgData name="David Zhao" userId="888fc9893cbb9cfb" providerId="LiveId" clId="{AEAF278C-777C-4C13-9F38-C0D78B3F2916}" dt="2022-11-02T01:23:56.869" v="245" actId="20577"/>
          <ac:spMkLst>
            <pc:docMk/>
            <pc:sldMk cId="0" sldId="258"/>
            <ac:spMk id="171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17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8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9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0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1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2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3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4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07.141" v="261" actId="20577"/>
          <ac:spMkLst>
            <pc:docMk/>
            <pc:sldMk cId="0" sldId="258"/>
            <ac:spMk id="1725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10.750" v="269" actId="20577"/>
          <ac:spMkLst>
            <pc:docMk/>
            <pc:sldMk cId="0" sldId="258"/>
            <ac:spMk id="172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7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8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06:08:21.531" v="4429" actId="1076"/>
        <pc:sldMkLst>
          <pc:docMk/>
          <pc:sldMk cId="0" sldId="259"/>
        </pc:sldMkLst>
        <pc:spChg chg="add mod">
          <ac:chgData name="David Zhao" userId="888fc9893cbb9cfb" providerId="LiveId" clId="{AEAF278C-777C-4C13-9F38-C0D78B3F2916}" dt="2022-11-02T06:08:21.531" v="4429" actId="1076"/>
          <ac:spMkLst>
            <pc:docMk/>
            <pc:sldMk cId="0" sldId="259"/>
            <ac:spMk id="3" creationId="{CA8BA688-07A0-08DD-15DB-B45D49F50016}"/>
          </ac:spMkLst>
        </pc:spChg>
        <pc:spChg chg="mod">
          <ac:chgData name="David Zhao" userId="888fc9893cbb9cfb" providerId="LiveId" clId="{AEAF278C-777C-4C13-9F38-C0D78B3F2916}" dt="2022-11-02T05:51:30.348" v="4110" actId="122"/>
          <ac:spMkLst>
            <pc:docMk/>
            <pc:sldMk cId="0" sldId="259"/>
            <ac:spMk id="1733" creationId="{00000000-0000-0000-0000-000000000000}"/>
          </ac:spMkLst>
        </pc:spChg>
        <pc:spChg chg="del">
          <ac:chgData name="David Zhao" userId="888fc9893cbb9cfb" providerId="LiveId" clId="{AEAF278C-777C-4C13-9F38-C0D78B3F2916}" dt="2022-11-01T02:37:08.690" v="8" actId="478"/>
          <ac:spMkLst>
            <pc:docMk/>
            <pc:sldMk cId="0" sldId="259"/>
            <ac:spMk id="1734" creationId="{00000000-0000-0000-0000-000000000000}"/>
          </ac:spMkLst>
        </pc:spChg>
        <pc:graphicFrameChg chg="add del mod modGraphic">
          <ac:chgData name="David Zhao" userId="888fc9893cbb9cfb" providerId="LiveId" clId="{AEAF278C-777C-4C13-9F38-C0D78B3F2916}" dt="2022-11-02T05:50:00.839" v="4098" actId="478"/>
          <ac:graphicFrameMkLst>
            <pc:docMk/>
            <pc:sldMk cId="0" sldId="259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5:55.938" v="4351" actId="1076"/>
          <ac:picMkLst>
            <pc:docMk/>
            <pc:sldMk cId="0" sldId="259"/>
            <ac:picMk id="5" creationId="{0C111C20-357C-40BB-057F-A9FC49CD6810}"/>
          </ac:picMkLst>
        </pc:picChg>
        <pc:picChg chg="add mod">
          <ac:chgData name="David Zhao" userId="888fc9893cbb9cfb" providerId="LiveId" clId="{AEAF278C-777C-4C13-9F38-C0D78B3F2916}" dt="2022-11-02T06:05:50.627" v="4348" actId="1076"/>
          <ac:picMkLst>
            <pc:docMk/>
            <pc:sldMk cId="0" sldId="259"/>
            <ac:picMk id="7" creationId="{67B986F4-43D1-7E9F-4776-C0C7F9704503}"/>
          </ac:picMkLst>
        </pc:picChg>
      </pc:sldChg>
      <pc:sldChg chg="addSp delSp modSp mod ord modNotes">
        <pc:chgData name="David Zhao" userId="888fc9893cbb9cfb" providerId="LiveId" clId="{AEAF278C-777C-4C13-9F38-C0D78B3F2916}" dt="2022-11-02T01:22:00.925" v="187" actId="1076"/>
        <pc:sldMkLst>
          <pc:docMk/>
          <pc:sldMk cId="0" sldId="260"/>
        </pc:sldMkLst>
        <pc:spChg chg="add del mod">
          <ac:chgData name="David Zhao" userId="888fc9893cbb9cfb" providerId="LiveId" clId="{AEAF278C-777C-4C13-9F38-C0D78B3F2916}" dt="2022-11-02T01:21:27.745" v="161" actId="478"/>
          <ac:spMkLst>
            <pc:docMk/>
            <pc:sldMk cId="0" sldId="260"/>
            <ac:spMk id="3" creationId="{A05BCD74-E382-65BD-D60D-626E5BA746F4}"/>
          </ac:spMkLst>
        </pc:spChg>
        <pc:spChg chg="del">
          <ac:chgData name="David Zhao" userId="888fc9893cbb9cfb" providerId="LiveId" clId="{AEAF278C-777C-4C13-9F38-C0D78B3F2916}" dt="2022-11-02T01:21:25.748" v="160" actId="478"/>
          <ac:spMkLst>
            <pc:docMk/>
            <pc:sldMk cId="0" sldId="260"/>
            <ac:spMk id="1739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2:00.925" v="187" actId="1076"/>
          <ac:spMkLst>
            <pc:docMk/>
            <pc:sldMk cId="0" sldId="260"/>
            <ac:spMk id="1740" creationId="{00000000-0000-0000-0000-000000000000}"/>
          </ac:spMkLst>
        </pc:spChg>
        <pc:picChg chg="add mod">
          <ac:chgData name="David Zhao" userId="888fc9893cbb9cfb" providerId="LiveId" clId="{AEAF278C-777C-4C13-9F38-C0D78B3F2916}" dt="2022-11-02T01:21:58.635" v="186" actId="14100"/>
          <ac:picMkLst>
            <pc:docMk/>
            <pc:sldMk cId="0" sldId="260"/>
            <ac:picMk id="4" creationId="{5286B126-C57E-B9B3-24E8-98394128C416}"/>
          </ac:picMkLst>
        </pc:picChg>
      </pc:sldChg>
      <pc:sldChg chg="addSp delSp modSp mod ord modNotes">
        <pc:chgData name="David Zhao" userId="888fc9893cbb9cfb" providerId="LiveId" clId="{AEAF278C-777C-4C13-9F38-C0D78B3F2916}" dt="2022-11-02T04:03:14.173" v="2086" actId="478"/>
        <pc:sldMkLst>
          <pc:docMk/>
          <pc:sldMk cId="0" sldId="261"/>
        </pc:sldMkLst>
        <pc:spChg chg="add del mod">
          <ac:chgData name="David Zhao" userId="888fc9893cbb9cfb" providerId="LiveId" clId="{AEAF278C-777C-4C13-9F38-C0D78B3F2916}" dt="2022-11-02T04:03:14.173" v="2086" actId="478"/>
          <ac:spMkLst>
            <pc:docMk/>
            <pc:sldMk cId="0" sldId="261"/>
            <ac:spMk id="3" creationId="{D7A37CFA-5E8E-12A0-7AF7-EB8948B9DB73}"/>
          </ac:spMkLst>
        </pc:spChg>
        <pc:spChg chg="mod">
          <ac:chgData name="David Zhao" userId="888fc9893cbb9cfb" providerId="LiveId" clId="{AEAF278C-777C-4C13-9F38-C0D78B3F2916}" dt="2022-11-02T04:02:51.547" v="2063" actId="20577"/>
          <ac:spMkLst>
            <pc:docMk/>
            <pc:sldMk cId="0" sldId="261"/>
            <ac:spMk id="1745" creationId="{00000000-0000-0000-0000-000000000000}"/>
          </ac:spMkLst>
        </pc:spChg>
        <pc:spChg chg="del mod">
          <ac:chgData name="David Zhao" userId="888fc9893cbb9cfb" providerId="LiveId" clId="{AEAF278C-777C-4C13-9F38-C0D78B3F2916}" dt="2022-11-02T04:03:09.974" v="2085" actId="478"/>
          <ac:spMkLst>
            <pc:docMk/>
            <pc:sldMk cId="0" sldId="261"/>
            <ac:spMk id="1747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16:48:37.589" v="7217" actId="20577"/>
        <pc:sldMkLst>
          <pc:docMk/>
          <pc:sldMk cId="0" sldId="262"/>
        </pc:sldMkLst>
        <pc:spChg chg="mod">
          <ac:chgData name="David Zhao" userId="888fc9893cbb9cfb" providerId="LiveId" clId="{AEAF278C-777C-4C13-9F38-C0D78B3F2916}" dt="2022-11-02T16:29:28.691" v="6709" actId="122"/>
          <ac:spMkLst>
            <pc:docMk/>
            <pc:sldMk cId="0" sldId="262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39:45.988" v="6998" actId="20577"/>
          <ac:spMkLst>
            <pc:docMk/>
            <pc:sldMk cId="0" sldId="262"/>
            <ac:spMk id="1753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8:37.589" v="7217" actId="20577"/>
          <ac:spMkLst>
            <pc:docMk/>
            <pc:sldMk cId="0" sldId="262"/>
            <ac:spMk id="1754" creationId="{00000000-0000-0000-0000-000000000000}"/>
          </ac:spMkLst>
        </pc:spChg>
        <pc:grpChg chg="add mod">
          <ac:chgData name="David Zhao" userId="888fc9893cbb9cfb" providerId="LiveId" clId="{AEAF278C-777C-4C13-9F38-C0D78B3F2916}" dt="2022-11-02T16:29:14.222" v="6705" actId="1076"/>
          <ac:grpSpMkLst>
            <pc:docMk/>
            <pc:sldMk cId="0" sldId="262"/>
            <ac:grpSpMk id="10" creationId="{0FC33532-42AE-F274-5464-1504B1D42A1C}"/>
          </ac:grpSpMkLst>
        </pc:grpChg>
        <pc:picChg chg="add mod">
          <ac:chgData name="David Zhao" userId="888fc9893cbb9cfb" providerId="LiveId" clId="{AEAF278C-777C-4C13-9F38-C0D78B3F2916}" dt="2022-11-02T16:29:22.458" v="6708" actId="1076"/>
          <ac:picMkLst>
            <pc:docMk/>
            <pc:sldMk cId="0" sldId="262"/>
            <ac:picMk id="3" creationId="{391F437E-1203-AE33-04A9-5AAECF1D2508}"/>
          </ac:picMkLst>
        </pc:picChg>
        <pc:picChg chg="add del mod">
          <ac:chgData name="David Zhao" userId="888fc9893cbb9cfb" providerId="LiveId" clId="{AEAF278C-777C-4C13-9F38-C0D78B3F2916}" dt="2022-11-02T16:26:07.790" v="6689" actId="478"/>
          <ac:picMkLst>
            <pc:docMk/>
            <pc:sldMk cId="0" sldId="262"/>
            <ac:picMk id="5" creationId="{853E4FA1-0207-14D2-B57E-B4220BC4876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7" creationId="{61300277-EF2C-37F1-92F4-C57804CF064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9" creationId="{6FD612BF-E9E2-F29F-1040-F26D53247079}"/>
          </ac:picMkLst>
        </pc:pic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3"/>
        </pc:sldMkLst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1"/>
        </pc:sldMkLst>
      </pc:sldChg>
      <pc:sldChg chg="del">
        <pc:chgData name="David Zhao" userId="888fc9893cbb9cfb" providerId="LiveId" clId="{AEAF278C-777C-4C13-9F38-C0D78B3F2916}" dt="2022-11-02T16:40:52.246" v="7005" actId="47"/>
        <pc:sldMkLst>
          <pc:docMk/>
          <pc:sldMk cId="0" sldId="312"/>
        </pc:sldMkLst>
      </pc:sldChg>
      <pc:sldChg chg="new del">
        <pc:chgData name="David Zhao" userId="888fc9893cbb9cfb" providerId="LiveId" clId="{AEAF278C-777C-4C13-9F38-C0D78B3F2916}" dt="2022-11-02T01:22:24.665" v="189" actId="680"/>
        <pc:sldMkLst>
          <pc:docMk/>
          <pc:sldMk cId="1774792044" sldId="313"/>
        </pc:sldMkLst>
      </pc:sldChg>
      <pc:sldChg chg="addSp delSp modSp new mod">
        <pc:chgData name="David Zhao" userId="888fc9893cbb9cfb" providerId="LiveId" clId="{AEAF278C-777C-4C13-9F38-C0D78B3F2916}" dt="2022-11-02T20:03:37.704" v="7663" actId="20577"/>
        <pc:sldMkLst>
          <pc:docMk/>
          <pc:sldMk cId="2036904414" sldId="313"/>
        </pc:sldMkLst>
        <pc:spChg chg="mod">
          <ac:chgData name="David Zhao" userId="888fc9893cbb9cfb" providerId="LiveId" clId="{AEAF278C-777C-4C13-9F38-C0D78B3F2916}" dt="2022-11-02T03:42:03.204" v="1300" actId="20577"/>
          <ac:spMkLst>
            <pc:docMk/>
            <pc:sldMk cId="2036904414" sldId="313"/>
            <ac:spMk id="2" creationId="{DE09E38A-9353-5758-74D8-0862F9C7A376}"/>
          </ac:spMkLst>
        </pc:spChg>
        <pc:spChg chg="add del mod">
          <ac:chgData name="David Zhao" userId="888fc9893cbb9cfb" providerId="LiveId" clId="{AEAF278C-777C-4C13-9F38-C0D78B3F2916}" dt="2022-11-02T01:25:19.641" v="272"/>
          <ac:spMkLst>
            <pc:docMk/>
            <pc:sldMk cId="2036904414" sldId="313"/>
            <ac:spMk id="3" creationId="{AB7F1B38-2AB3-CF1E-9B90-08ED3E2C2A3D}"/>
          </ac:spMkLst>
        </pc:spChg>
        <pc:spChg chg="add mod">
          <ac:chgData name="David Zhao" userId="888fc9893cbb9cfb" providerId="LiveId" clId="{AEAF278C-777C-4C13-9F38-C0D78B3F2916}" dt="2022-11-02T20:03:37.704" v="7663" actId="20577"/>
          <ac:spMkLst>
            <pc:docMk/>
            <pc:sldMk cId="2036904414" sldId="313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2:29.344" v="2053" actId="20577"/>
          <ac:spMkLst>
            <pc:docMk/>
            <pc:sldMk cId="2036904414" sldId="313"/>
            <ac:spMk id="11" creationId="{3E0B5A25-7252-4EF9-BBA8-B3DBD6382B70}"/>
          </ac:spMkLst>
        </pc:spChg>
        <pc:picChg chg="add del mod">
          <ac:chgData name="David Zhao" userId="888fc9893cbb9cfb" providerId="LiveId" clId="{AEAF278C-777C-4C13-9F38-C0D78B3F2916}" dt="2022-11-02T03:39:40.666" v="1262" actId="478"/>
          <ac:picMkLst>
            <pc:docMk/>
            <pc:sldMk cId="2036904414" sldId="313"/>
            <ac:picMk id="6" creationId="{11F63848-A670-FCD1-3019-C2BA69E6716D}"/>
          </ac:picMkLst>
        </pc:picChg>
        <pc:picChg chg="add del mod">
          <ac:chgData name="David Zhao" userId="888fc9893cbb9cfb" providerId="LiveId" clId="{AEAF278C-777C-4C13-9F38-C0D78B3F2916}" dt="2022-11-02T03:22:11.521" v="1214" actId="478"/>
          <ac:picMkLst>
            <pc:docMk/>
            <pc:sldMk cId="2036904414" sldId="313"/>
            <ac:picMk id="8" creationId="{4C86BD91-8558-F685-F20A-27AC0A0A67F7}"/>
          </ac:picMkLst>
        </pc:picChg>
        <pc:picChg chg="add mod">
          <ac:chgData name="David Zhao" userId="888fc9893cbb9cfb" providerId="LiveId" clId="{AEAF278C-777C-4C13-9F38-C0D78B3F2916}" dt="2022-11-02T03:39:50.412" v="1267" actId="1076"/>
          <ac:picMkLst>
            <pc:docMk/>
            <pc:sldMk cId="2036904414" sldId="313"/>
            <ac:picMk id="10" creationId="{EA6C0DC0-684E-6A6C-6E89-CEDFA647520E}"/>
          </ac:picMkLst>
        </pc:picChg>
      </pc:sldChg>
      <pc:sldChg chg="new del">
        <pc:chgData name="David Zhao" userId="888fc9893cbb9cfb" providerId="LiveId" clId="{AEAF278C-777C-4C13-9F38-C0D78B3F2916}" dt="2022-11-02T01:23:18.822" v="191" actId="680"/>
        <pc:sldMkLst>
          <pc:docMk/>
          <pc:sldMk cId="2626470778" sldId="313"/>
        </pc:sldMkLst>
      </pc:sldChg>
      <pc:sldChg chg="addSp delSp modSp add mod">
        <pc:chgData name="David Zhao" userId="888fc9893cbb9cfb" providerId="LiveId" clId="{AEAF278C-777C-4C13-9F38-C0D78B3F2916}" dt="2022-11-02T04:01:40.788" v="2044" actId="1076"/>
        <pc:sldMkLst>
          <pc:docMk/>
          <pc:sldMk cId="3177349332" sldId="314"/>
        </pc:sldMkLst>
        <pc:spChg chg="mod">
          <ac:chgData name="David Zhao" userId="888fc9893cbb9cfb" providerId="LiveId" clId="{AEAF278C-777C-4C13-9F38-C0D78B3F2916}" dt="2022-11-02T03:42:08.882" v="1310" actId="20577"/>
          <ac:spMkLst>
            <pc:docMk/>
            <pc:sldMk cId="3177349332" sldId="314"/>
            <ac:spMk id="2" creationId="{DE09E38A-9353-5758-74D8-0862F9C7A376}"/>
          </ac:spMkLst>
        </pc:spChg>
        <pc:spChg chg="mod">
          <ac:chgData name="David Zhao" userId="888fc9893cbb9cfb" providerId="LiveId" clId="{AEAF278C-777C-4C13-9F38-C0D78B3F2916}" dt="2022-11-02T04:01:36.241" v="2043" actId="20577"/>
          <ac:spMkLst>
            <pc:docMk/>
            <pc:sldMk cId="3177349332" sldId="314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1:04.597" v="2031" actId="113"/>
          <ac:spMkLst>
            <pc:docMk/>
            <pc:sldMk cId="3177349332" sldId="314"/>
            <ac:spMk id="5" creationId="{862F6274-30C1-9A6E-59B4-6E1EE7595602}"/>
          </ac:spMkLst>
        </pc:spChg>
        <pc:spChg chg="del">
          <ac:chgData name="David Zhao" userId="888fc9893cbb9cfb" providerId="LiveId" clId="{AEAF278C-777C-4C13-9F38-C0D78B3F2916}" dt="2022-11-02T03:41:53.284" v="1290" actId="478"/>
          <ac:spMkLst>
            <pc:docMk/>
            <pc:sldMk cId="3177349332" sldId="314"/>
            <ac:spMk id="11" creationId="{3E0B5A25-7252-4EF9-BBA8-B3DBD6382B70}"/>
          </ac:spMkLst>
        </pc:spChg>
        <pc:picChg chg="add mod">
          <ac:chgData name="David Zhao" userId="888fc9893cbb9cfb" providerId="LiveId" clId="{AEAF278C-777C-4C13-9F38-C0D78B3F2916}" dt="2022-11-02T04:01:40.788" v="2044" actId="1076"/>
          <ac:picMkLst>
            <pc:docMk/>
            <pc:sldMk cId="3177349332" sldId="314"/>
            <ac:picMk id="7" creationId="{BB94A467-48B2-88C2-942A-F62BAE4B6C1A}"/>
          </ac:picMkLst>
        </pc:picChg>
        <pc:picChg chg="del">
          <ac:chgData name="David Zhao" userId="888fc9893cbb9cfb" providerId="LiveId" clId="{AEAF278C-777C-4C13-9F38-C0D78B3F2916}" dt="2022-11-02T03:41:56.287" v="1291" actId="478"/>
          <ac:picMkLst>
            <pc:docMk/>
            <pc:sldMk cId="3177349332" sldId="314"/>
            <ac:picMk id="10" creationId="{EA6C0DC0-684E-6A6C-6E89-CEDFA647520E}"/>
          </ac:picMkLst>
        </pc:picChg>
      </pc:sldChg>
      <pc:sldChg chg="addSp delSp modSp new add del mod">
        <pc:chgData name="David Zhao" userId="888fc9893cbb9cfb" providerId="LiveId" clId="{AEAF278C-777C-4C13-9F38-C0D78B3F2916}" dt="2022-11-02T05:21:22.006" v="3814" actId="2696"/>
        <pc:sldMkLst>
          <pc:docMk/>
          <pc:sldMk cId="2279636081" sldId="315"/>
        </pc:sldMkLst>
        <pc:spChg chg="mod">
          <ac:chgData name="David Zhao" userId="888fc9893cbb9cfb" providerId="LiveId" clId="{AEAF278C-777C-4C13-9F38-C0D78B3F2916}" dt="2022-11-02T04:04:01.358" v="2157" actId="113"/>
          <ac:spMkLst>
            <pc:docMk/>
            <pc:sldMk cId="2279636081" sldId="315"/>
            <ac:spMk id="2" creationId="{42387AEC-D452-B6B1-4E3D-48165A79AC94}"/>
          </ac:spMkLst>
        </pc:spChg>
        <pc:spChg chg="add mod">
          <ac:chgData name="David Zhao" userId="888fc9893cbb9cfb" providerId="LiveId" clId="{AEAF278C-777C-4C13-9F38-C0D78B3F2916}" dt="2022-11-02T04:34:37.649" v="2676" actId="113"/>
          <ac:spMkLst>
            <pc:docMk/>
            <pc:sldMk cId="2279636081" sldId="315"/>
            <ac:spMk id="3" creationId="{596982A9-AF30-16BA-079C-BF52EDC9A37A}"/>
          </ac:spMkLst>
        </pc:spChg>
        <pc:spChg chg="add mod">
          <ac:chgData name="David Zhao" userId="888fc9893cbb9cfb" providerId="LiveId" clId="{AEAF278C-777C-4C13-9F38-C0D78B3F2916}" dt="2022-11-02T04:34:35.490" v="2675" actId="113"/>
          <ac:spMkLst>
            <pc:docMk/>
            <pc:sldMk cId="2279636081" sldId="315"/>
            <ac:spMk id="7" creationId="{FE90BF5D-550D-2C57-A5F6-7B407313058B}"/>
          </ac:spMkLst>
        </pc:spChg>
        <pc:spChg chg="add mod">
          <ac:chgData name="David Zhao" userId="888fc9893cbb9cfb" providerId="LiveId" clId="{AEAF278C-777C-4C13-9F38-C0D78B3F2916}" dt="2022-11-02T04:34:39.551" v="2677" actId="113"/>
          <ac:spMkLst>
            <pc:docMk/>
            <pc:sldMk cId="2279636081" sldId="315"/>
            <ac:spMk id="8" creationId="{370A75BB-F66B-9481-83FC-386DCC42CE4B}"/>
          </ac:spMkLst>
        </pc:spChg>
        <pc:spChg chg="add mod">
          <ac:chgData name="David Zhao" userId="888fc9893cbb9cfb" providerId="LiveId" clId="{AEAF278C-777C-4C13-9F38-C0D78B3F2916}" dt="2022-11-02T05:08:11.681" v="3600" actId="1076"/>
          <ac:spMkLst>
            <pc:docMk/>
            <pc:sldMk cId="2279636081" sldId="315"/>
            <ac:spMk id="16" creationId="{1AEFCEA8-D144-9D1A-37CA-DEB6E214CD3D}"/>
          </ac:spMkLst>
        </pc:spChg>
        <pc:spChg chg="add mod">
          <ac:chgData name="David Zhao" userId="888fc9893cbb9cfb" providerId="LiveId" clId="{AEAF278C-777C-4C13-9F38-C0D78B3F2916}" dt="2022-11-02T05:08:08.751" v="3599" actId="1076"/>
          <ac:spMkLst>
            <pc:docMk/>
            <pc:sldMk cId="2279636081" sldId="315"/>
            <ac:spMk id="17" creationId="{3217C10D-5AAE-DBEE-FE5A-9C03CC0C1AF7}"/>
          </ac:spMkLst>
        </pc:spChg>
        <pc:spChg chg="add mod">
          <ac:chgData name="David Zhao" userId="888fc9893cbb9cfb" providerId="LiveId" clId="{AEAF278C-777C-4C13-9F38-C0D78B3F2916}" dt="2022-11-02T04:58:35.526" v="3466" actId="1076"/>
          <ac:spMkLst>
            <pc:docMk/>
            <pc:sldMk cId="2279636081" sldId="315"/>
            <ac:spMk id="20" creationId="{45B75963-ED8E-971A-28CD-73E294CA0B72}"/>
          </ac:spMkLst>
        </pc:spChg>
        <pc:spChg chg="add mod">
          <ac:chgData name="David Zhao" userId="888fc9893cbb9cfb" providerId="LiveId" clId="{AEAF278C-777C-4C13-9F38-C0D78B3F2916}" dt="2022-11-02T04:59:50.465" v="3470" actId="1076"/>
          <ac:spMkLst>
            <pc:docMk/>
            <pc:sldMk cId="2279636081" sldId="315"/>
            <ac:spMk id="33" creationId="{319AD0C2-1B90-9983-FB9A-85667072BE96}"/>
          </ac:spMkLst>
        </pc:spChg>
        <pc:spChg chg="add mod">
          <ac:chgData name="David Zhao" userId="888fc9893cbb9cfb" providerId="LiveId" clId="{AEAF278C-777C-4C13-9F38-C0D78B3F2916}" dt="2022-11-02T05:08:15.707" v="3602" actId="14100"/>
          <ac:spMkLst>
            <pc:docMk/>
            <pc:sldMk cId="2279636081" sldId="315"/>
            <ac:spMk id="35" creationId="{CD969493-CB4C-12DD-324B-C1F0943698E2}"/>
          </ac:spMkLst>
        </pc:spChg>
        <pc:spChg chg="add del mod">
          <ac:chgData name="David Zhao" userId="888fc9893cbb9cfb" providerId="LiveId" clId="{AEAF278C-777C-4C13-9F38-C0D78B3F2916}" dt="2022-11-02T04:40:25.778" v="2981" actId="478"/>
          <ac:spMkLst>
            <pc:docMk/>
            <pc:sldMk cId="2279636081" sldId="315"/>
            <ac:spMk id="42" creationId="{AB6C9B37-2E66-DBB6-B6A6-CAF910B684C6}"/>
          </ac:spMkLst>
        </pc:spChg>
        <pc:spChg chg="add mod">
          <ac:chgData name="David Zhao" userId="888fc9893cbb9cfb" providerId="LiveId" clId="{AEAF278C-777C-4C13-9F38-C0D78B3F2916}" dt="2022-11-02T04:41:00.189" v="3020" actId="1076"/>
          <ac:spMkLst>
            <pc:docMk/>
            <pc:sldMk cId="2279636081" sldId="315"/>
            <ac:spMk id="43" creationId="{BB936D6B-4A2E-DD42-84B9-DD74AD29047C}"/>
          </ac:spMkLst>
        </pc:spChg>
        <pc:spChg chg="add mod">
          <ac:chgData name="David Zhao" userId="888fc9893cbb9cfb" providerId="LiveId" clId="{AEAF278C-777C-4C13-9F38-C0D78B3F2916}" dt="2022-11-02T04:44:04.866" v="3120" actId="1076"/>
          <ac:spMkLst>
            <pc:docMk/>
            <pc:sldMk cId="2279636081" sldId="315"/>
            <ac:spMk id="47" creationId="{9EDD6187-7D6E-65EE-2ED4-FE4C9E29CF2A}"/>
          </ac:spMkLst>
        </pc:spChg>
        <pc:spChg chg="add mod">
          <ac:chgData name="David Zhao" userId="888fc9893cbb9cfb" providerId="LiveId" clId="{AEAF278C-777C-4C13-9F38-C0D78B3F2916}" dt="2022-11-02T04:43:28.065" v="3114" actId="1076"/>
          <ac:spMkLst>
            <pc:docMk/>
            <pc:sldMk cId="2279636081" sldId="315"/>
            <ac:spMk id="56" creationId="{AE8EC079-41B7-95C2-8ED2-0C7A587B0A2F}"/>
          </ac:spMkLst>
        </pc:spChg>
        <pc:spChg chg="add mod">
          <ac:chgData name="David Zhao" userId="888fc9893cbb9cfb" providerId="LiveId" clId="{AEAF278C-777C-4C13-9F38-C0D78B3F2916}" dt="2022-11-02T04:43:23.728" v="3111" actId="1076"/>
          <ac:spMkLst>
            <pc:docMk/>
            <pc:sldMk cId="2279636081" sldId="315"/>
            <ac:spMk id="57" creationId="{F8B19965-D8BF-0008-2155-E3225009F69C}"/>
          </ac:spMkLst>
        </pc:spChg>
        <pc:spChg chg="add mod">
          <ac:chgData name="David Zhao" userId="888fc9893cbb9cfb" providerId="LiveId" clId="{AEAF278C-777C-4C13-9F38-C0D78B3F2916}" dt="2022-11-02T05:00:02.330" v="3474" actId="1076"/>
          <ac:spMkLst>
            <pc:docMk/>
            <pc:sldMk cId="2279636081" sldId="315"/>
            <ac:spMk id="66" creationId="{3CE8AB6D-E076-D211-2773-022BD59714EF}"/>
          </ac:spMkLst>
        </pc:spChg>
        <pc:spChg chg="add mod">
          <ac:chgData name="David Zhao" userId="888fc9893cbb9cfb" providerId="LiveId" clId="{AEAF278C-777C-4C13-9F38-C0D78B3F2916}" dt="2022-11-02T05:09:54.475" v="3604" actId="14100"/>
          <ac:spMkLst>
            <pc:docMk/>
            <pc:sldMk cId="2279636081" sldId="315"/>
            <ac:spMk id="77" creationId="{FBE4BA8B-9341-1D2E-FFDF-81AA7F895276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94" creationId="{4A3498A9-4F8E-804B-1851-DF2C57D8DDEA}"/>
          </ac:spMkLst>
        </pc:spChg>
        <pc:spChg chg="add mod">
          <ac:chgData name="David Zhao" userId="888fc9893cbb9cfb" providerId="LiveId" clId="{AEAF278C-777C-4C13-9F38-C0D78B3F2916}" dt="2022-11-02T04:55:41.964" v="3412" actId="255"/>
          <ac:spMkLst>
            <pc:docMk/>
            <pc:sldMk cId="2279636081" sldId="315"/>
            <ac:spMk id="109" creationId="{96B01542-F9A0-14C7-2894-92122F28AA60}"/>
          </ac:spMkLst>
        </pc:spChg>
        <pc:spChg chg="add mod">
          <ac:chgData name="David Zhao" userId="888fc9893cbb9cfb" providerId="LiveId" clId="{AEAF278C-777C-4C13-9F38-C0D78B3F2916}" dt="2022-11-02T04:55:38.588" v="3411" actId="255"/>
          <ac:spMkLst>
            <pc:docMk/>
            <pc:sldMk cId="2279636081" sldId="315"/>
            <ac:spMk id="111" creationId="{B11A8743-C41F-D78C-3EAF-F133DE0042D7}"/>
          </ac:spMkLst>
        </pc:spChg>
        <pc:spChg chg="add del">
          <ac:chgData name="David Zhao" userId="888fc9893cbb9cfb" providerId="LiveId" clId="{AEAF278C-777C-4C13-9F38-C0D78B3F2916}" dt="2022-11-02T04:51:38.341" v="3319" actId="11529"/>
          <ac:spMkLst>
            <pc:docMk/>
            <pc:sldMk cId="2279636081" sldId="315"/>
            <ac:spMk id="115" creationId="{1E5319F2-24BB-FF22-B1C2-9AD0988BC1C7}"/>
          </ac:spMkLst>
        </pc:spChg>
        <pc:spChg chg="add mod">
          <ac:chgData name="David Zhao" userId="888fc9893cbb9cfb" providerId="LiveId" clId="{AEAF278C-777C-4C13-9F38-C0D78B3F2916}" dt="2022-11-02T05:07:13.898" v="3562" actId="14100"/>
          <ac:spMkLst>
            <pc:docMk/>
            <pc:sldMk cId="2279636081" sldId="315"/>
            <ac:spMk id="116" creationId="{27FD1DC2-426C-D59D-D54B-4C99200AE13A}"/>
          </ac:spMkLst>
        </pc:spChg>
        <pc:spChg chg="add mod">
          <ac:chgData name="David Zhao" userId="888fc9893cbb9cfb" providerId="LiveId" clId="{AEAF278C-777C-4C13-9F38-C0D78B3F2916}" dt="2022-11-02T05:07:16.805" v="3563" actId="1076"/>
          <ac:spMkLst>
            <pc:docMk/>
            <pc:sldMk cId="2279636081" sldId="315"/>
            <ac:spMk id="117" creationId="{DEE6A3AD-9D73-C0FC-81CD-FF9AF432AA18}"/>
          </ac:spMkLst>
        </pc:spChg>
        <pc:spChg chg="add mod">
          <ac:chgData name="David Zhao" userId="888fc9893cbb9cfb" providerId="LiveId" clId="{AEAF278C-777C-4C13-9F38-C0D78B3F2916}" dt="2022-11-02T04:56:25.197" v="3420" actId="1076"/>
          <ac:spMkLst>
            <pc:docMk/>
            <pc:sldMk cId="2279636081" sldId="315"/>
            <ac:spMk id="123" creationId="{2C698028-FB8B-EE6F-8C1A-83F657AD7B31}"/>
          </ac:spMkLst>
        </pc:spChg>
        <pc:spChg chg="add mod">
          <ac:chgData name="David Zhao" userId="888fc9893cbb9cfb" providerId="LiveId" clId="{AEAF278C-777C-4C13-9F38-C0D78B3F2916}" dt="2022-11-02T04:56:32.179" v="3421" actId="1076"/>
          <ac:spMkLst>
            <pc:docMk/>
            <pc:sldMk cId="2279636081" sldId="315"/>
            <ac:spMk id="125" creationId="{4A7B84BD-0268-C64E-7595-F2317697DD77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2" creationId="{275F69EE-1715-B9C6-173A-7D3D80815DDC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3" creationId="{E3607807-4F0A-7156-FE24-9A2B553F6B9B}"/>
          </ac:spMkLst>
        </pc:spChg>
        <pc:spChg chg="add mod">
          <ac:chgData name="David Zhao" userId="888fc9893cbb9cfb" providerId="LiveId" clId="{AEAF278C-777C-4C13-9F38-C0D78B3F2916}" dt="2022-11-02T05:14:36.467" v="3610" actId="14100"/>
          <ac:spMkLst>
            <pc:docMk/>
            <pc:sldMk cId="2279636081" sldId="315"/>
            <ac:spMk id="183" creationId="{80C5163C-6107-B677-3859-3C7A712B980F}"/>
          </ac:spMkLst>
        </pc:spChg>
        <pc:spChg chg="add del mod">
          <ac:chgData name="David Zhao" userId="888fc9893cbb9cfb" providerId="LiveId" clId="{AEAF278C-777C-4C13-9F38-C0D78B3F2916}" dt="2022-11-02T05:03:07.525" v="3516"/>
          <ac:spMkLst>
            <pc:docMk/>
            <pc:sldMk cId="2279636081" sldId="315"/>
            <ac:spMk id="184" creationId="{AA0C9489-0CFC-B149-7FC0-ABA4E5421B79}"/>
          </ac:spMkLst>
        </pc:spChg>
        <pc:spChg chg="add mod">
          <ac:chgData name="David Zhao" userId="888fc9893cbb9cfb" providerId="LiveId" clId="{AEAF278C-777C-4C13-9F38-C0D78B3F2916}" dt="2022-11-02T05:05:59.207" v="3552" actId="20577"/>
          <ac:spMkLst>
            <pc:docMk/>
            <pc:sldMk cId="2279636081" sldId="315"/>
            <ac:spMk id="185" creationId="{F204AC37-59B3-104C-0BD5-846583542D91}"/>
          </ac:spMkLst>
        </pc:spChg>
        <pc:spChg chg="add mod">
          <ac:chgData name="David Zhao" userId="888fc9893cbb9cfb" providerId="LiveId" clId="{AEAF278C-777C-4C13-9F38-C0D78B3F2916}" dt="2022-11-02T05:07:56.035" v="3597" actId="1076"/>
          <ac:spMkLst>
            <pc:docMk/>
            <pc:sldMk cId="2279636081" sldId="315"/>
            <ac:spMk id="189" creationId="{865D5F80-086D-1EBB-6A66-5FBF9FB073AB}"/>
          </ac:spMkLst>
        </pc:spChg>
        <pc:cxnChg chg="add mod">
          <ac:chgData name="David Zhao" userId="888fc9893cbb9cfb" providerId="LiveId" clId="{AEAF278C-777C-4C13-9F38-C0D78B3F2916}" dt="2022-11-02T05:14:09.597" v="3607" actId="14100"/>
          <ac:cxnSpMkLst>
            <pc:docMk/>
            <pc:sldMk cId="2279636081" sldId="315"/>
            <ac:cxnSpMk id="5" creationId="{579FAA45-AA38-6F06-1549-175D68AF8191}"/>
          </ac:cxnSpMkLst>
        </pc:cxnChg>
        <pc:cxnChg chg="add mod">
          <ac:chgData name="David Zhao" userId="888fc9893cbb9cfb" providerId="LiveId" clId="{AEAF278C-777C-4C13-9F38-C0D78B3F2916}" dt="2022-11-02T05:14:11.531" v="3608" actId="14100"/>
          <ac:cxnSpMkLst>
            <pc:docMk/>
            <pc:sldMk cId="2279636081" sldId="315"/>
            <ac:cxnSpMk id="9" creationId="{C7E47155-ED79-9095-2B9D-141E4C023B83}"/>
          </ac:cxnSpMkLst>
        </pc:cxnChg>
        <pc:cxnChg chg="add mod">
          <ac:chgData name="David Zhao" userId="888fc9893cbb9cfb" providerId="LiveId" clId="{AEAF278C-777C-4C13-9F38-C0D78B3F2916}" dt="2022-11-02T05:08:11.681" v="3600" actId="1076"/>
          <ac:cxnSpMkLst>
            <pc:docMk/>
            <pc:sldMk cId="2279636081" sldId="315"/>
            <ac:cxnSpMk id="12" creationId="{E038CEA0-2815-DB06-7A42-235502D1C118}"/>
          </ac:cxnSpMkLst>
        </pc:cxnChg>
        <pc:cxnChg chg="add mod">
          <ac:chgData name="David Zhao" userId="888fc9893cbb9cfb" providerId="LiveId" clId="{AEAF278C-777C-4C13-9F38-C0D78B3F2916}" dt="2022-11-02T05:08:08.751" v="3599" actId="1076"/>
          <ac:cxnSpMkLst>
            <pc:docMk/>
            <pc:sldMk cId="2279636081" sldId="315"/>
            <ac:cxnSpMk id="14" creationId="{5DF30625-8458-F406-4FF4-E733F709EDF6}"/>
          </ac:cxnSpMkLst>
        </pc:cxnChg>
        <pc:cxnChg chg="add mod">
          <ac:chgData name="David Zhao" userId="888fc9893cbb9cfb" providerId="LiveId" clId="{AEAF278C-777C-4C13-9F38-C0D78B3F2916}" dt="2022-11-02T04:36:30.396" v="2815" actId="14100"/>
          <ac:cxnSpMkLst>
            <pc:docMk/>
            <pc:sldMk cId="2279636081" sldId="315"/>
            <ac:cxnSpMk id="18" creationId="{76BC8FA0-C5C0-0952-0C29-1A4B3983E374}"/>
          </ac:cxnSpMkLst>
        </pc:cxnChg>
        <pc:cxnChg chg="add mod">
          <ac:chgData name="David Zhao" userId="888fc9893cbb9cfb" providerId="LiveId" clId="{AEAF278C-777C-4C13-9F38-C0D78B3F2916}" dt="2022-11-02T05:08:15.707" v="3602" actId="14100"/>
          <ac:cxnSpMkLst>
            <pc:docMk/>
            <pc:sldMk cId="2279636081" sldId="315"/>
            <ac:cxnSpMk id="26" creationId="{98416827-6154-9AFA-7845-9F6C232B1360}"/>
          </ac:cxnSpMkLst>
        </pc:cxnChg>
        <pc:cxnChg chg="add mod">
          <ac:chgData name="David Zhao" userId="888fc9893cbb9cfb" providerId="LiveId" clId="{AEAF278C-777C-4C13-9F38-C0D78B3F2916}" dt="2022-11-02T04:59:50.465" v="3470" actId="1076"/>
          <ac:cxnSpMkLst>
            <pc:docMk/>
            <pc:sldMk cId="2279636081" sldId="315"/>
            <ac:cxnSpMk id="30" creationId="{010C72DF-B57B-88DD-7D41-A29E27B5853B}"/>
          </ac:cxnSpMkLst>
        </pc:cxnChg>
        <pc:cxnChg chg="add mod">
          <ac:chgData name="David Zhao" userId="888fc9893cbb9cfb" providerId="LiveId" clId="{AEAF278C-777C-4C13-9F38-C0D78B3F2916}" dt="2022-11-02T04:40:12.721" v="2955" actId="14100"/>
          <ac:cxnSpMkLst>
            <pc:docMk/>
            <pc:sldMk cId="2279636081" sldId="315"/>
            <ac:cxnSpMk id="40" creationId="{9E529542-9B1D-0131-4180-D0AD6B3F1811}"/>
          </ac:cxnSpMkLst>
        </pc:cxnChg>
        <pc:cxnChg chg="add mod">
          <ac:chgData name="David Zhao" userId="888fc9893cbb9cfb" providerId="LiveId" clId="{AEAF278C-777C-4C13-9F38-C0D78B3F2916}" dt="2022-11-02T04:44:08.397" v="3122" actId="14100"/>
          <ac:cxnSpMkLst>
            <pc:docMk/>
            <pc:sldMk cId="2279636081" sldId="315"/>
            <ac:cxnSpMk id="44" creationId="{065FC776-47C4-B4D2-2BF6-6D420BD596B2}"/>
          </ac:cxnSpMkLst>
        </pc:cxnChg>
        <pc:cxnChg chg="add mod">
          <ac:chgData name="David Zhao" userId="888fc9893cbb9cfb" providerId="LiveId" clId="{AEAF278C-777C-4C13-9F38-C0D78B3F2916}" dt="2022-11-02T04:44:14.660" v="3123" actId="14100"/>
          <ac:cxnSpMkLst>
            <pc:docMk/>
            <pc:sldMk cId="2279636081" sldId="315"/>
            <ac:cxnSpMk id="54" creationId="{959552D2-66B1-AE68-D314-9E1BA160F521}"/>
          </ac:cxnSpMkLst>
        </pc:cxnChg>
        <pc:cxnChg chg="add mod">
          <ac:chgData name="David Zhao" userId="888fc9893cbb9cfb" providerId="LiveId" clId="{AEAF278C-777C-4C13-9F38-C0D78B3F2916}" dt="2022-11-02T04:44:00.780" v="3119" actId="14100"/>
          <ac:cxnSpMkLst>
            <pc:docMk/>
            <pc:sldMk cId="2279636081" sldId="315"/>
            <ac:cxnSpMk id="59" creationId="{8E5046DC-A0A3-93FB-4EFF-6FEFE0C533F9}"/>
          </ac:cxnSpMkLst>
        </pc:cxnChg>
        <pc:cxnChg chg="add mod">
          <ac:chgData name="David Zhao" userId="888fc9893cbb9cfb" providerId="LiveId" clId="{AEAF278C-777C-4C13-9F38-C0D78B3F2916}" dt="2022-11-02T05:01:54.987" v="3480" actId="14100"/>
          <ac:cxnSpMkLst>
            <pc:docMk/>
            <pc:sldMk cId="2279636081" sldId="315"/>
            <ac:cxnSpMk id="63" creationId="{058DC925-B71D-EF42-6C96-F8F435E6C1A9}"/>
          </ac:cxnSpMkLst>
        </pc:cxnChg>
        <pc:cxnChg chg="add mod">
          <ac:chgData name="David Zhao" userId="888fc9893cbb9cfb" providerId="LiveId" clId="{AEAF278C-777C-4C13-9F38-C0D78B3F2916}" dt="2022-11-02T05:00:02.330" v="3474" actId="1076"/>
          <ac:cxnSpMkLst>
            <pc:docMk/>
            <pc:sldMk cId="2279636081" sldId="315"/>
            <ac:cxnSpMk id="68" creationId="{FDAB1814-BBE3-4520-2782-14C236E0660C}"/>
          </ac:cxnSpMkLst>
        </pc:cxnChg>
        <pc:cxnChg chg="add del mod">
          <ac:chgData name="David Zhao" userId="888fc9893cbb9cfb" providerId="LiveId" clId="{AEAF278C-777C-4C13-9F38-C0D78B3F2916}" dt="2022-11-02T05:09:54.475" v="3604" actId="14100"/>
          <ac:cxnSpMkLst>
            <pc:docMk/>
            <pc:sldMk cId="2279636081" sldId="315"/>
            <ac:cxnSpMk id="73" creationId="{D56A842C-1EA4-0308-073D-CCF8978699CB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91" creationId="{035E3D84-8CA2-93E3-AA0B-715A3AE2DE36}"/>
          </ac:cxnSpMkLst>
        </pc:cxnChg>
        <pc:cxnChg chg="add mod">
          <ac:chgData name="David Zhao" userId="888fc9893cbb9cfb" providerId="LiveId" clId="{AEAF278C-777C-4C13-9F38-C0D78B3F2916}" dt="2022-11-02T04:55:41.964" v="3412" actId="255"/>
          <ac:cxnSpMkLst>
            <pc:docMk/>
            <pc:sldMk cId="2279636081" sldId="315"/>
            <ac:cxnSpMk id="105" creationId="{CBBCB0A2-1CBF-CD50-5F78-9F193AB46725}"/>
          </ac:cxnSpMkLst>
        </pc:cxnChg>
        <pc:cxnChg chg="add mod">
          <ac:chgData name="David Zhao" userId="888fc9893cbb9cfb" providerId="LiveId" clId="{AEAF278C-777C-4C13-9F38-C0D78B3F2916}" dt="2022-11-02T04:55:38.588" v="3411" actId="255"/>
          <ac:cxnSpMkLst>
            <pc:docMk/>
            <pc:sldMk cId="2279636081" sldId="315"/>
            <ac:cxnSpMk id="112" creationId="{77312340-8808-6B6F-59B0-C079AA4E46C8}"/>
          </ac:cxnSpMkLst>
        </pc:cxnChg>
        <pc:cxnChg chg="add mod">
          <ac:chgData name="David Zhao" userId="888fc9893cbb9cfb" providerId="LiveId" clId="{AEAF278C-777C-4C13-9F38-C0D78B3F2916}" dt="2022-11-02T04:56:25.197" v="3420" actId="1076"/>
          <ac:cxnSpMkLst>
            <pc:docMk/>
            <pc:sldMk cId="2279636081" sldId="315"/>
            <ac:cxnSpMk id="118" creationId="{5E17F5AA-3ED3-0D7C-481B-23C89CC68867}"/>
          </ac:cxnSpMkLst>
        </pc:cxnChg>
        <pc:cxnChg chg="add mod">
          <ac:chgData name="David Zhao" userId="888fc9893cbb9cfb" providerId="LiveId" clId="{AEAF278C-777C-4C13-9F38-C0D78B3F2916}" dt="2022-11-02T04:56:32.179" v="3421" actId="1076"/>
          <ac:cxnSpMkLst>
            <pc:docMk/>
            <pc:sldMk cId="2279636081" sldId="315"/>
            <ac:cxnSpMk id="126" creationId="{D45414B7-DBFB-F66E-8CE8-FBFD1528B899}"/>
          </ac:cxnSpMkLst>
        </pc:cxnChg>
        <pc:cxnChg chg="add del mod">
          <ac:chgData name="David Zhao" userId="888fc9893cbb9cfb" providerId="LiveId" clId="{AEAF278C-777C-4C13-9F38-C0D78B3F2916}" dt="2022-11-02T04:56:59.238" v="3427" actId="478"/>
          <ac:cxnSpMkLst>
            <pc:docMk/>
            <pc:sldMk cId="2279636081" sldId="315"/>
            <ac:cxnSpMk id="137" creationId="{578A0A5F-DD5F-A253-E011-04FB70C5A761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69" creationId="{4A2379E2-25A4-BCA7-D2E8-A138B9DAF23C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76" creationId="{83D7D23A-E59C-580B-326C-69D7BA2D1B1C}"/>
          </ac:cxnSpMkLst>
        </pc:cxnChg>
        <pc:cxnChg chg="add mod">
          <ac:chgData name="David Zhao" userId="888fc9893cbb9cfb" providerId="LiveId" clId="{AEAF278C-777C-4C13-9F38-C0D78B3F2916}" dt="2022-11-02T05:07:56.035" v="3597" actId="1076"/>
          <ac:cxnSpMkLst>
            <pc:docMk/>
            <pc:sldMk cId="2279636081" sldId="315"/>
            <ac:cxnSpMk id="186" creationId="{82ED1AB7-B472-945D-14FD-F298761A280C}"/>
          </ac:cxnSpMkLst>
        </pc:cxnChg>
      </pc:sldChg>
      <pc:sldChg chg="modSp add mod">
        <pc:chgData name="David Zhao" userId="888fc9893cbb9cfb" providerId="LiveId" clId="{AEAF278C-777C-4C13-9F38-C0D78B3F2916}" dt="2022-11-02T06:06:41.662" v="4424" actId="207"/>
        <pc:sldMkLst>
          <pc:docMk/>
          <pc:sldMk cId="3172846800" sldId="316"/>
        </pc:sldMkLst>
        <pc:spChg chg="mod">
          <ac:chgData name="David Zhao" userId="888fc9893cbb9cfb" providerId="LiveId" clId="{AEAF278C-777C-4C13-9F38-C0D78B3F2916}" dt="2022-11-02T05:22:31.192" v="3819" actId="207"/>
          <ac:spMkLst>
            <pc:docMk/>
            <pc:sldMk cId="3172846800" sldId="316"/>
            <ac:spMk id="94" creationId="{4A3498A9-4F8E-804B-1851-DF2C57D8DDEA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09" creationId="{96B01542-F9A0-14C7-2894-92122F28AA60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1" creationId="{B11A8743-C41F-D78C-3EAF-F133DE0042D7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6" creationId="{27FD1DC2-426C-D59D-D54B-4C99200AE13A}"/>
          </ac:spMkLst>
        </pc:spChg>
        <pc:spChg chg="mod">
          <ac:chgData name="David Zhao" userId="888fc9893cbb9cfb" providerId="LiveId" clId="{AEAF278C-777C-4C13-9F38-C0D78B3F2916}" dt="2022-11-02T06:06:41.662" v="4424" actId="207"/>
          <ac:spMkLst>
            <pc:docMk/>
            <pc:sldMk cId="3172846800" sldId="316"/>
            <ac:spMk id="117" creationId="{DEE6A3AD-9D73-C0FC-81CD-FF9AF432AA18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2" creationId="{275F69EE-1715-B9C6-173A-7D3D80815DDC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3" creationId="{E3607807-4F0A-7156-FE24-9A2B553F6B9B}"/>
          </ac:spMkLst>
        </pc:spChg>
        <pc:spChg chg="mod">
          <ac:chgData name="David Zhao" userId="888fc9893cbb9cfb" providerId="LiveId" clId="{AEAF278C-777C-4C13-9F38-C0D78B3F2916}" dt="2022-11-02T05:22:20.453" v="3817" actId="208"/>
          <ac:spMkLst>
            <pc:docMk/>
            <pc:sldMk cId="3172846800" sldId="316"/>
            <ac:spMk id="183" creationId="{80C5163C-6107-B677-3859-3C7A712B980F}"/>
          </ac:spMkLst>
        </pc:spChg>
        <pc:spChg chg="mod">
          <ac:chgData name="David Zhao" userId="888fc9893cbb9cfb" providerId="LiveId" clId="{AEAF278C-777C-4C13-9F38-C0D78B3F2916}" dt="2022-11-02T05:22:45.372" v="3821" actId="2085"/>
          <ac:spMkLst>
            <pc:docMk/>
            <pc:sldMk cId="3172846800" sldId="316"/>
            <ac:spMk id="185" creationId="{F204AC37-59B3-104C-0BD5-846583542D91}"/>
          </ac:spMkLst>
        </pc:sp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69" creationId="{4A2379E2-25A4-BCA7-D2E8-A138B9DAF23C}"/>
          </ac:cxnSpMkLst>
        </pc:cxn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76" creationId="{83D7D23A-E59C-580B-326C-69D7BA2D1B1C}"/>
          </ac:cxnSpMkLst>
        </pc:cxnChg>
      </pc:sldChg>
      <pc:sldChg chg="addSp delSp modSp add mod">
        <pc:chgData name="David Zhao" userId="888fc9893cbb9cfb" providerId="LiveId" clId="{AEAF278C-777C-4C13-9F38-C0D78B3F2916}" dt="2022-11-02T06:15:33.876" v="4622" actId="1076"/>
        <pc:sldMkLst>
          <pc:docMk/>
          <pc:sldMk cId="804785175" sldId="317"/>
        </pc:sldMkLst>
        <pc:spChg chg="del mod">
          <ac:chgData name="David Zhao" userId="888fc9893cbb9cfb" providerId="LiveId" clId="{AEAF278C-777C-4C13-9F38-C0D78B3F2916}" dt="2022-11-02T06:04:57.887" v="4335" actId="478"/>
          <ac:spMkLst>
            <pc:docMk/>
            <pc:sldMk cId="804785175" sldId="317"/>
            <ac:spMk id="3" creationId="{CA8BA688-07A0-08DD-15DB-B45D49F50016}"/>
          </ac:spMkLst>
        </pc:spChg>
        <pc:spChg chg="add mod">
          <ac:chgData name="David Zhao" userId="888fc9893cbb9cfb" providerId="LiveId" clId="{AEAF278C-777C-4C13-9F38-C0D78B3F2916}" dt="2022-11-02T06:15:33.876" v="4622" actId="1076"/>
          <ac:spMkLst>
            <pc:docMk/>
            <pc:sldMk cId="804785175" sldId="317"/>
            <ac:spMk id="4" creationId="{0E33669D-8883-65FC-EE73-30DABCFE5402}"/>
          </ac:spMkLst>
        </pc:spChg>
        <pc:spChg chg="add del mod">
          <ac:chgData name="David Zhao" userId="888fc9893cbb9cfb" providerId="LiveId" clId="{AEAF278C-777C-4C13-9F38-C0D78B3F2916}" dt="2022-11-02T06:05:00.995" v="4336" actId="478"/>
          <ac:spMkLst>
            <pc:docMk/>
            <pc:sldMk cId="804785175" sldId="317"/>
            <ac:spMk id="8" creationId="{965EE0BC-E086-AC1C-9428-9966ACF7FFFC}"/>
          </ac:spMkLst>
        </pc:spChg>
        <pc:spChg chg="add mod">
          <ac:chgData name="David Zhao" userId="888fc9893cbb9cfb" providerId="LiveId" clId="{AEAF278C-777C-4C13-9F38-C0D78B3F2916}" dt="2022-11-02T06:15:29.686" v="4620" actId="14100"/>
          <ac:spMkLst>
            <pc:docMk/>
            <pc:sldMk cId="804785175" sldId="317"/>
            <ac:spMk id="9" creationId="{08AC3C73-2F95-89CE-3859-FE7E604FF94C}"/>
          </ac:spMkLst>
        </pc:spChg>
        <pc:graphicFrameChg chg="mod modGraphic">
          <ac:chgData name="David Zhao" userId="888fc9893cbb9cfb" providerId="LiveId" clId="{AEAF278C-777C-4C13-9F38-C0D78B3F2916}" dt="2022-11-02T06:15:22.096" v="4618" actId="1076"/>
          <ac:graphicFrameMkLst>
            <pc:docMk/>
            <pc:sldMk cId="804785175" sldId="317"/>
            <ac:graphicFrameMk id="2" creationId="{A871AE7D-2487-05AB-6FBC-522B8C90CF57}"/>
          </ac:graphicFrameMkLst>
        </pc:graphicFrameChg>
        <pc:picChg chg="del">
          <ac:chgData name="David Zhao" userId="888fc9893cbb9cfb" providerId="LiveId" clId="{AEAF278C-777C-4C13-9F38-C0D78B3F2916}" dt="2022-11-02T05:48:37.687" v="4034" actId="478"/>
          <ac:picMkLst>
            <pc:docMk/>
            <pc:sldMk cId="804785175" sldId="317"/>
            <ac:picMk id="5" creationId="{0C111C20-357C-40BB-057F-A9FC49CD6810}"/>
          </ac:picMkLst>
        </pc:picChg>
        <pc:picChg chg="mod">
          <ac:chgData name="David Zhao" userId="888fc9893cbb9cfb" providerId="LiveId" clId="{AEAF278C-777C-4C13-9F38-C0D78B3F2916}" dt="2022-11-02T06:06:52.729" v="4425" actId="1076"/>
          <ac:picMkLst>
            <pc:docMk/>
            <pc:sldMk cId="804785175" sldId="317"/>
            <ac:picMk id="7" creationId="{67B986F4-43D1-7E9F-4776-C0C7F9704503}"/>
          </ac:picMkLst>
        </pc:picChg>
      </pc:sldChg>
      <pc:sldChg chg="addSp delSp modSp add mod">
        <pc:chgData name="David Zhao" userId="888fc9893cbb9cfb" providerId="LiveId" clId="{AEAF278C-777C-4C13-9F38-C0D78B3F2916}" dt="2022-11-02T15:22:32.131" v="5206" actId="1076"/>
        <pc:sldMkLst>
          <pc:docMk/>
          <pc:sldMk cId="3510697469" sldId="318"/>
        </pc:sldMkLst>
        <pc:spChg chg="del mod">
          <ac:chgData name="David Zhao" userId="888fc9893cbb9cfb" providerId="LiveId" clId="{AEAF278C-777C-4C13-9F38-C0D78B3F2916}" dt="2022-11-02T05:54:35.361" v="4198" actId="478"/>
          <ac:spMkLst>
            <pc:docMk/>
            <pc:sldMk cId="3510697469" sldId="318"/>
            <ac:spMk id="3" creationId="{CA8BA688-07A0-08DD-15DB-B45D49F50016}"/>
          </ac:spMkLst>
        </pc:spChg>
        <pc:spChg chg="add del mod">
          <ac:chgData name="David Zhao" userId="888fc9893cbb9cfb" providerId="LiveId" clId="{AEAF278C-777C-4C13-9F38-C0D78B3F2916}" dt="2022-11-02T05:54:59.296" v="4237" actId="478"/>
          <ac:spMkLst>
            <pc:docMk/>
            <pc:sldMk cId="3510697469" sldId="318"/>
            <ac:spMk id="6" creationId="{144B611B-7341-742E-1B4A-1BA019B11281}"/>
          </ac:spMkLst>
        </pc:spChg>
        <pc:spChg chg="add del mod">
          <ac:chgData name="David Zhao" userId="888fc9893cbb9cfb" providerId="LiveId" clId="{AEAF278C-777C-4C13-9F38-C0D78B3F2916}" dt="2022-11-02T05:55:01.211" v="4238" actId="478"/>
          <ac:spMkLst>
            <pc:docMk/>
            <pc:sldMk cId="3510697469" sldId="318"/>
            <ac:spMk id="9" creationId="{AA94BD47-A896-501B-54A8-47E2DA4ABF55}"/>
          </ac:spMkLst>
        </pc:spChg>
        <pc:spChg chg="add mod">
          <ac:chgData name="David Zhao" userId="888fc9893cbb9cfb" providerId="LiveId" clId="{AEAF278C-777C-4C13-9F38-C0D78B3F2916}" dt="2022-11-02T06:13:43.796" v="4616" actId="1076"/>
          <ac:spMkLst>
            <pc:docMk/>
            <pc:sldMk cId="3510697469" sldId="318"/>
            <ac:spMk id="10" creationId="{2C7431D6-0A40-D9B6-01FC-11F2C05C8036}"/>
          </ac:spMkLst>
        </pc:spChg>
        <pc:spChg chg="add mod">
          <ac:chgData name="David Zhao" userId="888fc9893cbb9cfb" providerId="LiveId" clId="{AEAF278C-777C-4C13-9F38-C0D78B3F2916}" dt="2022-11-02T15:22:32.131" v="5206" actId="1076"/>
          <ac:spMkLst>
            <pc:docMk/>
            <pc:sldMk cId="3510697469" sldId="318"/>
            <ac:spMk id="11" creationId="{023B4E0C-2005-3E9B-2CC9-B10D5EF9B435}"/>
          </ac:spMkLst>
        </pc:spChg>
        <pc:graphicFrameChg chg="mod modGraphic">
          <ac:chgData name="David Zhao" userId="888fc9893cbb9cfb" providerId="LiveId" clId="{AEAF278C-777C-4C13-9F38-C0D78B3F2916}" dt="2022-11-02T06:13:43.796" v="4616" actId="1076"/>
          <ac:graphicFrameMkLst>
            <pc:docMk/>
            <pc:sldMk cId="3510697469" sldId="318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7:04.768" v="4428" actId="1076"/>
          <ac:picMkLst>
            <pc:docMk/>
            <pc:sldMk cId="3510697469" sldId="318"/>
            <ac:picMk id="4" creationId="{D409BC01-5AB5-5E77-2F81-5529AC844F8B}"/>
          </ac:picMkLst>
        </pc:picChg>
        <pc:picChg chg="del">
          <ac:chgData name="David Zhao" userId="888fc9893cbb9cfb" providerId="LiveId" clId="{AEAF278C-777C-4C13-9F38-C0D78B3F2916}" dt="2022-11-02T05:52:07.149" v="4128" actId="478"/>
          <ac:picMkLst>
            <pc:docMk/>
            <pc:sldMk cId="3510697469" sldId="318"/>
            <ac:picMk id="7" creationId="{67B986F4-43D1-7E9F-4776-C0C7F9704503}"/>
          </ac:picMkLst>
        </pc:picChg>
      </pc:sldChg>
      <pc:sldChg chg="modSp add mod ord">
        <pc:chgData name="David Zhao" userId="888fc9893cbb9cfb" providerId="LiveId" clId="{AEAF278C-777C-4C13-9F38-C0D78B3F2916}" dt="2022-11-02T06:23:51.384" v="4966" actId="14100"/>
        <pc:sldMkLst>
          <pc:docMk/>
          <pc:sldMk cId="28728671" sldId="319"/>
        </pc:sldMkLst>
        <pc:spChg chg="mod">
          <ac:chgData name="David Zhao" userId="888fc9893cbb9cfb" providerId="LiveId" clId="{AEAF278C-777C-4C13-9F38-C0D78B3F2916}" dt="2022-11-02T06:23:46.192" v="4960" actId="20577"/>
          <ac:spMkLst>
            <pc:docMk/>
            <pc:sldMk cId="28728671" sldId="319"/>
            <ac:spMk id="1745" creationId="{00000000-0000-0000-0000-000000000000}"/>
          </ac:spMkLst>
        </pc:spChg>
        <pc:spChg chg="mod">
          <ac:chgData name="David Zhao" userId="888fc9893cbb9cfb" providerId="LiveId" clId="{AEAF278C-777C-4C13-9F38-C0D78B3F2916}" dt="2022-11-02T06:23:51.384" v="4966" actId="14100"/>
          <ac:spMkLst>
            <pc:docMk/>
            <pc:sldMk cId="28728671" sldId="319"/>
            <ac:spMk id="1746" creationId="{00000000-0000-0000-0000-000000000000}"/>
          </ac:spMkLst>
        </pc:spChg>
      </pc:sldChg>
      <pc:sldChg chg="addSp delSp modSp add mod ord">
        <pc:chgData name="David Zhao" userId="888fc9893cbb9cfb" providerId="LiveId" clId="{AEAF278C-777C-4C13-9F38-C0D78B3F2916}" dt="2022-11-02T16:22:44.948" v="6544"/>
        <pc:sldMkLst>
          <pc:docMk/>
          <pc:sldMk cId="950911311" sldId="320"/>
        </pc:sldMkLst>
        <pc:spChg chg="add del mod">
          <ac:chgData name="David Zhao" userId="888fc9893cbb9cfb" providerId="LiveId" clId="{AEAF278C-777C-4C13-9F38-C0D78B3F2916}" dt="2022-11-02T15:28:42.041" v="5323" actId="478"/>
          <ac:spMkLst>
            <pc:docMk/>
            <pc:sldMk cId="950911311" sldId="320"/>
            <ac:spMk id="3" creationId="{672CDB1C-EBA3-97FD-292F-BA2945A65F73}"/>
          </ac:spMkLst>
        </pc:spChg>
        <pc:spChg chg="add del mod">
          <ac:chgData name="David Zhao" userId="888fc9893cbb9cfb" providerId="LiveId" clId="{AEAF278C-777C-4C13-9F38-C0D78B3F2916}" dt="2022-11-02T15:28:40.453" v="5322" actId="478"/>
          <ac:spMkLst>
            <pc:docMk/>
            <pc:sldMk cId="950911311" sldId="320"/>
            <ac:spMk id="5" creationId="{D6358617-3532-38BE-C361-AACDAE9C337C}"/>
          </ac:spMkLst>
        </pc:spChg>
        <pc:spChg chg="add del mod">
          <ac:chgData name="David Zhao" userId="888fc9893cbb9cfb" providerId="LiveId" clId="{AEAF278C-777C-4C13-9F38-C0D78B3F2916}" dt="2022-11-02T15:29:11.069" v="5328"/>
          <ac:spMkLst>
            <pc:docMk/>
            <pc:sldMk cId="950911311" sldId="320"/>
            <ac:spMk id="6" creationId="{510E8A2D-D492-CFB3-89AA-C0DBF12D55A3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7" creationId="{75C094F7-CCB9-34A3-7DAA-4AE91BA75507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3" creationId="{D1A00683-5A21-513F-5D3C-70E661C9CDC2}"/>
          </ac:spMkLst>
        </pc:spChg>
        <pc:spChg chg="add mod">
          <ac:chgData name="David Zhao" userId="888fc9893cbb9cfb" providerId="LiveId" clId="{AEAF278C-777C-4C13-9F38-C0D78B3F2916}" dt="2022-11-02T16:10:39.220" v="6306" actId="1076"/>
          <ac:spMkLst>
            <pc:docMk/>
            <pc:sldMk cId="950911311" sldId="320"/>
            <ac:spMk id="20" creationId="{CC387BB8-B920-8E55-4C99-4802CB612F0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26" creationId="{75E356D3-ACBF-5D11-14F2-E40595E0A2B9}"/>
          </ac:spMkLst>
        </pc:spChg>
        <pc:spChg chg="add mod">
          <ac:chgData name="David Zhao" userId="888fc9893cbb9cfb" providerId="LiveId" clId="{AEAF278C-777C-4C13-9F38-C0D78B3F2916}" dt="2022-11-02T16:07:21.236" v="6227" actId="1076"/>
          <ac:spMkLst>
            <pc:docMk/>
            <pc:sldMk cId="950911311" sldId="320"/>
            <ac:spMk id="33" creationId="{C1F5F1C2-3969-4ABE-2613-A21B63A64840}"/>
          </ac:spMkLst>
        </pc:spChg>
        <pc:spChg chg="add del mod">
          <ac:chgData name="David Zhao" userId="888fc9893cbb9cfb" providerId="LiveId" clId="{AEAF278C-777C-4C13-9F38-C0D78B3F2916}" dt="2022-11-02T15:35:45.750" v="5556" actId="478"/>
          <ac:spMkLst>
            <pc:docMk/>
            <pc:sldMk cId="950911311" sldId="320"/>
            <ac:spMk id="36" creationId="{50F1C5C2-6854-1A66-2D7D-B42B8813B777}"/>
          </ac:spMkLst>
        </pc:spChg>
        <pc:spChg chg="add del mod">
          <ac:chgData name="David Zhao" userId="888fc9893cbb9cfb" providerId="LiveId" clId="{AEAF278C-777C-4C13-9F38-C0D78B3F2916}" dt="2022-11-02T15:36:01.834" v="5562" actId="478"/>
          <ac:spMkLst>
            <pc:docMk/>
            <pc:sldMk cId="950911311" sldId="320"/>
            <ac:spMk id="37" creationId="{FC22B45E-C9D1-124D-2351-6A0E084853A8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1" creationId="{26882CAC-91DD-CBE0-9DC6-C543BD49A3F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2" creationId="{FD3F5C07-61B7-6F93-1BAC-5E3CE1722085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45" creationId="{DE98A1D0-BFB0-D10F-B265-566E3B8BF126}"/>
          </ac:spMkLst>
        </pc:spChg>
        <pc:spChg chg="mod">
          <ac:chgData name="David Zhao" userId="888fc9893cbb9cfb" providerId="LiveId" clId="{AEAF278C-777C-4C13-9F38-C0D78B3F2916}" dt="2022-11-02T16:22:38.942" v="6540" actId="20577"/>
          <ac:spMkLst>
            <pc:docMk/>
            <pc:sldMk cId="950911311" sldId="320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9.145" v="5321" actId="478"/>
          <ac:spMkLst>
            <pc:docMk/>
            <pc:sldMk cId="950911311" sldId="320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7.302" v="5320" actId="478"/>
          <ac:spMkLst>
            <pc:docMk/>
            <pc:sldMk cId="950911311" sldId="320"/>
            <ac:spMk id="1754" creationId="{00000000-0000-0000-0000-000000000000}"/>
          </ac:spMkLst>
        </pc:spChg>
        <pc:spChg chg="add del mod">
          <ac:chgData name="David Zhao" userId="888fc9893cbb9cfb" providerId="LiveId" clId="{AEAF278C-777C-4C13-9F38-C0D78B3F2916}" dt="2022-11-02T15:42:14.919" v="5711"/>
          <ac:spMkLst>
            <pc:docMk/>
            <pc:sldMk cId="950911311" sldId="320"/>
            <ac:spMk id="1762" creationId="{EC5203AD-AD47-986D-F348-A8E45B1CA942}"/>
          </ac:spMkLst>
        </pc:spChg>
        <pc:spChg chg="add mod">
          <ac:chgData name="David Zhao" userId="888fc9893cbb9cfb" providerId="LiveId" clId="{AEAF278C-777C-4C13-9F38-C0D78B3F2916}" dt="2022-11-02T16:10:44.518" v="6307" actId="1076"/>
          <ac:spMkLst>
            <pc:docMk/>
            <pc:sldMk cId="950911311" sldId="320"/>
            <ac:spMk id="1763" creationId="{EE02D6F7-4535-A6D6-64B0-03DB5F51B96F}"/>
          </ac:spMkLst>
        </pc:spChg>
        <pc:spChg chg="add del mod">
          <ac:chgData name="David Zhao" userId="888fc9893cbb9cfb" providerId="LiveId" clId="{AEAF278C-777C-4C13-9F38-C0D78B3F2916}" dt="2022-11-02T15:42:40.801" v="5738"/>
          <ac:spMkLst>
            <pc:docMk/>
            <pc:sldMk cId="950911311" sldId="320"/>
            <ac:spMk id="1764" creationId="{B1245D1B-2BA5-6E73-8E4D-15EA0F975CF2}"/>
          </ac:spMkLst>
        </pc:spChg>
        <pc:spChg chg="add mod">
          <ac:chgData name="David Zhao" userId="888fc9893cbb9cfb" providerId="LiveId" clId="{AEAF278C-777C-4C13-9F38-C0D78B3F2916}" dt="2022-11-02T16:10:47.972" v="6308" actId="1076"/>
          <ac:spMkLst>
            <pc:docMk/>
            <pc:sldMk cId="950911311" sldId="320"/>
            <ac:spMk id="1765" creationId="{3E9B8846-EC9B-C449-7131-9C0B927D8E33}"/>
          </ac:spMkLst>
        </pc:spChg>
        <pc:spChg chg="add mod">
          <ac:chgData name="David Zhao" userId="888fc9893cbb9cfb" providerId="LiveId" clId="{AEAF278C-777C-4C13-9F38-C0D78B3F2916}" dt="2022-11-02T16:08:10.836" v="6238" actId="1076"/>
          <ac:spMkLst>
            <pc:docMk/>
            <pc:sldMk cId="950911311" sldId="320"/>
            <ac:spMk id="1769" creationId="{B4A416E1-CF1B-E055-F038-CC60427B551B}"/>
          </ac:spMkLst>
        </pc:spChg>
        <pc:spChg chg="add mod">
          <ac:chgData name="David Zhao" userId="888fc9893cbb9cfb" providerId="LiveId" clId="{AEAF278C-777C-4C13-9F38-C0D78B3F2916}" dt="2022-11-02T16:07:16.081" v="6226" actId="1076"/>
          <ac:spMkLst>
            <pc:docMk/>
            <pc:sldMk cId="950911311" sldId="320"/>
            <ac:spMk id="1774" creationId="{129D9DCF-D0C8-1D0B-5BCE-27DFF16F26D4}"/>
          </ac:spMkLst>
        </pc:spChg>
        <pc:spChg chg="add mod">
          <ac:chgData name="David Zhao" userId="888fc9893cbb9cfb" providerId="LiveId" clId="{AEAF278C-777C-4C13-9F38-C0D78B3F2916}" dt="2022-11-02T16:08:20.208" v="6241" actId="1076"/>
          <ac:spMkLst>
            <pc:docMk/>
            <pc:sldMk cId="950911311" sldId="320"/>
            <ac:spMk id="1788" creationId="{F9F27574-F5BA-BC9F-7CFC-C5699C10880F}"/>
          </ac:spMkLst>
        </pc:spChg>
        <pc:spChg chg="add mod">
          <ac:chgData name="David Zhao" userId="888fc9893cbb9cfb" providerId="LiveId" clId="{AEAF278C-777C-4C13-9F38-C0D78B3F2916}" dt="2022-11-02T16:08:24.208" v="6242" actId="1076"/>
          <ac:spMkLst>
            <pc:docMk/>
            <pc:sldMk cId="950911311" sldId="320"/>
            <ac:spMk id="1789" creationId="{8E52F7A4-5356-2F53-5E55-511CC8C3C1B4}"/>
          </ac:spMkLst>
        </pc:spChg>
        <pc:spChg chg="add mod">
          <ac:chgData name="David Zhao" userId="888fc9893cbb9cfb" providerId="LiveId" clId="{AEAF278C-777C-4C13-9F38-C0D78B3F2916}" dt="2022-11-02T16:22:21.164" v="6528" actId="1076"/>
          <ac:spMkLst>
            <pc:docMk/>
            <pc:sldMk cId="950911311" sldId="320"/>
            <ac:spMk id="1790" creationId="{EF698A99-2AE4-70CC-005C-CE1B096E406C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94" creationId="{3EA8C089-E3B4-AA80-8D00-E74C1EDFA714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1" creationId="{6B832F7F-135C-1943-D390-D70D0FA90B78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2" creationId="{AE381CFA-FD3E-2C87-C202-9AAB1491FA26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808" creationId="{FFC58B83-707F-807B-9107-3563AE2D6B5F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16" creationId="{EEAEE820-564A-DE17-F4D6-06834628A2C4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20" creationId="{76FA35AB-6DBA-702D-A143-8228453F9632}"/>
          </ac:spMkLst>
        </pc:spChg>
        <pc:spChg chg="add mod">
          <ac:chgData name="David Zhao" userId="888fc9893cbb9cfb" providerId="LiveId" clId="{AEAF278C-777C-4C13-9F38-C0D78B3F2916}" dt="2022-11-02T16:21:36.018" v="6517" actId="1076"/>
          <ac:spMkLst>
            <pc:docMk/>
            <pc:sldMk cId="950911311" sldId="320"/>
            <ac:spMk id="1826" creationId="{08A0D868-644B-4104-0A5F-49D6A06CD688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28" creationId="{49D22E81-443B-4F02-FBB6-4294955D8A27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30" creationId="{51F1E882-E847-736A-F47E-996BCA0A48F3}"/>
          </ac:spMkLst>
        </pc:spChg>
        <pc:spChg chg="add mod">
          <ac:chgData name="David Zhao" userId="888fc9893cbb9cfb" providerId="LiveId" clId="{AEAF278C-777C-4C13-9F38-C0D78B3F2916}" dt="2022-11-02T16:08:49.758" v="6248" actId="14100"/>
          <ac:spMkLst>
            <pc:docMk/>
            <pc:sldMk cId="950911311" sldId="320"/>
            <ac:spMk id="1831" creationId="{41054D37-AFC3-7DAB-F0BE-E723FFC6A69B}"/>
          </ac:spMkLst>
        </pc:spChg>
        <pc:spChg chg="add mod">
          <ac:chgData name="David Zhao" userId="888fc9893cbb9cfb" providerId="LiveId" clId="{AEAF278C-777C-4C13-9F38-C0D78B3F2916}" dt="2022-11-02T16:08:54.090" v="6249" actId="1076"/>
          <ac:spMkLst>
            <pc:docMk/>
            <pc:sldMk cId="950911311" sldId="320"/>
            <ac:spMk id="1832" creationId="{52DD30A5-9E3D-F4A6-6D47-45D44EB57868}"/>
          </ac:spMkLst>
        </pc:spChg>
        <pc:spChg chg="add mod">
          <ac:chgData name="David Zhao" userId="888fc9893cbb9cfb" providerId="LiveId" clId="{AEAF278C-777C-4C13-9F38-C0D78B3F2916}" dt="2022-11-02T16:09:02.295" v="6250" actId="1076"/>
          <ac:spMkLst>
            <pc:docMk/>
            <pc:sldMk cId="950911311" sldId="320"/>
            <ac:spMk id="1841" creationId="{1E7358A2-D842-FF9F-5530-CB4893E6F451}"/>
          </ac:spMkLst>
        </pc:spChg>
        <pc:spChg chg="add mod">
          <ac:chgData name="David Zhao" userId="888fc9893cbb9cfb" providerId="LiveId" clId="{AEAF278C-777C-4C13-9F38-C0D78B3F2916}" dt="2022-11-02T16:12:23.207" v="6329" actId="1076"/>
          <ac:spMkLst>
            <pc:docMk/>
            <pc:sldMk cId="950911311" sldId="320"/>
            <ac:spMk id="1850" creationId="{A9D0DBA8-5AE3-4CC4-F33B-DCF49BB35C39}"/>
          </ac:spMkLst>
        </pc:spChg>
        <pc:spChg chg="mod">
          <ac:chgData name="David Zhao" userId="888fc9893cbb9cfb" providerId="LiveId" clId="{AEAF278C-777C-4C13-9F38-C0D78B3F2916}" dt="2022-11-02T16:20:20.794" v="6506" actId="1076"/>
          <ac:spMkLst>
            <pc:docMk/>
            <pc:sldMk cId="950911311" sldId="320"/>
            <ac:spMk id="1853" creationId="{EE0074E1-0228-04BC-09CC-95448A14A534}"/>
          </ac:spMkLst>
        </pc:spChg>
        <pc:spChg chg="mod">
          <ac:chgData name="David Zhao" userId="888fc9893cbb9cfb" providerId="LiveId" clId="{AEAF278C-777C-4C13-9F38-C0D78B3F2916}" dt="2022-11-02T16:20:26.270" v="6508" actId="1076"/>
          <ac:spMkLst>
            <pc:docMk/>
            <pc:sldMk cId="950911311" sldId="320"/>
            <ac:spMk id="1855" creationId="{A04C6F1C-523D-23DA-E573-BFCC74F94D30}"/>
          </ac:spMkLst>
        </pc:spChg>
        <pc:spChg chg="mod">
          <ac:chgData name="David Zhao" userId="888fc9893cbb9cfb" providerId="LiveId" clId="{AEAF278C-777C-4C13-9F38-C0D78B3F2916}" dt="2022-11-02T16:21:43.185" v="6519" actId="1076"/>
          <ac:spMkLst>
            <pc:docMk/>
            <pc:sldMk cId="950911311" sldId="320"/>
            <ac:spMk id="1857" creationId="{81719D16-7D0C-AD0F-AFD0-4C8E85545DA3}"/>
          </ac:spMkLst>
        </pc:spChg>
        <pc:spChg chg="add del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872" creationId="{8B3D1C0B-89B8-773E-19C4-2942C1B7A3EE}"/>
          </ac:spMkLst>
        </pc:spChg>
        <pc:spChg chg="add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902" creationId="{A7E6BFFD-1B11-3E87-C330-C48A13F1D664}"/>
          </ac:spMkLst>
        </pc:spChg>
        <pc:spChg chg="add mod">
          <ac:chgData name="David Zhao" userId="888fc9893cbb9cfb" providerId="LiveId" clId="{AEAF278C-777C-4C13-9F38-C0D78B3F2916}" dt="2022-11-02T16:15:39.931" v="6433" actId="14100"/>
          <ac:spMkLst>
            <pc:docMk/>
            <pc:sldMk cId="950911311" sldId="320"/>
            <ac:spMk id="1927" creationId="{4CF6345B-B770-5625-94B3-C88918531BF3}"/>
          </ac:spMkLst>
        </pc:spChg>
        <pc:spChg chg="add mod">
          <ac:chgData name="David Zhao" userId="888fc9893cbb9cfb" providerId="LiveId" clId="{AEAF278C-777C-4C13-9F38-C0D78B3F2916}" dt="2022-11-02T16:16:04.658" v="6440" actId="1076"/>
          <ac:spMkLst>
            <pc:docMk/>
            <pc:sldMk cId="950911311" sldId="320"/>
            <ac:spMk id="1929" creationId="{C63B34FF-D3D5-8418-B77A-2A16DABB9BC0}"/>
          </ac:spMkLst>
        </pc:spChg>
        <pc:grpChg chg="add del mod">
          <ac:chgData name="David Zhao" userId="888fc9893cbb9cfb" providerId="LiveId" clId="{AEAF278C-777C-4C13-9F38-C0D78B3F2916}" dt="2022-11-02T15:45:45.810" v="5792" actId="478"/>
          <ac:grpSpMkLst>
            <pc:docMk/>
            <pc:sldMk cId="950911311" sldId="320"/>
            <ac:grpSpMk id="1731" creationId="{F9B35F01-4232-3B92-64F4-AD6F7F15410C}"/>
          </ac:grpSpMkLst>
        </pc:grpChg>
        <pc:grpChg chg="add del mod">
          <ac:chgData name="David Zhao" userId="888fc9893cbb9cfb" providerId="LiveId" clId="{AEAF278C-777C-4C13-9F38-C0D78B3F2916}" dt="2022-11-02T15:41:51.417" v="5703" actId="165"/>
          <ac:grpSpMkLst>
            <pc:docMk/>
            <pc:sldMk cId="950911311" sldId="320"/>
            <ac:grpSpMk id="1748" creationId="{0B1423A0-6AFE-3265-5EF0-001A2753C2FA}"/>
          </ac:grpSpMkLst>
        </pc:grpChg>
        <pc:grpChg chg="add mod">
          <ac:chgData name="David Zhao" userId="888fc9893cbb9cfb" providerId="LiveId" clId="{AEAF278C-777C-4C13-9F38-C0D78B3F2916}" dt="2022-11-02T16:06:11.316" v="6210" actId="14100"/>
          <ac:grpSpMkLst>
            <pc:docMk/>
            <pc:sldMk cId="950911311" sldId="320"/>
            <ac:grpSpMk id="1761" creationId="{20BBE600-7F95-B38F-8F4C-BF9B76727263}"/>
          </ac:grpSpMkLst>
        </pc:grpChg>
        <pc:grpChg chg="add mod">
          <ac:chgData name="David Zhao" userId="888fc9893cbb9cfb" providerId="LiveId" clId="{AEAF278C-777C-4C13-9F38-C0D78B3F2916}" dt="2022-11-02T16:20:57.180" v="6512" actId="14100"/>
          <ac:grpSpMkLst>
            <pc:docMk/>
            <pc:sldMk cId="950911311" sldId="320"/>
            <ac:grpSpMk id="1785" creationId="{3D146A49-DA5F-1A97-5BF0-08A2EC48BA02}"/>
          </ac:grpSpMkLst>
        </pc:grpChg>
        <pc:grpChg chg="add mod">
          <ac:chgData name="David Zhao" userId="888fc9893cbb9cfb" providerId="LiveId" clId="{AEAF278C-777C-4C13-9F38-C0D78B3F2916}" dt="2022-11-02T16:07:47.184" v="6234" actId="1076"/>
          <ac:grpSpMkLst>
            <pc:docMk/>
            <pc:sldMk cId="950911311" sldId="320"/>
            <ac:grpSpMk id="1812" creationId="{E911DD72-FC78-8B74-A06F-CB48742E456B}"/>
          </ac:grpSpMkLst>
        </pc:grpChg>
        <pc:grpChg chg="add mod">
          <ac:chgData name="David Zhao" userId="888fc9893cbb9cfb" providerId="LiveId" clId="{AEAF278C-777C-4C13-9F38-C0D78B3F2916}" dt="2022-11-02T16:06:28.984" v="6212" actId="1076"/>
          <ac:grpSpMkLst>
            <pc:docMk/>
            <pc:sldMk cId="950911311" sldId="320"/>
            <ac:grpSpMk id="1836" creationId="{E99C0F38-315B-E729-7072-CB89826EB318}"/>
          </ac:grpSpMkLst>
        </pc:grpChg>
        <pc:grpChg chg="add mod">
          <ac:chgData name="David Zhao" userId="888fc9893cbb9cfb" providerId="LiveId" clId="{AEAF278C-777C-4C13-9F38-C0D78B3F2916}" dt="2022-11-02T16:08:41.098" v="6246" actId="1076"/>
          <ac:grpSpMkLst>
            <pc:docMk/>
            <pc:sldMk cId="950911311" sldId="320"/>
            <ac:grpSpMk id="1851" creationId="{6D895047-DAFC-0DAB-6A16-05A6972868BA}"/>
          </ac:grpSpMkLst>
        </pc:grpChg>
        <pc:grpChg chg="add mod topLvl">
          <ac:chgData name="David Zhao" userId="888fc9893cbb9cfb" providerId="LiveId" clId="{AEAF278C-777C-4C13-9F38-C0D78B3F2916}" dt="2022-11-02T16:20:16.122" v="6505" actId="1076"/>
          <ac:grpSpMkLst>
            <pc:docMk/>
            <pc:sldMk cId="950911311" sldId="320"/>
            <ac:grpSpMk id="1852" creationId="{17B75A9A-3900-0B7A-88B9-22E6B8148611}"/>
          </ac:grpSpMkLst>
        </pc:grpChg>
        <pc:grpChg chg="add del mod">
          <ac:chgData name="David Zhao" userId="888fc9893cbb9cfb" providerId="LiveId" clId="{AEAF278C-777C-4C13-9F38-C0D78B3F2916}" dt="2022-11-02T16:18:37.910" v="6478" actId="165"/>
          <ac:grpSpMkLst>
            <pc:docMk/>
            <pc:sldMk cId="950911311" sldId="320"/>
            <ac:grpSpMk id="1976" creationId="{08651A30-D792-49AE-4EE2-95A13C716AF4}"/>
          </ac:grpSpMkLst>
        </pc:grpChg>
        <pc:grpChg chg="add del mod">
          <ac:chgData name="David Zhao" userId="888fc9893cbb9cfb" providerId="LiveId" clId="{AEAF278C-777C-4C13-9F38-C0D78B3F2916}" dt="2022-11-02T16:21:20.865" v="6515" actId="478"/>
          <ac:grpSpMkLst>
            <pc:docMk/>
            <pc:sldMk cId="950911311" sldId="320"/>
            <ac:grpSpMk id="1993" creationId="{8760E0BC-79DF-27BD-922D-E4593704FA17}"/>
          </ac:grpSpMkLst>
        </pc:grpChg>
        <pc:cxnChg chg="add del mod">
          <ac:chgData name="David Zhao" userId="888fc9893cbb9cfb" providerId="LiveId" clId="{AEAF278C-777C-4C13-9F38-C0D78B3F2916}" dt="2022-11-02T15:29:35.804" v="5350" actId="478"/>
          <ac:cxnSpMkLst>
            <pc:docMk/>
            <pc:sldMk cId="950911311" sldId="320"/>
            <ac:cxnSpMk id="9" creationId="{EBF6E923-AAD3-137F-E794-D9F2019FD1B4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0" creationId="{BC895517-6F91-C151-FFAC-EDA0AC4C86BE}"/>
          </ac:cxnSpMkLst>
        </pc:cxnChg>
        <pc:cxnChg chg="add mod">
          <ac:chgData name="David Zhao" userId="888fc9893cbb9cfb" providerId="LiveId" clId="{AEAF278C-777C-4C13-9F38-C0D78B3F2916}" dt="2022-11-02T16:10:36.356" v="6305" actId="14100"/>
          <ac:cxnSpMkLst>
            <pc:docMk/>
            <pc:sldMk cId="950911311" sldId="320"/>
            <ac:cxnSpMk id="16" creationId="{6BBB0D9D-1ED3-12AD-B477-7C88C2234C4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23" creationId="{352C158C-6415-7F01-E771-D5E3276427FE}"/>
          </ac:cxnSpMkLst>
        </pc:cxnChg>
        <pc:cxnChg chg="add mod">
          <ac:chgData name="David Zhao" userId="888fc9893cbb9cfb" providerId="LiveId" clId="{AEAF278C-777C-4C13-9F38-C0D78B3F2916}" dt="2022-11-02T16:07:21.236" v="6227" actId="1076"/>
          <ac:cxnSpMkLst>
            <pc:docMk/>
            <pc:sldMk cId="950911311" sldId="320"/>
            <ac:cxnSpMk id="30" creationId="{27800A87-B6E2-E5F1-82D4-E8DE5A305BDF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38" creationId="{CC1C7F53-4DC8-B343-DEA6-9C0C1010EC9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43" creationId="{CDF820A6-DB39-1F0F-9C49-5D90FA56E4E3}"/>
          </ac:cxnSpMkLst>
        </pc:cxnChg>
        <pc:cxnChg chg="add del mod">
          <ac:chgData name="David Zhao" userId="888fc9893cbb9cfb" providerId="LiveId" clId="{AEAF278C-777C-4C13-9F38-C0D78B3F2916}" dt="2022-11-02T15:36:50.131" v="5610" actId="478"/>
          <ac:cxnSpMkLst>
            <pc:docMk/>
            <pc:sldMk cId="950911311" sldId="320"/>
            <ac:cxnSpMk id="46" creationId="{D0CC7B82-23F4-C93C-0E1A-EC30E4C2EE10}"/>
          </ac:cxnSpMkLst>
        </pc:cxnChg>
        <pc:cxnChg chg="add mod">
          <ac:chgData name="David Zhao" userId="888fc9893cbb9cfb" providerId="LiveId" clId="{AEAF278C-777C-4C13-9F38-C0D78B3F2916}" dt="2022-11-02T15:45:45.810" v="5792" actId="478"/>
          <ac:cxnSpMkLst>
            <pc:docMk/>
            <pc:sldMk cId="950911311" sldId="320"/>
            <ac:cxnSpMk id="52" creationId="{A97740E1-14C0-73A8-E437-1ECEDAD5D520}"/>
          </ac:cxnSpMkLst>
        </pc:cxnChg>
        <pc:cxnChg chg="add del mod">
          <ac:chgData name="David Zhao" userId="888fc9893cbb9cfb" providerId="LiveId" clId="{AEAF278C-777C-4C13-9F38-C0D78B3F2916}" dt="2022-11-02T15:39:06.529" v="5631" actId="478"/>
          <ac:cxnSpMkLst>
            <pc:docMk/>
            <pc:sldMk cId="950911311" sldId="320"/>
            <ac:cxnSpMk id="57" creationId="{E80E0D82-E3E0-B55C-E538-51FB6CA8C2D9}"/>
          </ac:cxnSpMkLst>
        </pc:cxnChg>
        <pc:cxnChg chg="add mod">
          <ac:chgData name="David Zhao" userId="888fc9893cbb9cfb" providerId="LiveId" clId="{AEAF278C-777C-4C13-9F38-C0D78B3F2916}" dt="2022-11-02T15:40:20.297" v="5657" actId="1076"/>
          <ac:cxnSpMkLst>
            <pc:docMk/>
            <pc:sldMk cId="950911311" sldId="320"/>
            <ac:cxnSpMk id="60" creationId="{D24B2C11-A15D-C7FB-DBCB-6ED041F20BDF}"/>
          </ac:cxnSpMkLst>
        </pc:cxnChg>
        <pc:cxnChg chg="add mod">
          <ac:chgData name="David Zhao" userId="888fc9893cbb9cfb" providerId="LiveId" clId="{AEAF278C-777C-4C13-9F38-C0D78B3F2916}" dt="2022-11-02T16:11:09.882" v="6311" actId="14100"/>
          <ac:cxnSpMkLst>
            <pc:docMk/>
            <pc:sldMk cId="950911311" sldId="320"/>
            <ac:cxnSpMk id="1739" creationId="{166AC696-BB8F-7E15-765F-035E3298E35A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746" creationId="{F7968CFD-78B5-EA9C-C813-58ACF9A00893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49" creationId="{F70E2BD8-D025-4B7E-0828-59F73D098E6C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50" creationId="{B87619CB-56FA-5E45-5587-480C24641FD2}"/>
          </ac:cxnSpMkLst>
        </pc:cxnChg>
        <pc:cxnChg chg="add mod">
          <ac:chgData name="David Zhao" userId="888fc9893cbb9cfb" providerId="LiveId" clId="{AEAF278C-777C-4C13-9F38-C0D78B3F2916}" dt="2022-11-02T16:08:08.204" v="6237" actId="14100"/>
          <ac:cxnSpMkLst>
            <pc:docMk/>
            <pc:sldMk cId="950911311" sldId="320"/>
            <ac:cxnSpMk id="1766" creationId="{28007F3E-D2E5-90B0-5E87-8FCB608EC06C}"/>
          </ac:cxnSpMkLst>
        </pc:cxnChg>
        <pc:cxnChg chg="add mod">
          <ac:chgData name="David Zhao" userId="888fc9893cbb9cfb" providerId="LiveId" clId="{AEAF278C-777C-4C13-9F38-C0D78B3F2916}" dt="2022-11-02T16:08:02.936" v="6236" actId="14100"/>
          <ac:cxnSpMkLst>
            <pc:docMk/>
            <pc:sldMk cId="950911311" sldId="320"/>
            <ac:cxnSpMk id="1770" creationId="{EE0CC21B-6201-6943-77D6-9393600949F3}"/>
          </ac:cxnSpMkLst>
        </pc:cxnChg>
        <pc:cxnChg chg="add del mod">
          <ac:chgData name="David Zhao" userId="888fc9893cbb9cfb" providerId="LiveId" clId="{AEAF278C-777C-4C13-9F38-C0D78B3F2916}" dt="2022-11-02T15:45:26.602" v="5790" actId="478"/>
          <ac:cxnSpMkLst>
            <pc:docMk/>
            <pc:sldMk cId="950911311" sldId="320"/>
            <ac:cxnSpMk id="1775" creationId="{248DE425-E596-F4A8-3819-812386F1D028}"/>
          </ac:cxnSpMkLst>
        </pc:cxnChg>
        <pc:cxnChg chg="mod">
          <ac:chgData name="David Zhao" userId="888fc9893cbb9cfb" providerId="LiveId" clId="{AEAF278C-777C-4C13-9F38-C0D78B3F2916}" dt="2022-11-02T15:46:03.806" v="5798" actId="1076"/>
          <ac:cxnSpMkLst>
            <pc:docMk/>
            <pc:sldMk cId="950911311" sldId="320"/>
            <ac:cxnSpMk id="1786" creationId="{A24E8049-8160-6FD2-313F-00FA09205D2D}"/>
          </ac:cxnSpMkLst>
        </pc:cxnChg>
        <pc:cxnChg chg="mod">
          <ac:chgData name="David Zhao" userId="888fc9893cbb9cfb" providerId="LiveId" clId="{AEAF278C-777C-4C13-9F38-C0D78B3F2916}" dt="2022-11-02T15:45:50.008" v="5793"/>
          <ac:cxnSpMkLst>
            <pc:docMk/>
            <pc:sldMk cId="950911311" sldId="320"/>
            <ac:cxnSpMk id="1787" creationId="{EF9D694B-6866-2254-2DF9-203C891B7470}"/>
          </ac:cxnSpMkLst>
        </pc:cxnChg>
        <pc:cxnChg chg="add mod">
          <ac:chgData name="David Zhao" userId="888fc9893cbb9cfb" providerId="LiveId" clId="{AEAF278C-777C-4C13-9F38-C0D78B3F2916}" dt="2022-11-02T16:07:16.081" v="6226" actId="1076"/>
          <ac:cxnSpMkLst>
            <pc:docMk/>
            <pc:sldMk cId="950911311" sldId="320"/>
            <ac:cxnSpMk id="1791" creationId="{9D58C867-6DC6-EE15-B795-793374AA9384}"/>
          </ac:cxnSpMkLst>
        </pc:cxnChg>
        <pc:cxnChg chg="add mod">
          <ac:chgData name="David Zhao" userId="888fc9893cbb9cfb" providerId="LiveId" clId="{AEAF278C-777C-4C13-9F38-C0D78B3F2916}" dt="2022-11-02T16:22:23.512" v="6529" actId="14100"/>
          <ac:cxnSpMkLst>
            <pc:docMk/>
            <pc:sldMk cId="950911311" sldId="320"/>
            <ac:cxnSpMk id="1798" creationId="{1A149F81-80F1-B7A8-6BE2-E9603CB5BCE0}"/>
          </ac:cxnSpMkLst>
        </pc:cxnChg>
        <pc:cxnChg chg="add mod">
          <ac:chgData name="David Zhao" userId="888fc9893cbb9cfb" providerId="LiveId" clId="{AEAF278C-777C-4C13-9F38-C0D78B3F2916}" dt="2022-11-02T16:07:43.049" v="6233" actId="14100"/>
          <ac:cxnSpMkLst>
            <pc:docMk/>
            <pc:sldMk cId="950911311" sldId="320"/>
            <ac:cxnSpMk id="1805" creationId="{E8704C4A-D32B-F591-24E0-D1D8A6CB0957}"/>
          </ac:cxnSpMkLst>
        </pc:cxnChg>
        <pc:cxnChg chg="add mod">
          <ac:chgData name="David Zhao" userId="888fc9893cbb9cfb" providerId="LiveId" clId="{AEAF278C-777C-4C13-9F38-C0D78B3F2916}" dt="2022-11-02T16:08:38.642" v="6245" actId="14100"/>
          <ac:cxnSpMkLst>
            <pc:docMk/>
            <pc:sldMk cId="950911311" sldId="320"/>
            <ac:cxnSpMk id="1813" creationId="{B4A5D267-A048-DDFA-F651-31904C4C609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17" creationId="{C499F623-C5E4-F0A3-AADC-9D25BBF67E6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23" creationId="{1746D2E7-85F8-E0CD-9D88-75015D0218DB}"/>
          </ac:cxnSpMkLst>
        </pc:cxnChg>
        <pc:cxnChg chg="add mod">
          <ac:chgData name="David Zhao" userId="888fc9893cbb9cfb" providerId="LiveId" clId="{AEAF278C-777C-4C13-9F38-C0D78B3F2916}" dt="2022-11-02T15:57:29.973" v="6019" actId="164"/>
          <ac:cxnSpMkLst>
            <pc:docMk/>
            <pc:sldMk cId="950911311" sldId="320"/>
            <ac:cxnSpMk id="1829" creationId="{935F2BE9-4961-01D0-6970-431506355EBE}"/>
          </ac:cxnSpMkLst>
        </pc:cxnChg>
        <pc:cxnChg chg="add mod">
          <ac:chgData name="David Zhao" userId="888fc9893cbb9cfb" providerId="LiveId" clId="{AEAF278C-777C-4C13-9F38-C0D78B3F2916}" dt="2022-11-02T16:08:44.982" v="6247" actId="14100"/>
          <ac:cxnSpMkLst>
            <pc:docMk/>
            <pc:sldMk cId="950911311" sldId="320"/>
            <ac:cxnSpMk id="1833" creationId="{5F44E570-9208-E77C-F70C-4F5E98A43A09}"/>
          </ac:cxnSpMkLst>
        </pc:cxnChg>
        <pc:cxnChg chg="add mod">
          <ac:chgData name="David Zhao" userId="888fc9893cbb9cfb" providerId="LiveId" clId="{AEAF278C-777C-4C13-9F38-C0D78B3F2916}" dt="2022-11-02T16:11:03.766" v="6310" actId="14100"/>
          <ac:cxnSpMkLst>
            <pc:docMk/>
            <pc:sldMk cId="950911311" sldId="320"/>
            <ac:cxnSpMk id="1838" creationId="{306D52F1-2EA2-4CF7-0F2E-ED18E03B9305}"/>
          </ac:cxnSpMkLst>
        </pc:cxnChg>
        <pc:cxnChg chg="add mod">
          <ac:chgData name="David Zhao" userId="888fc9893cbb9cfb" providerId="LiveId" clId="{AEAF278C-777C-4C13-9F38-C0D78B3F2916}" dt="2022-11-02T16:11:51.366" v="6323" actId="14100"/>
          <ac:cxnSpMkLst>
            <pc:docMk/>
            <pc:sldMk cId="950911311" sldId="320"/>
            <ac:cxnSpMk id="1842" creationId="{1485D208-D3F8-53C1-7463-77A5193DA2F5}"/>
          </ac:cxnSpMkLst>
        </pc:cxnChg>
        <pc:cxnChg chg="mod">
          <ac:chgData name="David Zhao" userId="888fc9893cbb9cfb" providerId="LiveId" clId="{AEAF278C-777C-4C13-9F38-C0D78B3F2916}" dt="2022-11-02T16:20:22.901" v="6507" actId="14100"/>
          <ac:cxnSpMkLst>
            <pc:docMk/>
            <pc:sldMk cId="950911311" sldId="320"/>
            <ac:cxnSpMk id="1854" creationId="{8FC2BBBD-6E1C-BA79-3CEF-816C0B2C3D5D}"/>
          </ac:cxnSpMkLst>
        </pc:cxnChg>
        <pc:cxnChg chg="mod">
          <ac:chgData name="David Zhao" userId="888fc9893cbb9cfb" providerId="LiveId" clId="{AEAF278C-777C-4C13-9F38-C0D78B3F2916}" dt="2022-11-02T16:20:26.270" v="6508" actId="1076"/>
          <ac:cxnSpMkLst>
            <pc:docMk/>
            <pc:sldMk cId="950911311" sldId="320"/>
            <ac:cxnSpMk id="1856" creationId="{E6FF30C8-60B8-E7FA-4DAA-22232CB9A5A6}"/>
          </ac:cxnSpMkLst>
        </pc:cxnChg>
        <pc:cxnChg chg="add del mod">
          <ac:chgData name="David Zhao" userId="888fc9893cbb9cfb" providerId="LiveId" clId="{AEAF278C-777C-4C13-9F38-C0D78B3F2916}" dt="2022-11-02T16:12:52.836" v="6336" actId="478"/>
          <ac:cxnSpMkLst>
            <pc:docMk/>
            <pc:sldMk cId="950911311" sldId="320"/>
            <ac:cxnSpMk id="1865" creationId="{8BFA319B-7FD2-6BDB-7C82-9017DD1C3D0C}"/>
          </ac:cxnSpMkLst>
        </pc:cxnChg>
        <pc:cxnChg chg="add del mod">
          <ac:chgData name="David Zhao" userId="888fc9893cbb9cfb" providerId="LiveId" clId="{AEAF278C-777C-4C13-9F38-C0D78B3F2916}" dt="2022-11-02T16:04:48.091" v="6154"/>
          <ac:cxnSpMkLst>
            <pc:docMk/>
            <pc:sldMk cId="950911311" sldId="320"/>
            <ac:cxnSpMk id="1868" creationId="{6ABD407B-F0B1-3A67-76C5-4803B6DDEB1A}"/>
          </ac:cxnSpMkLst>
        </pc:cxnChg>
        <pc:cxnChg chg="add mod">
          <ac:chgData name="David Zhao" userId="888fc9893cbb9cfb" providerId="LiveId" clId="{AEAF278C-777C-4C13-9F38-C0D78B3F2916}" dt="2022-11-02T16:10:17" v="6298" actId="14100"/>
          <ac:cxnSpMkLst>
            <pc:docMk/>
            <pc:sldMk cId="950911311" sldId="320"/>
            <ac:cxnSpMk id="1869" creationId="{36C316CC-B8B8-2547-8535-50FD59C80CE0}"/>
          </ac:cxnSpMkLst>
        </pc:cxnChg>
        <pc:cxnChg chg="add del mod">
          <ac:chgData name="David Zhao" userId="888fc9893cbb9cfb" providerId="LiveId" clId="{AEAF278C-777C-4C13-9F38-C0D78B3F2916}" dt="2022-11-02T16:09:14.799" v="6255" actId="478"/>
          <ac:cxnSpMkLst>
            <pc:docMk/>
            <pc:sldMk cId="950911311" sldId="320"/>
            <ac:cxnSpMk id="1897" creationId="{C23068EC-AB5F-3F23-5C72-15BC8BCCAA17}"/>
          </ac:cxnSpMkLst>
        </pc:cxnChg>
        <pc:cxnChg chg="add mod">
          <ac:chgData name="David Zhao" userId="888fc9893cbb9cfb" providerId="LiveId" clId="{AEAF278C-777C-4C13-9F38-C0D78B3F2916}" dt="2022-11-02T16:10:13.321" v="6297" actId="1076"/>
          <ac:cxnSpMkLst>
            <pc:docMk/>
            <pc:sldMk cId="950911311" sldId="320"/>
            <ac:cxnSpMk id="1899" creationId="{2B1230FA-E29C-1434-354E-4B564443C901}"/>
          </ac:cxnSpMkLst>
        </pc:cxnChg>
        <pc:cxnChg chg="add mod">
          <ac:chgData name="David Zhao" userId="888fc9893cbb9cfb" providerId="LiveId" clId="{AEAF278C-777C-4C13-9F38-C0D78B3F2916}" dt="2022-11-02T16:15:20.616" v="6427" actId="14100"/>
          <ac:cxnSpMkLst>
            <pc:docMk/>
            <pc:sldMk cId="950911311" sldId="320"/>
            <ac:cxnSpMk id="1924" creationId="{DA3F2396-AD71-3B5E-A9DD-76FE37F15331}"/>
          </ac:cxnSpMkLst>
        </pc:cxnChg>
        <pc:cxnChg chg="add mod">
          <ac:chgData name="David Zhao" userId="888fc9893cbb9cfb" providerId="LiveId" clId="{AEAF278C-777C-4C13-9F38-C0D78B3F2916}" dt="2022-11-02T16:16:12.171" v="6443" actId="14100"/>
          <ac:cxnSpMkLst>
            <pc:docMk/>
            <pc:sldMk cId="950911311" sldId="320"/>
            <ac:cxnSpMk id="1928" creationId="{2367C55F-B02F-4B88-E944-C7E5B0818D53}"/>
          </ac:cxnSpMkLst>
        </pc:cxnChg>
        <pc:cxnChg chg="add mod topLvl">
          <ac:chgData name="David Zhao" userId="888fc9893cbb9cfb" providerId="LiveId" clId="{AEAF278C-777C-4C13-9F38-C0D78B3F2916}" dt="2022-11-02T16:20:37.768" v="6511" actId="14100"/>
          <ac:cxnSpMkLst>
            <pc:docMk/>
            <pc:sldMk cId="950911311" sldId="320"/>
            <ac:cxnSpMk id="1958" creationId="{3E0DEC40-F084-2691-3260-BC9AFE09EA55}"/>
          </ac:cxnSpMkLst>
        </pc:cxnChg>
        <pc:cxnChg chg="add mod topLvl">
          <ac:chgData name="David Zhao" userId="888fc9893cbb9cfb" providerId="LiveId" clId="{AEAF278C-777C-4C13-9F38-C0D78B3F2916}" dt="2022-11-02T16:20:34.500" v="6510" actId="14100"/>
          <ac:cxnSpMkLst>
            <pc:docMk/>
            <pc:sldMk cId="950911311" sldId="320"/>
            <ac:cxnSpMk id="1971" creationId="{D3766BD6-5D21-1597-C204-7933CFB0F846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4" creationId="{8AADC593-BD1A-9306-3C7B-D1A3FF03A43B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5" creationId="{2296951A-3212-EFCD-FD99-47C7585E84CF}"/>
          </ac:cxnSpMkLst>
        </pc:cxnChg>
      </pc:sldChg>
      <pc:sldChg chg="addSp delSp modSp add mod">
        <pc:chgData name="David Zhao" userId="888fc9893cbb9cfb" providerId="LiveId" clId="{AEAF278C-777C-4C13-9F38-C0D78B3F2916}" dt="2022-11-02T16:38:43.904" v="6936" actId="1076"/>
        <pc:sldMkLst>
          <pc:docMk/>
          <pc:sldMk cId="1021670502" sldId="321"/>
        </pc:sldMkLst>
        <pc:spChg chg="add del mod">
          <ac:chgData name="David Zhao" userId="888fc9893cbb9cfb" providerId="LiveId" clId="{AEAF278C-777C-4C13-9F38-C0D78B3F2916}" dt="2022-11-02T16:33:55.367" v="6769" actId="478"/>
          <ac:spMkLst>
            <pc:docMk/>
            <pc:sldMk cId="1021670502" sldId="321"/>
            <ac:spMk id="2" creationId="{C7716BD0-1C7F-C262-F22D-E1C76B0D01D6}"/>
          </ac:spMkLst>
        </pc:spChg>
        <pc:spChg chg="add mod">
          <ac:chgData name="David Zhao" userId="888fc9893cbb9cfb" providerId="LiveId" clId="{AEAF278C-777C-4C13-9F38-C0D78B3F2916}" dt="2022-11-02T16:38:43.904" v="6936" actId="1076"/>
          <ac:spMkLst>
            <pc:docMk/>
            <pc:sldMk cId="1021670502" sldId="321"/>
            <ac:spMk id="12" creationId="{95830A7F-24C3-BA55-D41E-60937534BDF8}"/>
          </ac:spMkLst>
        </pc:spChg>
        <pc:spChg chg="add mod">
          <ac:chgData name="David Zhao" userId="888fc9893cbb9cfb" providerId="LiveId" clId="{AEAF278C-777C-4C13-9F38-C0D78B3F2916}" dt="2022-11-02T16:35:41.255" v="6848" actId="20577"/>
          <ac:spMkLst>
            <pc:docMk/>
            <pc:sldMk cId="1021670502" sldId="321"/>
            <ac:spMk id="45" creationId="{1DBF0ADA-5081-49DB-6CCA-BC1803A67E67}"/>
          </ac:spMkLst>
        </pc:spChg>
        <pc:grpChg chg="add del mod">
          <ac:chgData name="David Zhao" userId="888fc9893cbb9cfb" providerId="LiveId" clId="{AEAF278C-777C-4C13-9F38-C0D78B3F2916}" dt="2022-11-02T16:33:55.367" v="6769" actId="478"/>
          <ac:grpSpMkLst>
            <pc:docMk/>
            <pc:sldMk cId="1021670502" sldId="321"/>
            <ac:grpSpMk id="3" creationId="{5CFD0E57-C81A-62DA-215C-6267D749B55E}"/>
          </ac:grpSpMkLst>
        </pc:grpChg>
        <pc:grpChg chg="add del mod">
          <ac:chgData name="David Zhao" userId="888fc9893cbb9cfb" providerId="LiveId" clId="{AEAF278C-777C-4C13-9F38-C0D78B3F2916}" dt="2022-11-02T16:32:44.482" v="6756" actId="165"/>
          <ac:grpSpMkLst>
            <pc:docMk/>
            <pc:sldMk cId="1021670502" sldId="321"/>
            <ac:grpSpMk id="14" creationId="{C5A5CE89-D0C9-BA8E-35C4-431E87980AF9}"/>
          </ac:grpSpMkLst>
        </pc:grpChg>
        <pc:cxnChg chg="mod">
          <ac:chgData name="David Zhao" userId="888fc9893cbb9cfb" providerId="LiveId" clId="{AEAF278C-777C-4C13-9F38-C0D78B3F2916}" dt="2022-11-02T16:33:55.367" v="6769" actId="478"/>
          <ac:cxnSpMkLst>
            <pc:docMk/>
            <pc:sldMk cId="1021670502" sldId="321"/>
            <ac:cxnSpMk id="4" creationId="{01D0BF58-E124-F2C8-627F-F2483524158B}"/>
          </ac:cxnSpMkLst>
        </pc:cxnChg>
        <pc:cxnChg chg="mod">
          <ac:chgData name="David Zhao" userId="888fc9893cbb9cfb" providerId="LiveId" clId="{AEAF278C-777C-4C13-9F38-C0D78B3F2916}" dt="2022-11-02T16:31:31.069" v="6737" actId="208"/>
          <ac:cxnSpMkLst>
            <pc:docMk/>
            <pc:sldMk cId="1021670502" sldId="321"/>
            <ac:cxnSpMk id="5" creationId="{8EB313E3-B4EF-F2AE-6797-31A21A6ED704}"/>
          </ac:cxnSpMkLst>
        </pc:cxnChg>
        <pc:cxnChg chg="mod topLvl">
          <ac:chgData name="David Zhao" userId="888fc9893cbb9cfb" providerId="LiveId" clId="{AEAF278C-777C-4C13-9F38-C0D78B3F2916}" dt="2022-11-02T16:35:35.060" v="6839" actId="14100"/>
          <ac:cxnSpMkLst>
            <pc:docMk/>
            <pc:sldMk cId="1021670502" sldId="321"/>
            <ac:cxnSpMk id="15" creationId="{E2200C76-6025-EC11-10F3-230D7123FEC7}"/>
          </ac:cxnSpMkLst>
        </pc:cxnChg>
        <pc:cxnChg chg="mod topLvl">
          <ac:chgData name="David Zhao" userId="888fc9893cbb9cfb" providerId="LiveId" clId="{AEAF278C-777C-4C13-9F38-C0D78B3F2916}" dt="2022-11-02T16:35:15.021" v="6821" actId="14100"/>
          <ac:cxnSpMkLst>
            <pc:docMk/>
            <pc:sldMk cId="1021670502" sldId="321"/>
            <ac:cxnSpMk id="17" creationId="{4BCB410B-8D6F-079D-A5A8-7DA3CAE153CD}"/>
          </ac:cxnSpMkLst>
        </pc:cxnChg>
        <pc:cxnChg chg="add mod">
          <ac:chgData name="David Zhao" userId="888fc9893cbb9cfb" providerId="LiveId" clId="{AEAF278C-777C-4C13-9F38-C0D78B3F2916}" dt="2022-11-02T16:36:00.300" v="6859" actId="14100"/>
          <ac:cxnSpMkLst>
            <pc:docMk/>
            <pc:sldMk cId="1021670502" sldId="321"/>
            <ac:cxnSpMk id="46" creationId="{4803E65E-5FA8-EB37-3529-3A863A65CE81}"/>
          </ac:cxnSpMkLst>
        </pc:cxnChg>
        <pc:cxnChg chg="add mod">
          <ac:chgData name="David Zhao" userId="888fc9893cbb9cfb" providerId="LiveId" clId="{AEAF278C-777C-4C13-9F38-C0D78B3F2916}" dt="2022-11-02T16:35:56.837" v="6857" actId="14100"/>
          <ac:cxnSpMkLst>
            <pc:docMk/>
            <pc:sldMk cId="1021670502" sldId="321"/>
            <ac:cxnSpMk id="49" creationId="{2503F4B0-D525-8EC1-08CD-035B9C167560}"/>
          </ac:cxnSpMkLst>
        </pc:cxnChg>
      </pc:sldChg>
      <pc:sldChg chg="addSp modSp add mod ord">
        <pc:chgData name="David Zhao" userId="888fc9893cbb9cfb" providerId="LiveId" clId="{AEAF278C-777C-4C13-9F38-C0D78B3F2916}" dt="2022-11-02T16:37:56.074" v="6935" actId="14100"/>
        <pc:sldMkLst>
          <pc:docMk/>
          <pc:sldMk cId="1551236921" sldId="322"/>
        </pc:sldMkLst>
        <pc:spChg chg="add mod">
          <ac:chgData name="David Zhao" userId="888fc9893cbb9cfb" providerId="LiveId" clId="{AEAF278C-777C-4C13-9F38-C0D78B3F2916}" dt="2022-11-02T16:37:56.074" v="6935" actId="14100"/>
          <ac:spMkLst>
            <pc:docMk/>
            <pc:sldMk cId="1551236921" sldId="322"/>
            <ac:spMk id="2" creationId="{F0EE3DB6-E0FD-1E22-9AE1-734BE90E0804}"/>
          </ac:spMkLst>
        </pc:spChg>
        <pc:spChg chg="add mod">
          <ac:chgData name="David Zhao" userId="888fc9893cbb9cfb" providerId="LiveId" clId="{AEAF278C-777C-4C13-9F38-C0D78B3F2916}" dt="2022-11-02T16:37:08.294" v="6894" actId="1076"/>
          <ac:spMkLst>
            <pc:docMk/>
            <pc:sldMk cId="1551236921" sldId="322"/>
            <ac:spMk id="14" creationId="{316AB6A2-EEA7-DC57-AD7A-C0BD2DEBC0D3}"/>
          </ac:spMkLst>
        </pc:spChg>
        <pc:cxnChg chg="add mod">
          <ac:chgData name="David Zhao" userId="888fc9893cbb9cfb" providerId="LiveId" clId="{AEAF278C-777C-4C13-9F38-C0D78B3F2916}" dt="2022-11-02T16:37:56.074" v="6935" actId="14100"/>
          <ac:cxnSpMkLst>
            <pc:docMk/>
            <pc:sldMk cId="1551236921" sldId="322"/>
            <ac:cxnSpMk id="3" creationId="{3BDF4B67-0CAF-04FA-10CF-965E9B83E9F6}"/>
          </ac:cxnSpMkLst>
        </pc:cxnChg>
        <pc:cxnChg chg="add mod">
          <ac:chgData name="David Zhao" userId="888fc9893cbb9cfb" providerId="LiveId" clId="{AEAF278C-777C-4C13-9F38-C0D78B3F2916}" dt="2022-11-02T16:36:53.975" v="6890" actId="1076"/>
          <ac:cxnSpMkLst>
            <pc:docMk/>
            <pc:sldMk cId="1551236921" sldId="322"/>
            <ac:cxnSpMk id="6" creationId="{EB995B21-289D-E21F-6E00-55962EA000A9}"/>
          </ac:cxnSpMkLst>
        </pc:cxnChg>
        <pc:cxnChg chg="add mod">
          <ac:chgData name="David Zhao" userId="888fc9893cbb9cfb" providerId="LiveId" clId="{AEAF278C-777C-4C13-9F38-C0D78B3F2916}" dt="2022-11-02T16:37:15.250" v="6898" actId="14100"/>
          <ac:cxnSpMkLst>
            <pc:docMk/>
            <pc:sldMk cId="1551236921" sldId="322"/>
            <ac:cxnSpMk id="15" creationId="{C857EDFD-9993-223C-4BCC-88CAA103AF17}"/>
          </ac:cxnSpMkLst>
        </pc:cxnChg>
        <pc:cxnChg chg="add mod">
          <ac:chgData name="David Zhao" userId="888fc9893cbb9cfb" providerId="LiveId" clId="{AEAF278C-777C-4C13-9F38-C0D78B3F2916}" dt="2022-11-02T16:37:24.365" v="6903" actId="1076"/>
          <ac:cxnSpMkLst>
            <pc:docMk/>
            <pc:sldMk cId="1551236921" sldId="322"/>
            <ac:cxnSpMk id="19" creationId="{3BA3D39C-733A-3BB0-1222-EFF631471DEC}"/>
          </ac:cxnSpMkLst>
        </pc:cxnChg>
      </pc:sldChg>
      <pc:sldChg chg="addSp delSp add del mod ord">
        <pc:chgData name="David Zhao" userId="888fc9893cbb9cfb" providerId="LiveId" clId="{AEAF278C-777C-4C13-9F38-C0D78B3F2916}" dt="2022-11-02T16:41:04.829" v="7006" actId="47"/>
        <pc:sldMkLst>
          <pc:docMk/>
          <pc:sldMk cId="1119385398" sldId="323"/>
        </pc:sldMkLst>
        <pc:spChg chg="add del">
          <ac:chgData name="David Zhao" userId="888fc9893cbb9cfb" providerId="LiveId" clId="{AEAF278C-777C-4C13-9F38-C0D78B3F2916}" dt="2022-11-02T16:40:45.046" v="7003" actId="478"/>
          <ac:spMkLst>
            <pc:docMk/>
            <pc:sldMk cId="1119385398" sldId="323"/>
            <ac:spMk id="2" creationId="{C3B4DD06-6E8B-A1DD-500E-C6248F4C9BA5}"/>
          </ac:spMkLst>
        </pc:spChg>
      </pc:sldChg>
      <pc:sldChg chg="addSp delSp modSp add del mod">
        <pc:chgData name="David Zhao" userId="888fc9893cbb9cfb" providerId="LiveId" clId="{AEAF278C-777C-4C13-9F38-C0D78B3F2916}" dt="2022-11-02T16:47:57.110" v="7190" actId="2696"/>
        <pc:sldMkLst>
          <pc:docMk/>
          <pc:sldMk cId="2028928203" sldId="323"/>
        </pc:sldMkLst>
        <pc:spChg chg="add del mod">
          <ac:chgData name="David Zhao" userId="888fc9893cbb9cfb" providerId="LiveId" clId="{AEAF278C-777C-4C13-9F38-C0D78B3F2916}" dt="2022-11-02T16:47:53.647" v="7188" actId="478"/>
          <ac:spMkLst>
            <pc:docMk/>
            <pc:sldMk cId="2028928203" sldId="323"/>
            <ac:spMk id="4" creationId="{CC770C49-9011-483A-ABAB-B0132AC5C5E2}"/>
          </ac:spMkLst>
        </pc:spChg>
        <pc:spChg chg="add del mod">
          <ac:chgData name="David Zhao" userId="888fc9893cbb9cfb" providerId="LiveId" clId="{AEAF278C-777C-4C13-9F38-C0D78B3F2916}" dt="2022-11-02T16:47:54.224" v="7189" actId="478"/>
          <ac:spMkLst>
            <pc:docMk/>
            <pc:sldMk cId="2028928203" sldId="323"/>
            <ac:spMk id="5" creationId="{A0C4867B-2B1D-0362-F76B-E99C4665DBC4}"/>
          </ac:spMkLst>
        </pc:spChg>
      </pc:sldChg>
      <pc:sldChg chg="add del">
        <pc:chgData name="David Zhao" userId="888fc9893cbb9cfb" providerId="LiveId" clId="{AEAF278C-777C-4C13-9F38-C0D78B3F2916}" dt="2022-11-02T16:41:35.020" v="7014" actId="2696"/>
        <pc:sldMkLst>
          <pc:docMk/>
          <pc:sldMk cId="300879110" sldId="324"/>
        </pc:sldMkLst>
      </pc:sldChg>
      <pc:sldChg chg="add del">
        <pc:chgData name="David Zhao" userId="888fc9893cbb9cfb" providerId="LiveId" clId="{AEAF278C-777C-4C13-9F38-C0D78B3F2916}" dt="2022-11-02T16:41:08.407" v="7007" actId="47"/>
        <pc:sldMkLst>
          <pc:docMk/>
          <pc:sldMk cId="2762081533" sldId="324"/>
        </pc:sldMkLst>
      </pc:sldChg>
      <pc:sldChg chg="addSp delSp modSp add mod ord delAnim modAnim">
        <pc:chgData name="David Zhao" userId="888fc9893cbb9cfb" providerId="LiveId" clId="{AEAF278C-777C-4C13-9F38-C0D78B3F2916}" dt="2022-11-02T16:53:21.672" v="7246" actId="478"/>
        <pc:sldMkLst>
          <pc:docMk/>
          <pc:sldMk cId="4009650032" sldId="324"/>
        </pc:sldMkLst>
        <pc:spChg chg="add del mod">
          <ac:chgData name="David Zhao" userId="888fc9893cbb9cfb" providerId="LiveId" clId="{AEAF278C-777C-4C13-9F38-C0D78B3F2916}" dt="2022-11-02T16:42:11.724" v="7064" actId="478"/>
          <ac:spMkLst>
            <pc:docMk/>
            <pc:sldMk cId="4009650032" sldId="324"/>
            <ac:spMk id="4" creationId="{544385BF-1B71-19F1-C50F-B4EBAAA278EE}"/>
          </ac:spMkLst>
        </pc:spChg>
        <pc:spChg chg="add mod">
          <ac:chgData name="David Zhao" userId="888fc9893cbb9cfb" providerId="LiveId" clId="{AEAF278C-777C-4C13-9F38-C0D78B3F2916}" dt="2022-11-02T16:45:46.825" v="7162" actId="164"/>
          <ac:spMkLst>
            <pc:docMk/>
            <pc:sldMk cId="4009650032" sldId="324"/>
            <ac:spMk id="12" creationId="{EFE1EC81-3373-EB72-EB59-97FA8AFD6EEB}"/>
          </ac:spMkLst>
        </pc:spChg>
        <pc:spChg chg="add mod">
          <ac:chgData name="David Zhao" userId="888fc9893cbb9cfb" providerId="LiveId" clId="{AEAF278C-777C-4C13-9F38-C0D78B3F2916}" dt="2022-11-02T16:45:39.308" v="7160" actId="164"/>
          <ac:spMkLst>
            <pc:docMk/>
            <pc:sldMk cId="4009650032" sldId="324"/>
            <ac:spMk id="15" creationId="{DC5CF8C4-5117-3079-E6BF-1E3E1042D4DD}"/>
          </ac:spMkLst>
        </pc:spChg>
        <pc:spChg chg="add mod">
          <ac:chgData name="David Zhao" userId="888fc9893cbb9cfb" providerId="LiveId" clId="{AEAF278C-777C-4C13-9F38-C0D78B3F2916}" dt="2022-11-02T16:46:35.281" v="7172" actId="14100"/>
          <ac:spMkLst>
            <pc:docMk/>
            <pc:sldMk cId="4009650032" sldId="324"/>
            <ac:spMk id="18" creationId="{F3BFF13A-CF86-3EAB-B41A-CF1CD4EFD3EB}"/>
          </ac:spMkLst>
        </pc:spChg>
        <pc:spChg chg="mod">
          <ac:chgData name="David Zhao" userId="888fc9893cbb9cfb" providerId="LiveId" clId="{AEAF278C-777C-4C13-9F38-C0D78B3F2916}" dt="2022-11-02T16:42:05.884" v="7062" actId="255"/>
          <ac:spMkLst>
            <pc:docMk/>
            <pc:sldMk cId="4009650032" sldId="324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6:08.511" v="7166" actId="1076"/>
          <ac:spMkLst>
            <pc:docMk/>
            <pc:sldMk cId="4009650032" sldId="324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6:42:08.665" v="7063" actId="478"/>
          <ac:spMkLst>
            <pc:docMk/>
            <pc:sldMk cId="4009650032" sldId="324"/>
            <ac:spMk id="1754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42:26.040" v="7069" actId="478"/>
          <ac:grpSpMkLst>
            <pc:docMk/>
            <pc:sldMk cId="4009650032" sldId="324"/>
            <ac:grpSpMk id="10" creationId="{0FC33532-42AE-F274-5464-1504B1D42A1C}"/>
          </ac:grpSpMkLst>
        </pc:grpChg>
        <pc:grpChg chg="add mod">
          <ac:chgData name="David Zhao" userId="888fc9893cbb9cfb" providerId="LiveId" clId="{AEAF278C-777C-4C13-9F38-C0D78B3F2916}" dt="2022-11-02T16:45:43.125" v="7161" actId="1076"/>
          <ac:grpSpMkLst>
            <pc:docMk/>
            <pc:sldMk cId="4009650032" sldId="324"/>
            <ac:grpSpMk id="16" creationId="{93873767-B764-45B4-50CC-0EAFE0F62606}"/>
          </ac:grpSpMkLst>
        </pc:grpChg>
        <pc:grpChg chg="add mod">
          <ac:chgData name="David Zhao" userId="888fc9893cbb9cfb" providerId="LiveId" clId="{AEAF278C-777C-4C13-9F38-C0D78B3F2916}" dt="2022-11-02T16:46:13.089" v="7167" actId="1076"/>
          <ac:grpSpMkLst>
            <pc:docMk/>
            <pc:sldMk cId="4009650032" sldId="324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42:25.420" v="7068" actId="478"/>
          <ac:picMkLst>
            <pc:docMk/>
            <pc:sldMk cId="4009650032" sldId="324"/>
            <ac:picMk id="3" creationId="{391F437E-1203-AE33-04A9-5AAECF1D2508}"/>
          </ac:picMkLst>
        </pc:picChg>
        <pc:picChg chg="add mod">
          <ac:chgData name="David Zhao" userId="888fc9893cbb9cfb" providerId="LiveId" clId="{AEAF278C-777C-4C13-9F38-C0D78B3F2916}" dt="2022-11-02T16:46:05.783" v="7165" actId="1076"/>
          <ac:picMkLst>
            <pc:docMk/>
            <pc:sldMk cId="4009650032" sldId="324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45:46.825" v="7162" actId="164"/>
          <ac:picMkLst>
            <pc:docMk/>
            <pc:sldMk cId="4009650032" sldId="324"/>
            <ac:picMk id="11" creationId="{45FD2861-9381-9EDD-7BC8-7B6F7C1B403D}"/>
          </ac:picMkLst>
        </pc:picChg>
        <pc:picChg chg="add mod">
          <ac:chgData name="David Zhao" userId="888fc9893cbb9cfb" providerId="LiveId" clId="{AEAF278C-777C-4C13-9F38-C0D78B3F2916}" dt="2022-11-02T16:45:39.308" v="7160" actId="164"/>
          <ac:picMkLst>
            <pc:docMk/>
            <pc:sldMk cId="4009650032" sldId="324"/>
            <ac:picMk id="14" creationId="{CD99871B-EE1C-4003-F88C-F70ADB619A4E}"/>
          </ac:picMkLst>
        </pc:picChg>
        <pc:picChg chg="add del mod">
          <ac:chgData name="David Zhao" userId="888fc9893cbb9cfb" providerId="LiveId" clId="{AEAF278C-777C-4C13-9F38-C0D78B3F2916}" dt="2022-11-02T16:53:21.672" v="7246" actId="478"/>
          <ac:picMkLst>
            <pc:docMk/>
            <pc:sldMk cId="4009650032" sldId="324"/>
            <ac:picMk id="19" creationId="{CFAD5A4B-1BD8-FB54-C7D8-27DD676944B8}"/>
          </ac:picMkLst>
        </pc:picChg>
      </pc:sldChg>
      <pc:sldChg chg="delSp add mod ord">
        <pc:chgData name="David Zhao" userId="888fc9893cbb9cfb" providerId="LiveId" clId="{AEAF278C-777C-4C13-9F38-C0D78B3F2916}" dt="2022-11-02T16:47:41.613" v="7187" actId="478"/>
        <pc:sldMkLst>
          <pc:docMk/>
          <pc:sldMk cId="4123600685" sldId="325"/>
        </pc:sldMkLst>
        <pc:spChg chg="del">
          <ac:chgData name="David Zhao" userId="888fc9893cbb9cfb" providerId="LiveId" clId="{AEAF278C-777C-4C13-9F38-C0D78B3F2916}" dt="2022-11-02T16:47:41.613" v="7187" actId="478"/>
          <ac:spMkLst>
            <pc:docMk/>
            <pc:sldMk cId="4123600685" sldId="325"/>
            <ac:spMk id="18" creationId="{F3BFF13A-CF86-3EAB-B41A-CF1CD4EFD3EB}"/>
          </ac:spMkLst>
        </pc:spChg>
      </pc:sldChg>
      <pc:sldChg chg="modSp add mod ord">
        <pc:chgData name="David Zhao" userId="888fc9893cbb9cfb" providerId="LiveId" clId="{AEAF278C-777C-4C13-9F38-C0D78B3F2916}" dt="2022-11-02T17:31:12.368" v="7559" actId="14100"/>
        <pc:sldMkLst>
          <pc:docMk/>
          <pc:sldMk cId="1855636126" sldId="326"/>
        </pc:sldMkLst>
        <pc:cxnChg chg="mod">
          <ac:chgData name="David Zhao" userId="888fc9893cbb9cfb" providerId="LiveId" clId="{AEAF278C-777C-4C13-9F38-C0D78B3F2916}" dt="2022-11-02T17:31:12.368" v="7559" actId="14100"/>
          <ac:cxnSpMkLst>
            <pc:docMk/>
            <pc:sldMk cId="1855636126" sldId="326"/>
            <ac:cxnSpMk id="1798" creationId="{1A149F81-80F1-B7A8-6BE2-E9603CB5BCE0}"/>
          </ac:cxnSpMkLst>
        </pc:cxnChg>
      </pc:sldChg>
      <pc:sldChg chg="addSp modSp add mod">
        <pc:chgData name="David Zhao" userId="888fc9893cbb9cfb" providerId="LiveId" clId="{AEAF278C-777C-4C13-9F38-C0D78B3F2916}" dt="2022-11-02T16:51:57.077" v="7237" actId="206"/>
        <pc:sldMkLst>
          <pc:docMk/>
          <pc:sldMk cId="1609665149" sldId="327"/>
        </pc:sldMkLst>
        <pc:spChg chg="add mod">
          <ac:chgData name="David Zhao" userId="888fc9893cbb9cfb" providerId="LiveId" clId="{AEAF278C-777C-4C13-9F38-C0D78B3F2916}" dt="2022-11-02T16:51:57.077" v="7237" actId="206"/>
          <ac:spMkLst>
            <pc:docMk/>
            <pc:sldMk cId="1609665149" sldId="327"/>
            <ac:spMk id="2" creationId="{F4988EAD-BD1A-D01A-DA0A-C8DDFA5C0D83}"/>
          </ac:spMkLst>
        </pc:spChg>
      </pc:sldChg>
      <pc:sldChg chg="addSp delSp modSp add mod ord modAnim">
        <pc:chgData name="David Zhao" userId="888fc9893cbb9cfb" providerId="LiveId" clId="{AEAF278C-777C-4C13-9F38-C0D78B3F2916}" dt="2022-11-02T16:54:22.170" v="7363" actId="20577"/>
        <pc:sldMkLst>
          <pc:docMk/>
          <pc:sldMk cId="928048882" sldId="328"/>
        </pc:sldMkLst>
        <pc:spChg chg="add del mod">
          <ac:chgData name="David Zhao" userId="888fc9893cbb9cfb" providerId="LiveId" clId="{AEAF278C-777C-4C13-9F38-C0D78B3F2916}" dt="2022-11-02T16:53:30.406" v="7250" actId="478"/>
          <ac:spMkLst>
            <pc:docMk/>
            <pc:sldMk cId="928048882" sldId="328"/>
            <ac:spMk id="3" creationId="{5747F1E3-AF71-0FF1-95A9-7C31417D028B}"/>
          </ac:spMkLst>
        </pc:spChg>
        <pc:spChg chg="add mod">
          <ac:chgData name="David Zhao" userId="888fc9893cbb9cfb" providerId="LiveId" clId="{AEAF278C-777C-4C13-9F38-C0D78B3F2916}" dt="2022-11-02T16:54:22.170" v="7363" actId="20577"/>
          <ac:spMkLst>
            <pc:docMk/>
            <pc:sldMk cId="928048882" sldId="328"/>
            <ac:spMk id="5" creationId="{DF659678-14A4-06A0-8540-CD2155F58E5E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8" creationId="{F3BFF13A-CF86-3EAB-B41A-CF1CD4EFD3EB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53:28.742" v="7249" actId="478"/>
          <ac:picMkLst>
            <pc:docMk/>
            <pc:sldMk cId="928048882" sldId="328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4:11.497" v="7334" actId="1076"/>
          <ac:picMkLst>
            <pc:docMk/>
            <pc:sldMk cId="928048882" sldId="328"/>
            <ac:picMk id="7" creationId="{5030B481-B874-3F8A-78C0-9F683B13E896}"/>
          </ac:picMkLst>
        </pc:picChg>
      </pc:sldChg>
      <pc:sldChg chg="add del">
        <pc:chgData name="David Zhao" userId="888fc9893cbb9cfb" providerId="LiveId" clId="{AEAF278C-777C-4C13-9F38-C0D78B3F2916}" dt="2022-11-02T16:52:06.422" v="7239" actId="2696"/>
        <pc:sldMkLst>
          <pc:docMk/>
          <pc:sldMk cId="3250812047" sldId="328"/>
        </pc:sldMkLst>
      </pc:sldChg>
      <pc:sldChg chg="addSp delSp modSp add mod ord">
        <pc:chgData name="David Zhao" userId="888fc9893cbb9cfb" providerId="LiveId" clId="{AEAF278C-777C-4C13-9F38-C0D78B3F2916}" dt="2022-11-02T17:15:21.731" v="7554" actId="1076"/>
        <pc:sldMkLst>
          <pc:docMk/>
          <pc:sldMk cId="3995729554" sldId="329"/>
        </pc:sldMkLst>
        <pc:spChg chg="add del mod">
          <ac:chgData name="David Zhao" userId="888fc9893cbb9cfb" providerId="LiveId" clId="{AEAF278C-777C-4C13-9F38-C0D78B3F2916}" dt="2022-11-02T16:58:11.854" v="7404" actId="478"/>
          <ac:spMkLst>
            <pc:docMk/>
            <pc:sldMk cId="3995729554" sldId="329"/>
            <ac:spMk id="3" creationId="{0516BDDC-86C9-40A1-12D7-EAF10EC02929}"/>
          </ac:spMkLst>
        </pc:spChg>
        <pc:spChg chg="add mod">
          <ac:chgData name="David Zhao" userId="888fc9893cbb9cfb" providerId="LiveId" clId="{AEAF278C-777C-4C13-9F38-C0D78B3F2916}" dt="2022-11-02T16:59:48.503" v="7442" actId="1076"/>
          <ac:spMkLst>
            <pc:docMk/>
            <pc:sldMk cId="3995729554" sldId="329"/>
            <ac:spMk id="13" creationId="{4433D03B-D2EE-247B-F198-9E907B1AB78E}"/>
          </ac:spMkLst>
        </pc:spChg>
        <pc:spChg chg="del">
          <ac:chgData name="David Zhao" userId="888fc9893cbb9cfb" providerId="LiveId" clId="{AEAF278C-777C-4C13-9F38-C0D78B3F2916}" dt="2022-11-02T16:55:58.194" v="7394" actId="478"/>
          <ac:spMkLst>
            <pc:docMk/>
            <pc:sldMk cId="3995729554" sldId="329"/>
            <ac:spMk id="18" creationId="{F3BFF13A-CF86-3EAB-B41A-CF1CD4EFD3EB}"/>
          </ac:spMkLst>
        </pc:spChg>
        <pc:spChg chg="add mod">
          <ac:chgData name="David Zhao" userId="888fc9893cbb9cfb" providerId="LiveId" clId="{AEAF278C-777C-4C13-9F38-C0D78B3F2916}" dt="2022-11-02T17:00:10.684" v="7447" actId="208"/>
          <ac:spMkLst>
            <pc:docMk/>
            <pc:sldMk cId="3995729554" sldId="329"/>
            <ac:spMk id="19" creationId="{316D396C-A2CD-79E4-2EEA-F634EA7E1914}"/>
          </ac:spMkLst>
        </pc:spChg>
        <pc:spChg chg="add mod">
          <ac:chgData name="David Zhao" userId="888fc9893cbb9cfb" providerId="LiveId" clId="{AEAF278C-777C-4C13-9F38-C0D78B3F2916}" dt="2022-11-02T17:15:21.731" v="7554" actId="1076"/>
          <ac:spMkLst>
            <pc:docMk/>
            <pc:sldMk cId="3995729554" sldId="329"/>
            <ac:spMk id="20" creationId="{836A6BA8-7437-8833-3646-DA03C4E08DB6}"/>
          </ac:spMkLst>
        </pc:spChg>
        <pc:spChg chg="mod">
          <ac:chgData name="David Zhao" userId="888fc9893cbb9cfb" providerId="LiveId" clId="{AEAF278C-777C-4C13-9F38-C0D78B3F2916}" dt="2022-11-02T16:55:45.835" v="7392" actId="20577"/>
          <ac:spMkLst>
            <pc:docMk/>
            <pc:sldMk cId="3995729554" sldId="329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6:55:55.352" v="7393" actId="478"/>
          <ac:spMkLst>
            <pc:docMk/>
            <pc:sldMk cId="3995729554" sldId="329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7" creationId="{65D87CC7-8184-7321-4CA1-231735CC28A6}"/>
          </ac:grpSpMkLst>
        </pc:grpChg>
        <pc:picChg chg="add del mod">
          <ac:chgData name="David Zhao" userId="888fc9893cbb9cfb" providerId="LiveId" clId="{AEAF278C-777C-4C13-9F38-C0D78B3F2916}" dt="2022-11-02T16:57:11.233" v="7398" actId="478"/>
          <ac:picMkLst>
            <pc:docMk/>
            <pc:sldMk cId="3995729554" sldId="329"/>
            <ac:picMk id="5" creationId="{EF964CCB-CEB0-838D-278E-561806559DC8}"/>
          </ac:picMkLst>
        </pc:picChg>
        <pc:picChg chg="del">
          <ac:chgData name="David Zhao" userId="888fc9893cbb9cfb" providerId="LiveId" clId="{AEAF278C-777C-4C13-9F38-C0D78B3F2916}" dt="2022-11-02T16:55:55.352" v="7393" actId="478"/>
          <ac:picMkLst>
            <pc:docMk/>
            <pc:sldMk cId="3995729554" sldId="329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9:27.005" v="7411" actId="1076"/>
          <ac:picMkLst>
            <pc:docMk/>
            <pc:sldMk cId="3995729554" sldId="329"/>
            <ac:picMk id="8" creationId="{226A1740-371A-6FD3-7F71-9C3C424B6A90}"/>
          </ac:picMkLst>
        </pc:picChg>
        <pc:picChg chg="add del mod">
          <ac:chgData name="David Zhao" userId="888fc9893cbb9cfb" providerId="LiveId" clId="{AEAF278C-777C-4C13-9F38-C0D78B3F2916}" dt="2022-11-02T16:59:18.674" v="7409" actId="478"/>
          <ac:picMkLst>
            <pc:docMk/>
            <pc:sldMk cId="3995729554" sldId="329"/>
            <ac:picMk id="10" creationId="{375BA76C-9AD9-9A60-79C7-AD7E784B142F}"/>
          </ac:picMkLst>
        </pc:picChg>
      </pc:sldChg>
      <pc:sldChg chg="add">
        <pc:chgData name="David Zhao" userId="888fc9893cbb9cfb" providerId="LiveId" clId="{AEAF278C-777C-4C13-9F38-C0D78B3F2916}" dt="2022-11-02T16:59:00.863" v="7408" actId="2890"/>
        <pc:sldMkLst>
          <pc:docMk/>
          <pc:sldMk cId="3412879945" sldId="330"/>
        </pc:sldMkLst>
      </pc:sldChg>
      <pc:sldChg chg="add ord">
        <pc:chgData name="David Zhao" userId="888fc9893cbb9cfb" providerId="LiveId" clId="{AEAF278C-777C-4C13-9F38-C0D78B3F2916}" dt="2022-11-02T17:00:49.272" v="7489"/>
        <pc:sldMkLst>
          <pc:docMk/>
          <pc:sldMk cId="3248928033" sldId="331"/>
        </pc:sldMkLst>
      </pc:sldChg>
      <pc:sldChg chg="add del">
        <pc:chgData name="David Zhao" userId="888fc9893cbb9cfb" providerId="LiveId" clId="{AEAF278C-777C-4C13-9F38-C0D78B3F2916}" dt="2022-11-02T17:00:47.895" v="7487" actId="2696"/>
        <pc:sldMkLst>
          <pc:docMk/>
          <pc:sldMk cId="656465769" sldId="332"/>
        </pc:sldMkLst>
      </pc:sldChg>
      <pc:sldMasterChg chg="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7"/>
        </pc:sldMasterMkLst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80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8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4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9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David Zhao" userId="888fc9893cbb9cfb" providerId="LiveId" clId="{6DC5B136-CDF9-47CE-BA6C-A7DC527D68F4}"/>
    <pc:docChg chg="undo custSel modSld">
      <pc:chgData name="David Zhao" userId="888fc9893cbb9cfb" providerId="LiveId" clId="{6DC5B136-CDF9-47CE-BA6C-A7DC527D68F4}" dt="2022-11-09T17:32:18.906" v="41" actId="14100"/>
      <pc:docMkLst>
        <pc:docMk/>
      </pc:docMkLst>
      <pc:sldChg chg="modSp mod">
        <pc:chgData name="David Zhao" userId="888fc9893cbb9cfb" providerId="LiveId" clId="{6DC5B136-CDF9-47CE-BA6C-A7DC527D68F4}" dt="2022-11-09T17:32:18.906" v="41" actId="14100"/>
        <pc:sldMkLst>
          <pc:docMk/>
          <pc:sldMk cId="1551236921" sldId="322"/>
        </pc:sldMkLst>
        <pc:spChg chg="mod">
          <ac:chgData name="David Zhao" userId="888fc9893cbb9cfb" providerId="LiveId" clId="{6DC5B136-CDF9-47CE-BA6C-A7DC527D68F4}" dt="2022-11-09T17:32:18.906" v="41" actId="14100"/>
          <ac:spMkLst>
            <pc:docMk/>
            <pc:sldMk cId="1551236921" sldId="322"/>
            <ac:spMk id="14" creationId="{316AB6A2-EEA7-DC57-AD7A-C0BD2DEBC0D3}"/>
          </ac:spMkLst>
        </pc:spChg>
        <pc:cxnChg chg="mod">
          <ac:chgData name="David Zhao" userId="888fc9893cbb9cfb" providerId="LiveId" clId="{6DC5B136-CDF9-47CE-BA6C-A7DC527D68F4}" dt="2022-11-09T17:32:18.906" v="41" actId="14100"/>
          <ac:cxnSpMkLst>
            <pc:docMk/>
            <pc:sldMk cId="1551236921" sldId="322"/>
            <ac:cxnSpMk id="15" creationId="{C857EDFD-9993-223C-4BCC-88CAA103AF1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1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06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3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8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1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3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8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6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34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9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/>
          <p:nvPr/>
        </p:nvSpPr>
        <p:spPr>
          <a:xfrm rot="-5375898">
            <a:off x="2925233" y="147453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 rot="-5375887">
            <a:off x="-1415658" y="2158554"/>
            <a:ext cx="1838941" cy="1633378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 rot="-5375909">
            <a:off x="-348703" y="1217874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 rot="1441641">
            <a:off x="7830326" y="3254488"/>
            <a:ext cx="782333" cy="2208966"/>
            <a:chOff x="6649007" y="734042"/>
            <a:chExt cx="1301776" cy="3675396"/>
          </a:xfrm>
        </p:grpSpPr>
        <p:sp>
          <p:nvSpPr>
            <p:cNvPr id="315" name="Google Shape;315;p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7118296" y="1419474"/>
            <a:ext cx="2944226" cy="1051663"/>
            <a:chOff x="381400" y="1650500"/>
            <a:chExt cx="1095200" cy="391200"/>
          </a:xfrm>
        </p:grpSpPr>
        <p:sp>
          <p:nvSpPr>
            <p:cNvPr id="351" name="Google Shape;35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>
            <a:off x="-177854" y="4410324"/>
            <a:ext cx="2944226" cy="1051663"/>
            <a:chOff x="381400" y="1650500"/>
            <a:chExt cx="1095200" cy="391200"/>
          </a:xfrm>
        </p:grpSpPr>
        <p:sp>
          <p:nvSpPr>
            <p:cNvPr id="361" name="Google Shape;36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/>
          <p:nvPr/>
        </p:nvSpPr>
        <p:spPr>
          <a:xfrm>
            <a:off x="-2400024" y="16444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7914993" y="328115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5526900" cy="17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2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942600"/>
            <a:ext cx="55269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9"/>
          <p:cNvGrpSpPr/>
          <p:nvPr/>
        </p:nvGrpSpPr>
        <p:grpSpPr>
          <a:xfrm>
            <a:off x="-836573" y="3958557"/>
            <a:ext cx="4028568" cy="4049747"/>
            <a:chOff x="2856875" y="1526525"/>
            <a:chExt cx="308400" cy="307900"/>
          </a:xfrm>
        </p:grpSpPr>
        <p:sp>
          <p:nvSpPr>
            <p:cNvPr id="420" name="Google Shape;420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9"/>
          <p:cNvGrpSpPr/>
          <p:nvPr/>
        </p:nvGrpSpPr>
        <p:grpSpPr>
          <a:xfrm>
            <a:off x="6416489" y="-896243"/>
            <a:ext cx="4028568" cy="4049747"/>
            <a:chOff x="2856875" y="1526525"/>
            <a:chExt cx="308400" cy="307900"/>
          </a:xfrm>
        </p:grpSpPr>
        <p:sp>
          <p:nvSpPr>
            <p:cNvPr id="438" name="Google Shape;438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443" name="Google Shape;443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44" name="Google Shape;444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1468683" y="7729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-4723950" y="1081688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13"/>
          <p:cNvGrpSpPr/>
          <p:nvPr/>
        </p:nvGrpSpPr>
        <p:grpSpPr>
          <a:xfrm rot="5399929">
            <a:off x="-880081" y="3769010"/>
            <a:ext cx="1483250" cy="1419265"/>
            <a:chOff x="2856875" y="1526525"/>
            <a:chExt cx="308400" cy="307900"/>
          </a:xfrm>
        </p:grpSpPr>
        <p:sp>
          <p:nvSpPr>
            <p:cNvPr id="548" name="Google Shape;548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54" name="Google Shape;554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13"/>
          <p:cNvGrpSpPr/>
          <p:nvPr/>
        </p:nvGrpSpPr>
        <p:grpSpPr>
          <a:xfrm rot="9011513">
            <a:off x="8039548" y="492352"/>
            <a:ext cx="1483257" cy="1419255"/>
            <a:chOff x="2856875" y="1526525"/>
            <a:chExt cx="308400" cy="307900"/>
          </a:xfrm>
        </p:grpSpPr>
        <p:sp>
          <p:nvSpPr>
            <p:cNvPr id="566" name="Google Shape;566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3" name="Google Shape;583;p13"/>
          <p:cNvSpPr/>
          <p:nvPr/>
        </p:nvSpPr>
        <p:spPr>
          <a:xfrm>
            <a:off x="2176161" y="2362566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6025493" y="5395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3620307" y="1026034"/>
            <a:ext cx="396751" cy="351871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-193754" y="32180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1"/>
          </p:nvPr>
        </p:nvSpPr>
        <p:spPr>
          <a:xfrm>
            <a:off x="720000" y="2116974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2"/>
          </p:nvPr>
        </p:nvSpPr>
        <p:spPr>
          <a:xfrm>
            <a:off x="5020675" y="211697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3"/>
          </p:nvPr>
        </p:nvSpPr>
        <p:spPr>
          <a:xfrm>
            <a:off x="719975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4"/>
          </p:nvPr>
        </p:nvSpPr>
        <p:spPr>
          <a:xfrm>
            <a:off x="5020626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5" hasCustomPrompt="1"/>
          </p:nvPr>
        </p:nvSpPr>
        <p:spPr>
          <a:xfrm>
            <a:off x="84131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6" hasCustomPrompt="1"/>
          </p:nvPr>
        </p:nvSpPr>
        <p:spPr>
          <a:xfrm>
            <a:off x="841285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7" hasCustomPrompt="1"/>
          </p:nvPr>
        </p:nvSpPr>
        <p:spPr>
          <a:xfrm>
            <a:off x="514198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8" hasCustomPrompt="1"/>
          </p:nvPr>
        </p:nvSpPr>
        <p:spPr>
          <a:xfrm>
            <a:off x="5141939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9"/>
          </p:nvPr>
        </p:nvSpPr>
        <p:spPr>
          <a:xfrm>
            <a:off x="720012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3"/>
          </p:nvPr>
        </p:nvSpPr>
        <p:spPr>
          <a:xfrm>
            <a:off x="5020670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14"/>
          </p:nvPr>
        </p:nvSpPr>
        <p:spPr>
          <a:xfrm>
            <a:off x="719975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5"/>
          </p:nvPr>
        </p:nvSpPr>
        <p:spPr>
          <a:xfrm>
            <a:off x="5020633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4905815" y="734268"/>
            <a:ext cx="168527" cy="150860"/>
          </a:xfrm>
          <a:custGeom>
            <a:avLst/>
            <a:gdLst/>
            <a:ahLst/>
            <a:cxnLst/>
            <a:rect l="l" t="t" r="r" b="b"/>
            <a:pathLst>
              <a:path w="3749" h="3333" extrusionOk="0">
                <a:moveTo>
                  <a:pt x="1131" y="1"/>
                </a:moveTo>
                <a:cubicBezTo>
                  <a:pt x="992" y="1"/>
                  <a:pt x="873" y="80"/>
                  <a:pt x="814" y="199"/>
                </a:cubicBezTo>
                <a:lnTo>
                  <a:pt x="60" y="1488"/>
                </a:lnTo>
                <a:cubicBezTo>
                  <a:pt x="1" y="1607"/>
                  <a:pt x="1" y="1746"/>
                  <a:pt x="60" y="1865"/>
                </a:cubicBezTo>
                <a:lnTo>
                  <a:pt x="814" y="3154"/>
                </a:lnTo>
                <a:cubicBezTo>
                  <a:pt x="873" y="3273"/>
                  <a:pt x="992" y="3333"/>
                  <a:pt x="1131" y="3333"/>
                </a:cubicBezTo>
                <a:lnTo>
                  <a:pt x="2618" y="3333"/>
                </a:lnTo>
                <a:cubicBezTo>
                  <a:pt x="2757" y="3333"/>
                  <a:pt x="2876" y="3273"/>
                  <a:pt x="2936" y="3154"/>
                </a:cubicBezTo>
                <a:lnTo>
                  <a:pt x="3689" y="1865"/>
                </a:lnTo>
                <a:cubicBezTo>
                  <a:pt x="3749" y="1746"/>
                  <a:pt x="3749" y="1607"/>
                  <a:pt x="3689" y="1488"/>
                </a:cubicBezTo>
                <a:lnTo>
                  <a:pt x="2936" y="199"/>
                </a:lnTo>
                <a:cubicBezTo>
                  <a:pt x="2876" y="80"/>
                  <a:pt x="2757" y="1"/>
                  <a:pt x="261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5387212" y="1355460"/>
            <a:ext cx="214873" cy="195715"/>
          </a:xfrm>
          <a:custGeom>
            <a:avLst/>
            <a:gdLst/>
            <a:ahLst/>
            <a:cxnLst/>
            <a:rect l="l" t="t" r="r" b="b"/>
            <a:pathLst>
              <a:path w="4780" h="4324" extrusionOk="0">
                <a:moveTo>
                  <a:pt x="1726" y="0"/>
                </a:moveTo>
                <a:cubicBezTo>
                  <a:pt x="1369" y="0"/>
                  <a:pt x="1032" y="198"/>
                  <a:pt x="853" y="496"/>
                </a:cubicBezTo>
                <a:lnTo>
                  <a:pt x="179" y="1666"/>
                </a:lnTo>
                <a:cubicBezTo>
                  <a:pt x="1" y="1963"/>
                  <a:pt x="1" y="2340"/>
                  <a:pt x="179" y="2658"/>
                </a:cubicBezTo>
                <a:lnTo>
                  <a:pt x="853" y="3828"/>
                </a:lnTo>
                <a:cubicBezTo>
                  <a:pt x="1032" y="4125"/>
                  <a:pt x="1369" y="4323"/>
                  <a:pt x="1726" y="4323"/>
                </a:cubicBezTo>
                <a:lnTo>
                  <a:pt x="3075" y="4323"/>
                </a:lnTo>
                <a:cubicBezTo>
                  <a:pt x="3412" y="4323"/>
                  <a:pt x="3749" y="4125"/>
                  <a:pt x="3927" y="3828"/>
                </a:cubicBezTo>
                <a:lnTo>
                  <a:pt x="4602" y="2658"/>
                </a:lnTo>
                <a:cubicBezTo>
                  <a:pt x="4780" y="2340"/>
                  <a:pt x="4780" y="1963"/>
                  <a:pt x="4602" y="1666"/>
                </a:cubicBezTo>
                <a:lnTo>
                  <a:pt x="3927" y="496"/>
                </a:lnTo>
                <a:cubicBezTo>
                  <a:pt x="3749" y="198"/>
                  <a:pt x="3412" y="0"/>
                  <a:pt x="3075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6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16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720" name="Google Shape;720;p1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16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735" name="Google Shape;735;p1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16"/>
          <p:cNvSpPr/>
          <p:nvPr/>
        </p:nvSpPr>
        <p:spPr>
          <a:xfrm>
            <a:off x="-434551" y="2550167"/>
            <a:ext cx="1154543" cy="1026460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6"/>
          <p:cNvSpPr/>
          <p:nvPr/>
        </p:nvSpPr>
        <p:spPr>
          <a:xfrm>
            <a:off x="-434538" y="1639200"/>
            <a:ext cx="872136" cy="77537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17"/>
          <p:cNvGrpSpPr/>
          <p:nvPr/>
        </p:nvGrpSpPr>
        <p:grpSpPr>
          <a:xfrm rot="10800000">
            <a:off x="-419094" y="-1712569"/>
            <a:ext cx="9721532" cy="8976313"/>
            <a:chOff x="-704844" y="-1522069"/>
            <a:chExt cx="9721532" cy="8976313"/>
          </a:xfrm>
        </p:grpSpPr>
        <p:sp>
          <p:nvSpPr>
            <p:cNvPr id="764" name="Google Shape;764;p17"/>
            <p:cNvSpPr/>
            <p:nvPr/>
          </p:nvSpPr>
          <p:spPr>
            <a:xfrm>
              <a:off x="6334193" y="2176108"/>
              <a:ext cx="2682495" cy="2385017"/>
            </a:xfrm>
            <a:custGeom>
              <a:avLst/>
              <a:gdLst/>
              <a:ahLst/>
              <a:cxnLst/>
              <a:rect l="l" t="t" r="r" b="b"/>
              <a:pathLst>
                <a:path w="59674" h="52693" extrusionOk="0">
                  <a:moveTo>
                    <a:pt x="17631" y="1"/>
                  </a:moveTo>
                  <a:cubicBezTo>
                    <a:pt x="15786" y="1"/>
                    <a:pt x="14061" y="992"/>
                    <a:pt x="13149" y="2599"/>
                  </a:cubicBezTo>
                  <a:lnTo>
                    <a:pt x="933" y="23739"/>
                  </a:lnTo>
                  <a:cubicBezTo>
                    <a:pt x="1" y="25345"/>
                    <a:pt x="1" y="27328"/>
                    <a:pt x="933" y="28935"/>
                  </a:cubicBezTo>
                  <a:lnTo>
                    <a:pt x="13149" y="50075"/>
                  </a:lnTo>
                  <a:cubicBezTo>
                    <a:pt x="14061" y="51681"/>
                    <a:pt x="15786" y="52673"/>
                    <a:pt x="17651" y="52692"/>
                  </a:cubicBezTo>
                  <a:lnTo>
                    <a:pt x="42063" y="52692"/>
                  </a:lnTo>
                  <a:cubicBezTo>
                    <a:pt x="43907" y="52692"/>
                    <a:pt x="45633" y="51681"/>
                    <a:pt x="46565" y="50075"/>
                  </a:cubicBezTo>
                  <a:lnTo>
                    <a:pt x="58761" y="28935"/>
                  </a:lnTo>
                  <a:cubicBezTo>
                    <a:pt x="59673" y="27328"/>
                    <a:pt x="59673" y="25345"/>
                    <a:pt x="58761" y="23739"/>
                  </a:cubicBezTo>
                  <a:lnTo>
                    <a:pt x="46545" y="2599"/>
                  </a:lnTo>
                  <a:cubicBezTo>
                    <a:pt x="45633" y="992"/>
                    <a:pt x="43907" y="1"/>
                    <a:pt x="4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7733556" y="1051155"/>
              <a:ext cx="337908" cy="301629"/>
            </a:xfrm>
            <a:custGeom>
              <a:avLst/>
              <a:gdLst/>
              <a:ahLst/>
              <a:cxnLst/>
              <a:rect l="l" t="t" r="r" b="b"/>
              <a:pathLst>
                <a:path w="7517" h="6664" extrusionOk="0">
                  <a:moveTo>
                    <a:pt x="2262" y="0"/>
                  </a:moveTo>
                  <a:cubicBezTo>
                    <a:pt x="2004" y="0"/>
                    <a:pt x="1766" y="139"/>
                    <a:pt x="1627" y="377"/>
                  </a:cubicBezTo>
                  <a:lnTo>
                    <a:pt x="140" y="2955"/>
                  </a:lnTo>
                  <a:cubicBezTo>
                    <a:pt x="1" y="3193"/>
                    <a:pt x="1" y="3471"/>
                    <a:pt x="140" y="3709"/>
                  </a:cubicBezTo>
                  <a:lnTo>
                    <a:pt x="1627" y="6287"/>
                  </a:lnTo>
                  <a:cubicBezTo>
                    <a:pt x="1766" y="6525"/>
                    <a:pt x="2004" y="6664"/>
                    <a:pt x="2262" y="6664"/>
                  </a:cubicBezTo>
                  <a:lnTo>
                    <a:pt x="5256" y="6664"/>
                  </a:lnTo>
                  <a:cubicBezTo>
                    <a:pt x="5534" y="6664"/>
                    <a:pt x="5772" y="6525"/>
                    <a:pt x="5911" y="6287"/>
                  </a:cubicBezTo>
                  <a:lnTo>
                    <a:pt x="7398" y="3709"/>
                  </a:lnTo>
                  <a:cubicBezTo>
                    <a:pt x="7517" y="3471"/>
                    <a:pt x="7517" y="3193"/>
                    <a:pt x="7398" y="2955"/>
                  </a:cubicBezTo>
                  <a:lnTo>
                    <a:pt x="5911" y="377"/>
                  </a:lnTo>
                  <a:cubicBezTo>
                    <a:pt x="5772" y="139"/>
                    <a:pt x="5534" y="0"/>
                    <a:pt x="5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252383" y="285440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578946" y="3945083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 rot="5400000">
              <a:off x="-2946650" y="719737"/>
              <a:ext cx="8976313" cy="4492701"/>
            </a:xfrm>
            <a:custGeom>
              <a:avLst/>
              <a:gdLst/>
              <a:ahLst/>
              <a:cxnLst/>
              <a:rect l="l" t="t" r="r" b="b"/>
              <a:pathLst>
                <a:path w="174815" h="87496" extrusionOk="0">
                  <a:moveTo>
                    <a:pt x="49648" y="1"/>
                  </a:moveTo>
                  <a:cubicBezTo>
                    <a:pt x="42730" y="1"/>
                    <a:pt x="36051" y="3515"/>
                    <a:pt x="32405" y="9479"/>
                  </a:cubicBezTo>
                  <a:cubicBezTo>
                    <a:pt x="28717" y="15508"/>
                    <a:pt x="28499" y="22945"/>
                    <a:pt x="28003" y="29985"/>
                  </a:cubicBezTo>
                  <a:cubicBezTo>
                    <a:pt x="27487" y="37025"/>
                    <a:pt x="26357" y="44581"/>
                    <a:pt x="21419" y="49638"/>
                  </a:cubicBezTo>
                  <a:cubicBezTo>
                    <a:pt x="16282" y="54932"/>
                    <a:pt x="7914" y="56460"/>
                    <a:pt x="3531" y="62369"/>
                  </a:cubicBezTo>
                  <a:cubicBezTo>
                    <a:pt x="477" y="66494"/>
                    <a:pt x="1" y="72245"/>
                    <a:pt x="1885" y="77025"/>
                  </a:cubicBezTo>
                  <a:cubicBezTo>
                    <a:pt x="3789" y="81784"/>
                    <a:pt x="7854" y="85532"/>
                    <a:pt x="12594" y="87495"/>
                  </a:cubicBezTo>
                  <a:lnTo>
                    <a:pt x="43233" y="87198"/>
                  </a:lnTo>
                  <a:lnTo>
                    <a:pt x="106039" y="86544"/>
                  </a:lnTo>
                  <a:lnTo>
                    <a:pt x="157323" y="86028"/>
                  </a:lnTo>
                  <a:cubicBezTo>
                    <a:pt x="171027" y="85889"/>
                    <a:pt x="174814" y="65086"/>
                    <a:pt x="170808" y="54675"/>
                  </a:cubicBezTo>
                  <a:cubicBezTo>
                    <a:pt x="168865" y="49618"/>
                    <a:pt x="165434" y="45176"/>
                    <a:pt x="164046" y="39960"/>
                  </a:cubicBezTo>
                  <a:cubicBezTo>
                    <a:pt x="162440" y="33852"/>
                    <a:pt x="163808" y="27268"/>
                    <a:pt x="162261" y="21160"/>
                  </a:cubicBezTo>
                  <a:cubicBezTo>
                    <a:pt x="160199" y="12851"/>
                    <a:pt x="152722" y="6485"/>
                    <a:pt x="144373" y="4640"/>
                  </a:cubicBezTo>
                  <a:cubicBezTo>
                    <a:pt x="142400" y="4204"/>
                    <a:pt x="140485" y="4008"/>
                    <a:pt x="138616" y="4008"/>
                  </a:cubicBezTo>
                  <a:cubicBezTo>
                    <a:pt x="124537" y="4008"/>
                    <a:pt x="113078" y="15110"/>
                    <a:pt x="99178" y="17789"/>
                  </a:cubicBezTo>
                  <a:cubicBezTo>
                    <a:pt x="96499" y="18304"/>
                    <a:pt x="93748" y="18577"/>
                    <a:pt x="91002" y="18577"/>
                  </a:cubicBezTo>
                  <a:cubicBezTo>
                    <a:pt x="83826" y="18577"/>
                    <a:pt x="76686" y="16714"/>
                    <a:pt x="70977" y="12454"/>
                  </a:cubicBezTo>
                  <a:cubicBezTo>
                    <a:pt x="64136" y="7337"/>
                    <a:pt x="60268" y="615"/>
                    <a:pt x="50908" y="40"/>
                  </a:cubicBezTo>
                  <a:cubicBezTo>
                    <a:pt x="50487" y="13"/>
                    <a:pt x="50067" y="1"/>
                    <a:pt x="49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7"/>
          <p:cNvGrpSpPr/>
          <p:nvPr/>
        </p:nvGrpSpPr>
        <p:grpSpPr>
          <a:xfrm rot="-1763217">
            <a:off x="7254413" y="-784279"/>
            <a:ext cx="1085554" cy="3064920"/>
            <a:chOff x="6649007" y="734042"/>
            <a:chExt cx="1301776" cy="3675396"/>
          </a:xfrm>
        </p:grpSpPr>
        <p:sp>
          <p:nvSpPr>
            <p:cNvPr id="770" name="Google Shape;770;p1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/>
          <p:nvPr/>
        </p:nvSpPr>
        <p:spPr>
          <a:xfrm rot="10800000">
            <a:off x="1115801" y="-1981688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6"/>
          <p:cNvSpPr/>
          <p:nvPr/>
        </p:nvSpPr>
        <p:spPr>
          <a:xfrm>
            <a:off x="-122232" y="28983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6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0" name="Google Shape;1170;p26"/>
          <p:cNvGrpSpPr/>
          <p:nvPr/>
        </p:nvGrpSpPr>
        <p:grpSpPr>
          <a:xfrm rot="10800000"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1171" name="Google Shape;1171;p2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6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26"/>
          <p:cNvGrpSpPr/>
          <p:nvPr/>
        </p:nvGrpSpPr>
        <p:grpSpPr>
          <a:xfrm>
            <a:off x="-688505" y="3932452"/>
            <a:ext cx="2803456" cy="2541431"/>
            <a:chOff x="997320" y="6004627"/>
            <a:chExt cx="2803456" cy="2541431"/>
          </a:xfrm>
        </p:grpSpPr>
        <p:sp>
          <p:nvSpPr>
            <p:cNvPr id="1188" name="Google Shape;1188;p2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26"/>
          <p:cNvSpPr/>
          <p:nvPr/>
        </p:nvSpPr>
        <p:spPr>
          <a:xfrm rot="10800000">
            <a:off x="7791396" y="-209259"/>
            <a:ext cx="788932" cy="918059"/>
          </a:xfrm>
          <a:custGeom>
            <a:avLst/>
            <a:gdLst/>
            <a:ahLst/>
            <a:cxnLst/>
            <a:rect l="l" t="t" r="r" b="b"/>
            <a:pathLst>
              <a:path w="8409" h="9718" fill="none" extrusionOk="0">
                <a:moveTo>
                  <a:pt x="0" y="2439"/>
                </a:moveTo>
                <a:lnTo>
                  <a:pt x="0" y="7298"/>
                </a:lnTo>
                <a:lnTo>
                  <a:pt x="4205" y="9717"/>
                </a:lnTo>
                <a:lnTo>
                  <a:pt x="8409" y="7298"/>
                </a:lnTo>
                <a:lnTo>
                  <a:pt x="8409" y="2439"/>
                </a:lnTo>
                <a:lnTo>
                  <a:pt x="4205" y="0"/>
                </a:lnTo>
                <a:close/>
              </a:path>
            </a:pathLst>
          </a:custGeom>
          <a:solidFill>
            <a:srgbClr val="969BCB"/>
          </a:solidFill>
          <a:ln w="6450" cap="flat" cmpd="sng">
            <a:solidFill>
              <a:srgbClr val="969BCB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72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jOfquPE1cnU?feature=oembed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youtube.com/watch?v=jOfquPE1cn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survey.umd.edu/jfe/form/SV_8pESxFL6Ce4uYh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BCHM463 GSS</a:t>
            </a:r>
            <a:br>
              <a:rPr lang="en" sz="5400" dirty="0"/>
            </a:b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Regulation and Hormones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0" name="Google Shape;1690;p43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Zhao | Dr. Tseng | 11/02/2022 (Wednesday)</a:t>
            </a:r>
            <a:endParaRPr dirty="0"/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425543" y="2660579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6" y="1629636"/>
            <a:ext cx="5712994" cy="3338576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5338"/>
              </p:ext>
            </p:extLst>
          </p:nvPr>
        </p:nvGraphicFramePr>
        <p:xfrm>
          <a:off x="6401939" y="1968190"/>
          <a:ext cx="2656104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8052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328052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388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33669D-8883-65FC-EE73-30DABCFE5402}"/>
              </a:ext>
            </a:extLst>
          </p:cNvPr>
          <p:cNvSpPr txBox="1"/>
          <p:nvPr/>
        </p:nvSpPr>
        <p:spPr>
          <a:xfrm>
            <a:off x="6315982" y="1629636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Allosteric Regulatory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C3C73-2F95-89CE-3859-FE7E604FF94C}"/>
              </a:ext>
            </a:extLst>
          </p:cNvPr>
          <p:cNvSpPr txBox="1"/>
          <p:nvPr/>
        </p:nvSpPr>
        <p:spPr>
          <a:xfrm>
            <a:off x="6315982" y="3175311"/>
            <a:ext cx="2828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Which form of the Enzyme (R or T states) does the allosteric effector preferentially bind to? </a:t>
            </a:r>
          </a:p>
          <a:p>
            <a:endParaRPr lang="en-US" dirty="0">
              <a:solidFill>
                <a:schemeClr val="tx1"/>
              </a:solidFill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Do you notice a pattern?</a:t>
            </a:r>
          </a:p>
        </p:txBody>
      </p:sp>
    </p:spTree>
    <p:extLst>
      <p:ext uri="{BB962C8B-B14F-4D97-AF65-F5344CB8AC3E}">
        <p14:creationId xmlns:p14="http://schemas.microsoft.com/office/powerpoint/2010/main" val="80478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4" y="1481950"/>
            <a:ext cx="14800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2356"/>
              </p:ext>
            </p:extLst>
          </p:nvPr>
        </p:nvGraphicFramePr>
        <p:xfrm>
          <a:off x="4572000" y="1669929"/>
          <a:ext cx="3316700" cy="777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8350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658350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Glucagon (Liver)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Insulin (Liver and Muscle)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Epinephrine (Muscle)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09BC01-5AB5-5E77-2F81-5529AC84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7049"/>
            <a:ext cx="3059815" cy="3693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431D6-0A40-D9B6-01FC-11F2C05C8036}"/>
              </a:ext>
            </a:extLst>
          </p:cNvPr>
          <p:cNvSpPr txBox="1"/>
          <p:nvPr/>
        </p:nvSpPr>
        <p:spPr>
          <a:xfrm>
            <a:off x="4633599" y="130059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Hormonal Regulatory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4E0C-2005-3E9B-2CC9-B10D5EF9B435}"/>
              </a:ext>
            </a:extLst>
          </p:cNvPr>
          <p:cNvSpPr txBox="1"/>
          <p:nvPr/>
        </p:nvSpPr>
        <p:spPr>
          <a:xfrm>
            <a:off x="3997511" y="2816501"/>
            <a:ext cx="5146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A rabbit is being chased by a fox in the woods. During this time, would glycogen phosphorylase in the rabbit’s hind leg muscles be more present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  <a:p>
            <a:endParaRPr lang="en-US" dirty="0">
              <a:latin typeface="Anek Malayalam" panose="020B0604020202020204" charset="0"/>
              <a:cs typeface="Anek Malayala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Suppose you ate a big meal and remained sedentary for an extended period after. During this time, would glycogen phosphorylase in the liver be present more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</p:txBody>
      </p:sp>
    </p:spTree>
    <p:extLst>
      <p:ext uri="{BB962C8B-B14F-4D97-AF65-F5344CB8AC3E}">
        <p14:creationId xmlns:p14="http://schemas.microsoft.com/office/powerpoint/2010/main" val="35106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1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830A7F-24C3-BA55-D41E-60937534BDF8}"/>
              </a:ext>
            </a:extLst>
          </p:cNvPr>
          <p:cNvSpPr txBox="1"/>
          <p:nvPr/>
        </p:nvSpPr>
        <p:spPr>
          <a:xfrm>
            <a:off x="2502887" y="2179476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Pertussis Toxin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200C76-6025-EC11-10F3-230D7123FEC7}"/>
              </a:ext>
            </a:extLst>
          </p:cNvPr>
          <p:cNvCxnSpPr>
            <a:cxnSpLocks/>
          </p:cNvCxnSpPr>
          <p:nvPr/>
        </p:nvCxnSpPr>
        <p:spPr>
          <a:xfrm flipH="1" flipV="1">
            <a:off x="2491447" y="2052046"/>
            <a:ext cx="139652" cy="12275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B410B-8D6F-079D-A5A8-7DA3CAE153CD}"/>
              </a:ext>
            </a:extLst>
          </p:cNvPr>
          <p:cNvCxnSpPr>
            <a:cxnSpLocks/>
          </p:cNvCxnSpPr>
          <p:nvPr/>
        </p:nvCxnSpPr>
        <p:spPr>
          <a:xfrm flipV="1">
            <a:off x="2466975" y="2028912"/>
            <a:ext cx="59355" cy="4160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BF0ADA-5081-49DB-6CCA-BC1803A67E67}"/>
              </a:ext>
            </a:extLst>
          </p:cNvPr>
          <p:cNvSpPr txBox="1"/>
          <p:nvPr/>
        </p:nvSpPr>
        <p:spPr>
          <a:xfrm>
            <a:off x="2426146" y="580615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Cholera Toxin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3E65E-5FA8-EB37-3529-3A863A65CE81}"/>
              </a:ext>
            </a:extLst>
          </p:cNvPr>
          <p:cNvCxnSpPr>
            <a:cxnSpLocks/>
          </p:cNvCxnSpPr>
          <p:nvPr/>
        </p:nvCxnSpPr>
        <p:spPr>
          <a:xfrm flipH="1" flipV="1">
            <a:off x="2447925" y="1133475"/>
            <a:ext cx="78405" cy="55835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03F4B0-D525-8EC1-08CD-035B9C16756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91447" y="980725"/>
            <a:ext cx="285250" cy="17886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7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EE3DB6-E0FD-1E22-9AE1-734BE90E0804}"/>
              </a:ext>
            </a:extLst>
          </p:cNvPr>
          <p:cNvSpPr txBox="1"/>
          <p:nvPr/>
        </p:nvSpPr>
        <p:spPr>
          <a:xfrm>
            <a:off x="319082" y="3925789"/>
            <a:ext cx="894001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and Theobromine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DF4B67-0CAF-04FA-10CF-965E9B83E9F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66083" y="3742939"/>
            <a:ext cx="96450" cy="18285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995B21-289D-E21F-6E00-55962EA000A9}"/>
              </a:ext>
            </a:extLst>
          </p:cNvPr>
          <p:cNvCxnSpPr>
            <a:cxnSpLocks/>
          </p:cNvCxnSpPr>
          <p:nvPr/>
        </p:nvCxnSpPr>
        <p:spPr>
          <a:xfrm flipH="1">
            <a:off x="791220" y="3742939"/>
            <a:ext cx="142625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6AB6A2-EEA7-DC57-AD7A-C0BD2DEBC0D3}"/>
              </a:ext>
            </a:extLst>
          </p:cNvPr>
          <p:cNvSpPr txBox="1"/>
          <p:nvPr/>
        </p:nvSpPr>
        <p:spPr>
          <a:xfrm>
            <a:off x="5414787" y="1435349"/>
            <a:ext cx="1049427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(Specifically, G</a:t>
            </a:r>
            <a:r>
              <a:rPr lang="en-US" sz="1000" baseline="-25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sz="1000" baseline="-25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receptors</a:t>
            </a:r>
            <a:endParaRPr lang="en-US" sz="1000" baseline="-25000" dirty="0">
              <a:solidFill>
                <a:srgbClr val="FF0000"/>
              </a:solidFill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57EDFD-9993-223C-4BCC-88CAA103AF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86325" y="1712347"/>
            <a:ext cx="528462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3D39C-733A-3BB0-1222-EFF631471DEC}"/>
              </a:ext>
            </a:extLst>
          </p:cNvPr>
          <p:cNvCxnSpPr>
            <a:cxnSpLocks/>
          </p:cNvCxnSpPr>
          <p:nvPr/>
        </p:nvCxnSpPr>
        <p:spPr>
          <a:xfrm>
            <a:off x="4883590" y="1641721"/>
            <a:ext cx="0" cy="14125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60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BFF13A-CF86-3EAB-B41A-CF1CD4EFD3EB}"/>
              </a:ext>
            </a:extLst>
          </p:cNvPr>
          <p:cNvSpPr/>
          <p:nvPr/>
        </p:nvSpPr>
        <p:spPr>
          <a:xfrm>
            <a:off x="7002780" y="1453587"/>
            <a:ext cx="1752600" cy="1510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59678-14A4-06A0-8540-CD2155F58E5E}"/>
              </a:ext>
            </a:extLst>
          </p:cNvPr>
          <p:cNvSpPr txBox="1"/>
          <p:nvPr/>
        </p:nvSpPr>
        <p:spPr>
          <a:xfrm>
            <a:off x="2120265" y="4204752"/>
            <a:ext cx="57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https://www.youtube.com/watch?v=jOfquPE1cnU</a:t>
            </a:r>
            <a:endParaRPr lang="en-US" dirty="0"/>
          </a:p>
          <a:p>
            <a:pPr algn="ctr"/>
            <a:r>
              <a:rPr lang="en-US" dirty="0"/>
              <a:t>Interesting video explaining this effect (watch on your own time)</a:t>
            </a:r>
          </a:p>
        </p:txBody>
      </p:sp>
      <p:pic>
        <p:nvPicPr>
          <p:cNvPr id="7" name="Online Media 6" title="Caffeine and Adenosine Receptors">
            <a:hlinkClick r:id="" action="ppaction://media"/>
            <a:extLst>
              <a:ext uri="{FF2B5EF4-FFF2-40B4-BE49-F238E27FC236}">
                <a16:creationId xmlns:a16="http://schemas.microsoft.com/office/drawing/2014/main" id="{5030B481-B874-3F8A-78C0-9F683B13E8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37790" y="1235672"/>
            <a:ext cx="4729480" cy="26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and Glucagon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Glucagon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Glucagon receptors</a:t>
            </a:r>
            <a:endParaRPr dirty="0"/>
          </a:p>
        </p:txBody>
      </p:sp>
      <p:sp>
        <p:nvSpPr>
          <p:cNvPr id="1754" name="Google Shape;1754;p49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Beta-adrenergic receptors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Beta-blockers</a:t>
            </a:r>
            <a:endParaRPr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F437E-1203-AE33-04A9-5AAECF1D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47" y="2380324"/>
            <a:ext cx="2955556" cy="16280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C33532-42AE-F274-5464-1504B1D42A1C}"/>
              </a:ext>
            </a:extLst>
          </p:cNvPr>
          <p:cNvGrpSpPr/>
          <p:nvPr/>
        </p:nvGrpSpPr>
        <p:grpSpPr>
          <a:xfrm>
            <a:off x="4741624" y="1885507"/>
            <a:ext cx="3274240" cy="2617656"/>
            <a:chOff x="4327642" y="1839707"/>
            <a:chExt cx="3894282" cy="3060405"/>
          </a:xfrm>
        </p:grpSpPr>
        <p:pic>
          <p:nvPicPr>
            <p:cNvPr id="7" name="Picture 6" descr="A picture containing light, dark, night, colorful&#10;&#10;Description automatically generated">
              <a:extLst>
                <a:ext uri="{FF2B5EF4-FFF2-40B4-BE49-F238E27FC236}">
                  <a16:creationId xmlns:a16="http://schemas.microsoft.com/office/drawing/2014/main" id="{61300277-EF2C-37F1-92F4-C57804CF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7642" y="1839707"/>
              <a:ext cx="3060405" cy="3060405"/>
            </a:xfrm>
            <a:prstGeom prst="rect">
              <a:avLst/>
            </a:prstGeom>
          </p:spPr>
        </p:pic>
        <p:pic>
          <p:nvPicPr>
            <p:cNvPr id="9" name="Picture 8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6FD612BF-E9E2-F29F-1040-F26D5324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8047" y="2031535"/>
              <a:ext cx="833877" cy="2676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7"/>
          <p:cNvSpPr txBox="1">
            <a:spLocks noGrp="1"/>
          </p:cNvSpPr>
          <p:nvPr>
            <p:ph type="subTitle" idx="1"/>
          </p:nvPr>
        </p:nvSpPr>
        <p:spPr>
          <a:xfrm>
            <a:off x="706135" y="3122578"/>
            <a:ext cx="6679947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https://umdsurvey.umd.edu/jfe/form/SV_8pESxFL6Ce4uYho</a:t>
            </a:r>
            <a:endParaRPr lang="en-US" dirty="0">
              <a:solidFill>
                <a:schemeClr val="accent6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286B126-C57E-B9B3-24E8-98394128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4" y="731096"/>
            <a:ext cx="2391482" cy="23914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3294481"/>
            <a:ext cx="137725" cy="1481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3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988EAD-BD1A-D01A-DA0A-C8DDFA5C0D83}"/>
              </a:ext>
            </a:extLst>
          </p:cNvPr>
          <p:cNvSpPr/>
          <p:nvPr/>
        </p:nvSpPr>
        <p:spPr>
          <a:xfrm>
            <a:off x="3364650" y="2557093"/>
            <a:ext cx="1865816" cy="1606789"/>
          </a:xfrm>
          <a:custGeom>
            <a:avLst/>
            <a:gdLst>
              <a:gd name="connsiteX0" fmla="*/ 0 w 1581499"/>
              <a:gd name="connsiteY0" fmla="*/ 876326 h 1752651"/>
              <a:gd name="connsiteX1" fmla="*/ 790750 w 1581499"/>
              <a:gd name="connsiteY1" fmla="*/ 0 h 1752651"/>
              <a:gd name="connsiteX2" fmla="*/ 1581500 w 1581499"/>
              <a:gd name="connsiteY2" fmla="*/ 876326 h 1752651"/>
              <a:gd name="connsiteX3" fmla="*/ 790750 w 1581499"/>
              <a:gd name="connsiteY3" fmla="*/ 1752652 h 1752651"/>
              <a:gd name="connsiteX4" fmla="*/ 0 w 1581499"/>
              <a:gd name="connsiteY4" fmla="*/ 876326 h 1752651"/>
              <a:gd name="connsiteX0" fmla="*/ 2699 w 1584199"/>
              <a:gd name="connsiteY0" fmla="*/ 731546 h 1607872"/>
              <a:gd name="connsiteX1" fmla="*/ 618189 w 1584199"/>
              <a:gd name="connsiteY1" fmla="*/ 0 h 1607872"/>
              <a:gd name="connsiteX2" fmla="*/ 1584199 w 1584199"/>
              <a:gd name="connsiteY2" fmla="*/ 731546 h 1607872"/>
              <a:gd name="connsiteX3" fmla="*/ 793449 w 1584199"/>
              <a:gd name="connsiteY3" fmla="*/ 1607872 h 1607872"/>
              <a:gd name="connsiteX4" fmla="*/ 2699 w 1584199"/>
              <a:gd name="connsiteY4" fmla="*/ 731546 h 1607872"/>
              <a:gd name="connsiteX0" fmla="*/ 896 w 1955776"/>
              <a:gd name="connsiteY0" fmla="*/ 338962 h 1633574"/>
              <a:gd name="connsiteX1" fmla="*/ 989766 w 1955776"/>
              <a:gd name="connsiteY1" fmla="*/ 18896 h 1633574"/>
              <a:gd name="connsiteX2" fmla="*/ 1955776 w 1955776"/>
              <a:gd name="connsiteY2" fmla="*/ 750442 h 1633574"/>
              <a:gd name="connsiteX3" fmla="*/ 1165026 w 1955776"/>
              <a:gd name="connsiteY3" fmla="*/ 1626768 h 1633574"/>
              <a:gd name="connsiteX4" fmla="*/ 896 w 1955776"/>
              <a:gd name="connsiteY4" fmla="*/ 338962 h 1633574"/>
              <a:gd name="connsiteX0" fmla="*/ 890 w 1925290"/>
              <a:gd name="connsiteY0" fmla="*/ 343241 h 1641212"/>
              <a:gd name="connsiteX1" fmla="*/ 989760 w 1925290"/>
              <a:gd name="connsiteY1" fmla="*/ 23175 h 1641212"/>
              <a:gd name="connsiteX2" fmla="*/ 1925290 w 1925290"/>
              <a:gd name="connsiteY2" fmla="*/ 823301 h 1641212"/>
              <a:gd name="connsiteX3" fmla="*/ 1165020 w 1925290"/>
              <a:gd name="connsiteY3" fmla="*/ 1631047 h 1641212"/>
              <a:gd name="connsiteX4" fmla="*/ 890 w 1925290"/>
              <a:gd name="connsiteY4" fmla="*/ 343241 h 1641212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4835 w 1939235"/>
              <a:gd name="connsiteY0" fmla="*/ 282027 h 1579998"/>
              <a:gd name="connsiteX1" fmla="*/ 965605 w 1939235"/>
              <a:gd name="connsiteY1" fmla="*/ 30541 h 1579998"/>
              <a:gd name="connsiteX2" fmla="*/ 1939235 w 1939235"/>
              <a:gd name="connsiteY2" fmla="*/ 762087 h 1579998"/>
              <a:gd name="connsiteX3" fmla="*/ 1178965 w 1939235"/>
              <a:gd name="connsiteY3" fmla="*/ 1569833 h 1579998"/>
              <a:gd name="connsiteX4" fmla="*/ 14835 w 1939235"/>
              <a:gd name="connsiteY4" fmla="*/ 282027 h 1579998"/>
              <a:gd name="connsiteX0" fmla="*/ 15744 w 1863944"/>
              <a:gd name="connsiteY0" fmla="*/ 209969 h 1618672"/>
              <a:gd name="connsiteX1" fmla="*/ 890314 w 1863944"/>
              <a:gd name="connsiteY1" fmla="*/ 65163 h 1618672"/>
              <a:gd name="connsiteX2" fmla="*/ 1863944 w 1863944"/>
              <a:gd name="connsiteY2" fmla="*/ 796709 h 1618672"/>
              <a:gd name="connsiteX3" fmla="*/ 1103674 w 1863944"/>
              <a:gd name="connsiteY3" fmla="*/ 1604455 h 1618672"/>
              <a:gd name="connsiteX4" fmla="*/ 15744 w 1863944"/>
              <a:gd name="connsiteY4" fmla="*/ 209969 h 1618672"/>
              <a:gd name="connsiteX0" fmla="*/ 17616 w 1865816"/>
              <a:gd name="connsiteY0" fmla="*/ 209969 h 1606789"/>
              <a:gd name="connsiteX1" fmla="*/ 892186 w 1865816"/>
              <a:gd name="connsiteY1" fmla="*/ 65163 h 1606789"/>
              <a:gd name="connsiteX2" fmla="*/ 1865816 w 1865816"/>
              <a:gd name="connsiteY2" fmla="*/ 796709 h 1606789"/>
              <a:gd name="connsiteX3" fmla="*/ 1105546 w 1865816"/>
              <a:gd name="connsiteY3" fmla="*/ 1604455 h 1606789"/>
              <a:gd name="connsiteX4" fmla="*/ 17616 w 1865816"/>
              <a:gd name="connsiteY4" fmla="*/ 209969 h 160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816" h="1606789">
                <a:moveTo>
                  <a:pt x="17616" y="209969"/>
                </a:moveTo>
                <a:cubicBezTo>
                  <a:pt x="164936" y="-46580"/>
                  <a:pt x="584153" y="-32627"/>
                  <a:pt x="892186" y="65163"/>
                </a:cubicBezTo>
                <a:cubicBezTo>
                  <a:pt x="1200219" y="162953"/>
                  <a:pt x="1865816" y="312728"/>
                  <a:pt x="1865816" y="796709"/>
                </a:cubicBezTo>
                <a:cubicBezTo>
                  <a:pt x="1865816" y="1280690"/>
                  <a:pt x="1527879" y="1542225"/>
                  <a:pt x="1105546" y="1604455"/>
                </a:cubicBezTo>
                <a:cubicBezTo>
                  <a:pt x="683213" y="1666685"/>
                  <a:pt x="-129704" y="466518"/>
                  <a:pt x="17616" y="20996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</p:spTree>
    <p:extLst>
      <p:ext uri="{BB962C8B-B14F-4D97-AF65-F5344CB8AC3E}">
        <p14:creationId xmlns:p14="http://schemas.microsoft.com/office/powerpoint/2010/main" val="324892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6D396C-A2CD-79E4-2EEA-F634EA7E1914}"/>
              </a:ext>
            </a:extLst>
          </p:cNvPr>
          <p:cNvSpPr/>
          <p:nvPr/>
        </p:nvSpPr>
        <p:spPr>
          <a:xfrm>
            <a:off x="1691640" y="1017725"/>
            <a:ext cx="4591444" cy="1306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6BA8-7437-8833-3646-DA03C4E08DB6}"/>
              </a:ext>
            </a:extLst>
          </p:cNvPr>
          <p:cNvSpPr txBox="1"/>
          <p:nvPr/>
        </p:nvSpPr>
        <p:spPr>
          <a:xfrm>
            <a:off x="6283084" y="1132303"/>
            <a:ext cx="1871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What kind of molecule is this?</a:t>
            </a:r>
          </a:p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Describe its physical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9957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1519989"/>
            <a:ext cx="4210444" cy="28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BA76C-9AD9-9A60-79C7-AD7E784B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26" y="1455248"/>
            <a:ext cx="281026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04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i="1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Acetylsalicylic acid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, also known as aspirin, acts to inhibit COX-2 activity by covalently attaching itself to a Serine-530 in the active site of the enzyme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 This attachment of aspirin to COX-2 is irreversible.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Though this is not a natural type of enzyme regulation (aspirin is </a:t>
            </a:r>
            <a:r>
              <a:rPr lang="en-US" sz="1600">
                <a:latin typeface="Anek Malayalam" panose="020B0604020202020204" charset="0"/>
                <a:cs typeface="Anek Malayalam" panose="020B0604020202020204" charset="0"/>
              </a:rPr>
              <a:t>a drug), what 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type of enzyme regulation is this? Be specific.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C0DC0-684E-6A6C-6E89-CEDFA647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29" y="3341273"/>
            <a:ext cx="4995834" cy="1357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B5A25-7252-4EF9-BBA8-B3DBD6382B70}"/>
              </a:ext>
            </a:extLst>
          </p:cNvPr>
          <p:cNvSpPr txBox="1"/>
          <p:nvPr/>
        </p:nvSpPr>
        <p:spPr>
          <a:xfrm>
            <a:off x="0" y="4804946"/>
            <a:ext cx="804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Cebrián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-Prats, A.; González-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Lafont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À.;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Lluch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J. M. Understanding the Molecular Details of the Mechanism That Governs the Oxidation of Arachidonic Acid Catalyzed by Aspirin-Acetylated Cyclooxygenase-2. ACS Catalysis 2019, 10 (1), 138–153. https://doi.org/10.1021/acscatal.9b04223.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0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2644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Recently researchers have identified a novel metabolite, </a:t>
            </a:r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5-methoxytryptophan (5-MTP, shown below)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hypothesized to control COX-2 activity via an unknown ligand-receptor interaction on inflammatory cells such as macrophages and monocytes. 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The binding of 5-MTP to the receptor results in a downstream signaling cascade which reduces COX-2 enzyme expression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[2][3]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What type of enzyme regulation is this? Be specific.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6274-30C1-9A6E-59B4-6E1EE7595602}"/>
              </a:ext>
            </a:extLst>
          </p:cNvPr>
          <p:cNvSpPr txBox="1"/>
          <p:nvPr/>
        </p:nvSpPr>
        <p:spPr>
          <a:xfrm>
            <a:off x="547036" y="4282976"/>
            <a:ext cx="7867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[2]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Cheng, H.-H.;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C.-C.; Yan, J.-L.; Chen, H.-L.; Lin, W.-C.; Wang, K.-H.; Tsai, K. K.-C. 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Guvén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Flaberg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E.;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Szekely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L.; Klein, G.; Wu, K. K. Control of Cyclooxygenase-2 Expression and Tumorigenesis by Endogenous 5-Methoxytryptophan. Proceedings of the National Academy of Sciences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2012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109 (33), 13231–13236. https://doi.org/10.1073/pnas.1209919109.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[3]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Wang, Y.-F.; Hsu, Y.-J.; Wu, H.-F.; Lee, G.-L.; Yang, Y.-S.; Wu, J.-Y.; Yet, S.-F.; Wu, K. K.;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 Endothelium-Derived 5-Methoxytryptophan Is a Circulating Anti-Inflammatory Molecule That Blocks Systemic Inflammation.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Circulation Research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2016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119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(2), 222–236. https://doi.org/10.1161/circresaha.116.308559.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B94A467-48B2-88C2-942A-F62BAE4B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3" y="3186983"/>
            <a:ext cx="1547638" cy="10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Agenda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18" name="Google Shape;1718;p45"/>
          <p:cNvSpPr txBox="1">
            <a:spLocks noGrp="1"/>
          </p:cNvSpPr>
          <p:nvPr>
            <p:ph type="subTitle" idx="1"/>
          </p:nvPr>
        </p:nvSpPr>
        <p:spPr>
          <a:xfrm>
            <a:off x="720000" y="299705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19" name="Google Shape;1719;p45"/>
          <p:cNvSpPr txBox="1">
            <a:spLocks noGrp="1"/>
          </p:cNvSpPr>
          <p:nvPr>
            <p:ph type="subTitle" idx="2"/>
          </p:nvPr>
        </p:nvSpPr>
        <p:spPr>
          <a:xfrm>
            <a:off x="5020675" y="2997052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21" name="Google Shape;1721;p45"/>
          <p:cNvSpPr txBox="1">
            <a:spLocks noGrp="1"/>
          </p:cNvSpPr>
          <p:nvPr>
            <p:ph type="title" idx="5"/>
          </p:nvPr>
        </p:nvSpPr>
        <p:spPr>
          <a:xfrm>
            <a:off x="84131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23" name="Google Shape;1723;p45"/>
          <p:cNvSpPr txBox="1">
            <a:spLocks noGrp="1"/>
          </p:cNvSpPr>
          <p:nvPr>
            <p:ph type="title" idx="7"/>
          </p:nvPr>
        </p:nvSpPr>
        <p:spPr>
          <a:xfrm>
            <a:off x="514198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5" name="Google Shape;1725;p45"/>
          <p:cNvSpPr txBox="1">
            <a:spLocks noGrp="1"/>
          </p:cNvSpPr>
          <p:nvPr>
            <p:ph type="subTitle" idx="9"/>
          </p:nvPr>
        </p:nvSpPr>
        <p:spPr>
          <a:xfrm>
            <a:off x="720012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26" name="Google Shape;1726;p45"/>
          <p:cNvSpPr txBox="1">
            <a:spLocks noGrp="1"/>
          </p:cNvSpPr>
          <p:nvPr>
            <p:ph type="subTitle" idx="13"/>
          </p:nvPr>
        </p:nvSpPr>
        <p:spPr>
          <a:xfrm>
            <a:off x="5020670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22796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31728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A688-07A0-08DD-15DB-B45D49F5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71253"/>
            <a:ext cx="7710900" cy="914201"/>
          </a:xfrm>
        </p:spPr>
        <p:txBody>
          <a:bodyPr/>
          <a:lstStyle/>
          <a:p>
            <a:r>
              <a:rPr lang="en-US" b="1" dirty="0"/>
              <a:t>Isozymes </a:t>
            </a:r>
            <a:r>
              <a:rPr lang="en-US" dirty="0"/>
              <a:t>exist in both Liver and Skeletal Muscle tissue </a:t>
            </a:r>
          </a:p>
          <a:p>
            <a:r>
              <a:rPr lang="en-US" dirty="0"/>
              <a:t>Phosphorylase-</a:t>
            </a:r>
            <a:r>
              <a:rPr lang="el-GR" dirty="0"/>
              <a:t>α</a:t>
            </a:r>
            <a:r>
              <a:rPr lang="en-US" dirty="0"/>
              <a:t> is the more active form, whereas phosphorylase-</a:t>
            </a:r>
            <a:r>
              <a:rPr lang="el-GR" dirty="0"/>
              <a:t>β</a:t>
            </a:r>
            <a:r>
              <a:rPr lang="en-US" dirty="0"/>
              <a:t> is less active.</a:t>
            </a:r>
          </a:p>
          <a:p>
            <a:r>
              <a:rPr lang="en-US" dirty="0"/>
              <a:t>May be regulated </a:t>
            </a:r>
            <a:r>
              <a:rPr lang="en-US" b="1" dirty="0"/>
              <a:t>allosterically or hormonally.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11C20-357C-40BB-057F-A9FC49C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38" y="2238983"/>
            <a:ext cx="2248562" cy="27143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38984"/>
            <a:ext cx="4644839" cy="2714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1441</Words>
  <Application>Microsoft Office PowerPoint</Application>
  <PresentationFormat>On-screen Show (16:9)</PresentationFormat>
  <Paragraphs>319</Paragraphs>
  <Slides>24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Anek Malayalam</vt:lpstr>
      <vt:lpstr>Bebas Neue</vt:lpstr>
      <vt:lpstr>Arial</vt:lpstr>
      <vt:lpstr>Nunito Light</vt:lpstr>
      <vt:lpstr>Anaheim</vt:lpstr>
      <vt:lpstr>Orbitron</vt:lpstr>
      <vt:lpstr> Bioethics Master's Degree by Slidesgo</vt:lpstr>
      <vt:lpstr>BCHM463 GSS Regulation and Hormones</vt:lpstr>
      <vt:lpstr>PowerPoint Presentation</vt:lpstr>
      <vt:lpstr>Warm Up Question (Part I)</vt:lpstr>
      <vt:lpstr>Warm Up Question (Part II)</vt:lpstr>
      <vt:lpstr>Today’s Agenda</vt:lpstr>
      <vt:lpstr>Regulation</vt:lpstr>
      <vt:lpstr>Overview of Regulatory Mechanisms Discussed in Class</vt:lpstr>
      <vt:lpstr>Overview of Regulatory Mechanisms Discussed in Class</vt:lpstr>
      <vt:lpstr>Glycogen Phosphorylase </vt:lpstr>
      <vt:lpstr>Glycogen Phosphorylase </vt:lpstr>
      <vt:lpstr>Hormones</vt:lpstr>
      <vt:lpstr>Glycogen Phosphorylase </vt:lpstr>
      <vt:lpstr>Hormone Signaling: GPCRs</vt:lpstr>
      <vt:lpstr>Hormone Signaling: GPCRs</vt:lpstr>
      <vt:lpstr>Hormone Signaling: GPCRs</vt:lpstr>
      <vt:lpstr>Theobromine, Caffeine, and AMP</vt:lpstr>
      <vt:lpstr>Theobromine, Caffeine, and AMP</vt:lpstr>
      <vt:lpstr>Theobromine, Caffeine, and AMP</vt:lpstr>
      <vt:lpstr>Epinephrine and Glucagon</vt:lpstr>
      <vt:lpstr>Hormone Signaling: GPCRs</vt:lpstr>
      <vt:lpstr>Hormone Signaling: GPCRs</vt:lpstr>
      <vt:lpstr>The Gqa Pathway</vt:lpstr>
      <vt:lpstr>The Gqa Pathway</vt:lpstr>
      <vt:lpstr>The Gqa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BCHM463 GSS Regulation and Hormones</dc:title>
  <cp:lastModifiedBy>David Zhao</cp:lastModifiedBy>
  <cp:revision>1</cp:revision>
  <dcterms:modified xsi:type="dcterms:W3CDTF">2022-11-09T17:32:22Z</dcterms:modified>
</cp:coreProperties>
</file>