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3"/>
  </p:notesMasterIdLst>
  <p:sldIdLst>
    <p:sldId id="256" r:id="rId2"/>
    <p:sldId id="259" r:id="rId3"/>
    <p:sldId id="258" r:id="rId4"/>
    <p:sldId id="260" r:id="rId5"/>
    <p:sldId id="312" r:id="rId6"/>
    <p:sldId id="264" r:id="rId7"/>
    <p:sldId id="313" r:id="rId8"/>
    <p:sldId id="316" r:id="rId9"/>
    <p:sldId id="317" r:id="rId10"/>
    <p:sldId id="321" r:id="rId11"/>
    <p:sldId id="271" r:id="rId12"/>
    <p:sldId id="324" r:id="rId13"/>
    <p:sldId id="337" r:id="rId14"/>
    <p:sldId id="331" r:id="rId15"/>
    <p:sldId id="280" r:id="rId16"/>
    <p:sldId id="335" r:id="rId17"/>
    <p:sldId id="336" r:id="rId18"/>
    <p:sldId id="339" r:id="rId19"/>
    <p:sldId id="341" r:id="rId20"/>
    <p:sldId id="342" r:id="rId21"/>
    <p:sldId id="266" r:id="rId22"/>
  </p:sldIdLst>
  <p:sldSz cx="9144000" cy="5143500" type="screen16x9"/>
  <p:notesSz cx="6858000" cy="9144000"/>
  <p:embeddedFontLst>
    <p:embeddedFont>
      <p:font typeface="Bai Jamjuree" panose="020B0604020202020204" charset="-34"/>
      <p:regular r:id="rId24"/>
      <p:bold r:id="rId25"/>
      <p:italic r:id="rId26"/>
      <p:boldItalic r:id="rId27"/>
    </p:embeddedFont>
    <p:embeddedFont>
      <p:font typeface="Bai Jamjuree Medium" panose="020B0604020202020204" charset="-34"/>
      <p:regular r:id="rId28"/>
      <p:bold r:id="rId29"/>
      <p:italic r:id="rId30"/>
      <p:boldItalic r:id="rId31"/>
    </p:embeddedFont>
    <p:embeddedFont>
      <p:font typeface="Didact Gothic" panose="0000050000000000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57AA3-FFD1-4667-86F6-F9D9365877E6}" v="183" dt="2022-11-12T19:38:53.351"/>
  </p1510:revLst>
</p1510:revInfo>
</file>

<file path=ppt/tableStyles.xml><?xml version="1.0" encoding="utf-8"?>
<a:tblStyleLst xmlns:a="http://schemas.openxmlformats.org/drawingml/2006/main" def="{6A22FA40-C786-4283-A679-C3E599EF8FAA}">
  <a:tblStyle styleId="{6A22FA40-C786-4283-A679-C3E599EF8F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F5E57AA3-FFD1-4667-86F6-F9D9365877E6}"/>
    <pc:docChg chg="undo redo custSel addSld delSld modSld sldOrd delMainMaster">
      <pc:chgData name="David Zhao" userId="888fc9893cbb9cfb" providerId="LiveId" clId="{F5E57AA3-FFD1-4667-86F6-F9D9365877E6}" dt="2022-11-12T19:40:37.045" v="7455" actId="47"/>
      <pc:docMkLst>
        <pc:docMk/>
      </pc:docMkLst>
      <pc:sldChg chg="addSp delSp modSp mod">
        <pc:chgData name="David Zhao" userId="888fc9893cbb9cfb" providerId="LiveId" clId="{F5E57AA3-FFD1-4667-86F6-F9D9365877E6}" dt="2022-11-12T17:07:54.896" v="93" actId="20577"/>
        <pc:sldMkLst>
          <pc:docMk/>
          <pc:sldMk cId="0" sldId="256"/>
        </pc:sldMkLst>
        <pc:spChg chg="add del mod">
          <ac:chgData name="David Zhao" userId="888fc9893cbb9cfb" providerId="LiveId" clId="{F5E57AA3-FFD1-4667-86F6-F9D9365877E6}" dt="2022-11-12T17:07:46.748" v="83" actId="20577"/>
          <ac:spMkLst>
            <pc:docMk/>
            <pc:sldMk cId="0" sldId="256"/>
            <ac:spMk id="3" creationId="{CB419BBA-DF5D-788A-7432-D25EEBAAEFFF}"/>
          </ac:spMkLst>
        </pc:spChg>
        <pc:spChg chg="mod">
          <ac:chgData name="David Zhao" userId="888fc9893cbb9cfb" providerId="LiveId" clId="{F5E57AA3-FFD1-4667-86F6-F9D9365877E6}" dt="2022-11-12T17:07:54.896" v="93" actId="20577"/>
          <ac:spMkLst>
            <pc:docMk/>
            <pc:sldMk cId="0" sldId="256"/>
            <ac:spMk id="782" creationId="{00000000-0000-0000-0000-000000000000}"/>
          </ac:spMkLst>
        </pc:spChg>
        <pc:spChg chg="del">
          <ac:chgData name="David Zhao" userId="888fc9893cbb9cfb" providerId="LiveId" clId="{F5E57AA3-FFD1-4667-86F6-F9D9365877E6}" dt="2022-11-12T17:07:21.241" v="38" actId="478"/>
          <ac:spMkLst>
            <pc:docMk/>
            <pc:sldMk cId="0" sldId="256"/>
            <ac:spMk id="783" creationId="{00000000-0000-0000-0000-000000000000}"/>
          </ac:spMkLst>
        </pc:spChg>
      </pc:sldChg>
      <pc:sldChg chg="del">
        <pc:chgData name="David Zhao" userId="888fc9893cbb9cfb" providerId="LiveId" clId="{F5E57AA3-FFD1-4667-86F6-F9D9365877E6}" dt="2022-11-12T17:17:06.348" v="330" actId="2696"/>
        <pc:sldMkLst>
          <pc:docMk/>
          <pc:sldMk cId="0" sldId="257"/>
        </pc:sldMkLst>
      </pc:sldChg>
      <pc:sldChg chg="addSp delSp modSp mod ord modNotes">
        <pc:chgData name="David Zhao" userId="888fc9893cbb9cfb" providerId="LiveId" clId="{F5E57AA3-FFD1-4667-86F6-F9D9365877E6}" dt="2022-11-12T17:16:30.818" v="300" actId="20577"/>
        <pc:sldMkLst>
          <pc:docMk/>
          <pc:sldMk cId="0" sldId="258"/>
        </pc:sldMkLst>
        <pc:spChg chg="add del mod">
          <ac:chgData name="David Zhao" userId="888fc9893cbb9cfb" providerId="LiveId" clId="{F5E57AA3-FFD1-4667-86F6-F9D9365877E6}" dt="2022-11-12T17:14:53.402" v="244" actId="478"/>
          <ac:spMkLst>
            <pc:docMk/>
            <pc:sldMk cId="0" sldId="258"/>
            <ac:spMk id="3" creationId="{192B5846-F1B7-A135-9DE9-5E919FF7B8EF}"/>
          </ac:spMkLst>
        </pc:spChg>
        <pc:spChg chg="add del mod">
          <ac:chgData name="David Zhao" userId="888fc9893cbb9cfb" providerId="LiveId" clId="{F5E57AA3-FFD1-4667-86F6-F9D9365877E6}" dt="2022-11-12T17:14:58.145" v="246" actId="478"/>
          <ac:spMkLst>
            <pc:docMk/>
            <pc:sldMk cId="0" sldId="258"/>
            <ac:spMk id="5" creationId="{22B14D11-6AE4-63C1-0948-E7924DE6D1FD}"/>
          </ac:spMkLst>
        </pc:spChg>
        <pc:spChg chg="add del mod">
          <ac:chgData name="David Zhao" userId="888fc9893cbb9cfb" providerId="LiveId" clId="{F5E57AA3-FFD1-4667-86F6-F9D9365877E6}" dt="2022-11-12T17:15:02.932" v="248" actId="478"/>
          <ac:spMkLst>
            <pc:docMk/>
            <pc:sldMk cId="0" sldId="258"/>
            <ac:spMk id="7" creationId="{B9B47FE3-40C5-168E-36E6-E032F2BAD6F6}"/>
          </ac:spMkLst>
        </pc:spChg>
        <pc:spChg chg="add del mod">
          <ac:chgData name="David Zhao" userId="888fc9893cbb9cfb" providerId="LiveId" clId="{F5E57AA3-FFD1-4667-86F6-F9D9365877E6}" dt="2022-11-12T17:16:12.748" v="292" actId="478"/>
          <ac:spMkLst>
            <pc:docMk/>
            <pc:sldMk cId="0" sldId="258"/>
            <ac:spMk id="9" creationId="{BEBB8669-50CF-8179-C608-546CDFF27364}"/>
          </ac:spMkLst>
        </pc:spChg>
        <pc:spChg chg="mod">
          <ac:chgData name="David Zhao" userId="888fc9893cbb9cfb" providerId="LiveId" clId="{F5E57AA3-FFD1-4667-86F6-F9D9365877E6}" dt="2022-11-12T17:16:30.818" v="300" actId="20577"/>
          <ac:spMkLst>
            <pc:docMk/>
            <pc:sldMk cId="0" sldId="258"/>
            <ac:spMk id="794" creationId="{00000000-0000-0000-0000-000000000000}"/>
          </ac:spMkLst>
        </pc:spChg>
        <pc:spChg chg="del">
          <ac:chgData name="David Zhao" userId="888fc9893cbb9cfb" providerId="LiveId" clId="{F5E57AA3-FFD1-4667-86F6-F9D9365877E6}" dt="2022-11-12T17:14:55.746" v="245" actId="478"/>
          <ac:spMkLst>
            <pc:docMk/>
            <pc:sldMk cId="0" sldId="258"/>
            <ac:spMk id="795" creationId="{00000000-0000-0000-0000-000000000000}"/>
          </ac:spMkLst>
        </pc:spChg>
        <pc:spChg chg="mod">
          <ac:chgData name="David Zhao" userId="888fc9893cbb9cfb" providerId="LiveId" clId="{F5E57AA3-FFD1-4667-86F6-F9D9365877E6}" dt="2022-11-12T17:16:22.009" v="294" actId="14100"/>
          <ac:spMkLst>
            <pc:docMk/>
            <pc:sldMk cId="0" sldId="258"/>
            <ac:spMk id="796" creationId="{00000000-0000-0000-0000-000000000000}"/>
          </ac:spMkLst>
        </pc:spChg>
        <pc:spChg chg="mod">
          <ac:chgData name="David Zhao" userId="888fc9893cbb9cfb" providerId="LiveId" clId="{F5E57AA3-FFD1-4667-86F6-F9D9365877E6}" dt="2022-11-12T17:16:19.223" v="293" actId="14100"/>
          <ac:spMkLst>
            <pc:docMk/>
            <pc:sldMk cId="0" sldId="258"/>
            <ac:spMk id="797" creationId="{00000000-0000-0000-0000-000000000000}"/>
          </ac:spMkLst>
        </pc:spChg>
        <pc:spChg chg="del">
          <ac:chgData name="David Zhao" userId="888fc9893cbb9cfb" providerId="LiveId" clId="{F5E57AA3-FFD1-4667-86F6-F9D9365877E6}" dt="2022-11-12T17:14:50.649" v="243" actId="478"/>
          <ac:spMkLst>
            <pc:docMk/>
            <pc:sldMk cId="0" sldId="258"/>
            <ac:spMk id="798" creationId="{00000000-0000-0000-0000-000000000000}"/>
          </ac:spMkLst>
        </pc:spChg>
        <pc:spChg chg="mod">
          <ac:chgData name="David Zhao" userId="888fc9893cbb9cfb" providerId="LiveId" clId="{F5E57AA3-FFD1-4667-86F6-F9D9365877E6}" dt="2022-11-12T17:15:54.335" v="273" actId="20577"/>
          <ac:spMkLst>
            <pc:docMk/>
            <pc:sldMk cId="0" sldId="258"/>
            <ac:spMk id="799" creationId="{00000000-0000-0000-0000-000000000000}"/>
          </ac:spMkLst>
        </pc:spChg>
        <pc:spChg chg="del">
          <ac:chgData name="David Zhao" userId="888fc9893cbb9cfb" providerId="LiveId" clId="{F5E57AA3-FFD1-4667-86F6-F9D9365877E6}" dt="2022-11-12T17:15:00.917" v="247" actId="478"/>
          <ac:spMkLst>
            <pc:docMk/>
            <pc:sldMk cId="0" sldId="258"/>
            <ac:spMk id="800" creationId="{00000000-0000-0000-0000-000000000000}"/>
          </ac:spMkLst>
        </pc:spChg>
        <pc:spChg chg="mod">
          <ac:chgData name="David Zhao" userId="888fc9893cbb9cfb" providerId="LiveId" clId="{F5E57AA3-FFD1-4667-86F6-F9D9365877E6}" dt="2022-11-12T17:16:07.636" v="290" actId="20577"/>
          <ac:spMkLst>
            <pc:docMk/>
            <pc:sldMk cId="0" sldId="258"/>
            <ac:spMk id="801" creationId="{00000000-0000-0000-0000-000000000000}"/>
          </ac:spMkLst>
        </pc:spChg>
        <pc:spChg chg="del">
          <ac:chgData name="David Zhao" userId="888fc9893cbb9cfb" providerId="LiveId" clId="{F5E57AA3-FFD1-4667-86F6-F9D9365877E6}" dt="2022-11-12T17:16:09.892" v="291" actId="478"/>
          <ac:spMkLst>
            <pc:docMk/>
            <pc:sldMk cId="0" sldId="258"/>
            <ac:spMk id="802" creationId="{00000000-0000-0000-0000-000000000000}"/>
          </ac:spMkLst>
        </pc:spChg>
      </pc:sldChg>
      <pc:sldChg chg="addSp delSp modSp mod ord modNotes">
        <pc:chgData name="David Zhao" userId="888fc9893cbb9cfb" providerId="LiveId" clId="{F5E57AA3-FFD1-4667-86F6-F9D9365877E6}" dt="2022-11-12T17:10:49.861" v="163" actId="20577"/>
        <pc:sldMkLst>
          <pc:docMk/>
          <pc:sldMk cId="0" sldId="259"/>
        </pc:sldMkLst>
        <pc:spChg chg="mod">
          <ac:chgData name="David Zhao" userId="888fc9893cbb9cfb" providerId="LiveId" clId="{F5E57AA3-FFD1-4667-86F6-F9D9365877E6}" dt="2022-11-12T17:10:49.861" v="163" actId="20577"/>
          <ac:spMkLst>
            <pc:docMk/>
            <pc:sldMk cId="0" sldId="259"/>
            <ac:spMk id="811" creationId="{00000000-0000-0000-0000-000000000000}"/>
          </ac:spMkLst>
        </pc:spChg>
        <pc:spChg chg="mod">
          <ac:chgData name="David Zhao" userId="888fc9893cbb9cfb" providerId="LiveId" clId="{F5E57AA3-FFD1-4667-86F6-F9D9365877E6}" dt="2022-11-12T17:10:29.669" v="154" actId="20577"/>
          <ac:spMkLst>
            <pc:docMk/>
            <pc:sldMk cId="0" sldId="259"/>
            <ac:spMk id="812" creationId="{00000000-0000-0000-0000-000000000000}"/>
          </ac:spMkLst>
        </pc:spChg>
        <pc:picChg chg="add mod">
          <ac:chgData name="David Zhao" userId="888fc9893cbb9cfb" providerId="LiveId" clId="{F5E57AA3-FFD1-4667-86F6-F9D9365877E6}" dt="2022-11-12T17:10:21.343" v="123" actId="1440"/>
          <ac:picMkLst>
            <pc:docMk/>
            <pc:sldMk cId="0" sldId="259"/>
            <ac:picMk id="2" creationId="{729FC342-A6B7-C53E-6FB1-07BABD66C32E}"/>
          </ac:picMkLst>
        </pc:picChg>
        <pc:picChg chg="del">
          <ac:chgData name="David Zhao" userId="888fc9893cbb9cfb" providerId="LiveId" clId="{F5E57AA3-FFD1-4667-86F6-F9D9365877E6}" dt="2022-11-12T17:08:56.328" v="98" actId="478"/>
          <ac:picMkLst>
            <pc:docMk/>
            <pc:sldMk cId="0" sldId="259"/>
            <ac:picMk id="813" creationId="{00000000-0000-0000-0000-000000000000}"/>
          </ac:picMkLst>
        </pc:picChg>
      </pc:sldChg>
      <pc:sldChg chg="addSp delSp modSp mod ord modNotes">
        <pc:chgData name="David Zhao" userId="888fc9893cbb9cfb" providerId="LiveId" clId="{F5E57AA3-FFD1-4667-86F6-F9D9365877E6}" dt="2022-11-12T17:17:00.083" v="329" actId="478"/>
        <pc:sldMkLst>
          <pc:docMk/>
          <pc:sldMk cId="0" sldId="260"/>
        </pc:sldMkLst>
        <pc:spChg chg="add del mod">
          <ac:chgData name="David Zhao" userId="888fc9893cbb9cfb" providerId="LiveId" clId="{F5E57AA3-FFD1-4667-86F6-F9D9365877E6}" dt="2022-11-12T17:17:00.083" v="329" actId="478"/>
          <ac:spMkLst>
            <pc:docMk/>
            <pc:sldMk cId="0" sldId="260"/>
            <ac:spMk id="3" creationId="{6CBFEF5E-E886-56FD-8724-2FC8DF1424F7}"/>
          </ac:spMkLst>
        </pc:spChg>
        <pc:spChg chg="mod ord">
          <ac:chgData name="David Zhao" userId="888fc9893cbb9cfb" providerId="LiveId" clId="{F5E57AA3-FFD1-4667-86F6-F9D9365877E6}" dt="2022-11-12T17:16:51.739" v="327" actId="166"/>
          <ac:spMkLst>
            <pc:docMk/>
            <pc:sldMk cId="0" sldId="260"/>
            <ac:spMk id="819" creationId="{00000000-0000-0000-0000-000000000000}"/>
          </ac:spMkLst>
        </pc:spChg>
        <pc:spChg chg="del">
          <ac:chgData name="David Zhao" userId="888fc9893cbb9cfb" providerId="LiveId" clId="{F5E57AA3-FFD1-4667-86F6-F9D9365877E6}" dt="2022-11-12T17:16:54.785" v="328" actId="478"/>
          <ac:spMkLst>
            <pc:docMk/>
            <pc:sldMk cId="0" sldId="260"/>
            <ac:spMk id="820" creationId="{00000000-0000-0000-0000-000000000000}"/>
          </ac:spMkLst>
        </pc:spChg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61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62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63"/>
        </pc:sldMkLst>
      </pc:sldChg>
      <pc:sldChg chg="addSp delSp modSp mod ord">
        <pc:chgData name="David Zhao" userId="888fc9893cbb9cfb" providerId="LiveId" clId="{F5E57AA3-FFD1-4667-86F6-F9D9365877E6}" dt="2022-11-12T17:17:38.835" v="365" actId="478"/>
        <pc:sldMkLst>
          <pc:docMk/>
          <pc:sldMk cId="0" sldId="264"/>
        </pc:sldMkLst>
        <pc:spChg chg="add del mod">
          <ac:chgData name="David Zhao" userId="888fc9893cbb9cfb" providerId="LiveId" clId="{F5E57AA3-FFD1-4667-86F6-F9D9365877E6}" dt="2022-11-12T17:17:38.835" v="365" actId="478"/>
          <ac:spMkLst>
            <pc:docMk/>
            <pc:sldMk cId="0" sldId="264"/>
            <ac:spMk id="3" creationId="{A5501A76-C338-7471-0B41-9249689A4AA9}"/>
          </ac:spMkLst>
        </pc:spChg>
        <pc:spChg chg="mod">
          <ac:chgData name="David Zhao" userId="888fc9893cbb9cfb" providerId="LiveId" clId="{F5E57AA3-FFD1-4667-86F6-F9D9365877E6}" dt="2022-11-12T17:17:34.230" v="363" actId="255"/>
          <ac:spMkLst>
            <pc:docMk/>
            <pc:sldMk cId="0" sldId="264"/>
            <ac:spMk id="891" creationId="{00000000-0000-0000-0000-000000000000}"/>
          </ac:spMkLst>
        </pc:spChg>
        <pc:spChg chg="del">
          <ac:chgData name="David Zhao" userId="888fc9893cbb9cfb" providerId="LiveId" clId="{F5E57AA3-FFD1-4667-86F6-F9D9365877E6}" dt="2022-11-12T17:17:37.191" v="364" actId="478"/>
          <ac:spMkLst>
            <pc:docMk/>
            <pc:sldMk cId="0" sldId="264"/>
            <ac:spMk id="892" creationId="{00000000-0000-0000-0000-000000000000}"/>
          </ac:spMkLst>
        </pc:spChg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65"/>
        </pc:sldMkLst>
      </pc:sldChg>
      <pc:sldChg chg="addSp delSp modSp mod ord">
        <pc:chgData name="David Zhao" userId="888fc9893cbb9cfb" providerId="LiveId" clId="{F5E57AA3-FFD1-4667-86F6-F9D9365877E6}" dt="2022-11-12T19:01:38.137" v="4561"/>
        <pc:sldMkLst>
          <pc:docMk/>
          <pc:sldMk cId="0" sldId="266"/>
        </pc:sldMkLst>
        <pc:spChg chg="add del mod">
          <ac:chgData name="David Zhao" userId="888fc9893cbb9cfb" providerId="LiveId" clId="{F5E57AA3-FFD1-4667-86F6-F9D9365877E6}" dt="2022-11-12T19:01:33.331" v="4557" actId="478"/>
          <ac:spMkLst>
            <pc:docMk/>
            <pc:sldMk cId="0" sldId="266"/>
            <ac:spMk id="3" creationId="{0B4DF076-E0F2-7FE2-7744-BDB53DA87745}"/>
          </ac:spMkLst>
        </pc:spChg>
        <pc:spChg chg="mod">
          <ac:chgData name="David Zhao" userId="888fc9893cbb9cfb" providerId="LiveId" clId="{F5E57AA3-FFD1-4667-86F6-F9D9365877E6}" dt="2022-11-12T19:01:28.529" v="4555" actId="20577"/>
          <ac:spMkLst>
            <pc:docMk/>
            <pc:sldMk cId="0" sldId="266"/>
            <ac:spMk id="908" creationId="{00000000-0000-0000-0000-000000000000}"/>
          </ac:spMkLst>
        </pc:spChg>
        <pc:spChg chg="del">
          <ac:chgData name="David Zhao" userId="888fc9893cbb9cfb" providerId="LiveId" clId="{F5E57AA3-FFD1-4667-86F6-F9D9365877E6}" dt="2022-11-12T19:01:31.282" v="4556" actId="478"/>
          <ac:spMkLst>
            <pc:docMk/>
            <pc:sldMk cId="0" sldId="266"/>
            <ac:spMk id="909" creationId="{00000000-0000-0000-0000-000000000000}"/>
          </ac:spMkLst>
        </pc:spChg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67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68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69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70"/>
        </pc:sldMkLst>
      </pc:sldChg>
      <pc:sldChg chg="addSp delSp modSp mod ord">
        <pc:chgData name="David Zhao" userId="888fc9893cbb9cfb" providerId="LiveId" clId="{F5E57AA3-FFD1-4667-86F6-F9D9365877E6}" dt="2022-11-12T17:18:17.868" v="397" actId="478"/>
        <pc:sldMkLst>
          <pc:docMk/>
          <pc:sldMk cId="0" sldId="271"/>
        </pc:sldMkLst>
        <pc:spChg chg="add del mod">
          <ac:chgData name="David Zhao" userId="888fc9893cbb9cfb" providerId="LiveId" clId="{F5E57AA3-FFD1-4667-86F6-F9D9365877E6}" dt="2022-11-12T17:18:17.868" v="397" actId="478"/>
          <ac:spMkLst>
            <pc:docMk/>
            <pc:sldMk cId="0" sldId="271"/>
            <ac:spMk id="3" creationId="{66376666-75B4-C809-0917-BC55538F7D13}"/>
          </ac:spMkLst>
        </pc:spChg>
        <pc:spChg chg="del">
          <ac:chgData name="David Zhao" userId="888fc9893cbb9cfb" providerId="LiveId" clId="{F5E57AA3-FFD1-4667-86F6-F9D9365877E6}" dt="2022-11-12T17:18:15.587" v="396" actId="478"/>
          <ac:spMkLst>
            <pc:docMk/>
            <pc:sldMk cId="0" sldId="271"/>
            <ac:spMk id="1041" creationId="{00000000-0000-0000-0000-000000000000}"/>
          </ac:spMkLst>
        </pc:spChg>
        <pc:spChg chg="mod">
          <ac:chgData name="David Zhao" userId="888fc9893cbb9cfb" providerId="LiveId" clId="{F5E57AA3-FFD1-4667-86F6-F9D9365877E6}" dt="2022-11-12T17:18:12.716" v="395" actId="20577"/>
          <ac:spMkLst>
            <pc:docMk/>
            <pc:sldMk cId="0" sldId="271"/>
            <ac:spMk id="1043" creationId="{00000000-0000-0000-0000-000000000000}"/>
          </ac:spMkLst>
        </pc:spChg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72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73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74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75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76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77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78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79"/>
        </pc:sldMkLst>
      </pc:sldChg>
      <pc:sldChg chg="addSp delSp modSp mod ord">
        <pc:chgData name="David Zhao" userId="888fc9893cbb9cfb" providerId="LiveId" clId="{F5E57AA3-FFD1-4667-86F6-F9D9365877E6}" dt="2022-11-12T17:19:11.054" v="426" actId="478"/>
        <pc:sldMkLst>
          <pc:docMk/>
          <pc:sldMk cId="0" sldId="280"/>
        </pc:sldMkLst>
        <pc:spChg chg="add del mod">
          <ac:chgData name="David Zhao" userId="888fc9893cbb9cfb" providerId="LiveId" clId="{F5E57AA3-FFD1-4667-86F6-F9D9365877E6}" dt="2022-11-12T17:19:11.054" v="426" actId="478"/>
          <ac:spMkLst>
            <pc:docMk/>
            <pc:sldMk cId="0" sldId="280"/>
            <ac:spMk id="3" creationId="{EC3F3B63-6762-D76D-6CAB-9258DE88213C}"/>
          </ac:spMkLst>
        </pc:spChg>
        <pc:spChg chg="mod">
          <ac:chgData name="David Zhao" userId="888fc9893cbb9cfb" providerId="LiveId" clId="{F5E57AA3-FFD1-4667-86F6-F9D9365877E6}" dt="2022-11-12T17:19:05.843" v="423" actId="120"/>
          <ac:spMkLst>
            <pc:docMk/>
            <pc:sldMk cId="0" sldId="280"/>
            <ac:spMk id="1285" creationId="{00000000-0000-0000-0000-000000000000}"/>
          </ac:spMkLst>
        </pc:spChg>
        <pc:spChg chg="del">
          <ac:chgData name="David Zhao" userId="888fc9893cbb9cfb" providerId="LiveId" clId="{F5E57AA3-FFD1-4667-86F6-F9D9365877E6}" dt="2022-11-12T17:19:08.685" v="424" actId="478"/>
          <ac:spMkLst>
            <pc:docMk/>
            <pc:sldMk cId="0" sldId="280"/>
            <ac:spMk id="1286" creationId="{00000000-0000-0000-0000-000000000000}"/>
          </ac:spMkLst>
        </pc:spChg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81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82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83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84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85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86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87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88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89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90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91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92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93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94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95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96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97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98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299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00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01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02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03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04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05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06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07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08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09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10"/>
        </pc:sldMkLst>
      </pc:sldChg>
      <pc:sldChg chg="del">
        <pc:chgData name="David Zhao" userId="888fc9893cbb9cfb" providerId="LiveId" clId="{F5E57AA3-FFD1-4667-86F6-F9D9365877E6}" dt="2022-11-12T19:36:04.564" v="7343" actId="47"/>
        <pc:sldMkLst>
          <pc:docMk/>
          <pc:sldMk cId="0" sldId="311"/>
        </pc:sldMkLst>
      </pc:sldChg>
      <pc:sldChg chg="modSp add del mod ord">
        <pc:chgData name="David Zhao" userId="888fc9893cbb9cfb" providerId="LiveId" clId="{F5E57AA3-FFD1-4667-86F6-F9D9365877E6}" dt="2022-11-12T17:17:59.474" v="371" actId="2696"/>
        <pc:sldMkLst>
          <pc:docMk/>
          <pc:sldMk cId="2598215583" sldId="312"/>
        </pc:sldMkLst>
        <pc:spChg chg="mod">
          <ac:chgData name="David Zhao" userId="888fc9893cbb9cfb" providerId="LiveId" clId="{F5E57AA3-FFD1-4667-86F6-F9D9365877E6}" dt="2022-11-12T17:17:51.682" v="370" actId="20577"/>
          <ac:spMkLst>
            <pc:docMk/>
            <pc:sldMk cId="2598215583" sldId="312"/>
            <ac:spMk id="821" creationId="{00000000-0000-0000-0000-000000000000}"/>
          </ac:spMkLst>
        </pc:spChg>
      </pc:sldChg>
      <pc:sldChg chg="modSp new mod">
        <pc:chgData name="David Zhao" userId="888fc9893cbb9cfb" providerId="LiveId" clId="{F5E57AA3-FFD1-4667-86F6-F9D9365877E6}" dt="2022-11-12T17:21:24.882" v="443" actId="20577"/>
        <pc:sldMkLst>
          <pc:docMk/>
          <pc:sldMk cId="4242710438" sldId="312"/>
        </pc:sldMkLst>
        <pc:spChg chg="mod">
          <ac:chgData name="David Zhao" userId="888fc9893cbb9cfb" providerId="LiveId" clId="{F5E57AA3-FFD1-4667-86F6-F9D9365877E6}" dt="2022-11-12T17:21:24.882" v="443" actId="20577"/>
          <ac:spMkLst>
            <pc:docMk/>
            <pc:sldMk cId="4242710438" sldId="312"/>
            <ac:spMk id="2" creationId="{92B6D3E3-35E1-6012-3959-E9C64DD0F4B3}"/>
          </ac:spMkLst>
        </pc:spChg>
      </pc:sldChg>
      <pc:sldChg chg="new del">
        <pc:chgData name="David Zhao" userId="888fc9893cbb9cfb" providerId="LiveId" clId="{F5E57AA3-FFD1-4667-86F6-F9D9365877E6}" dt="2022-11-12T17:22:56.861" v="447" actId="47"/>
        <pc:sldMkLst>
          <pc:docMk/>
          <pc:sldMk cId="152055983" sldId="313"/>
        </pc:sldMkLst>
      </pc:sldChg>
      <pc:sldChg chg="addSp delSp modSp new mod">
        <pc:chgData name="David Zhao" userId="888fc9893cbb9cfb" providerId="LiveId" clId="{F5E57AA3-FFD1-4667-86F6-F9D9365877E6}" dt="2022-11-12T17:28:57.376" v="871" actId="20577"/>
        <pc:sldMkLst>
          <pc:docMk/>
          <pc:sldMk cId="163116749" sldId="313"/>
        </pc:sldMkLst>
        <pc:spChg chg="mod">
          <ac:chgData name="David Zhao" userId="888fc9893cbb9cfb" providerId="LiveId" clId="{F5E57AA3-FFD1-4667-86F6-F9D9365877E6}" dt="2022-11-12T17:25:46.554" v="493" actId="313"/>
          <ac:spMkLst>
            <pc:docMk/>
            <pc:sldMk cId="163116749" sldId="313"/>
            <ac:spMk id="2" creationId="{15F6790F-778C-D3DA-8913-31AB5C98F202}"/>
          </ac:spMkLst>
        </pc:spChg>
        <pc:spChg chg="del">
          <ac:chgData name="David Zhao" userId="888fc9893cbb9cfb" providerId="LiveId" clId="{F5E57AA3-FFD1-4667-86F6-F9D9365877E6}" dt="2022-11-12T17:26:51.345" v="558" actId="478"/>
          <ac:spMkLst>
            <pc:docMk/>
            <pc:sldMk cId="163116749" sldId="313"/>
            <ac:spMk id="3" creationId="{86CBC383-0378-0B7B-50D0-41ABC4E60F3E}"/>
          </ac:spMkLst>
        </pc:spChg>
        <pc:spChg chg="del">
          <ac:chgData name="David Zhao" userId="888fc9893cbb9cfb" providerId="LiveId" clId="{F5E57AA3-FFD1-4667-86F6-F9D9365877E6}" dt="2022-11-12T17:26:51.345" v="558" actId="478"/>
          <ac:spMkLst>
            <pc:docMk/>
            <pc:sldMk cId="163116749" sldId="313"/>
            <ac:spMk id="4" creationId="{BFC01788-6818-903A-6D43-DCD13ACCCDA1}"/>
          </ac:spMkLst>
        </pc:spChg>
        <pc:spChg chg="del">
          <ac:chgData name="David Zhao" userId="888fc9893cbb9cfb" providerId="LiveId" clId="{F5E57AA3-FFD1-4667-86F6-F9D9365877E6}" dt="2022-11-12T17:26:51.345" v="558" actId="478"/>
          <ac:spMkLst>
            <pc:docMk/>
            <pc:sldMk cId="163116749" sldId="313"/>
            <ac:spMk id="5" creationId="{8C834C62-BDAA-6A0F-5EC0-FD19CB2C296C}"/>
          </ac:spMkLst>
        </pc:spChg>
        <pc:spChg chg="del">
          <ac:chgData name="David Zhao" userId="888fc9893cbb9cfb" providerId="LiveId" clId="{F5E57AA3-FFD1-4667-86F6-F9D9365877E6}" dt="2022-11-12T17:26:51.345" v="558" actId="478"/>
          <ac:spMkLst>
            <pc:docMk/>
            <pc:sldMk cId="163116749" sldId="313"/>
            <ac:spMk id="6" creationId="{C0B4445A-5AFC-3EC3-1A2B-F1DD036DA707}"/>
          </ac:spMkLst>
        </pc:spChg>
        <pc:spChg chg="del">
          <ac:chgData name="David Zhao" userId="888fc9893cbb9cfb" providerId="LiveId" clId="{F5E57AA3-FFD1-4667-86F6-F9D9365877E6}" dt="2022-11-12T17:26:51.345" v="558" actId="478"/>
          <ac:spMkLst>
            <pc:docMk/>
            <pc:sldMk cId="163116749" sldId="313"/>
            <ac:spMk id="7" creationId="{037B84EF-5600-1962-736B-142164ADF852}"/>
          </ac:spMkLst>
        </pc:spChg>
        <pc:spChg chg="del">
          <ac:chgData name="David Zhao" userId="888fc9893cbb9cfb" providerId="LiveId" clId="{F5E57AA3-FFD1-4667-86F6-F9D9365877E6}" dt="2022-11-12T17:26:51.345" v="558" actId="478"/>
          <ac:spMkLst>
            <pc:docMk/>
            <pc:sldMk cId="163116749" sldId="313"/>
            <ac:spMk id="8" creationId="{8CB628F5-F765-E3B8-804E-D3B83A47926F}"/>
          </ac:spMkLst>
        </pc:spChg>
        <pc:spChg chg="add del mod">
          <ac:chgData name="David Zhao" userId="888fc9893cbb9cfb" providerId="LiveId" clId="{F5E57AA3-FFD1-4667-86F6-F9D9365877E6}" dt="2022-11-12T17:27:02.817" v="567"/>
          <ac:spMkLst>
            <pc:docMk/>
            <pc:sldMk cId="163116749" sldId="313"/>
            <ac:spMk id="10" creationId="{4DC2D573-80E1-78FD-230F-CC9235D04405}"/>
          </ac:spMkLst>
        </pc:spChg>
        <pc:spChg chg="add mod">
          <ac:chgData name="David Zhao" userId="888fc9893cbb9cfb" providerId="LiveId" clId="{F5E57AA3-FFD1-4667-86F6-F9D9365877E6}" dt="2022-11-12T17:28:57.376" v="871" actId="20577"/>
          <ac:spMkLst>
            <pc:docMk/>
            <pc:sldMk cId="163116749" sldId="313"/>
            <ac:spMk id="11" creationId="{584DBF27-126C-F22E-DB9C-B49F6EF9DC23}"/>
          </ac:spMkLst>
        </pc:spChg>
        <pc:picChg chg="add mod">
          <ac:chgData name="David Zhao" userId="888fc9893cbb9cfb" providerId="LiveId" clId="{F5E57AA3-FFD1-4667-86F6-F9D9365877E6}" dt="2022-11-12T17:25:59.475" v="496" actId="1076"/>
          <ac:picMkLst>
            <pc:docMk/>
            <pc:sldMk cId="163116749" sldId="313"/>
            <ac:picMk id="9" creationId="{B4EE540E-9621-4A14-8783-E4870B312DCA}"/>
          </ac:picMkLst>
        </pc:picChg>
      </pc:sldChg>
      <pc:sldChg chg="new del">
        <pc:chgData name="David Zhao" userId="888fc9893cbb9cfb" providerId="LiveId" clId="{F5E57AA3-FFD1-4667-86F6-F9D9365877E6}" dt="2022-11-12T17:25:20.772" v="449" actId="47"/>
        <pc:sldMkLst>
          <pc:docMk/>
          <pc:sldMk cId="2144310792" sldId="313"/>
        </pc:sldMkLst>
      </pc:sldChg>
      <pc:sldChg chg="new del">
        <pc:chgData name="David Zhao" userId="888fc9893cbb9cfb" providerId="LiveId" clId="{F5E57AA3-FFD1-4667-86F6-F9D9365877E6}" dt="2022-11-12T17:22:18.758" v="445" actId="47"/>
        <pc:sldMkLst>
          <pc:docMk/>
          <pc:sldMk cId="2592300462" sldId="313"/>
        </pc:sldMkLst>
      </pc:sldChg>
      <pc:sldChg chg="addSp delSp modSp add del mod">
        <pc:chgData name="David Zhao" userId="888fc9893cbb9cfb" providerId="LiveId" clId="{F5E57AA3-FFD1-4667-86F6-F9D9365877E6}" dt="2022-11-12T19:36:37.144" v="7344" actId="2696"/>
        <pc:sldMkLst>
          <pc:docMk/>
          <pc:sldMk cId="703802940" sldId="314"/>
        </pc:sldMkLst>
        <pc:spChg chg="mod">
          <ac:chgData name="David Zhao" userId="888fc9893cbb9cfb" providerId="LiveId" clId="{F5E57AA3-FFD1-4667-86F6-F9D9365877E6}" dt="2022-11-12T17:26:31.449" v="522" actId="14100"/>
          <ac:spMkLst>
            <pc:docMk/>
            <pc:sldMk cId="703802940" sldId="314"/>
            <ac:spMk id="3" creationId="{86CBC383-0378-0B7B-50D0-41ABC4E60F3E}"/>
          </ac:spMkLst>
        </pc:spChg>
        <pc:spChg chg="add del mod">
          <ac:chgData name="David Zhao" userId="888fc9893cbb9cfb" providerId="LiveId" clId="{F5E57AA3-FFD1-4667-86F6-F9D9365877E6}" dt="2022-11-12T17:30:53.585" v="1013" actId="14100"/>
          <ac:spMkLst>
            <pc:docMk/>
            <pc:sldMk cId="703802940" sldId="314"/>
            <ac:spMk id="4" creationId="{BFC01788-6818-903A-6D43-DCD13ACCCDA1}"/>
          </ac:spMkLst>
        </pc:spChg>
        <pc:spChg chg="mod">
          <ac:chgData name="David Zhao" userId="888fc9893cbb9cfb" providerId="LiveId" clId="{F5E57AA3-FFD1-4667-86F6-F9D9365877E6}" dt="2022-11-12T17:26:44.643" v="557" actId="20577"/>
          <ac:spMkLst>
            <pc:docMk/>
            <pc:sldMk cId="703802940" sldId="314"/>
            <ac:spMk id="5" creationId="{8C834C62-BDAA-6A0F-5EC0-FD19CB2C296C}"/>
          </ac:spMkLst>
        </pc:spChg>
        <pc:spChg chg="mod">
          <ac:chgData name="David Zhao" userId="888fc9893cbb9cfb" providerId="LiveId" clId="{F5E57AA3-FFD1-4667-86F6-F9D9365877E6}" dt="2022-11-12T17:32:55.835" v="1358" actId="20577"/>
          <ac:spMkLst>
            <pc:docMk/>
            <pc:sldMk cId="703802940" sldId="314"/>
            <ac:spMk id="6" creationId="{C0B4445A-5AFC-3EC3-1A2B-F1DD036DA707}"/>
          </ac:spMkLst>
        </pc:spChg>
        <pc:spChg chg="mod">
          <ac:chgData name="David Zhao" userId="888fc9893cbb9cfb" providerId="LiveId" clId="{F5E57AA3-FFD1-4667-86F6-F9D9365877E6}" dt="2022-11-12T17:29:52.685" v="943" actId="20577"/>
          <ac:spMkLst>
            <pc:docMk/>
            <pc:sldMk cId="703802940" sldId="314"/>
            <ac:spMk id="7" creationId="{037B84EF-5600-1962-736B-142164ADF852}"/>
          </ac:spMkLst>
        </pc:spChg>
        <pc:spChg chg="mod">
          <ac:chgData name="David Zhao" userId="888fc9893cbb9cfb" providerId="LiveId" clId="{F5E57AA3-FFD1-4667-86F6-F9D9365877E6}" dt="2022-11-12T17:34:57.788" v="1524" actId="20577"/>
          <ac:spMkLst>
            <pc:docMk/>
            <pc:sldMk cId="703802940" sldId="314"/>
            <ac:spMk id="8" creationId="{8CB628F5-F765-E3B8-804E-D3B83A47926F}"/>
          </ac:spMkLst>
        </pc:spChg>
        <pc:spChg chg="add del mod">
          <ac:chgData name="David Zhao" userId="888fc9893cbb9cfb" providerId="LiveId" clId="{F5E57AA3-FFD1-4667-86F6-F9D9365877E6}" dt="2022-11-12T17:30:21.013" v="950" actId="478"/>
          <ac:spMkLst>
            <pc:docMk/>
            <pc:sldMk cId="703802940" sldId="314"/>
            <ac:spMk id="11" creationId="{7C91CF16-2C24-53EF-030A-A2FF42BE0813}"/>
          </ac:spMkLst>
        </pc:spChg>
        <pc:spChg chg="add mod">
          <ac:chgData name="David Zhao" userId="888fc9893cbb9cfb" providerId="LiveId" clId="{F5E57AA3-FFD1-4667-86F6-F9D9365877E6}" dt="2022-11-12T17:37:12.142" v="1595" actId="947"/>
          <ac:spMkLst>
            <pc:docMk/>
            <pc:sldMk cId="703802940" sldId="314"/>
            <ac:spMk id="13" creationId="{272A66A5-21C9-EEC9-FD66-3D411400E9B5}"/>
          </ac:spMkLst>
        </pc:spChg>
      </pc:sldChg>
      <pc:sldChg chg="addSp delSp modSp new del mod">
        <pc:chgData name="David Zhao" userId="888fc9893cbb9cfb" providerId="LiveId" clId="{F5E57AA3-FFD1-4667-86F6-F9D9365877E6}" dt="2022-11-12T19:36:41.616" v="7345" actId="2696"/>
        <pc:sldMkLst>
          <pc:docMk/>
          <pc:sldMk cId="1557380218" sldId="315"/>
        </pc:sldMkLst>
        <pc:spChg chg="mod">
          <ac:chgData name="David Zhao" userId="888fc9893cbb9cfb" providerId="LiveId" clId="{F5E57AA3-FFD1-4667-86F6-F9D9365877E6}" dt="2022-11-12T17:41:01.367" v="1879" actId="20577"/>
          <ac:spMkLst>
            <pc:docMk/>
            <pc:sldMk cId="1557380218" sldId="315"/>
            <ac:spMk id="2" creationId="{D50230DE-E4D6-23E4-D437-C4B47460C591}"/>
          </ac:spMkLst>
        </pc:spChg>
        <pc:spChg chg="mod">
          <ac:chgData name="David Zhao" userId="888fc9893cbb9cfb" providerId="LiveId" clId="{F5E57AA3-FFD1-4667-86F6-F9D9365877E6}" dt="2022-11-12T17:39:21.893" v="1687" actId="20577"/>
          <ac:spMkLst>
            <pc:docMk/>
            <pc:sldMk cId="1557380218" sldId="315"/>
            <ac:spMk id="3" creationId="{018B5287-9B86-B08A-4933-A4AB4C42755F}"/>
          </ac:spMkLst>
        </pc:spChg>
        <pc:spChg chg="del">
          <ac:chgData name="David Zhao" userId="888fc9893cbb9cfb" providerId="LiveId" clId="{F5E57AA3-FFD1-4667-86F6-F9D9365877E6}" dt="2022-11-12T17:41:17.275" v="1880" actId="478"/>
          <ac:spMkLst>
            <pc:docMk/>
            <pc:sldMk cId="1557380218" sldId="315"/>
            <ac:spMk id="4" creationId="{BC04C6C2-DD4F-176E-8212-D8202ACA1411}"/>
          </ac:spMkLst>
        </pc:spChg>
        <pc:spChg chg="mod">
          <ac:chgData name="David Zhao" userId="888fc9893cbb9cfb" providerId="LiveId" clId="{F5E57AA3-FFD1-4667-86F6-F9D9365877E6}" dt="2022-11-12T17:39:25.223" v="1699" actId="20577"/>
          <ac:spMkLst>
            <pc:docMk/>
            <pc:sldMk cId="1557380218" sldId="315"/>
            <ac:spMk id="5" creationId="{D9A8BBDC-A45F-21D2-D95F-287A5A335B2A}"/>
          </ac:spMkLst>
        </pc:spChg>
        <pc:spChg chg="del">
          <ac:chgData name="David Zhao" userId="888fc9893cbb9cfb" providerId="LiveId" clId="{F5E57AA3-FFD1-4667-86F6-F9D9365877E6}" dt="2022-11-12T17:41:21.442" v="1883" actId="478"/>
          <ac:spMkLst>
            <pc:docMk/>
            <pc:sldMk cId="1557380218" sldId="315"/>
            <ac:spMk id="6" creationId="{EEB31B11-948B-F8AF-CE9F-51737835B0FB}"/>
          </ac:spMkLst>
        </pc:spChg>
        <pc:spChg chg="mod">
          <ac:chgData name="David Zhao" userId="888fc9893cbb9cfb" providerId="LiveId" clId="{F5E57AA3-FFD1-4667-86F6-F9D9365877E6}" dt="2022-11-12T17:39:34.444" v="1720" actId="1076"/>
          <ac:spMkLst>
            <pc:docMk/>
            <pc:sldMk cId="1557380218" sldId="315"/>
            <ac:spMk id="7" creationId="{4F9E23F6-229D-3FCD-FD6D-E58B9DC6780C}"/>
          </ac:spMkLst>
        </pc:spChg>
        <pc:spChg chg="del">
          <ac:chgData name="David Zhao" userId="888fc9893cbb9cfb" providerId="LiveId" clId="{F5E57AA3-FFD1-4667-86F6-F9D9365877E6}" dt="2022-11-12T17:41:31.415" v="1886" actId="478"/>
          <ac:spMkLst>
            <pc:docMk/>
            <pc:sldMk cId="1557380218" sldId="315"/>
            <ac:spMk id="8" creationId="{79101486-D1AA-D9E6-CC20-097ACC454C9E}"/>
          </ac:spMkLst>
        </pc:spChg>
        <pc:spChg chg="mod">
          <ac:chgData name="David Zhao" userId="888fc9893cbb9cfb" providerId="LiveId" clId="{F5E57AA3-FFD1-4667-86F6-F9D9365877E6}" dt="2022-11-12T17:39:37.463" v="1730" actId="20577"/>
          <ac:spMkLst>
            <pc:docMk/>
            <pc:sldMk cId="1557380218" sldId="315"/>
            <ac:spMk id="9" creationId="{1668ADD4-52D5-F344-B9BB-2FD0FC15BC19}"/>
          </ac:spMkLst>
        </pc:spChg>
        <pc:spChg chg="del">
          <ac:chgData name="David Zhao" userId="888fc9893cbb9cfb" providerId="LiveId" clId="{F5E57AA3-FFD1-4667-86F6-F9D9365877E6}" dt="2022-11-12T17:42:42.730" v="1897" actId="478"/>
          <ac:spMkLst>
            <pc:docMk/>
            <pc:sldMk cId="1557380218" sldId="315"/>
            <ac:spMk id="10" creationId="{FD0223FA-21E0-7945-9E28-4493BC804FAD}"/>
          </ac:spMkLst>
        </pc:spChg>
        <pc:picChg chg="add del mod">
          <ac:chgData name="David Zhao" userId="888fc9893cbb9cfb" providerId="LiveId" clId="{F5E57AA3-FFD1-4667-86F6-F9D9365877E6}" dt="2022-11-12T17:42:21.536" v="1889" actId="478"/>
          <ac:picMkLst>
            <pc:docMk/>
            <pc:sldMk cId="1557380218" sldId="315"/>
            <ac:picMk id="11" creationId="{4F09C9FC-606B-452F-4FB0-59A5784CEF79}"/>
          </ac:picMkLst>
        </pc:picChg>
        <pc:picChg chg="add mod">
          <ac:chgData name="David Zhao" userId="888fc9893cbb9cfb" providerId="LiveId" clId="{F5E57AA3-FFD1-4667-86F6-F9D9365877E6}" dt="2022-11-12T17:41:29.204" v="1885" actId="1076"/>
          <ac:picMkLst>
            <pc:docMk/>
            <pc:sldMk cId="1557380218" sldId="315"/>
            <ac:picMk id="12" creationId="{586DAF4E-5C9D-C10A-AB88-92D98E60ABDD}"/>
          </ac:picMkLst>
        </pc:picChg>
        <pc:picChg chg="add mod">
          <ac:chgData name="David Zhao" userId="888fc9893cbb9cfb" providerId="LiveId" clId="{F5E57AA3-FFD1-4667-86F6-F9D9365877E6}" dt="2022-11-12T17:41:37.784" v="1888" actId="1076"/>
          <ac:picMkLst>
            <pc:docMk/>
            <pc:sldMk cId="1557380218" sldId="315"/>
            <ac:picMk id="13" creationId="{F633863C-9CF6-4CE0-C001-1984BD2F4CA8}"/>
          </ac:picMkLst>
        </pc:picChg>
        <pc:picChg chg="add del mod">
          <ac:chgData name="David Zhao" userId="888fc9893cbb9cfb" providerId="LiveId" clId="{F5E57AA3-FFD1-4667-86F6-F9D9365877E6}" dt="2022-11-12T17:42:24.805" v="1891" actId="478"/>
          <ac:picMkLst>
            <pc:docMk/>
            <pc:sldMk cId="1557380218" sldId="315"/>
            <ac:picMk id="14" creationId="{A06D0180-3FB9-73A7-37AF-1124F3C46E19}"/>
          </ac:picMkLst>
        </pc:picChg>
        <pc:picChg chg="add mod">
          <ac:chgData name="David Zhao" userId="888fc9893cbb9cfb" providerId="LiveId" clId="{F5E57AA3-FFD1-4667-86F6-F9D9365877E6}" dt="2022-11-12T17:42:39.382" v="1896" actId="1076"/>
          <ac:picMkLst>
            <pc:docMk/>
            <pc:sldMk cId="1557380218" sldId="315"/>
            <ac:picMk id="16" creationId="{FF8492A8-D535-5BFC-BFE6-AEF4A3CAB167}"/>
          </ac:picMkLst>
        </pc:picChg>
        <pc:picChg chg="add mod">
          <ac:chgData name="David Zhao" userId="888fc9893cbb9cfb" providerId="LiveId" clId="{F5E57AA3-FFD1-4667-86F6-F9D9365877E6}" dt="2022-11-12T17:42:59.168" v="1899" actId="1076"/>
          <ac:picMkLst>
            <pc:docMk/>
            <pc:sldMk cId="1557380218" sldId="315"/>
            <ac:picMk id="17" creationId="{3A23FEDB-25BE-BBD1-D551-9562B2AB6C05}"/>
          </ac:picMkLst>
        </pc:picChg>
      </pc:sldChg>
      <pc:sldChg chg="addSp modSp add del mod">
        <pc:chgData name="David Zhao" userId="888fc9893cbb9cfb" providerId="LiveId" clId="{F5E57AA3-FFD1-4667-86F6-F9D9365877E6}" dt="2022-11-12T17:37:59.579" v="1604" actId="2696"/>
        <pc:sldMkLst>
          <pc:docMk/>
          <pc:sldMk cId="1840696991" sldId="315"/>
        </pc:sldMkLst>
        <pc:spChg chg="add mod">
          <ac:chgData name="David Zhao" userId="888fc9893cbb9cfb" providerId="LiveId" clId="{F5E57AA3-FFD1-4667-86F6-F9D9365877E6}" dt="2022-11-12T17:37:55.135" v="1603" actId="208"/>
          <ac:spMkLst>
            <pc:docMk/>
            <pc:sldMk cId="1840696991" sldId="315"/>
            <ac:spMk id="10" creationId="{BEAC5359-3362-60FB-1344-A4467F4A8657}"/>
          </ac:spMkLst>
        </pc:spChg>
      </pc:sldChg>
      <pc:sldChg chg="addSp delSp modSp add mod ord">
        <pc:chgData name="David Zhao" userId="888fc9893cbb9cfb" providerId="LiveId" clId="{F5E57AA3-FFD1-4667-86F6-F9D9365877E6}" dt="2022-11-12T17:43:32.910" v="1901" actId="115"/>
        <pc:sldMkLst>
          <pc:docMk/>
          <pc:sldMk cId="2302603709" sldId="316"/>
        </pc:sldMkLst>
        <pc:spChg chg="mod">
          <ac:chgData name="David Zhao" userId="888fc9893cbb9cfb" providerId="LiveId" clId="{F5E57AA3-FFD1-4667-86F6-F9D9365877E6}" dt="2022-11-12T17:40:57.745" v="1878" actId="20577"/>
          <ac:spMkLst>
            <pc:docMk/>
            <pc:sldMk cId="2302603709" sldId="316"/>
            <ac:spMk id="2" creationId="{D50230DE-E4D6-23E4-D437-C4B47460C591}"/>
          </ac:spMkLst>
        </pc:spChg>
        <pc:spChg chg="del">
          <ac:chgData name="David Zhao" userId="888fc9893cbb9cfb" providerId="LiveId" clId="{F5E57AA3-FFD1-4667-86F6-F9D9365877E6}" dt="2022-11-12T17:39:53.669" v="1735" actId="478"/>
          <ac:spMkLst>
            <pc:docMk/>
            <pc:sldMk cId="2302603709" sldId="316"/>
            <ac:spMk id="3" creationId="{018B5287-9B86-B08A-4933-A4AB4C42755F}"/>
          </ac:spMkLst>
        </pc:spChg>
        <pc:spChg chg="del">
          <ac:chgData name="David Zhao" userId="888fc9893cbb9cfb" providerId="LiveId" clId="{F5E57AA3-FFD1-4667-86F6-F9D9365877E6}" dt="2022-11-12T17:39:51.388" v="1734" actId="478"/>
          <ac:spMkLst>
            <pc:docMk/>
            <pc:sldMk cId="2302603709" sldId="316"/>
            <ac:spMk id="4" creationId="{BC04C6C2-DD4F-176E-8212-D8202ACA1411}"/>
          </ac:spMkLst>
        </pc:spChg>
        <pc:spChg chg="del">
          <ac:chgData name="David Zhao" userId="888fc9893cbb9cfb" providerId="LiveId" clId="{F5E57AA3-FFD1-4667-86F6-F9D9365877E6}" dt="2022-11-12T17:39:51.388" v="1734" actId="478"/>
          <ac:spMkLst>
            <pc:docMk/>
            <pc:sldMk cId="2302603709" sldId="316"/>
            <ac:spMk id="5" creationId="{D9A8BBDC-A45F-21D2-D95F-287A5A335B2A}"/>
          </ac:spMkLst>
        </pc:spChg>
        <pc:spChg chg="del">
          <ac:chgData name="David Zhao" userId="888fc9893cbb9cfb" providerId="LiveId" clId="{F5E57AA3-FFD1-4667-86F6-F9D9365877E6}" dt="2022-11-12T17:39:51.388" v="1734" actId="478"/>
          <ac:spMkLst>
            <pc:docMk/>
            <pc:sldMk cId="2302603709" sldId="316"/>
            <ac:spMk id="6" creationId="{EEB31B11-948B-F8AF-CE9F-51737835B0FB}"/>
          </ac:spMkLst>
        </pc:spChg>
        <pc:spChg chg="del">
          <ac:chgData name="David Zhao" userId="888fc9893cbb9cfb" providerId="LiveId" clId="{F5E57AA3-FFD1-4667-86F6-F9D9365877E6}" dt="2022-11-12T17:39:53.669" v="1735" actId="478"/>
          <ac:spMkLst>
            <pc:docMk/>
            <pc:sldMk cId="2302603709" sldId="316"/>
            <ac:spMk id="7" creationId="{4F9E23F6-229D-3FCD-FD6D-E58B9DC6780C}"/>
          </ac:spMkLst>
        </pc:spChg>
        <pc:spChg chg="del">
          <ac:chgData name="David Zhao" userId="888fc9893cbb9cfb" providerId="LiveId" clId="{F5E57AA3-FFD1-4667-86F6-F9D9365877E6}" dt="2022-11-12T17:39:51.388" v="1734" actId="478"/>
          <ac:spMkLst>
            <pc:docMk/>
            <pc:sldMk cId="2302603709" sldId="316"/>
            <ac:spMk id="8" creationId="{79101486-D1AA-D9E6-CC20-097ACC454C9E}"/>
          </ac:spMkLst>
        </pc:spChg>
        <pc:spChg chg="del">
          <ac:chgData name="David Zhao" userId="888fc9893cbb9cfb" providerId="LiveId" clId="{F5E57AA3-FFD1-4667-86F6-F9D9365877E6}" dt="2022-11-12T17:39:51.388" v="1734" actId="478"/>
          <ac:spMkLst>
            <pc:docMk/>
            <pc:sldMk cId="2302603709" sldId="316"/>
            <ac:spMk id="9" creationId="{1668ADD4-52D5-F344-B9BB-2FD0FC15BC19}"/>
          </ac:spMkLst>
        </pc:spChg>
        <pc:spChg chg="del">
          <ac:chgData name="David Zhao" userId="888fc9893cbb9cfb" providerId="LiveId" clId="{F5E57AA3-FFD1-4667-86F6-F9D9365877E6}" dt="2022-11-12T17:39:51.388" v="1734" actId="478"/>
          <ac:spMkLst>
            <pc:docMk/>
            <pc:sldMk cId="2302603709" sldId="316"/>
            <ac:spMk id="10" creationId="{FD0223FA-21E0-7945-9E28-4493BC804FAD}"/>
          </ac:spMkLst>
        </pc:spChg>
        <pc:spChg chg="add del mod">
          <ac:chgData name="David Zhao" userId="888fc9893cbb9cfb" providerId="LiveId" clId="{F5E57AA3-FFD1-4667-86F6-F9D9365877E6}" dt="2022-11-12T17:39:53.669" v="1735" actId="478"/>
          <ac:spMkLst>
            <pc:docMk/>
            <pc:sldMk cId="2302603709" sldId="316"/>
            <ac:spMk id="12" creationId="{FD251B2E-E24A-74DF-BC2D-8B48F73805AA}"/>
          </ac:spMkLst>
        </pc:spChg>
        <pc:spChg chg="add del mod">
          <ac:chgData name="David Zhao" userId="888fc9893cbb9cfb" providerId="LiveId" clId="{F5E57AA3-FFD1-4667-86F6-F9D9365877E6}" dt="2022-11-12T17:39:53.669" v="1735" actId="478"/>
          <ac:spMkLst>
            <pc:docMk/>
            <pc:sldMk cId="2302603709" sldId="316"/>
            <ac:spMk id="14" creationId="{84562073-DECD-38CC-696B-46420A90E0CF}"/>
          </ac:spMkLst>
        </pc:spChg>
        <pc:spChg chg="add del mod">
          <ac:chgData name="David Zhao" userId="888fc9893cbb9cfb" providerId="LiveId" clId="{F5E57AA3-FFD1-4667-86F6-F9D9365877E6}" dt="2022-11-12T17:43:32.910" v="1901" actId="115"/>
          <ac:spMkLst>
            <pc:docMk/>
            <pc:sldMk cId="2302603709" sldId="316"/>
            <ac:spMk id="16" creationId="{AC34642D-40A9-6859-4E6D-2646174B5817}"/>
          </ac:spMkLst>
        </pc:spChg>
        <pc:spChg chg="add del mod">
          <ac:chgData name="David Zhao" userId="888fc9893cbb9cfb" providerId="LiveId" clId="{F5E57AA3-FFD1-4667-86F6-F9D9365877E6}" dt="2022-11-12T17:40:00.234" v="1738" actId="478"/>
          <ac:spMkLst>
            <pc:docMk/>
            <pc:sldMk cId="2302603709" sldId="316"/>
            <ac:spMk id="18" creationId="{90FFAF19-DF26-6CD1-B92A-D7625DA18EDF}"/>
          </ac:spMkLst>
        </pc:spChg>
      </pc:sldChg>
      <pc:sldChg chg="addSp delSp modSp add mod ord">
        <pc:chgData name="David Zhao" userId="888fc9893cbb9cfb" providerId="LiveId" clId="{F5E57AA3-FFD1-4667-86F6-F9D9365877E6}" dt="2022-11-12T17:54:14.095" v="2659" actId="20577"/>
        <pc:sldMkLst>
          <pc:docMk/>
          <pc:sldMk cId="4095315267" sldId="317"/>
        </pc:sldMkLst>
        <pc:spChg chg="mod">
          <ac:chgData name="David Zhao" userId="888fc9893cbb9cfb" providerId="LiveId" clId="{F5E57AA3-FFD1-4667-86F6-F9D9365877E6}" dt="2022-11-12T17:45:11.610" v="1931" actId="20577"/>
          <ac:spMkLst>
            <pc:docMk/>
            <pc:sldMk cId="4095315267" sldId="317"/>
            <ac:spMk id="2" creationId="{15F6790F-778C-D3DA-8913-31AB5C98F202}"/>
          </ac:spMkLst>
        </pc:spChg>
        <pc:spChg chg="add mod">
          <ac:chgData name="David Zhao" userId="888fc9893cbb9cfb" providerId="LiveId" clId="{F5E57AA3-FFD1-4667-86F6-F9D9365877E6}" dt="2022-11-12T17:48:24.936" v="2100" actId="1076"/>
          <ac:spMkLst>
            <pc:docMk/>
            <pc:sldMk cId="4095315267" sldId="317"/>
            <ac:spMk id="3" creationId="{622D2C09-B408-4E3B-7AB2-B1F9A5E24064}"/>
          </ac:spMkLst>
        </pc:spChg>
        <pc:spChg chg="add mod">
          <ac:chgData name="David Zhao" userId="888fc9893cbb9cfb" providerId="LiveId" clId="{F5E57AA3-FFD1-4667-86F6-F9D9365877E6}" dt="2022-11-12T17:48:24.936" v="2100" actId="1076"/>
          <ac:spMkLst>
            <pc:docMk/>
            <pc:sldMk cId="4095315267" sldId="317"/>
            <ac:spMk id="4" creationId="{2290C379-3C7F-17BB-2153-BA21CA82702F}"/>
          </ac:spMkLst>
        </pc:spChg>
        <pc:spChg chg="add mod">
          <ac:chgData name="David Zhao" userId="888fc9893cbb9cfb" providerId="LiveId" clId="{F5E57AA3-FFD1-4667-86F6-F9D9365877E6}" dt="2022-11-12T17:48:24.936" v="2100" actId="1076"/>
          <ac:spMkLst>
            <pc:docMk/>
            <pc:sldMk cId="4095315267" sldId="317"/>
            <ac:spMk id="5" creationId="{324233B5-527B-BA92-3502-84C1F7092B02}"/>
          </ac:spMkLst>
        </pc:spChg>
        <pc:spChg chg="add mod">
          <ac:chgData name="David Zhao" userId="888fc9893cbb9cfb" providerId="LiveId" clId="{F5E57AA3-FFD1-4667-86F6-F9D9365877E6}" dt="2022-11-12T17:48:24.936" v="2100" actId="1076"/>
          <ac:spMkLst>
            <pc:docMk/>
            <pc:sldMk cId="4095315267" sldId="317"/>
            <ac:spMk id="6" creationId="{8132414A-9457-0382-FAC7-A0462E5979B3}"/>
          </ac:spMkLst>
        </pc:spChg>
        <pc:spChg chg="add mod">
          <ac:chgData name="David Zhao" userId="888fc9893cbb9cfb" providerId="LiveId" clId="{F5E57AA3-FFD1-4667-86F6-F9D9365877E6}" dt="2022-11-12T17:49:03.228" v="2131" actId="20577"/>
          <ac:spMkLst>
            <pc:docMk/>
            <pc:sldMk cId="4095315267" sldId="317"/>
            <ac:spMk id="7" creationId="{085441AA-7E58-F00A-6AF3-87869F84271A}"/>
          </ac:spMkLst>
        </pc:spChg>
        <pc:spChg chg="add mod">
          <ac:chgData name="David Zhao" userId="888fc9893cbb9cfb" providerId="LiveId" clId="{F5E57AA3-FFD1-4667-86F6-F9D9365877E6}" dt="2022-11-12T17:49:24.249" v="2165" actId="20577"/>
          <ac:spMkLst>
            <pc:docMk/>
            <pc:sldMk cId="4095315267" sldId="317"/>
            <ac:spMk id="8" creationId="{18B1A44C-A67E-A844-0DC8-4B3075BD27D1}"/>
          </ac:spMkLst>
        </pc:spChg>
        <pc:spChg chg="del mod">
          <ac:chgData name="David Zhao" userId="888fc9893cbb9cfb" providerId="LiveId" clId="{F5E57AA3-FFD1-4667-86F6-F9D9365877E6}" dt="2022-11-12T17:45:55.209" v="1997" actId="478"/>
          <ac:spMkLst>
            <pc:docMk/>
            <pc:sldMk cId="4095315267" sldId="317"/>
            <ac:spMk id="11" creationId="{584DBF27-126C-F22E-DB9C-B49F6EF9DC23}"/>
          </ac:spMkLst>
        </pc:spChg>
        <pc:spChg chg="add mod">
          <ac:chgData name="David Zhao" userId="888fc9893cbb9cfb" providerId="LiveId" clId="{F5E57AA3-FFD1-4667-86F6-F9D9365877E6}" dt="2022-11-12T17:54:14.095" v="2659" actId="20577"/>
          <ac:spMkLst>
            <pc:docMk/>
            <pc:sldMk cId="4095315267" sldId="317"/>
            <ac:spMk id="22" creationId="{3A1B66F8-8978-EF8F-6880-6CDA5F2EB3CC}"/>
          </ac:spMkLst>
        </pc:spChg>
        <pc:picChg chg="del">
          <ac:chgData name="David Zhao" userId="888fc9893cbb9cfb" providerId="LiveId" clId="{F5E57AA3-FFD1-4667-86F6-F9D9365877E6}" dt="2022-11-12T17:45:15.174" v="1932" actId="478"/>
          <ac:picMkLst>
            <pc:docMk/>
            <pc:sldMk cId="4095315267" sldId="317"/>
            <ac:picMk id="9" creationId="{B4EE540E-9621-4A14-8783-E4870B312DCA}"/>
          </ac:picMkLst>
        </pc:picChg>
        <pc:cxnChg chg="add mod">
          <ac:chgData name="David Zhao" userId="888fc9893cbb9cfb" providerId="LiveId" clId="{F5E57AA3-FFD1-4667-86F6-F9D9365877E6}" dt="2022-11-12T17:49:34.799" v="2167" actId="208"/>
          <ac:cxnSpMkLst>
            <pc:docMk/>
            <pc:sldMk cId="4095315267" sldId="317"/>
            <ac:cxnSpMk id="12" creationId="{4CE18001-D82E-FF94-C3D3-E2ED8972A51F}"/>
          </ac:cxnSpMkLst>
        </pc:cxnChg>
        <pc:cxnChg chg="add mod">
          <ac:chgData name="David Zhao" userId="888fc9893cbb9cfb" providerId="LiveId" clId="{F5E57AA3-FFD1-4667-86F6-F9D9365877E6}" dt="2022-11-12T17:49:44.146" v="2172" actId="14100"/>
          <ac:cxnSpMkLst>
            <pc:docMk/>
            <pc:sldMk cId="4095315267" sldId="317"/>
            <ac:cxnSpMk id="13" creationId="{8CCB3394-5255-8264-E68C-B6E53E5F8267}"/>
          </ac:cxnSpMkLst>
        </pc:cxnChg>
        <pc:cxnChg chg="add mod">
          <ac:chgData name="David Zhao" userId="888fc9893cbb9cfb" providerId="LiveId" clId="{F5E57AA3-FFD1-4667-86F6-F9D9365877E6}" dt="2022-11-12T17:49:50.635" v="2176" actId="14100"/>
          <ac:cxnSpMkLst>
            <pc:docMk/>
            <pc:sldMk cId="4095315267" sldId="317"/>
            <ac:cxnSpMk id="16" creationId="{AA75D9E6-434B-C9D2-2C4A-45927AF42B22}"/>
          </ac:cxnSpMkLst>
        </pc:cxnChg>
        <pc:cxnChg chg="add mod">
          <ac:chgData name="David Zhao" userId="888fc9893cbb9cfb" providerId="LiveId" clId="{F5E57AA3-FFD1-4667-86F6-F9D9365877E6}" dt="2022-11-12T17:49:55.253" v="2179" actId="14100"/>
          <ac:cxnSpMkLst>
            <pc:docMk/>
            <pc:sldMk cId="4095315267" sldId="317"/>
            <ac:cxnSpMk id="19" creationId="{05882BA2-3518-6F00-4301-3E33FF091347}"/>
          </ac:cxnSpMkLst>
        </pc:cxnChg>
      </pc:sldChg>
      <pc:sldChg chg="modSp add del mod">
        <pc:chgData name="David Zhao" userId="888fc9893cbb9cfb" providerId="LiveId" clId="{F5E57AA3-FFD1-4667-86F6-F9D9365877E6}" dt="2022-11-12T19:36:52.969" v="7346" actId="2696"/>
        <pc:sldMkLst>
          <pc:docMk/>
          <pc:sldMk cId="2222374137" sldId="318"/>
        </pc:sldMkLst>
        <pc:spChg chg="mod">
          <ac:chgData name="David Zhao" userId="888fc9893cbb9cfb" providerId="LiveId" clId="{F5E57AA3-FFD1-4667-86F6-F9D9365877E6}" dt="2022-11-12T17:52:14.818" v="2444" actId="20577"/>
          <ac:spMkLst>
            <pc:docMk/>
            <pc:sldMk cId="2222374137" sldId="318"/>
            <ac:spMk id="7" creationId="{085441AA-7E58-F00A-6AF3-87869F84271A}"/>
          </ac:spMkLst>
        </pc:spChg>
        <pc:spChg chg="mod">
          <ac:chgData name="David Zhao" userId="888fc9893cbb9cfb" providerId="LiveId" clId="{F5E57AA3-FFD1-4667-86F6-F9D9365877E6}" dt="2022-11-12T17:52:20.727" v="2469" actId="20577"/>
          <ac:spMkLst>
            <pc:docMk/>
            <pc:sldMk cId="2222374137" sldId="318"/>
            <ac:spMk id="8" creationId="{18B1A44C-A67E-A844-0DC8-4B3075BD27D1}"/>
          </ac:spMkLst>
        </pc:spChg>
      </pc:sldChg>
      <pc:sldChg chg="modSp add del mod">
        <pc:chgData name="David Zhao" userId="888fc9893cbb9cfb" providerId="LiveId" clId="{F5E57AA3-FFD1-4667-86F6-F9D9365877E6}" dt="2022-11-12T19:36:56.052" v="7347" actId="2696"/>
        <pc:sldMkLst>
          <pc:docMk/>
          <pc:sldMk cId="537409753" sldId="319"/>
        </pc:sldMkLst>
        <pc:spChg chg="mod">
          <ac:chgData name="David Zhao" userId="888fc9893cbb9cfb" providerId="LiveId" clId="{F5E57AA3-FFD1-4667-86F6-F9D9365877E6}" dt="2022-11-12T17:54:29.025" v="2661" actId="255"/>
          <ac:spMkLst>
            <pc:docMk/>
            <pc:sldMk cId="537409753" sldId="319"/>
            <ac:spMk id="22" creationId="{3A1B66F8-8978-EF8F-6880-6CDA5F2EB3CC}"/>
          </ac:spMkLst>
        </pc:spChg>
      </pc:sldChg>
      <pc:sldChg chg="addSp modSp add del mod">
        <pc:chgData name="David Zhao" userId="888fc9893cbb9cfb" providerId="LiveId" clId="{F5E57AA3-FFD1-4667-86F6-F9D9365877E6}" dt="2022-11-12T19:36:58.357" v="7348" actId="2696"/>
        <pc:sldMkLst>
          <pc:docMk/>
          <pc:sldMk cId="3009854821" sldId="320"/>
        </pc:sldMkLst>
        <pc:spChg chg="add mod">
          <ac:chgData name="David Zhao" userId="888fc9893cbb9cfb" providerId="LiveId" clId="{F5E57AA3-FFD1-4667-86F6-F9D9365877E6}" dt="2022-11-12T17:55:03.619" v="2696" actId="1076"/>
          <ac:spMkLst>
            <pc:docMk/>
            <pc:sldMk cId="3009854821" sldId="320"/>
            <ac:spMk id="20" creationId="{DD603209-13EA-DC08-CB64-9257226A7D4C}"/>
          </ac:spMkLst>
        </pc:spChg>
        <pc:spChg chg="add mod">
          <ac:chgData name="David Zhao" userId="888fc9893cbb9cfb" providerId="LiveId" clId="{F5E57AA3-FFD1-4667-86F6-F9D9365877E6}" dt="2022-11-12T17:55:13.201" v="2716" actId="20577"/>
          <ac:spMkLst>
            <pc:docMk/>
            <pc:sldMk cId="3009854821" sldId="320"/>
            <ac:spMk id="21" creationId="{4D4F174B-FCDC-B8BA-F1D8-89127154B98C}"/>
          </ac:spMkLst>
        </pc:spChg>
        <pc:cxnChg chg="add mod">
          <ac:chgData name="David Zhao" userId="888fc9893cbb9cfb" providerId="LiveId" clId="{F5E57AA3-FFD1-4667-86F6-F9D9365877E6}" dt="2022-11-12T17:54:42.631" v="2667" actId="14100"/>
          <ac:cxnSpMkLst>
            <pc:docMk/>
            <pc:sldMk cId="3009854821" sldId="320"/>
            <ac:cxnSpMk id="9" creationId="{BF39E8D4-37A3-9756-DC3C-37168A44E44A}"/>
          </ac:cxnSpMkLst>
        </pc:cxnChg>
        <pc:cxnChg chg="add mod">
          <ac:chgData name="David Zhao" userId="888fc9893cbb9cfb" providerId="LiveId" clId="{F5E57AA3-FFD1-4667-86F6-F9D9365877E6}" dt="2022-11-12T17:54:48.157" v="2671" actId="14100"/>
          <ac:cxnSpMkLst>
            <pc:docMk/>
            <pc:sldMk cId="3009854821" sldId="320"/>
            <ac:cxnSpMk id="15" creationId="{7600ECA8-0F50-B6A5-7B3F-A2E1B8FB7B0D}"/>
          </ac:cxnSpMkLst>
        </pc:cxnChg>
      </pc:sldChg>
      <pc:sldChg chg="addSp delSp modSp add mod">
        <pc:chgData name="David Zhao" userId="888fc9893cbb9cfb" providerId="LiveId" clId="{F5E57AA3-FFD1-4667-86F6-F9D9365877E6}" dt="2022-11-12T17:56:42.869" v="2856" actId="1076"/>
        <pc:sldMkLst>
          <pc:docMk/>
          <pc:sldMk cId="101279782" sldId="321"/>
        </pc:sldMkLst>
        <pc:spChg chg="mod">
          <ac:chgData name="David Zhao" userId="888fc9893cbb9cfb" providerId="LiveId" clId="{F5E57AA3-FFD1-4667-86F6-F9D9365877E6}" dt="2022-11-12T17:55:46.655" v="2743" actId="20577"/>
          <ac:spMkLst>
            <pc:docMk/>
            <pc:sldMk cId="101279782" sldId="321"/>
            <ac:spMk id="2" creationId="{15F6790F-778C-D3DA-8913-31AB5C98F202}"/>
          </ac:spMkLst>
        </pc:spChg>
        <pc:spChg chg="del">
          <ac:chgData name="David Zhao" userId="888fc9893cbb9cfb" providerId="LiveId" clId="{F5E57AA3-FFD1-4667-86F6-F9D9365877E6}" dt="2022-11-12T17:55:50.835" v="2745" actId="478"/>
          <ac:spMkLst>
            <pc:docMk/>
            <pc:sldMk cId="101279782" sldId="321"/>
            <ac:spMk id="3" creationId="{622D2C09-B408-4E3B-7AB2-B1F9A5E24064}"/>
          </ac:spMkLst>
        </pc:spChg>
        <pc:spChg chg="del">
          <ac:chgData name="David Zhao" userId="888fc9893cbb9cfb" providerId="LiveId" clId="{F5E57AA3-FFD1-4667-86F6-F9D9365877E6}" dt="2022-11-12T17:55:49.559" v="2744" actId="478"/>
          <ac:spMkLst>
            <pc:docMk/>
            <pc:sldMk cId="101279782" sldId="321"/>
            <ac:spMk id="4" creationId="{2290C379-3C7F-17BB-2153-BA21CA82702F}"/>
          </ac:spMkLst>
        </pc:spChg>
        <pc:spChg chg="del">
          <ac:chgData name="David Zhao" userId="888fc9893cbb9cfb" providerId="LiveId" clId="{F5E57AA3-FFD1-4667-86F6-F9D9365877E6}" dt="2022-11-12T17:55:49.559" v="2744" actId="478"/>
          <ac:spMkLst>
            <pc:docMk/>
            <pc:sldMk cId="101279782" sldId="321"/>
            <ac:spMk id="5" creationId="{324233B5-527B-BA92-3502-84C1F7092B02}"/>
          </ac:spMkLst>
        </pc:spChg>
        <pc:spChg chg="del">
          <ac:chgData name="David Zhao" userId="888fc9893cbb9cfb" providerId="LiveId" clId="{F5E57AA3-FFD1-4667-86F6-F9D9365877E6}" dt="2022-11-12T17:55:49.559" v="2744" actId="478"/>
          <ac:spMkLst>
            <pc:docMk/>
            <pc:sldMk cId="101279782" sldId="321"/>
            <ac:spMk id="6" creationId="{8132414A-9457-0382-FAC7-A0462E5979B3}"/>
          </ac:spMkLst>
        </pc:spChg>
        <pc:spChg chg="del">
          <ac:chgData name="David Zhao" userId="888fc9893cbb9cfb" providerId="LiveId" clId="{F5E57AA3-FFD1-4667-86F6-F9D9365877E6}" dt="2022-11-12T17:55:49.559" v="2744" actId="478"/>
          <ac:spMkLst>
            <pc:docMk/>
            <pc:sldMk cId="101279782" sldId="321"/>
            <ac:spMk id="7" creationId="{085441AA-7E58-F00A-6AF3-87869F84271A}"/>
          </ac:spMkLst>
        </pc:spChg>
        <pc:spChg chg="del">
          <ac:chgData name="David Zhao" userId="888fc9893cbb9cfb" providerId="LiveId" clId="{F5E57AA3-FFD1-4667-86F6-F9D9365877E6}" dt="2022-11-12T17:55:49.559" v="2744" actId="478"/>
          <ac:spMkLst>
            <pc:docMk/>
            <pc:sldMk cId="101279782" sldId="321"/>
            <ac:spMk id="8" creationId="{18B1A44C-A67E-A844-0DC8-4B3075BD27D1}"/>
          </ac:spMkLst>
        </pc:spChg>
        <pc:spChg chg="del">
          <ac:chgData name="David Zhao" userId="888fc9893cbb9cfb" providerId="LiveId" clId="{F5E57AA3-FFD1-4667-86F6-F9D9365877E6}" dt="2022-11-12T17:55:49.559" v="2744" actId="478"/>
          <ac:spMkLst>
            <pc:docMk/>
            <pc:sldMk cId="101279782" sldId="321"/>
            <ac:spMk id="20" creationId="{DD603209-13EA-DC08-CB64-9257226A7D4C}"/>
          </ac:spMkLst>
        </pc:spChg>
        <pc:spChg chg="del">
          <ac:chgData name="David Zhao" userId="888fc9893cbb9cfb" providerId="LiveId" clId="{F5E57AA3-FFD1-4667-86F6-F9D9365877E6}" dt="2022-11-12T17:55:49.559" v="2744" actId="478"/>
          <ac:spMkLst>
            <pc:docMk/>
            <pc:sldMk cId="101279782" sldId="321"/>
            <ac:spMk id="21" creationId="{4D4F174B-FCDC-B8BA-F1D8-89127154B98C}"/>
          </ac:spMkLst>
        </pc:spChg>
        <pc:spChg chg="mod">
          <ac:chgData name="David Zhao" userId="888fc9893cbb9cfb" providerId="LiveId" clId="{F5E57AA3-FFD1-4667-86F6-F9D9365877E6}" dt="2022-11-12T17:56:24.601" v="2849" actId="255"/>
          <ac:spMkLst>
            <pc:docMk/>
            <pc:sldMk cId="101279782" sldId="321"/>
            <ac:spMk id="22" creationId="{3A1B66F8-8978-EF8F-6880-6CDA5F2EB3CC}"/>
          </ac:spMkLst>
        </pc:spChg>
        <pc:picChg chg="add mod">
          <ac:chgData name="David Zhao" userId="888fc9893cbb9cfb" providerId="LiveId" clId="{F5E57AA3-FFD1-4667-86F6-F9D9365877E6}" dt="2022-11-12T17:56:38.239" v="2854" actId="1076"/>
          <ac:picMkLst>
            <pc:docMk/>
            <pc:sldMk cId="101279782" sldId="321"/>
            <ac:picMk id="10" creationId="{167B101F-E778-5A27-58EF-A8033C90B314}"/>
          </ac:picMkLst>
        </pc:picChg>
        <pc:picChg chg="add mod">
          <ac:chgData name="David Zhao" userId="888fc9893cbb9cfb" providerId="LiveId" clId="{F5E57AA3-FFD1-4667-86F6-F9D9365877E6}" dt="2022-11-12T17:56:42.869" v="2856" actId="1076"/>
          <ac:picMkLst>
            <pc:docMk/>
            <pc:sldMk cId="101279782" sldId="321"/>
            <ac:picMk id="11" creationId="{A7502156-586D-FCE4-9BAA-E5C0DE08163A}"/>
          </ac:picMkLst>
        </pc:picChg>
        <pc:cxnChg chg="del mod">
          <ac:chgData name="David Zhao" userId="888fc9893cbb9cfb" providerId="LiveId" clId="{F5E57AA3-FFD1-4667-86F6-F9D9365877E6}" dt="2022-11-12T17:55:49.559" v="2744" actId="478"/>
          <ac:cxnSpMkLst>
            <pc:docMk/>
            <pc:sldMk cId="101279782" sldId="321"/>
            <ac:cxnSpMk id="9" creationId="{BF39E8D4-37A3-9756-DC3C-37168A44E44A}"/>
          </ac:cxnSpMkLst>
        </pc:cxnChg>
        <pc:cxnChg chg="del mod">
          <ac:chgData name="David Zhao" userId="888fc9893cbb9cfb" providerId="LiveId" clId="{F5E57AA3-FFD1-4667-86F6-F9D9365877E6}" dt="2022-11-12T17:55:49.559" v="2744" actId="478"/>
          <ac:cxnSpMkLst>
            <pc:docMk/>
            <pc:sldMk cId="101279782" sldId="321"/>
            <ac:cxnSpMk id="12" creationId="{4CE18001-D82E-FF94-C3D3-E2ED8972A51F}"/>
          </ac:cxnSpMkLst>
        </pc:cxnChg>
        <pc:cxnChg chg="del mod">
          <ac:chgData name="David Zhao" userId="888fc9893cbb9cfb" providerId="LiveId" clId="{F5E57AA3-FFD1-4667-86F6-F9D9365877E6}" dt="2022-11-12T17:55:49.559" v="2744" actId="478"/>
          <ac:cxnSpMkLst>
            <pc:docMk/>
            <pc:sldMk cId="101279782" sldId="321"/>
            <ac:cxnSpMk id="13" creationId="{8CCB3394-5255-8264-E68C-B6E53E5F8267}"/>
          </ac:cxnSpMkLst>
        </pc:cxnChg>
        <pc:cxnChg chg="del mod">
          <ac:chgData name="David Zhao" userId="888fc9893cbb9cfb" providerId="LiveId" clId="{F5E57AA3-FFD1-4667-86F6-F9D9365877E6}" dt="2022-11-12T17:55:49.559" v="2744" actId="478"/>
          <ac:cxnSpMkLst>
            <pc:docMk/>
            <pc:sldMk cId="101279782" sldId="321"/>
            <ac:cxnSpMk id="15" creationId="{7600ECA8-0F50-B6A5-7B3F-A2E1B8FB7B0D}"/>
          </ac:cxnSpMkLst>
        </pc:cxnChg>
        <pc:cxnChg chg="del mod">
          <ac:chgData name="David Zhao" userId="888fc9893cbb9cfb" providerId="LiveId" clId="{F5E57AA3-FFD1-4667-86F6-F9D9365877E6}" dt="2022-11-12T17:55:49.559" v="2744" actId="478"/>
          <ac:cxnSpMkLst>
            <pc:docMk/>
            <pc:sldMk cId="101279782" sldId="321"/>
            <ac:cxnSpMk id="16" creationId="{AA75D9E6-434B-C9D2-2C4A-45927AF42B22}"/>
          </ac:cxnSpMkLst>
        </pc:cxnChg>
        <pc:cxnChg chg="del mod">
          <ac:chgData name="David Zhao" userId="888fc9893cbb9cfb" providerId="LiveId" clId="{F5E57AA3-FFD1-4667-86F6-F9D9365877E6}" dt="2022-11-12T17:55:49.559" v="2744" actId="478"/>
          <ac:cxnSpMkLst>
            <pc:docMk/>
            <pc:sldMk cId="101279782" sldId="321"/>
            <ac:cxnSpMk id="19" creationId="{05882BA2-3518-6F00-4301-3E33FF091347}"/>
          </ac:cxnSpMkLst>
        </pc:cxnChg>
      </pc:sldChg>
      <pc:sldChg chg="addSp delSp modSp add del mod">
        <pc:chgData name="David Zhao" userId="888fc9893cbb9cfb" providerId="LiveId" clId="{F5E57AA3-FFD1-4667-86F6-F9D9365877E6}" dt="2022-11-12T19:37:04.649" v="7349" actId="2696"/>
        <pc:sldMkLst>
          <pc:docMk/>
          <pc:sldMk cId="3165953229" sldId="322"/>
        </pc:sldMkLst>
        <pc:spChg chg="add mod">
          <ac:chgData name="David Zhao" userId="888fc9893cbb9cfb" providerId="LiveId" clId="{F5E57AA3-FFD1-4667-86F6-F9D9365877E6}" dt="2022-11-12T17:57:21.623" v="2890" actId="14100"/>
          <ac:spMkLst>
            <pc:docMk/>
            <pc:sldMk cId="3165953229" sldId="322"/>
            <ac:spMk id="3" creationId="{3BEF9AA2-A31F-0556-043D-F1CC6C4293A6}"/>
          </ac:spMkLst>
        </pc:spChg>
        <pc:spChg chg="add mod">
          <ac:chgData name="David Zhao" userId="888fc9893cbb9cfb" providerId="LiveId" clId="{F5E57AA3-FFD1-4667-86F6-F9D9365877E6}" dt="2022-11-12T17:57:36.329" v="2898" actId="14100"/>
          <ac:spMkLst>
            <pc:docMk/>
            <pc:sldMk cId="3165953229" sldId="322"/>
            <ac:spMk id="4" creationId="{2961368B-B1ED-787F-36C7-CB89775F8FC2}"/>
          </ac:spMkLst>
        </pc:spChg>
        <pc:spChg chg="add mod">
          <ac:chgData name="David Zhao" userId="888fc9893cbb9cfb" providerId="LiveId" clId="{F5E57AA3-FFD1-4667-86F6-F9D9365877E6}" dt="2022-11-12T17:58:00.207" v="2904" actId="1076"/>
          <ac:spMkLst>
            <pc:docMk/>
            <pc:sldMk cId="3165953229" sldId="322"/>
            <ac:spMk id="5" creationId="{EC14077D-5D6B-C1AF-1736-67FC2F6182E8}"/>
          </ac:spMkLst>
        </pc:spChg>
        <pc:spChg chg="add mod">
          <ac:chgData name="David Zhao" userId="888fc9893cbb9cfb" providerId="LiveId" clId="{F5E57AA3-FFD1-4667-86F6-F9D9365877E6}" dt="2022-11-12T17:59:07.753" v="2923" actId="1076"/>
          <ac:spMkLst>
            <pc:docMk/>
            <pc:sldMk cId="3165953229" sldId="322"/>
            <ac:spMk id="6" creationId="{856481D9-0276-B23D-8438-4BC118191DA7}"/>
          </ac:spMkLst>
        </pc:spChg>
        <pc:spChg chg="add mod">
          <ac:chgData name="David Zhao" userId="888fc9893cbb9cfb" providerId="LiveId" clId="{F5E57AA3-FFD1-4667-86F6-F9D9365877E6}" dt="2022-11-12T17:59:43.871" v="2929" actId="14100"/>
          <ac:spMkLst>
            <pc:docMk/>
            <pc:sldMk cId="3165953229" sldId="322"/>
            <ac:spMk id="13" creationId="{77B263FB-4971-C874-8F6C-F2EE9FEFF650}"/>
          </ac:spMkLst>
        </pc:spChg>
        <pc:spChg chg="add mod">
          <ac:chgData name="David Zhao" userId="888fc9893cbb9cfb" providerId="LiveId" clId="{F5E57AA3-FFD1-4667-86F6-F9D9365877E6}" dt="2022-11-12T18:00:06.717" v="2937" actId="208"/>
          <ac:spMkLst>
            <pc:docMk/>
            <pc:sldMk cId="3165953229" sldId="322"/>
            <ac:spMk id="14" creationId="{565AABCC-72C5-3FFE-86E0-037A443572D1}"/>
          </ac:spMkLst>
        </pc:spChg>
        <pc:spChg chg="add mod">
          <ac:chgData name="David Zhao" userId="888fc9893cbb9cfb" providerId="LiveId" clId="{F5E57AA3-FFD1-4667-86F6-F9D9365877E6}" dt="2022-11-12T18:00:11.297" v="2940" actId="14100"/>
          <ac:spMkLst>
            <pc:docMk/>
            <pc:sldMk cId="3165953229" sldId="322"/>
            <ac:spMk id="15" creationId="{D44CFCEA-2814-4B1C-1E39-2A57CDB58B17}"/>
          </ac:spMkLst>
        </pc:spChg>
        <pc:spChg chg="mod">
          <ac:chgData name="David Zhao" userId="888fc9893cbb9cfb" providerId="LiveId" clId="{F5E57AA3-FFD1-4667-86F6-F9D9365877E6}" dt="2022-11-12T17:56:54.875" v="2884" actId="20577"/>
          <ac:spMkLst>
            <pc:docMk/>
            <pc:sldMk cId="3165953229" sldId="322"/>
            <ac:spMk id="22" creationId="{3A1B66F8-8978-EF8F-6880-6CDA5F2EB3CC}"/>
          </ac:spMkLst>
        </pc:spChg>
        <pc:picChg chg="add mod">
          <ac:chgData name="David Zhao" userId="888fc9893cbb9cfb" providerId="LiveId" clId="{F5E57AA3-FFD1-4667-86F6-F9D9365877E6}" dt="2022-11-12T17:59:04.951" v="2922" actId="1076"/>
          <ac:picMkLst>
            <pc:docMk/>
            <pc:sldMk cId="3165953229" sldId="322"/>
            <ac:picMk id="12" creationId="{7BC2CC8C-E407-806B-D8B1-A04FA350A004}"/>
          </ac:picMkLst>
        </pc:picChg>
        <pc:cxnChg chg="add del mod">
          <ac:chgData name="David Zhao" userId="888fc9893cbb9cfb" providerId="LiveId" clId="{F5E57AA3-FFD1-4667-86F6-F9D9365877E6}" dt="2022-11-12T17:59:01.540" v="2921" actId="478"/>
          <ac:cxnSpMkLst>
            <pc:docMk/>
            <pc:sldMk cId="3165953229" sldId="322"/>
            <ac:cxnSpMk id="8" creationId="{B9B7DA04-F482-CB2D-4F87-331902A94171}"/>
          </ac:cxnSpMkLst>
        </pc:cxnChg>
      </pc:sldChg>
      <pc:sldChg chg="addSp delSp modSp add del mod">
        <pc:chgData name="David Zhao" userId="888fc9893cbb9cfb" providerId="LiveId" clId="{F5E57AA3-FFD1-4667-86F6-F9D9365877E6}" dt="2022-11-12T18:07:43.641" v="3047" actId="2696"/>
        <pc:sldMkLst>
          <pc:docMk/>
          <pc:sldMk cId="147048440" sldId="323"/>
        </pc:sldMkLst>
        <pc:spChg chg="del mod">
          <ac:chgData name="David Zhao" userId="888fc9893cbb9cfb" providerId="LiveId" clId="{F5E57AA3-FFD1-4667-86F6-F9D9365877E6}" dt="2022-11-12T18:00:32.372" v="3000" actId="478"/>
          <ac:spMkLst>
            <pc:docMk/>
            <pc:sldMk cId="147048440" sldId="323"/>
            <ac:spMk id="22" creationId="{3A1B66F8-8978-EF8F-6880-6CDA5F2EB3CC}"/>
          </ac:spMkLst>
        </pc:spChg>
        <pc:graphicFrameChg chg="add del mod modGraphic">
          <ac:chgData name="David Zhao" userId="888fc9893cbb9cfb" providerId="LiveId" clId="{F5E57AA3-FFD1-4667-86F6-F9D9365877E6}" dt="2022-11-12T18:07:43.299" v="3046" actId="478"/>
          <ac:graphicFrameMkLst>
            <pc:docMk/>
            <pc:sldMk cId="147048440" sldId="323"/>
            <ac:graphicFrameMk id="7" creationId="{EB5750FD-2779-A451-1234-A51F123CCA78}"/>
          </ac:graphicFrameMkLst>
        </pc:graphicFrameChg>
      </pc:sldChg>
      <pc:sldChg chg="modSp new del mod">
        <pc:chgData name="David Zhao" userId="888fc9893cbb9cfb" providerId="LiveId" clId="{F5E57AA3-FFD1-4667-86F6-F9D9365877E6}" dt="2022-11-12T18:08:55.347" v="3210" actId="2696"/>
        <pc:sldMkLst>
          <pc:docMk/>
          <pc:sldMk cId="892036355" sldId="323"/>
        </pc:sldMkLst>
        <pc:spChg chg="mod">
          <ac:chgData name="David Zhao" userId="888fc9893cbb9cfb" providerId="LiveId" clId="{F5E57AA3-FFD1-4667-86F6-F9D9365877E6}" dt="2022-11-12T18:08:43.298" v="3206" actId="20577"/>
          <ac:spMkLst>
            <pc:docMk/>
            <pc:sldMk cId="892036355" sldId="323"/>
            <ac:spMk id="2" creationId="{555BCA98-B5F2-6945-50B0-C49A4FB985C0}"/>
          </ac:spMkLst>
        </pc:spChg>
      </pc:sldChg>
      <pc:sldChg chg="modSp new add del mod">
        <pc:chgData name="David Zhao" userId="888fc9893cbb9cfb" providerId="LiveId" clId="{F5E57AA3-FFD1-4667-86F6-F9D9365877E6}" dt="2022-11-12T18:07:45.849" v="3049" actId="680"/>
        <pc:sldMkLst>
          <pc:docMk/>
          <pc:sldMk cId="1889871334" sldId="323"/>
        </pc:sldMkLst>
        <pc:spChg chg="mod">
          <ac:chgData name="David Zhao" userId="888fc9893cbb9cfb" providerId="LiveId" clId="{F5E57AA3-FFD1-4667-86F6-F9D9365877E6}" dt="2022-11-12T18:07:39.293" v="3042" actId="20577"/>
          <ac:spMkLst>
            <pc:docMk/>
            <pc:sldMk cId="1889871334" sldId="323"/>
            <ac:spMk id="2" creationId="{D130E709-E9AD-049A-72C9-B84103643B50}"/>
          </ac:spMkLst>
        </pc:spChg>
      </pc:sldChg>
      <pc:sldChg chg="modSp new mod ord">
        <pc:chgData name="David Zhao" userId="888fc9893cbb9cfb" providerId="LiveId" clId="{F5E57AA3-FFD1-4667-86F6-F9D9365877E6}" dt="2022-11-12T18:11:57.833" v="3624" actId="20577"/>
        <pc:sldMkLst>
          <pc:docMk/>
          <pc:sldMk cId="2294220892" sldId="324"/>
        </pc:sldMkLst>
        <pc:spChg chg="mod">
          <ac:chgData name="David Zhao" userId="888fc9893cbb9cfb" providerId="LiveId" clId="{F5E57AA3-FFD1-4667-86F6-F9D9365877E6}" dt="2022-11-12T18:11:57.833" v="3624" actId="20577"/>
          <ac:spMkLst>
            <pc:docMk/>
            <pc:sldMk cId="2294220892" sldId="324"/>
            <ac:spMk id="2" creationId="{ACB75D1A-6635-BBF1-A07B-0DFA7C95A4E7}"/>
          </ac:spMkLst>
        </pc:spChg>
        <pc:spChg chg="mod">
          <ac:chgData name="David Zhao" userId="888fc9893cbb9cfb" providerId="LiveId" clId="{F5E57AA3-FFD1-4667-86F6-F9D9365877E6}" dt="2022-11-12T18:08:58.333" v="3220" actId="20577"/>
          <ac:spMkLst>
            <pc:docMk/>
            <pc:sldMk cId="2294220892" sldId="324"/>
            <ac:spMk id="3" creationId="{FC9800ED-251A-62BF-ABD8-0D3DA4A65327}"/>
          </ac:spMkLst>
        </pc:spChg>
      </pc:sldChg>
      <pc:sldChg chg="addSp delSp modSp add del mod">
        <pc:chgData name="David Zhao" userId="888fc9893cbb9cfb" providerId="LiveId" clId="{F5E57AA3-FFD1-4667-86F6-F9D9365877E6}" dt="2022-11-12T19:37:14.993" v="7350" actId="2696"/>
        <pc:sldMkLst>
          <pc:docMk/>
          <pc:sldMk cId="2325913260" sldId="325"/>
        </pc:sldMkLst>
        <pc:spChg chg="del">
          <ac:chgData name="David Zhao" userId="888fc9893cbb9cfb" providerId="LiveId" clId="{F5E57AA3-FFD1-4667-86F6-F9D9365877E6}" dt="2022-11-12T18:12:05.698" v="3626" actId="478"/>
          <ac:spMkLst>
            <pc:docMk/>
            <pc:sldMk cId="2325913260" sldId="325"/>
            <ac:spMk id="2" creationId="{ACB75D1A-6635-BBF1-A07B-0DFA7C95A4E7}"/>
          </ac:spMkLst>
        </pc:spChg>
        <pc:spChg chg="add mod">
          <ac:chgData name="David Zhao" userId="888fc9893cbb9cfb" providerId="LiveId" clId="{F5E57AA3-FFD1-4667-86F6-F9D9365877E6}" dt="2022-11-12T18:13:36.409" v="3707" actId="113"/>
          <ac:spMkLst>
            <pc:docMk/>
            <pc:sldMk cId="2325913260" sldId="325"/>
            <ac:spMk id="5" creationId="{2F2B93F2-1CE5-CCD0-1C52-0A9A701383A2}"/>
          </ac:spMkLst>
        </pc:spChg>
        <pc:picChg chg="add mod">
          <ac:chgData name="David Zhao" userId="888fc9893cbb9cfb" providerId="LiveId" clId="{F5E57AA3-FFD1-4667-86F6-F9D9365877E6}" dt="2022-11-12T18:12:35.394" v="3629" actId="1076"/>
          <ac:picMkLst>
            <pc:docMk/>
            <pc:sldMk cId="2325913260" sldId="325"/>
            <ac:picMk id="6" creationId="{19BDF458-BF42-62FD-D2C7-93875517026F}"/>
          </ac:picMkLst>
        </pc:picChg>
      </pc:sldChg>
      <pc:sldChg chg="addSp delSp modSp add del mod">
        <pc:chgData name="David Zhao" userId="888fc9893cbb9cfb" providerId="LiveId" clId="{F5E57AA3-FFD1-4667-86F6-F9D9365877E6}" dt="2022-11-12T19:37:14.993" v="7350" actId="2696"/>
        <pc:sldMkLst>
          <pc:docMk/>
          <pc:sldMk cId="3330098153" sldId="326"/>
        </pc:sldMkLst>
        <pc:spChg chg="add mod">
          <ac:chgData name="David Zhao" userId="888fc9893cbb9cfb" providerId="LiveId" clId="{F5E57AA3-FFD1-4667-86F6-F9D9365877E6}" dt="2022-11-12T18:14:22.392" v="3785" actId="1076"/>
          <ac:spMkLst>
            <pc:docMk/>
            <pc:sldMk cId="3330098153" sldId="326"/>
            <ac:spMk id="4" creationId="{640C0D03-764F-4C11-10A0-E8D8B30DFE00}"/>
          </ac:spMkLst>
        </pc:spChg>
        <pc:spChg chg="mod">
          <ac:chgData name="David Zhao" userId="888fc9893cbb9cfb" providerId="LiveId" clId="{F5E57AA3-FFD1-4667-86F6-F9D9365877E6}" dt="2022-11-12T18:14:19.405" v="3784" actId="115"/>
          <ac:spMkLst>
            <pc:docMk/>
            <pc:sldMk cId="3330098153" sldId="326"/>
            <ac:spMk id="5" creationId="{2F2B93F2-1CE5-CCD0-1C52-0A9A701383A2}"/>
          </ac:spMkLst>
        </pc:spChg>
        <pc:picChg chg="add mod">
          <ac:chgData name="David Zhao" userId="888fc9893cbb9cfb" providerId="LiveId" clId="{F5E57AA3-FFD1-4667-86F6-F9D9365877E6}" dt="2022-11-12T18:13:17.647" v="3685"/>
          <ac:picMkLst>
            <pc:docMk/>
            <pc:sldMk cId="3330098153" sldId="326"/>
            <ac:picMk id="2" creationId="{DC562E12-014B-E28F-653B-63B8EF4F12FE}"/>
          </ac:picMkLst>
        </pc:picChg>
        <pc:picChg chg="del">
          <ac:chgData name="David Zhao" userId="888fc9893cbb9cfb" providerId="LiveId" clId="{F5E57AA3-FFD1-4667-86F6-F9D9365877E6}" dt="2022-11-12T18:13:17.506" v="3684" actId="478"/>
          <ac:picMkLst>
            <pc:docMk/>
            <pc:sldMk cId="3330098153" sldId="326"/>
            <ac:picMk id="6" creationId="{19BDF458-BF42-62FD-D2C7-93875517026F}"/>
          </ac:picMkLst>
        </pc:picChg>
      </pc:sldChg>
      <pc:sldChg chg="addSp delSp modSp add del mod">
        <pc:chgData name="David Zhao" userId="888fc9893cbb9cfb" providerId="LiveId" clId="{F5E57AA3-FFD1-4667-86F6-F9D9365877E6}" dt="2022-11-12T19:37:14.993" v="7350" actId="2696"/>
        <pc:sldMkLst>
          <pc:docMk/>
          <pc:sldMk cId="451453745" sldId="327"/>
        </pc:sldMkLst>
        <pc:spChg chg="mod">
          <ac:chgData name="David Zhao" userId="888fc9893cbb9cfb" providerId="LiveId" clId="{F5E57AA3-FFD1-4667-86F6-F9D9365877E6}" dt="2022-11-12T18:15:13.316" v="3830" actId="20577"/>
          <ac:spMkLst>
            <pc:docMk/>
            <pc:sldMk cId="451453745" sldId="327"/>
            <ac:spMk id="4" creationId="{640C0D03-764F-4C11-10A0-E8D8B30DFE00}"/>
          </ac:spMkLst>
        </pc:spChg>
        <pc:spChg chg="mod">
          <ac:chgData name="David Zhao" userId="888fc9893cbb9cfb" providerId="LiveId" clId="{F5E57AA3-FFD1-4667-86F6-F9D9365877E6}" dt="2022-11-12T18:16:08.172" v="3933" actId="20577"/>
          <ac:spMkLst>
            <pc:docMk/>
            <pc:sldMk cId="451453745" sldId="327"/>
            <ac:spMk id="5" creationId="{2F2B93F2-1CE5-CCD0-1C52-0A9A701383A2}"/>
          </ac:spMkLst>
        </pc:spChg>
        <pc:picChg chg="del">
          <ac:chgData name="David Zhao" userId="888fc9893cbb9cfb" providerId="LiveId" clId="{F5E57AA3-FFD1-4667-86F6-F9D9365877E6}" dt="2022-11-12T18:14:55.031" v="3787" actId="478"/>
          <ac:picMkLst>
            <pc:docMk/>
            <pc:sldMk cId="451453745" sldId="327"/>
            <ac:picMk id="2" creationId="{DC562E12-014B-E28F-653B-63B8EF4F12FE}"/>
          </ac:picMkLst>
        </pc:picChg>
        <pc:picChg chg="add mod">
          <ac:chgData name="David Zhao" userId="888fc9893cbb9cfb" providerId="LiveId" clId="{F5E57AA3-FFD1-4667-86F6-F9D9365877E6}" dt="2022-11-12T18:14:55.187" v="3788"/>
          <ac:picMkLst>
            <pc:docMk/>
            <pc:sldMk cId="451453745" sldId="327"/>
            <ac:picMk id="6" creationId="{5282E279-504D-68F2-5123-7F45EE01213A}"/>
          </ac:picMkLst>
        </pc:picChg>
      </pc:sldChg>
      <pc:sldChg chg="modSp add del mod">
        <pc:chgData name="David Zhao" userId="888fc9893cbb9cfb" providerId="LiveId" clId="{F5E57AA3-FFD1-4667-86F6-F9D9365877E6}" dt="2022-11-12T18:29:26.472" v="4094" actId="2696"/>
        <pc:sldMkLst>
          <pc:docMk/>
          <pc:sldMk cId="2852932704" sldId="328"/>
        </pc:sldMkLst>
        <pc:spChg chg="mod">
          <ac:chgData name="David Zhao" userId="888fc9893cbb9cfb" providerId="LiveId" clId="{F5E57AA3-FFD1-4667-86F6-F9D9365877E6}" dt="2022-11-12T18:17:35.818" v="4062" actId="1076"/>
          <ac:spMkLst>
            <pc:docMk/>
            <pc:sldMk cId="2852932704" sldId="328"/>
            <ac:spMk id="4" creationId="{640C0D03-764F-4C11-10A0-E8D8B30DFE00}"/>
          </ac:spMkLst>
        </pc:spChg>
        <pc:spChg chg="mod">
          <ac:chgData name="David Zhao" userId="888fc9893cbb9cfb" providerId="LiveId" clId="{F5E57AA3-FFD1-4667-86F6-F9D9365877E6}" dt="2022-11-12T18:29:08.908" v="4087" actId="1076"/>
          <ac:spMkLst>
            <pc:docMk/>
            <pc:sldMk cId="2852932704" sldId="328"/>
            <ac:spMk id="5" creationId="{2F2B93F2-1CE5-CCD0-1C52-0A9A701383A2}"/>
          </ac:spMkLst>
        </pc:spChg>
      </pc:sldChg>
      <pc:sldChg chg="addSp modSp add del mod ord">
        <pc:chgData name="David Zhao" userId="888fc9893cbb9cfb" providerId="LiveId" clId="{F5E57AA3-FFD1-4667-86F6-F9D9365877E6}" dt="2022-11-12T19:37:14.993" v="7350" actId="2696"/>
        <pc:sldMkLst>
          <pc:docMk/>
          <pc:sldMk cId="990949992" sldId="329"/>
        </pc:sldMkLst>
        <pc:spChg chg="add mod">
          <ac:chgData name="David Zhao" userId="888fc9893cbb9cfb" providerId="LiveId" clId="{F5E57AA3-FFD1-4667-86F6-F9D9365877E6}" dt="2022-11-12T18:28:33.654" v="4075" actId="1076"/>
          <ac:spMkLst>
            <pc:docMk/>
            <pc:sldMk cId="990949992" sldId="329"/>
            <ac:spMk id="2" creationId="{CC907DAE-3189-EBC8-7E22-3B9296C9B0CD}"/>
          </ac:spMkLst>
        </pc:spChg>
        <pc:spChg chg="add mod">
          <ac:chgData name="David Zhao" userId="888fc9893cbb9cfb" providerId="LiveId" clId="{F5E57AA3-FFD1-4667-86F6-F9D9365877E6}" dt="2022-11-12T18:28:37.773" v="4077" actId="1076"/>
          <ac:spMkLst>
            <pc:docMk/>
            <pc:sldMk cId="990949992" sldId="329"/>
            <ac:spMk id="7" creationId="{9FD0C017-DFBB-A017-FB23-7ED06CCA993F}"/>
          </ac:spMkLst>
        </pc:spChg>
        <pc:spChg chg="add mod">
          <ac:chgData name="David Zhao" userId="888fc9893cbb9cfb" providerId="LiveId" clId="{F5E57AA3-FFD1-4667-86F6-F9D9365877E6}" dt="2022-11-12T18:28:54.843" v="4082" actId="1076"/>
          <ac:spMkLst>
            <pc:docMk/>
            <pc:sldMk cId="990949992" sldId="329"/>
            <ac:spMk id="8" creationId="{14120DAB-2DF6-1FB9-68CB-B193CFAF0A67}"/>
          </ac:spMkLst>
        </pc:spChg>
        <pc:spChg chg="add mod">
          <ac:chgData name="David Zhao" userId="888fc9893cbb9cfb" providerId="LiveId" clId="{F5E57AA3-FFD1-4667-86F6-F9D9365877E6}" dt="2022-11-12T18:28:58.069" v="4084" actId="1076"/>
          <ac:spMkLst>
            <pc:docMk/>
            <pc:sldMk cId="990949992" sldId="329"/>
            <ac:spMk id="9" creationId="{90FD5E3A-23E9-21FA-50DE-91E55AAFEFEB}"/>
          </ac:spMkLst>
        </pc:spChg>
      </pc:sldChg>
      <pc:sldChg chg="modSp add del mod">
        <pc:chgData name="David Zhao" userId="888fc9893cbb9cfb" providerId="LiveId" clId="{F5E57AA3-FFD1-4667-86F6-F9D9365877E6}" dt="2022-11-12T19:37:14.993" v="7350" actId="2696"/>
        <pc:sldMkLst>
          <pc:docMk/>
          <pc:sldMk cId="1733965162" sldId="330"/>
        </pc:sldMkLst>
        <pc:spChg chg="mod">
          <ac:chgData name="David Zhao" userId="888fc9893cbb9cfb" providerId="LiveId" clId="{F5E57AA3-FFD1-4667-86F6-F9D9365877E6}" dt="2022-11-12T18:29:19.881" v="4092" actId="1076"/>
          <ac:spMkLst>
            <pc:docMk/>
            <pc:sldMk cId="1733965162" sldId="330"/>
            <ac:spMk id="4" creationId="{640C0D03-764F-4C11-10A0-E8D8B30DFE00}"/>
          </ac:spMkLst>
        </pc:spChg>
        <pc:spChg chg="mod">
          <ac:chgData name="David Zhao" userId="888fc9893cbb9cfb" providerId="LiveId" clId="{F5E57AA3-FFD1-4667-86F6-F9D9365877E6}" dt="2022-11-12T18:29:23.295" v="4093" actId="1076"/>
          <ac:spMkLst>
            <pc:docMk/>
            <pc:sldMk cId="1733965162" sldId="330"/>
            <ac:spMk id="5" creationId="{2F2B93F2-1CE5-CCD0-1C52-0A9A701383A2}"/>
          </ac:spMkLst>
        </pc:spChg>
      </pc:sldChg>
      <pc:sldChg chg="addSp delSp modSp add mod ord">
        <pc:chgData name="David Zhao" userId="888fc9893cbb9cfb" providerId="LiveId" clId="{F5E57AA3-FFD1-4667-86F6-F9D9365877E6}" dt="2022-11-12T18:53:59.608" v="4453" actId="1076"/>
        <pc:sldMkLst>
          <pc:docMk/>
          <pc:sldMk cId="1542518213" sldId="331"/>
        </pc:sldMkLst>
        <pc:spChg chg="mod">
          <ac:chgData name="David Zhao" userId="888fc9893cbb9cfb" providerId="LiveId" clId="{F5E57AA3-FFD1-4667-86F6-F9D9365877E6}" dt="2022-11-12T18:32:25.785" v="4340" actId="14100"/>
          <ac:spMkLst>
            <pc:docMk/>
            <pc:sldMk cId="1542518213" sldId="331"/>
            <ac:spMk id="2" creationId="{ACB75D1A-6635-BBF1-A07B-0DFA7C95A4E7}"/>
          </ac:spMkLst>
        </pc:spChg>
        <pc:spChg chg="add mod">
          <ac:chgData name="David Zhao" userId="888fc9893cbb9cfb" providerId="LiveId" clId="{F5E57AA3-FFD1-4667-86F6-F9D9365877E6}" dt="2022-11-12T18:51:31.152" v="4365" actId="164"/>
          <ac:spMkLst>
            <pc:docMk/>
            <pc:sldMk cId="1542518213" sldId="331"/>
            <ac:spMk id="6" creationId="{DE85DE94-2362-FCE5-8706-3300640373A8}"/>
          </ac:spMkLst>
        </pc:spChg>
        <pc:spChg chg="add del">
          <ac:chgData name="David Zhao" userId="888fc9893cbb9cfb" providerId="LiveId" clId="{F5E57AA3-FFD1-4667-86F6-F9D9365877E6}" dt="2022-11-12T18:34:36.906" v="4357" actId="22"/>
          <ac:spMkLst>
            <pc:docMk/>
            <pc:sldMk cId="1542518213" sldId="331"/>
            <ac:spMk id="10" creationId="{F6CC47FC-EF33-FC03-6FC9-D517398BA56C}"/>
          </ac:spMkLst>
        </pc:spChg>
        <pc:spChg chg="add mod">
          <ac:chgData name="David Zhao" userId="888fc9893cbb9cfb" providerId="LiveId" clId="{F5E57AA3-FFD1-4667-86F6-F9D9365877E6}" dt="2022-11-12T18:51:38.364" v="4368" actId="164"/>
          <ac:spMkLst>
            <pc:docMk/>
            <pc:sldMk cId="1542518213" sldId="331"/>
            <ac:spMk id="11" creationId="{6F2EA32B-C38C-5B3B-AB15-E6C0C12EBAC1}"/>
          </ac:spMkLst>
        </pc:spChg>
        <pc:spChg chg="add mod">
          <ac:chgData name="David Zhao" userId="888fc9893cbb9cfb" providerId="LiveId" clId="{F5E57AA3-FFD1-4667-86F6-F9D9365877E6}" dt="2022-11-12T18:53:59.608" v="4453" actId="1076"/>
          <ac:spMkLst>
            <pc:docMk/>
            <pc:sldMk cId="1542518213" sldId="331"/>
            <ac:spMk id="14" creationId="{502EBD82-39B8-7A84-F70E-C38E01CEA2B2}"/>
          </ac:spMkLst>
        </pc:spChg>
        <pc:grpChg chg="add mod">
          <ac:chgData name="David Zhao" userId="888fc9893cbb9cfb" providerId="LiveId" clId="{F5E57AA3-FFD1-4667-86F6-F9D9365877E6}" dt="2022-11-12T18:51:38.364" v="4368" actId="164"/>
          <ac:grpSpMkLst>
            <pc:docMk/>
            <pc:sldMk cId="1542518213" sldId="331"/>
            <ac:grpSpMk id="12" creationId="{C2683387-0D52-0F1D-4E5B-D959F75DF8D9}"/>
          </ac:grpSpMkLst>
        </pc:grpChg>
        <pc:grpChg chg="add mod">
          <ac:chgData name="David Zhao" userId="888fc9893cbb9cfb" providerId="LiveId" clId="{F5E57AA3-FFD1-4667-86F6-F9D9365877E6}" dt="2022-11-12T18:51:40.568" v="4369" actId="1076"/>
          <ac:grpSpMkLst>
            <pc:docMk/>
            <pc:sldMk cId="1542518213" sldId="331"/>
            <ac:grpSpMk id="13" creationId="{3A89779D-E1A2-2B65-A10D-F31E3C5A9361}"/>
          </ac:grpSpMkLst>
        </pc:grpChg>
        <pc:picChg chg="add mod">
          <ac:chgData name="David Zhao" userId="888fc9893cbb9cfb" providerId="LiveId" clId="{F5E57AA3-FFD1-4667-86F6-F9D9365877E6}" dt="2022-11-12T18:51:31.152" v="4365" actId="164"/>
          <ac:picMkLst>
            <pc:docMk/>
            <pc:sldMk cId="1542518213" sldId="331"/>
            <ac:picMk id="5" creationId="{860E4696-5C35-666B-0EC9-DDCF1CCEF57E}"/>
          </ac:picMkLst>
        </pc:picChg>
        <pc:picChg chg="add del">
          <ac:chgData name="David Zhao" userId="888fc9893cbb9cfb" providerId="LiveId" clId="{F5E57AA3-FFD1-4667-86F6-F9D9365877E6}" dt="2022-11-12T18:34:28.316" v="4353" actId="478"/>
          <ac:picMkLst>
            <pc:docMk/>
            <pc:sldMk cId="1542518213" sldId="331"/>
            <ac:picMk id="8" creationId="{0884AF0B-9B82-BE06-955B-E2DC69D7990D}"/>
          </ac:picMkLst>
        </pc:picChg>
        <pc:picChg chg="add del">
          <ac:chgData name="David Zhao" userId="888fc9893cbb9cfb" providerId="LiveId" clId="{F5E57AA3-FFD1-4667-86F6-F9D9365877E6}" dt="2022-11-12T18:53:41.279" v="4450" actId="22"/>
          <ac:picMkLst>
            <pc:docMk/>
            <pc:sldMk cId="1542518213" sldId="331"/>
            <ac:picMk id="16" creationId="{05E8FA13-8971-04F3-2D68-C18E0875E17A}"/>
          </ac:picMkLst>
        </pc:picChg>
        <pc:picChg chg="add mod">
          <ac:chgData name="David Zhao" userId="888fc9893cbb9cfb" providerId="LiveId" clId="{F5E57AA3-FFD1-4667-86F6-F9D9365877E6}" dt="2022-11-12T18:53:54.890" v="4452" actId="1076"/>
          <ac:picMkLst>
            <pc:docMk/>
            <pc:sldMk cId="1542518213" sldId="331"/>
            <ac:picMk id="18" creationId="{26F62845-1108-2401-AD9E-FAC48D9C9EAF}"/>
          </ac:picMkLst>
        </pc:picChg>
      </pc:sldChg>
      <pc:sldChg chg="add del">
        <pc:chgData name="David Zhao" userId="888fc9893cbb9cfb" providerId="LiveId" clId="{F5E57AA3-FFD1-4667-86F6-F9D9365877E6}" dt="2022-11-12T18:32:44.010" v="4342" actId="47"/>
        <pc:sldMkLst>
          <pc:docMk/>
          <pc:sldMk cId="723633564" sldId="332"/>
        </pc:sldMkLst>
      </pc:sldChg>
      <pc:sldChg chg="addSp modSp add del mod">
        <pc:chgData name="David Zhao" userId="888fc9893cbb9cfb" providerId="LiveId" clId="{F5E57AA3-FFD1-4667-86F6-F9D9365877E6}" dt="2022-11-12T18:54:05.460" v="4455" actId="47"/>
        <pc:sldMkLst>
          <pc:docMk/>
          <pc:sldMk cId="1217089745" sldId="332"/>
        </pc:sldMkLst>
        <pc:spChg chg="mod">
          <ac:chgData name="David Zhao" userId="888fc9893cbb9cfb" providerId="LiveId" clId="{F5E57AA3-FFD1-4667-86F6-F9D9365877E6}" dt="2022-11-12T18:50:46.280" v="4363" actId="1076"/>
          <ac:spMkLst>
            <pc:docMk/>
            <pc:sldMk cId="1217089745" sldId="332"/>
            <ac:spMk id="6" creationId="{DE85DE94-2362-FCE5-8706-3300640373A8}"/>
          </ac:spMkLst>
        </pc:spChg>
        <pc:spChg chg="mod">
          <ac:chgData name="David Zhao" userId="888fc9893cbb9cfb" providerId="LiveId" clId="{F5E57AA3-FFD1-4667-86F6-F9D9365877E6}" dt="2022-11-12T18:50:42.480" v="4362" actId="1076"/>
          <ac:spMkLst>
            <pc:docMk/>
            <pc:sldMk cId="1217089745" sldId="332"/>
            <ac:spMk id="11" creationId="{6F2EA32B-C38C-5B3B-AB15-E6C0C12EBAC1}"/>
          </ac:spMkLst>
        </pc:spChg>
        <pc:picChg chg="mod">
          <ac:chgData name="David Zhao" userId="888fc9893cbb9cfb" providerId="LiveId" clId="{F5E57AA3-FFD1-4667-86F6-F9D9365877E6}" dt="2022-11-12T18:50:39.509" v="4361" actId="1076"/>
          <ac:picMkLst>
            <pc:docMk/>
            <pc:sldMk cId="1217089745" sldId="332"/>
            <ac:picMk id="5" creationId="{860E4696-5C35-666B-0EC9-DDCF1CCEF57E}"/>
          </ac:picMkLst>
        </pc:picChg>
        <pc:cxnChg chg="add">
          <ac:chgData name="David Zhao" userId="888fc9893cbb9cfb" providerId="LiveId" clId="{F5E57AA3-FFD1-4667-86F6-F9D9365877E6}" dt="2022-11-12T18:50:52.454" v="4364" actId="11529"/>
          <ac:cxnSpMkLst>
            <pc:docMk/>
            <pc:sldMk cId="1217089745" sldId="332"/>
            <ac:cxnSpMk id="7" creationId="{587AB4CC-5E09-77F2-2568-118B0BF5EE44}"/>
          </ac:cxnSpMkLst>
        </pc:cxnChg>
      </pc:sldChg>
      <pc:sldChg chg="addSp modSp add del mod">
        <pc:chgData name="David Zhao" userId="888fc9893cbb9cfb" providerId="LiveId" clId="{F5E57AA3-FFD1-4667-86F6-F9D9365877E6}" dt="2022-11-12T19:37:24.608" v="7352" actId="2696"/>
        <pc:sldMkLst>
          <pc:docMk/>
          <pc:sldMk cId="661663589" sldId="333"/>
        </pc:sldMkLst>
        <pc:spChg chg="add mod">
          <ac:chgData name="David Zhao" userId="888fc9893cbb9cfb" providerId="LiveId" clId="{F5E57AA3-FFD1-4667-86F6-F9D9365877E6}" dt="2022-11-12T18:54:18.358" v="4460" actId="1076"/>
          <ac:spMkLst>
            <pc:docMk/>
            <pc:sldMk cId="661663589" sldId="333"/>
            <ac:spMk id="4" creationId="{A3376CB3-EDE7-6E71-A8C0-D51D3C6DBCF1}"/>
          </ac:spMkLst>
        </pc:spChg>
        <pc:spChg chg="mod">
          <ac:chgData name="David Zhao" userId="888fc9893cbb9cfb" providerId="LiveId" clId="{F5E57AA3-FFD1-4667-86F6-F9D9365877E6}" dt="2022-11-12T18:54:10.518" v="4457" actId="1076"/>
          <ac:spMkLst>
            <pc:docMk/>
            <pc:sldMk cId="661663589" sldId="333"/>
            <ac:spMk id="6" creationId="{DE85DE94-2362-FCE5-8706-3300640373A8}"/>
          </ac:spMkLst>
        </pc:spChg>
        <pc:spChg chg="mod">
          <ac:chgData name="David Zhao" userId="888fc9893cbb9cfb" providerId="LiveId" clId="{F5E57AA3-FFD1-4667-86F6-F9D9365877E6}" dt="2022-11-12T18:55:05.635" v="4461" actId="207"/>
          <ac:spMkLst>
            <pc:docMk/>
            <pc:sldMk cId="661663589" sldId="333"/>
            <ac:spMk id="14" creationId="{502EBD82-39B8-7A84-F70E-C38E01CEA2B2}"/>
          </ac:spMkLst>
        </pc:spChg>
      </pc:sldChg>
      <pc:sldChg chg="addSp delSp modSp add del mod">
        <pc:chgData name="David Zhao" userId="888fc9893cbb9cfb" providerId="LiveId" clId="{F5E57AA3-FFD1-4667-86F6-F9D9365877E6}" dt="2022-11-12T18:58:13.051" v="4490" actId="2696"/>
        <pc:sldMkLst>
          <pc:docMk/>
          <pc:sldMk cId="473746506" sldId="334"/>
        </pc:sldMkLst>
        <pc:spChg chg="mod">
          <ac:chgData name="David Zhao" userId="888fc9893cbb9cfb" providerId="LiveId" clId="{F5E57AA3-FFD1-4667-86F6-F9D9365877E6}" dt="2022-11-12T18:55:40.730" v="4476" actId="14100"/>
          <ac:spMkLst>
            <pc:docMk/>
            <pc:sldMk cId="473746506" sldId="334"/>
            <ac:spMk id="2" creationId="{ACB75D1A-6635-BBF1-A07B-0DFA7C95A4E7}"/>
          </ac:spMkLst>
        </pc:spChg>
        <pc:spChg chg="del">
          <ac:chgData name="David Zhao" userId="888fc9893cbb9cfb" providerId="LiveId" clId="{F5E57AA3-FFD1-4667-86F6-F9D9365877E6}" dt="2022-11-12T18:55:33.618" v="4473" actId="478"/>
          <ac:spMkLst>
            <pc:docMk/>
            <pc:sldMk cId="473746506" sldId="334"/>
            <ac:spMk id="4" creationId="{A3376CB3-EDE7-6E71-A8C0-D51D3C6DBCF1}"/>
          </ac:spMkLst>
        </pc:spChg>
        <pc:spChg chg="del">
          <ac:chgData name="David Zhao" userId="888fc9893cbb9cfb" providerId="LiveId" clId="{F5E57AA3-FFD1-4667-86F6-F9D9365877E6}" dt="2022-11-12T18:55:33.618" v="4473" actId="478"/>
          <ac:spMkLst>
            <pc:docMk/>
            <pc:sldMk cId="473746506" sldId="334"/>
            <ac:spMk id="14" creationId="{502EBD82-39B8-7A84-F70E-C38E01CEA2B2}"/>
          </ac:spMkLst>
        </pc:spChg>
        <pc:grpChg chg="del">
          <ac:chgData name="David Zhao" userId="888fc9893cbb9cfb" providerId="LiveId" clId="{F5E57AA3-FFD1-4667-86F6-F9D9365877E6}" dt="2022-11-12T18:55:33.618" v="4473" actId="478"/>
          <ac:grpSpMkLst>
            <pc:docMk/>
            <pc:sldMk cId="473746506" sldId="334"/>
            <ac:grpSpMk id="13" creationId="{3A89779D-E1A2-2B65-A10D-F31E3C5A9361}"/>
          </ac:grpSpMkLst>
        </pc:grpChg>
        <pc:picChg chg="add mod">
          <ac:chgData name="David Zhao" userId="888fc9893cbb9cfb" providerId="LiveId" clId="{F5E57AA3-FFD1-4667-86F6-F9D9365877E6}" dt="2022-11-12T18:55:42.142" v="4477" actId="1076"/>
          <ac:picMkLst>
            <pc:docMk/>
            <pc:sldMk cId="473746506" sldId="334"/>
            <ac:picMk id="8" creationId="{E561B15D-DCF0-9329-D9DD-7FA91ABE1A43}"/>
          </ac:picMkLst>
        </pc:picChg>
        <pc:picChg chg="del">
          <ac:chgData name="David Zhao" userId="888fc9893cbb9cfb" providerId="LiveId" clId="{F5E57AA3-FFD1-4667-86F6-F9D9365877E6}" dt="2022-11-12T18:55:33.618" v="4473" actId="478"/>
          <ac:picMkLst>
            <pc:docMk/>
            <pc:sldMk cId="473746506" sldId="334"/>
            <ac:picMk id="18" creationId="{26F62845-1108-2401-AD9E-FAC48D9C9EAF}"/>
          </ac:picMkLst>
        </pc:picChg>
      </pc:sldChg>
      <pc:sldChg chg="modSp new del mod">
        <pc:chgData name="David Zhao" userId="888fc9893cbb9cfb" providerId="LiveId" clId="{F5E57AA3-FFD1-4667-86F6-F9D9365877E6}" dt="2022-11-12T19:01:23.161" v="4545" actId="2696"/>
        <pc:sldMkLst>
          <pc:docMk/>
          <pc:sldMk cId="922865437" sldId="334"/>
        </pc:sldMkLst>
        <pc:spChg chg="mod">
          <ac:chgData name="David Zhao" userId="888fc9893cbb9cfb" providerId="LiveId" clId="{F5E57AA3-FFD1-4667-86F6-F9D9365877E6}" dt="2022-11-12T19:01:08.260" v="4542" actId="20577"/>
          <ac:spMkLst>
            <pc:docMk/>
            <pc:sldMk cId="922865437" sldId="334"/>
            <ac:spMk id="4" creationId="{9DFD91F5-ACF5-FB1E-5B20-9C61A929FDA9}"/>
          </ac:spMkLst>
        </pc:spChg>
      </pc:sldChg>
      <pc:sldChg chg="addSp modSp add del mod">
        <pc:chgData name="David Zhao" userId="888fc9893cbb9cfb" providerId="LiveId" clId="{F5E57AA3-FFD1-4667-86F6-F9D9365877E6}" dt="2022-11-12T18:58:11.177" v="4489" actId="2696"/>
        <pc:sldMkLst>
          <pc:docMk/>
          <pc:sldMk cId="3284781101" sldId="335"/>
        </pc:sldMkLst>
        <pc:spChg chg="add mod">
          <ac:chgData name="David Zhao" userId="888fc9893cbb9cfb" providerId="LiveId" clId="{F5E57AA3-FFD1-4667-86F6-F9D9365877E6}" dt="2022-11-12T18:56:32.828" v="4488" actId="206"/>
          <ac:spMkLst>
            <pc:docMk/>
            <pc:sldMk cId="3284781101" sldId="335"/>
            <ac:spMk id="4" creationId="{1BD2A828-993A-86C3-A93D-BDC23ACC38E3}"/>
          </ac:spMkLst>
        </pc:spChg>
      </pc:sldChg>
      <pc:sldChg chg="addSp delSp modSp new mod">
        <pc:chgData name="David Zhao" userId="888fc9893cbb9cfb" providerId="LiveId" clId="{F5E57AA3-FFD1-4667-86F6-F9D9365877E6}" dt="2022-11-12T19:12:49.802" v="5528" actId="20577"/>
        <pc:sldMkLst>
          <pc:docMk/>
          <pc:sldMk cId="3334792540" sldId="335"/>
        </pc:sldMkLst>
        <pc:spChg chg="mod">
          <ac:chgData name="David Zhao" userId="888fc9893cbb9cfb" providerId="LiveId" clId="{F5E57AA3-FFD1-4667-86F6-F9D9365877E6}" dt="2022-11-12T19:01:21.020" v="4544"/>
          <ac:spMkLst>
            <pc:docMk/>
            <pc:sldMk cId="3334792540" sldId="335"/>
            <ac:spMk id="2" creationId="{51599369-DDDC-C2BA-D30B-F2A7C705D651}"/>
          </ac:spMkLst>
        </pc:spChg>
        <pc:spChg chg="del mod">
          <ac:chgData name="David Zhao" userId="888fc9893cbb9cfb" providerId="LiveId" clId="{F5E57AA3-FFD1-4667-86F6-F9D9365877E6}" dt="2022-11-12T19:10:30.095" v="5295" actId="478"/>
          <ac:spMkLst>
            <pc:docMk/>
            <pc:sldMk cId="3334792540" sldId="335"/>
            <ac:spMk id="3" creationId="{D6956872-9A92-3C64-87A8-77BD2E67AFDD}"/>
          </ac:spMkLst>
        </pc:spChg>
        <pc:spChg chg="del mod">
          <ac:chgData name="David Zhao" userId="888fc9893cbb9cfb" providerId="LiveId" clId="{F5E57AA3-FFD1-4667-86F6-F9D9365877E6}" dt="2022-11-12T19:10:28.329" v="5294" actId="478"/>
          <ac:spMkLst>
            <pc:docMk/>
            <pc:sldMk cId="3334792540" sldId="335"/>
            <ac:spMk id="4" creationId="{332480D7-FC55-280B-65E2-3D29E0B451A5}"/>
          </ac:spMkLst>
        </pc:spChg>
        <pc:spChg chg="del mod">
          <ac:chgData name="David Zhao" userId="888fc9893cbb9cfb" providerId="LiveId" clId="{F5E57AA3-FFD1-4667-86F6-F9D9365877E6}" dt="2022-11-12T19:10:28.329" v="5294" actId="478"/>
          <ac:spMkLst>
            <pc:docMk/>
            <pc:sldMk cId="3334792540" sldId="335"/>
            <ac:spMk id="5" creationId="{C029671C-C2D7-64CA-8037-429270B76DA3}"/>
          </ac:spMkLst>
        </pc:spChg>
        <pc:spChg chg="del mod">
          <ac:chgData name="David Zhao" userId="888fc9893cbb9cfb" providerId="LiveId" clId="{F5E57AA3-FFD1-4667-86F6-F9D9365877E6}" dt="2022-11-12T19:10:28.329" v="5294" actId="478"/>
          <ac:spMkLst>
            <pc:docMk/>
            <pc:sldMk cId="3334792540" sldId="335"/>
            <ac:spMk id="6" creationId="{FD21CB4C-44A3-A506-B458-02502A940D89}"/>
          </ac:spMkLst>
        </pc:spChg>
        <pc:spChg chg="del mod">
          <ac:chgData name="David Zhao" userId="888fc9893cbb9cfb" providerId="LiveId" clId="{F5E57AA3-FFD1-4667-86F6-F9D9365877E6}" dt="2022-11-12T19:10:28.329" v="5294" actId="478"/>
          <ac:spMkLst>
            <pc:docMk/>
            <pc:sldMk cId="3334792540" sldId="335"/>
            <ac:spMk id="7" creationId="{80709A94-BBFB-F304-07A2-DE79A77E08E4}"/>
          </ac:spMkLst>
        </pc:spChg>
        <pc:spChg chg="del mod">
          <ac:chgData name="David Zhao" userId="888fc9893cbb9cfb" providerId="LiveId" clId="{F5E57AA3-FFD1-4667-86F6-F9D9365877E6}" dt="2022-11-12T19:10:28.329" v="5294" actId="478"/>
          <ac:spMkLst>
            <pc:docMk/>
            <pc:sldMk cId="3334792540" sldId="335"/>
            <ac:spMk id="8" creationId="{353E05F7-C262-60DE-05A0-17B6A630DFD0}"/>
          </ac:spMkLst>
        </pc:spChg>
        <pc:spChg chg="add mod">
          <ac:chgData name="David Zhao" userId="888fc9893cbb9cfb" providerId="LiveId" clId="{F5E57AA3-FFD1-4667-86F6-F9D9365877E6}" dt="2022-11-12T19:12:49.802" v="5528" actId="20577"/>
          <ac:spMkLst>
            <pc:docMk/>
            <pc:sldMk cId="3334792540" sldId="335"/>
            <ac:spMk id="9" creationId="{E64BD047-0D10-4323-7291-D576EAF71E56}"/>
          </ac:spMkLst>
        </pc:spChg>
        <pc:picChg chg="add mod">
          <ac:chgData name="David Zhao" userId="888fc9893cbb9cfb" providerId="LiveId" clId="{F5E57AA3-FFD1-4667-86F6-F9D9365877E6}" dt="2022-11-12T19:10:51.559" v="5298" actId="1076"/>
          <ac:picMkLst>
            <pc:docMk/>
            <pc:sldMk cId="3334792540" sldId="335"/>
            <ac:picMk id="11" creationId="{C3BEB22F-CE6D-0919-D93B-0E7A9638B889}"/>
          </ac:picMkLst>
        </pc:picChg>
      </pc:sldChg>
      <pc:sldChg chg="modSp add mod">
        <pc:chgData name="David Zhao" userId="888fc9893cbb9cfb" providerId="LiveId" clId="{F5E57AA3-FFD1-4667-86F6-F9D9365877E6}" dt="2022-11-12T19:18:37.361" v="5857" actId="1076"/>
        <pc:sldMkLst>
          <pc:docMk/>
          <pc:sldMk cId="2983046983" sldId="336"/>
        </pc:sldMkLst>
        <pc:spChg chg="mod">
          <ac:chgData name="David Zhao" userId="888fc9893cbb9cfb" providerId="LiveId" clId="{F5E57AA3-FFD1-4667-86F6-F9D9365877E6}" dt="2022-11-12T19:03:34.242" v="4817" actId="20577"/>
          <ac:spMkLst>
            <pc:docMk/>
            <pc:sldMk cId="2983046983" sldId="336"/>
            <ac:spMk id="3" creationId="{D6956872-9A92-3C64-87A8-77BD2E67AFDD}"/>
          </ac:spMkLst>
        </pc:spChg>
        <pc:spChg chg="mod">
          <ac:chgData name="David Zhao" userId="888fc9893cbb9cfb" providerId="LiveId" clId="{F5E57AA3-FFD1-4667-86F6-F9D9365877E6}" dt="2022-11-12T19:12:16.990" v="5440" actId="20577"/>
          <ac:spMkLst>
            <pc:docMk/>
            <pc:sldMk cId="2983046983" sldId="336"/>
            <ac:spMk id="4" creationId="{332480D7-FC55-280B-65E2-3D29E0B451A5}"/>
          </ac:spMkLst>
        </pc:spChg>
        <pc:spChg chg="mod">
          <ac:chgData name="David Zhao" userId="888fc9893cbb9cfb" providerId="LiveId" clId="{F5E57AA3-FFD1-4667-86F6-F9D9365877E6}" dt="2022-11-12T19:18:37.361" v="5857" actId="1076"/>
          <ac:spMkLst>
            <pc:docMk/>
            <pc:sldMk cId="2983046983" sldId="336"/>
            <ac:spMk id="5" creationId="{C029671C-C2D7-64CA-8037-429270B76DA3}"/>
          </ac:spMkLst>
        </pc:spChg>
        <pc:spChg chg="mod">
          <ac:chgData name="David Zhao" userId="888fc9893cbb9cfb" providerId="LiveId" clId="{F5E57AA3-FFD1-4667-86F6-F9D9365877E6}" dt="2022-11-12T19:18:23.248" v="5856" actId="5793"/>
          <ac:spMkLst>
            <pc:docMk/>
            <pc:sldMk cId="2983046983" sldId="336"/>
            <ac:spMk id="6" creationId="{FD21CB4C-44A3-A506-B458-02502A940D89}"/>
          </ac:spMkLst>
        </pc:spChg>
        <pc:spChg chg="mod">
          <ac:chgData name="David Zhao" userId="888fc9893cbb9cfb" providerId="LiveId" clId="{F5E57AA3-FFD1-4667-86F6-F9D9365877E6}" dt="2022-11-12T19:04:56.664" v="4953" actId="255"/>
          <ac:spMkLst>
            <pc:docMk/>
            <pc:sldMk cId="2983046983" sldId="336"/>
            <ac:spMk id="7" creationId="{80709A94-BBFB-F304-07A2-DE79A77E08E4}"/>
          </ac:spMkLst>
        </pc:spChg>
        <pc:spChg chg="mod">
          <ac:chgData name="David Zhao" userId="888fc9893cbb9cfb" providerId="LiveId" clId="{F5E57AA3-FFD1-4667-86F6-F9D9365877E6}" dt="2022-11-12T19:17:39.997" v="5763" actId="20577"/>
          <ac:spMkLst>
            <pc:docMk/>
            <pc:sldMk cId="2983046983" sldId="336"/>
            <ac:spMk id="8" creationId="{353E05F7-C262-60DE-05A0-17B6A630DFD0}"/>
          </ac:spMkLst>
        </pc:spChg>
      </pc:sldChg>
      <pc:sldChg chg="addSp delSp modSp add mod ord">
        <pc:chgData name="David Zhao" userId="888fc9893cbb9cfb" providerId="LiveId" clId="{F5E57AA3-FFD1-4667-86F6-F9D9365877E6}" dt="2022-11-12T19:08:41.269" v="5253" actId="1076"/>
        <pc:sldMkLst>
          <pc:docMk/>
          <pc:sldMk cId="934112788" sldId="337"/>
        </pc:sldMkLst>
        <pc:spChg chg="mod">
          <ac:chgData name="David Zhao" userId="888fc9893cbb9cfb" providerId="LiveId" clId="{F5E57AA3-FFD1-4667-86F6-F9D9365877E6}" dt="2022-11-12T19:07:36.191" v="5237" actId="255"/>
          <ac:spMkLst>
            <pc:docMk/>
            <pc:sldMk cId="934112788" sldId="337"/>
            <ac:spMk id="2" creationId="{ACB75D1A-6635-BBF1-A07B-0DFA7C95A4E7}"/>
          </ac:spMkLst>
        </pc:spChg>
        <pc:spChg chg="add mod">
          <ac:chgData name="David Zhao" userId="888fc9893cbb9cfb" providerId="LiveId" clId="{F5E57AA3-FFD1-4667-86F6-F9D9365877E6}" dt="2022-11-12T19:08:36.354" v="5251" actId="1076"/>
          <ac:spMkLst>
            <pc:docMk/>
            <pc:sldMk cId="934112788" sldId="337"/>
            <ac:spMk id="4" creationId="{7AFD3AC4-C967-4D58-A113-36F6FBE6A9AF}"/>
          </ac:spMkLst>
        </pc:spChg>
        <pc:spChg chg="add del">
          <ac:chgData name="David Zhao" userId="888fc9893cbb9cfb" providerId="LiveId" clId="{F5E57AA3-FFD1-4667-86F6-F9D9365877E6}" dt="2022-11-12T19:07:49.919" v="5239" actId="478"/>
          <ac:spMkLst>
            <pc:docMk/>
            <pc:sldMk cId="934112788" sldId="337"/>
            <ac:spMk id="7" creationId="{50F35448-C05E-CC90-FD1E-846E109F6A44}"/>
          </ac:spMkLst>
        </pc:spChg>
        <pc:spChg chg="add del">
          <ac:chgData name="David Zhao" userId="888fc9893cbb9cfb" providerId="LiveId" clId="{F5E57AA3-FFD1-4667-86F6-F9D9365877E6}" dt="2022-11-12T19:07:53.986" v="5241" actId="478"/>
          <ac:spMkLst>
            <pc:docMk/>
            <pc:sldMk cId="934112788" sldId="337"/>
            <ac:spMk id="8" creationId="{55BEEF05-981F-64E4-8F0C-AD0C2EC4E9FA}"/>
          </ac:spMkLst>
        </pc:spChg>
        <pc:spChg chg="del">
          <ac:chgData name="David Zhao" userId="888fc9893cbb9cfb" providerId="LiveId" clId="{F5E57AA3-FFD1-4667-86F6-F9D9365877E6}" dt="2022-11-12T19:06:34.812" v="5156" actId="478"/>
          <ac:spMkLst>
            <pc:docMk/>
            <pc:sldMk cId="934112788" sldId="337"/>
            <ac:spMk id="14" creationId="{502EBD82-39B8-7A84-F70E-C38E01CEA2B2}"/>
          </ac:spMkLst>
        </pc:spChg>
        <pc:grpChg chg="del">
          <ac:chgData name="David Zhao" userId="888fc9893cbb9cfb" providerId="LiveId" clId="{F5E57AA3-FFD1-4667-86F6-F9D9365877E6}" dt="2022-11-12T19:06:34.812" v="5156" actId="478"/>
          <ac:grpSpMkLst>
            <pc:docMk/>
            <pc:sldMk cId="934112788" sldId="337"/>
            <ac:grpSpMk id="13" creationId="{3A89779D-E1A2-2B65-A10D-F31E3C5A9361}"/>
          </ac:grpSpMkLst>
        </pc:grpChg>
        <pc:picChg chg="add mod">
          <ac:chgData name="David Zhao" userId="888fc9893cbb9cfb" providerId="LiveId" clId="{F5E57AA3-FFD1-4667-86F6-F9D9365877E6}" dt="2022-11-12T19:08:41.269" v="5253" actId="1076"/>
          <ac:picMkLst>
            <pc:docMk/>
            <pc:sldMk cId="934112788" sldId="337"/>
            <ac:picMk id="10" creationId="{76442263-867C-16CB-7A71-0687A3A6EA56}"/>
          </ac:picMkLst>
        </pc:picChg>
        <pc:picChg chg="del">
          <ac:chgData name="David Zhao" userId="888fc9893cbb9cfb" providerId="LiveId" clId="{F5E57AA3-FFD1-4667-86F6-F9D9365877E6}" dt="2022-11-12T19:06:34.812" v="5156" actId="478"/>
          <ac:picMkLst>
            <pc:docMk/>
            <pc:sldMk cId="934112788" sldId="337"/>
            <ac:picMk id="18" creationId="{26F62845-1108-2401-AD9E-FAC48D9C9EAF}"/>
          </ac:picMkLst>
        </pc:picChg>
        <pc:picChg chg="add mod">
          <ac:chgData name="David Zhao" userId="888fc9893cbb9cfb" providerId="LiveId" clId="{F5E57AA3-FFD1-4667-86F6-F9D9365877E6}" dt="2022-11-12T19:08:24.598" v="5248" actId="1076"/>
          <ac:picMkLst>
            <pc:docMk/>
            <pc:sldMk cId="934112788" sldId="337"/>
            <ac:picMk id="1026" creationId="{8E2F999B-B747-7608-AE01-293061DD81A7}"/>
          </ac:picMkLst>
        </pc:picChg>
      </pc:sldChg>
      <pc:sldChg chg="addSp modSp add del mod">
        <pc:chgData name="David Zhao" userId="888fc9893cbb9cfb" providerId="LiveId" clId="{F5E57AA3-FFD1-4667-86F6-F9D9365877E6}" dt="2022-11-12T19:37:20.491" v="7351" actId="2696"/>
        <pc:sldMkLst>
          <pc:docMk/>
          <pc:sldMk cId="2192273753" sldId="338"/>
        </pc:sldMkLst>
        <pc:spChg chg="add mod">
          <ac:chgData name="David Zhao" userId="888fc9893cbb9cfb" providerId="LiveId" clId="{F5E57AA3-FFD1-4667-86F6-F9D9365877E6}" dt="2022-11-12T19:09:30.098" v="5261" actId="14100"/>
          <ac:spMkLst>
            <pc:docMk/>
            <pc:sldMk cId="2192273753" sldId="338"/>
            <ac:spMk id="5" creationId="{3B4DFA3C-20C5-F8AA-2CC6-F41A8B3602AC}"/>
          </ac:spMkLst>
        </pc:spChg>
        <pc:spChg chg="add mod">
          <ac:chgData name="David Zhao" userId="888fc9893cbb9cfb" providerId="LiveId" clId="{F5E57AA3-FFD1-4667-86F6-F9D9365877E6}" dt="2022-11-12T19:09:54.570" v="5293" actId="1076"/>
          <ac:spMkLst>
            <pc:docMk/>
            <pc:sldMk cId="2192273753" sldId="338"/>
            <ac:spMk id="6" creationId="{A032E696-AB68-0F56-8D22-D43A91162C79}"/>
          </ac:spMkLst>
        </pc:spChg>
      </pc:sldChg>
      <pc:sldChg chg="addSp delSp modSp add mod">
        <pc:chgData name="David Zhao" userId="888fc9893cbb9cfb" providerId="LiveId" clId="{F5E57AA3-FFD1-4667-86F6-F9D9365877E6}" dt="2022-11-12T19:38:36.022" v="7447" actId="20577"/>
        <pc:sldMkLst>
          <pc:docMk/>
          <pc:sldMk cId="951863941" sldId="339"/>
        </pc:sldMkLst>
        <pc:spChg chg="mod">
          <ac:chgData name="David Zhao" userId="888fc9893cbb9cfb" providerId="LiveId" clId="{F5E57AA3-FFD1-4667-86F6-F9D9365877E6}" dt="2022-11-12T19:38:36.022" v="7447" actId="20577"/>
          <ac:spMkLst>
            <pc:docMk/>
            <pc:sldMk cId="951863941" sldId="339"/>
            <ac:spMk id="3" creationId="{D6956872-9A92-3C64-87A8-77BD2E67AFDD}"/>
          </ac:spMkLst>
        </pc:spChg>
        <pc:spChg chg="del">
          <ac:chgData name="David Zhao" userId="888fc9893cbb9cfb" providerId="LiveId" clId="{F5E57AA3-FFD1-4667-86F6-F9D9365877E6}" dt="2022-11-12T19:19:09.958" v="5861" actId="478"/>
          <ac:spMkLst>
            <pc:docMk/>
            <pc:sldMk cId="951863941" sldId="339"/>
            <ac:spMk id="4" creationId="{332480D7-FC55-280B-65E2-3D29E0B451A5}"/>
          </ac:spMkLst>
        </pc:spChg>
        <pc:spChg chg="del">
          <ac:chgData name="David Zhao" userId="888fc9893cbb9cfb" providerId="LiveId" clId="{F5E57AA3-FFD1-4667-86F6-F9D9365877E6}" dt="2022-11-12T19:19:09.958" v="5861" actId="478"/>
          <ac:spMkLst>
            <pc:docMk/>
            <pc:sldMk cId="951863941" sldId="339"/>
            <ac:spMk id="5" creationId="{C029671C-C2D7-64CA-8037-429270B76DA3}"/>
          </ac:spMkLst>
        </pc:spChg>
        <pc:spChg chg="del">
          <ac:chgData name="David Zhao" userId="888fc9893cbb9cfb" providerId="LiveId" clId="{F5E57AA3-FFD1-4667-86F6-F9D9365877E6}" dt="2022-11-12T19:19:09.958" v="5861" actId="478"/>
          <ac:spMkLst>
            <pc:docMk/>
            <pc:sldMk cId="951863941" sldId="339"/>
            <ac:spMk id="6" creationId="{FD21CB4C-44A3-A506-B458-02502A940D89}"/>
          </ac:spMkLst>
        </pc:spChg>
        <pc:spChg chg="del">
          <ac:chgData name="David Zhao" userId="888fc9893cbb9cfb" providerId="LiveId" clId="{F5E57AA3-FFD1-4667-86F6-F9D9365877E6}" dt="2022-11-12T19:19:11.911" v="5862" actId="478"/>
          <ac:spMkLst>
            <pc:docMk/>
            <pc:sldMk cId="951863941" sldId="339"/>
            <ac:spMk id="7" creationId="{80709A94-BBFB-F304-07A2-DE79A77E08E4}"/>
          </ac:spMkLst>
        </pc:spChg>
        <pc:spChg chg="del">
          <ac:chgData name="David Zhao" userId="888fc9893cbb9cfb" providerId="LiveId" clId="{F5E57AA3-FFD1-4667-86F6-F9D9365877E6}" dt="2022-11-12T19:19:09.958" v="5861" actId="478"/>
          <ac:spMkLst>
            <pc:docMk/>
            <pc:sldMk cId="951863941" sldId="339"/>
            <ac:spMk id="8" creationId="{353E05F7-C262-60DE-05A0-17B6A630DFD0}"/>
          </ac:spMkLst>
        </pc:spChg>
        <pc:spChg chg="add del mod">
          <ac:chgData name="David Zhao" userId="888fc9893cbb9cfb" providerId="LiveId" clId="{F5E57AA3-FFD1-4667-86F6-F9D9365877E6}" dt="2022-11-12T19:19:18.199" v="5867" actId="478"/>
          <ac:spMkLst>
            <pc:docMk/>
            <pc:sldMk cId="951863941" sldId="339"/>
            <ac:spMk id="10" creationId="{F7A71444-2F52-CC47-3210-6F3800C693A7}"/>
          </ac:spMkLst>
        </pc:spChg>
        <pc:spChg chg="add del mod">
          <ac:chgData name="David Zhao" userId="888fc9893cbb9cfb" providerId="LiveId" clId="{F5E57AA3-FFD1-4667-86F6-F9D9365877E6}" dt="2022-11-12T19:19:15.325" v="5865" actId="478"/>
          <ac:spMkLst>
            <pc:docMk/>
            <pc:sldMk cId="951863941" sldId="339"/>
            <ac:spMk id="12" creationId="{8584F804-8EE7-6F10-126E-9C1787EA2E97}"/>
          </ac:spMkLst>
        </pc:spChg>
        <pc:spChg chg="add del mod">
          <ac:chgData name="David Zhao" userId="888fc9893cbb9cfb" providerId="LiveId" clId="{F5E57AA3-FFD1-4667-86F6-F9D9365877E6}" dt="2022-11-12T19:19:16.371" v="5866" actId="478"/>
          <ac:spMkLst>
            <pc:docMk/>
            <pc:sldMk cId="951863941" sldId="339"/>
            <ac:spMk id="14" creationId="{39738EBB-92AE-7578-49F1-CDA93FAA8D4C}"/>
          </ac:spMkLst>
        </pc:spChg>
        <pc:spChg chg="add del mod">
          <ac:chgData name="David Zhao" userId="888fc9893cbb9cfb" providerId="LiveId" clId="{F5E57AA3-FFD1-4667-86F6-F9D9365877E6}" dt="2022-11-12T19:19:13.974" v="5864" actId="478"/>
          <ac:spMkLst>
            <pc:docMk/>
            <pc:sldMk cId="951863941" sldId="339"/>
            <ac:spMk id="16" creationId="{CEAF1520-8798-3F53-5B2E-4D1EF3380645}"/>
          </ac:spMkLst>
        </pc:spChg>
        <pc:spChg chg="add del mod">
          <ac:chgData name="David Zhao" userId="888fc9893cbb9cfb" providerId="LiveId" clId="{F5E57AA3-FFD1-4667-86F6-F9D9365877E6}" dt="2022-11-12T19:19:13.088" v="5863" actId="478"/>
          <ac:spMkLst>
            <pc:docMk/>
            <pc:sldMk cId="951863941" sldId="339"/>
            <ac:spMk id="18" creationId="{64CD5D95-78C2-A6F0-18F5-6339BD15AEBF}"/>
          </ac:spMkLst>
        </pc:spChg>
      </pc:sldChg>
      <pc:sldChg chg="addSp modSp add del mod">
        <pc:chgData name="David Zhao" userId="888fc9893cbb9cfb" providerId="LiveId" clId="{F5E57AA3-FFD1-4667-86F6-F9D9365877E6}" dt="2022-11-12T19:40:22.124" v="7454" actId="47"/>
        <pc:sldMkLst>
          <pc:docMk/>
          <pc:sldMk cId="3988165140" sldId="340"/>
        </pc:sldMkLst>
        <pc:spChg chg="mod">
          <ac:chgData name="David Zhao" userId="888fc9893cbb9cfb" providerId="LiveId" clId="{F5E57AA3-FFD1-4667-86F6-F9D9365877E6}" dt="2022-11-12T19:38:43.778" v="7449"/>
          <ac:spMkLst>
            <pc:docMk/>
            <pc:sldMk cId="3988165140" sldId="340"/>
            <ac:spMk id="3" creationId="{D6956872-9A92-3C64-87A8-77BD2E67AFDD}"/>
          </ac:spMkLst>
        </pc:spChg>
        <pc:spChg chg="add mod">
          <ac:chgData name="David Zhao" userId="888fc9893cbb9cfb" providerId="LiveId" clId="{F5E57AA3-FFD1-4667-86F6-F9D9365877E6}" dt="2022-11-12T19:38:51.188" v="7451" actId="1076"/>
          <ac:spMkLst>
            <pc:docMk/>
            <pc:sldMk cId="3988165140" sldId="340"/>
            <ac:spMk id="4" creationId="{516536CB-0704-AE8F-0E48-A81B0B8D000E}"/>
          </ac:spMkLst>
        </pc:spChg>
        <pc:picChg chg="add mod">
          <ac:chgData name="David Zhao" userId="888fc9893cbb9cfb" providerId="LiveId" clId="{F5E57AA3-FFD1-4667-86F6-F9D9365877E6}" dt="2022-11-12T19:38:53.350" v="7452" actId="1076"/>
          <ac:picMkLst>
            <pc:docMk/>
            <pc:sldMk cId="3988165140" sldId="340"/>
            <ac:picMk id="2050" creationId="{125BF7CF-5563-E946-B17F-27EF86776929}"/>
          </ac:picMkLst>
        </pc:picChg>
      </pc:sldChg>
      <pc:sldChg chg="addSp delSp modSp add del mod">
        <pc:chgData name="David Zhao" userId="888fc9893cbb9cfb" providerId="LiveId" clId="{F5E57AA3-FFD1-4667-86F6-F9D9365877E6}" dt="2022-11-12T19:28:13.570" v="6696" actId="2696"/>
        <pc:sldMkLst>
          <pc:docMk/>
          <pc:sldMk cId="837377197" sldId="341"/>
        </pc:sldMkLst>
        <pc:spChg chg="mod">
          <ac:chgData name="David Zhao" userId="888fc9893cbb9cfb" providerId="LiveId" clId="{F5E57AA3-FFD1-4667-86F6-F9D9365877E6}" dt="2022-11-12T19:24:34.413" v="6470" actId="20577"/>
          <ac:spMkLst>
            <pc:docMk/>
            <pc:sldMk cId="837377197" sldId="341"/>
            <ac:spMk id="2" creationId="{51599369-DDDC-C2BA-D30B-F2A7C705D651}"/>
          </ac:spMkLst>
        </pc:spChg>
        <pc:spChg chg="mod">
          <ac:chgData name="David Zhao" userId="888fc9893cbb9cfb" providerId="LiveId" clId="{F5E57AA3-FFD1-4667-86F6-F9D9365877E6}" dt="2022-11-12T19:26:05.646" v="6635" actId="255"/>
          <ac:spMkLst>
            <pc:docMk/>
            <pc:sldMk cId="837377197" sldId="341"/>
            <ac:spMk id="3" creationId="{D6956872-9A92-3C64-87A8-77BD2E67AFDD}"/>
          </ac:spMkLst>
        </pc:spChg>
        <pc:spChg chg="mod">
          <ac:chgData name="David Zhao" userId="888fc9893cbb9cfb" providerId="LiveId" clId="{F5E57AA3-FFD1-4667-86F6-F9D9365877E6}" dt="2022-11-12T19:26:45.231" v="6641" actId="1076"/>
          <ac:spMkLst>
            <pc:docMk/>
            <pc:sldMk cId="837377197" sldId="341"/>
            <ac:spMk id="4" creationId="{516536CB-0704-AE8F-0E48-A81B0B8D000E}"/>
          </ac:spMkLst>
        </pc:spChg>
        <pc:picChg chg="del">
          <ac:chgData name="David Zhao" userId="888fc9893cbb9cfb" providerId="LiveId" clId="{F5E57AA3-FFD1-4667-86F6-F9D9365877E6}" dt="2022-11-12T19:24:13.860" v="6424" actId="478"/>
          <ac:picMkLst>
            <pc:docMk/>
            <pc:sldMk cId="837377197" sldId="341"/>
            <ac:picMk id="2050" creationId="{125BF7CF-5563-E946-B17F-27EF86776929}"/>
          </ac:picMkLst>
        </pc:picChg>
        <pc:picChg chg="add del mod">
          <ac:chgData name="David Zhao" userId="888fc9893cbb9cfb" providerId="LiveId" clId="{F5E57AA3-FFD1-4667-86F6-F9D9365877E6}" dt="2022-11-12T19:26:38.833" v="6638" actId="478"/>
          <ac:picMkLst>
            <pc:docMk/>
            <pc:sldMk cId="837377197" sldId="341"/>
            <ac:picMk id="3074" creationId="{91FEC378-0A35-71DB-703D-CB881DA0FF03}"/>
          </ac:picMkLst>
        </pc:picChg>
        <pc:picChg chg="add mod">
          <ac:chgData name="David Zhao" userId="888fc9893cbb9cfb" providerId="LiveId" clId="{F5E57AA3-FFD1-4667-86F6-F9D9365877E6}" dt="2022-11-12T19:27:13.495" v="6648" actId="1076"/>
          <ac:picMkLst>
            <pc:docMk/>
            <pc:sldMk cId="837377197" sldId="341"/>
            <ac:picMk id="3076" creationId="{746C1D80-58D9-A66F-0903-0CB48351F8FA}"/>
          </ac:picMkLst>
        </pc:picChg>
      </pc:sldChg>
      <pc:sldChg chg="delSp modSp add mod">
        <pc:chgData name="David Zhao" userId="888fc9893cbb9cfb" providerId="LiveId" clId="{F5E57AA3-FFD1-4667-86F6-F9D9365877E6}" dt="2022-11-12T19:31:10.483" v="7007" actId="20577"/>
        <pc:sldMkLst>
          <pc:docMk/>
          <pc:sldMk cId="3291988543" sldId="342"/>
        </pc:sldMkLst>
        <pc:spChg chg="mod">
          <ac:chgData name="David Zhao" userId="888fc9893cbb9cfb" providerId="LiveId" clId="{F5E57AA3-FFD1-4667-86F6-F9D9365877E6}" dt="2022-11-12T19:28:06.488" v="6692" actId="20577"/>
          <ac:spMkLst>
            <pc:docMk/>
            <pc:sldMk cId="3291988543" sldId="342"/>
            <ac:spMk id="2" creationId="{51599369-DDDC-C2BA-D30B-F2A7C705D651}"/>
          </ac:spMkLst>
        </pc:spChg>
        <pc:spChg chg="mod">
          <ac:chgData name="David Zhao" userId="888fc9893cbb9cfb" providerId="LiveId" clId="{F5E57AA3-FFD1-4667-86F6-F9D9365877E6}" dt="2022-11-12T19:31:10.483" v="7007" actId="20577"/>
          <ac:spMkLst>
            <pc:docMk/>
            <pc:sldMk cId="3291988543" sldId="342"/>
            <ac:spMk id="3" creationId="{D6956872-9A92-3C64-87A8-77BD2E67AFDD}"/>
          </ac:spMkLst>
        </pc:spChg>
        <pc:spChg chg="del">
          <ac:chgData name="David Zhao" userId="888fc9893cbb9cfb" providerId="LiveId" clId="{F5E57AA3-FFD1-4667-86F6-F9D9365877E6}" dt="2022-11-12T19:28:09.903" v="6694" actId="478"/>
          <ac:spMkLst>
            <pc:docMk/>
            <pc:sldMk cId="3291988543" sldId="342"/>
            <ac:spMk id="4" creationId="{516536CB-0704-AE8F-0E48-A81B0B8D000E}"/>
          </ac:spMkLst>
        </pc:spChg>
        <pc:picChg chg="del">
          <ac:chgData name="David Zhao" userId="888fc9893cbb9cfb" providerId="LiveId" clId="{F5E57AA3-FFD1-4667-86F6-F9D9365877E6}" dt="2022-11-12T19:28:07.443" v="6693" actId="478"/>
          <ac:picMkLst>
            <pc:docMk/>
            <pc:sldMk cId="3291988543" sldId="342"/>
            <ac:picMk id="3076" creationId="{746C1D80-58D9-A66F-0903-0CB48351F8FA}"/>
          </ac:picMkLst>
        </pc:picChg>
      </pc:sldChg>
      <pc:sldChg chg="addSp modSp add del mod">
        <pc:chgData name="David Zhao" userId="888fc9893cbb9cfb" providerId="LiveId" clId="{F5E57AA3-FFD1-4667-86F6-F9D9365877E6}" dt="2022-11-12T19:40:20.685" v="7453" actId="47"/>
        <pc:sldMkLst>
          <pc:docMk/>
          <pc:sldMk cId="3791761703" sldId="343"/>
        </pc:sldMkLst>
        <pc:spChg chg="add mod">
          <ac:chgData name="David Zhao" userId="888fc9893cbb9cfb" providerId="LiveId" clId="{F5E57AA3-FFD1-4667-86F6-F9D9365877E6}" dt="2022-11-12T19:28:26.798" v="6701" actId="208"/>
          <ac:spMkLst>
            <pc:docMk/>
            <pc:sldMk cId="3791761703" sldId="343"/>
            <ac:spMk id="5" creationId="{18153DA1-6B34-E115-C480-F51F4E146450}"/>
          </ac:spMkLst>
        </pc:spChg>
      </pc:sldChg>
      <pc:sldChg chg="addSp delSp modSp add del mod">
        <pc:chgData name="David Zhao" userId="888fc9893cbb9cfb" providerId="LiveId" clId="{F5E57AA3-FFD1-4667-86F6-F9D9365877E6}" dt="2022-11-12T19:40:37.045" v="7455" actId="47"/>
        <pc:sldMkLst>
          <pc:docMk/>
          <pc:sldMk cId="3226988663" sldId="344"/>
        </pc:sldMkLst>
        <pc:spChg chg="mod">
          <ac:chgData name="David Zhao" userId="888fc9893cbb9cfb" providerId="LiveId" clId="{F5E57AA3-FFD1-4667-86F6-F9D9365877E6}" dt="2022-11-12T19:31:20.827" v="7010" actId="20577"/>
          <ac:spMkLst>
            <pc:docMk/>
            <pc:sldMk cId="3226988663" sldId="344"/>
            <ac:spMk id="3" creationId="{D6956872-9A92-3C64-87A8-77BD2E67AFDD}"/>
          </ac:spMkLst>
        </pc:spChg>
        <pc:spChg chg="add mod">
          <ac:chgData name="David Zhao" userId="888fc9893cbb9cfb" providerId="LiveId" clId="{F5E57AA3-FFD1-4667-86F6-F9D9365877E6}" dt="2022-11-12T19:34:06.519" v="7266" actId="255"/>
          <ac:spMkLst>
            <pc:docMk/>
            <pc:sldMk cId="3226988663" sldId="344"/>
            <ac:spMk id="4" creationId="{56B673F7-747E-200F-99AA-43D2A2A873CA}"/>
          </ac:spMkLst>
        </pc:spChg>
        <pc:picChg chg="add del">
          <ac:chgData name="David Zhao" userId="888fc9893cbb9cfb" providerId="LiveId" clId="{F5E57AA3-FFD1-4667-86F6-F9D9365877E6}" dt="2022-11-12T19:33:55.565" v="7261"/>
          <ac:picMkLst>
            <pc:docMk/>
            <pc:sldMk cId="3226988663" sldId="344"/>
            <ac:picMk id="4098" creationId="{AC29E7A5-8954-1F2A-4997-5E538D7FA352}"/>
          </ac:picMkLst>
        </pc:picChg>
        <pc:picChg chg="add del mod">
          <ac:chgData name="David Zhao" userId="888fc9893cbb9cfb" providerId="LiveId" clId="{F5E57AA3-FFD1-4667-86F6-F9D9365877E6}" dt="2022-11-12T19:34:01.675" v="7265" actId="478"/>
          <ac:picMkLst>
            <pc:docMk/>
            <pc:sldMk cId="3226988663" sldId="344"/>
            <ac:picMk id="4100" creationId="{870BE535-AB22-08B4-3BC3-B43119F285CD}"/>
          </ac:picMkLst>
        </pc:picChg>
      </pc:sldChg>
      <pc:sldChg chg="addSp delSp modSp add del mod">
        <pc:chgData name="David Zhao" userId="888fc9893cbb9cfb" providerId="LiveId" clId="{F5E57AA3-FFD1-4667-86F6-F9D9365877E6}" dt="2022-11-12T19:40:37.045" v="7455" actId="47"/>
        <pc:sldMkLst>
          <pc:docMk/>
          <pc:sldMk cId="2127884938" sldId="345"/>
        </pc:sldMkLst>
        <pc:spChg chg="mod">
          <ac:chgData name="David Zhao" userId="888fc9893cbb9cfb" providerId="LiveId" clId="{F5E57AA3-FFD1-4667-86F6-F9D9365877E6}" dt="2022-11-12T19:34:13.048" v="7277" actId="20577"/>
          <ac:spMkLst>
            <pc:docMk/>
            <pc:sldMk cId="2127884938" sldId="345"/>
            <ac:spMk id="2" creationId="{51599369-DDDC-C2BA-D30B-F2A7C705D651}"/>
          </ac:spMkLst>
        </pc:spChg>
        <pc:spChg chg="del mod">
          <ac:chgData name="David Zhao" userId="888fc9893cbb9cfb" providerId="LiveId" clId="{F5E57AA3-FFD1-4667-86F6-F9D9365877E6}" dt="2022-11-12T19:34:21.810" v="7283" actId="478"/>
          <ac:spMkLst>
            <pc:docMk/>
            <pc:sldMk cId="2127884938" sldId="345"/>
            <ac:spMk id="3" creationId="{D6956872-9A92-3C64-87A8-77BD2E67AFDD}"/>
          </ac:spMkLst>
        </pc:spChg>
        <pc:spChg chg="del">
          <ac:chgData name="David Zhao" userId="888fc9893cbb9cfb" providerId="LiveId" clId="{F5E57AA3-FFD1-4667-86F6-F9D9365877E6}" dt="2022-11-12T19:34:14.725" v="7278" actId="478"/>
          <ac:spMkLst>
            <pc:docMk/>
            <pc:sldMk cId="2127884938" sldId="345"/>
            <ac:spMk id="4" creationId="{56B673F7-747E-200F-99AA-43D2A2A873CA}"/>
          </ac:spMkLst>
        </pc:spChg>
        <pc:picChg chg="add mod">
          <ac:chgData name="David Zhao" userId="888fc9893cbb9cfb" providerId="LiveId" clId="{F5E57AA3-FFD1-4667-86F6-F9D9365877E6}" dt="2022-11-12T19:34:24.715" v="7285" actId="1076"/>
          <ac:picMkLst>
            <pc:docMk/>
            <pc:sldMk cId="2127884938" sldId="345"/>
            <ac:picMk id="5122" creationId="{4B9DD323-0A4E-41AE-F6F4-CC12152711C3}"/>
          </ac:picMkLst>
        </pc:picChg>
      </pc:sldChg>
      <pc:sldChg chg="addSp delSp modSp add del mod">
        <pc:chgData name="David Zhao" userId="888fc9893cbb9cfb" providerId="LiveId" clId="{F5E57AA3-FFD1-4667-86F6-F9D9365877E6}" dt="2022-11-12T19:40:37.045" v="7455" actId="47"/>
        <pc:sldMkLst>
          <pc:docMk/>
          <pc:sldMk cId="1445621095" sldId="346"/>
        </pc:sldMkLst>
        <pc:spChg chg="mod">
          <ac:chgData name="David Zhao" userId="888fc9893cbb9cfb" providerId="LiveId" clId="{F5E57AA3-FFD1-4667-86F6-F9D9365877E6}" dt="2022-11-12T19:34:53.922" v="7309" actId="20577"/>
          <ac:spMkLst>
            <pc:docMk/>
            <pc:sldMk cId="1445621095" sldId="346"/>
            <ac:spMk id="2" creationId="{51599369-DDDC-C2BA-D30B-F2A7C705D651}"/>
          </ac:spMkLst>
        </pc:spChg>
        <pc:picChg chg="del">
          <ac:chgData name="David Zhao" userId="888fc9893cbb9cfb" providerId="LiveId" clId="{F5E57AA3-FFD1-4667-86F6-F9D9365877E6}" dt="2022-11-12T19:34:54.981" v="7310" actId="478"/>
          <ac:picMkLst>
            <pc:docMk/>
            <pc:sldMk cId="1445621095" sldId="346"/>
            <ac:picMk id="5122" creationId="{4B9DD323-0A4E-41AE-F6F4-CC12152711C3}"/>
          </ac:picMkLst>
        </pc:picChg>
        <pc:picChg chg="add mod">
          <ac:chgData name="David Zhao" userId="888fc9893cbb9cfb" providerId="LiveId" clId="{F5E57AA3-FFD1-4667-86F6-F9D9365877E6}" dt="2022-11-12T19:34:58.122" v="7312" actId="1076"/>
          <ac:picMkLst>
            <pc:docMk/>
            <pc:sldMk cId="1445621095" sldId="346"/>
            <ac:picMk id="6146" creationId="{56D24941-8624-0107-A4F4-7BD5EE8D59CB}"/>
          </ac:picMkLst>
        </pc:picChg>
      </pc:sldChg>
      <pc:sldChg chg="addSp delSp modSp add del mod">
        <pc:chgData name="David Zhao" userId="888fc9893cbb9cfb" providerId="LiveId" clId="{F5E57AA3-FFD1-4667-86F6-F9D9365877E6}" dt="2022-11-12T19:40:37.045" v="7455" actId="47"/>
        <pc:sldMkLst>
          <pc:docMk/>
          <pc:sldMk cId="3761240506" sldId="347"/>
        </pc:sldMkLst>
        <pc:spChg chg="mod">
          <ac:chgData name="David Zhao" userId="888fc9893cbb9cfb" providerId="LiveId" clId="{F5E57AA3-FFD1-4667-86F6-F9D9365877E6}" dt="2022-11-12T19:35:43.362" v="7342" actId="1076"/>
          <ac:spMkLst>
            <pc:docMk/>
            <pc:sldMk cId="3761240506" sldId="347"/>
            <ac:spMk id="2" creationId="{51599369-DDDC-C2BA-D30B-F2A7C705D651}"/>
          </ac:spMkLst>
        </pc:spChg>
        <pc:picChg chg="del">
          <ac:chgData name="David Zhao" userId="888fc9893cbb9cfb" providerId="LiveId" clId="{F5E57AA3-FFD1-4667-86F6-F9D9365877E6}" dt="2022-11-12T19:35:26.990" v="7333" actId="478"/>
          <ac:picMkLst>
            <pc:docMk/>
            <pc:sldMk cId="3761240506" sldId="347"/>
            <ac:picMk id="6146" creationId="{56D24941-8624-0107-A4F4-7BD5EE8D59CB}"/>
          </ac:picMkLst>
        </pc:picChg>
        <pc:picChg chg="add mod">
          <ac:chgData name="David Zhao" userId="888fc9893cbb9cfb" providerId="LiveId" clId="{F5E57AA3-FFD1-4667-86F6-F9D9365877E6}" dt="2022-11-12T19:35:41.032" v="7341" actId="1076"/>
          <ac:picMkLst>
            <pc:docMk/>
            <pc:sldMk cId="3761240506" sldId="347"/>
            <ac:picMk id="7170" creationId="{BF6CC1E1-6DCE-3661-C72A-84C1A0B27EC6}"/>
          </ac:picMkLst>
        </pc:picChg>
      </pc:sldChg>
      <pc:sldChg chg="new del">
        <pc:chgData name="David Zhao" userId="888fc9893cbb9cfb" providerId="LiveId" clId="{F5E57AA3-FFD1-4667-86F6-F9D9365877E6}" dt="2022-11-12T19:35:20.074" v="7315" actId="47"/>
        <pc:sldMkLst>
          <pc:docMk/>
          <pc:sldMk cId="2238155998" sldId="348"/>
        </pc:sldMkLst>
      </pc:sldChg>
      <pc:sldMasterChg chg="delSldLayout">
        <pc:chgData name="David Zhao" userId="888fc9893cbb9cfb" providerId="LiveId" clId="{F5E57AA3-FFD1-4667-86F6-F9D9365877E6}" dt="2022-11-12T19:36:04.564" v="7343" actId="47"/>
        <pc:sldMasterMkLst>
          <pc:docMk/>
          <pc:sldMasterMk cId="0" sldId="2147483690"/>
        </pc:sldMasterMkLst>
        <pc:sldLayoutChg chg="del">
          <pc:chgData name="David Zhao" userId="888fc9893cbb9cfb" providerId="LiveId" clId="{F5E57AA3-FFD1-4667-86F6-F9D9365877E6}" dt="2022-11-12T17:17:06.348" v="330" actId="2696"/>
          <pc:sldLayoutMkLst>
            <pc:docMk/>
            <pc:sldMasterMk cId="0" sldId="2147483690"/>
            <pc:sldLayoutMk cId="0" sldId="2147483650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51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52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53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54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55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56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62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64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65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66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68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69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70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71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72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73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74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79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80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82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83"/>
          </pc:sldLayoutMkLst>
        </pc:sldLayoutChg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0"/>
            <pc:sldLayoutMk cId="0" sldId="2147483684"/>
          </pc:sldLayoutMkLst>
        </pc:sldLayoutChg>
      </pc:sldMasterChg>
      <pc:sldMasterChg chg="del delSldLayout">
        <pc:chgData name="David Zhao" userId="888fc9893cbb9cfb" providerId="LiveId" clId="{F5E57AA3-FFD1-4667-86F6-F9D9365877E6}" dt="2022-11-12T19:36:04.564" v="7343" actId="47"/>
        <pc:sldMasterMkLst>
          <pc:docMk/>
          <pc:sldMasterMk cId="0" sldId="2147483691"/>
        </pc:sldMasterMkLst>
        <pc:sldLayoutChg chg="del">
          <pc:chgData name="David Zhao" userId="888fc9893cbb9cfb" providerId="LiveId" clId="{F5E57AA3-FFD1-4667-86F6-F9D9365877E6}" dt="2022-11-12T19:36:04.564" v="7343" actId="47"/>
          <pc:sldLayoutMkLst>
            <pc:docMk/>
            <pc:sldMasterMk cId="0" sldId="2147483691"/>
            <pc:sldLayoutMk cId="0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d93de69ded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d93de69ded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93de69ded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d93de69ded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d93de69de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d93de69de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c14e0e7de_0_24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c14e0e7de_0_24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dc14e0e7de_0_24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dc14e0e7de_0_24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dc14e0e7de_1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dc14e0e7de_1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dc14e0e7de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dc14e0e7de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344584" y="295260"/>
            <a:ext cx="2489848" cy="2488567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 w="85100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6450" y="4059808"/>
            <a:ext cx="2682300" cy="2680934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49541" y="2975400"/>
            <a:ext cx="3555300" cy="3555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21737" y="3952762"/>
            <a:ext cx="1589389" cy="1589307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66112" y="4302762"/>
            <a:ext cx="900622" cy="900575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527100" y="4049327"/>
            <a:ext cx="1589400" cy="15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1972573" y="-1958600"/>
            <a:ext cx="3101100" cy="310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42396" y="4234063"/>
            <a:ext cx="1219991" cy="1219928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73263" y="4229402"/>
            <a:ext cx="1976202" cy="197609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445182" y="4757890"/>
            <a:ext cx="1284836" cy="128477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10660" y="4668518"/>
            <a:ext cx="1099632" cy="1099575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024341" y="4880422"/>
            <a:ext cx="674055" cy="674055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979525" y="929060"/>
            <a:ext cx="1219967" cy="122096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273429" y="152400"/>
            <a:ext cx="129851" cy="538530"/>
            <a:chOff x="273429" y="0"/>
            <a:chExt cx="129851" cy="538530"/>
          </a:xfrm>
        </p:grpSpPr>
        <p:sp>
          <p:nvSpPr>
            <p:cNvPr id="23" name="Google Shape;23;p2"/>
            <p:cNvSpPr/>
            <p:nvPr/>
          </p:nvSpPr>
          <p:spPr>
            <a:xfrm>
              <a:off x="273429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2536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3429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2536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73429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2536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73429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2536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3429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2536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3429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2536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3429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2536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3429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2536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/>
          <p:nvPr/>
        </p:nvSpPr>
        <p:spPr>
          <a:xfrm rot="5400000">
            <a:off x="1851324" y="-220762"/>
            <a:ext cx="50711" cy="1284857"/>
          </a:xfrm>
          <a:custGeom>
            <a:avLst/>
            <a:gdLst/>
            <a:ahLst/>
            <a:cxnLst/>
            <a:rect l="l" t="t" r="r" b="b"/>
            <a:pathLst>
              <a:path w="1520" h="38512" fill="none" extrusionOk="0">
                <a:moveTo>
                  <a:pt x="1520" y="0"/>
                </a:moveTo>
                <a:cubicBezTo>
                  <a:pt x="1520" y="1216"/>
                  <a:pt x="0" y="1216"/>
                  <a:pt x="0" y="2402"/>
                </a:cubicBezTo>
                <a:cubicBezTo>
                  <a:pt x="0" y="3617"/>
                  <a:pt x="1520" y="3617"/>
                  <a:pt x="1520" y="4803"/>
                </a:cubicBezTo>
                <a:cubicBezTo>
                  <a:pt x="1520" y="6019"/>
                  <a:pt x="0" y="6019"/>
                  <a:pt x="0" y="7234"/>
                </a:cubicBezTo>
                <a:cubicBezTo>
                  <a:pt x="0" y="8420"/>
                  <a:pt x="1520" y="8420"/>
                  <a:pt x="1520" y="9636"/>
                </a:cubicBezTo>
                <a:cubicBezTo>
                  <a:pt x="1520" y="10821"/>
                  <a:pt x="0" y="10821"/>
                  <a:pt x="0" y="12037"/>
                </a:cubicBezTo>
                <a:cubicBezTo>
                  <a:pt x="0" y="13222"/>
                  <a:pt x="1520" y="13222"/>
                  <a:pt x="1520" y="14438"/>
                </a:cubicBezTo>
                <a:cubicBezTo>
                  <a:pt x="1520" y="15654"/>
                  <a:pt x="0" y="15624"/>
                  <a:pt x="0" y="16839"/>
                </a:cubicBezTo>
                <a:cubicBezTo>
                  <a:pt x="0" y="18055"/>
                  <a:pt x="1520" y="18055"/>
                  <a:pt x="1520" y="19241"/>
                </a:cubicBezTo>
                <a:cubicBezTo>
                  <a:pt x="1520" y="20457"/>
                  <a:pt x="0" y="20457"/>
                  <a:pt x="0" y="21642"/>
                </a:cubicBezTo>
                <a:cubicBezTo>
                  <a:pt x="0" y="22858"/>
                  <a:pt x="1520" y="22858"/>
                  <a:pt x="1520" y="24043"/>
                </a:cubicBezTo>
                <a:cubicBezTo>
                  <a:pt x="1520" y="25259"/>
                  <a:pt x="0" y="25259"/>
                  <a:pt x="0" y="26475"/>
                </a:cubicBezTo>
                <a:cubicBezTo>
                  <a:pt x="0" y="27660"/>
                  <a:pt x="1520" y="27660"/>
                  <a:pt x="1520" y="28876"/>
                </a:cubicBezTo>
                <a:cubicBezTo>
                  <a:pt x="1520" y="30062"/>
                  <a:pt x="0" y="30062"/>
                  <a:pt x="0" y="31277"/>
                </a:cubicBezTo>
                <a:cubicBezTo>
                  <a:pt x="0" y="32493"/>
                  <a:pt x="1520" y="32493"/>
                  <a:pt x="1520" y="33679"/>
                </a:cubicBezTo>
                <a:cubicBezTo>
                  <a:pt x="1520" y="34894"/>
                  <a:pt x="0" y="34894"/>
                  <a:pt x="0" y="36110"/>
                </a:cubicBezTo>
                <a:cubicBezTo>
                  <a:pt x="0" y="37296"/>
                  <a:pt x="1520" y="37296"/>
                  <a:pt x="1520" y="38512"/>
                </a:cubicBezTo>
              </a:path>
            </a:pathLst>
          </a:custGeom>
          <a:solidFill>
            <a:schemeClr val="accent3"/>
          </a:solidFill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1603019" y="3866996"/>
            <a:ext cx="211952" cy="210951"/>
          </a:xfrm>
          <a:custGeom>
            <a:avLst/>
            <a:gdLst/>
            <a:ahLst/>
            <a:cxnLst/>
            <a:rect l="l" t="t" r="r" b="b"/>
            <a:pathLst>
              <a:path w="6353" h="6323" extrusionOk="0">
                <a:moveTo>
                  <a:pt x="2249" y="1"/>
                </a:moveTo>
                <a:lnTo>
                  <a:pt x="2249" y="2220"/>
                </a:lnTo>
                <a:lnTo>
                  <a:pt x="0" y="2220"/>
                </a:lnTo>
                <a:lnTo>
                  <a:pt x="0" y="4104"/>
                </a:lnTo>
                <a:lnTo>
                  <a:pt x="2249" y="4104"/>
                </a:lnTo>
                <a:lnTo>
                  <a:pt x="2249" y="6323"/>
                </a:lnTo>
                <a:lnTo>
                  <a:pt x="4103" y="6323"/>
                </a:lnTo>
                <a:lnTo>
                  <a:pt x="4103" y="4104"/>
                </a:lnTo>
                <a:lnTo>
                  <a:pt x="6353" y="4104"/>
                </a:lnTo>
                <a:lnTo>
                  <a:pt x="6353" y="2220"/>
                </a:lnTo>
                <a:lnTo>
                  <a:pt x="4103" y="2220"/>
                </a:lnTo>
                <a:lnTo>
                  <a:pt x="41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670239" y="4003234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717425" y="1272250"/>
            <a:ext cx="6952200" cy="17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765800" y="3062725"/>
            <a:ext cx="51483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156060" y="3383904"/>
            <a:ext cx="2727158" cy="2727022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676856" y="4989551"/>
            <a:ext cx="821489" cy="821446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-132466" y="4443982"/>
            <a:ext cx="800130" cy="80008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720760" y="-1508311"/>
            <a:ext cx="2182106" cy="2182106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418550" y="249000"/>
            <a:ext cx="800138" cy="805691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613952" y="563988"/>
            <a:ext cx="1951111" cy="1951111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247142" y="4483805"/>
            <a:ext cx="538535" cy="538507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-993275" y="3583800"/>
            <a:ext cx="2521749" cy="2520454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9232448" y="1182527"/>
            <a:ext cx="714119" cy="714034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6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/>
          <p:nvPr/>
        </p:nvSpPr>
        <p:spPr>
          <a:xfrm rot="-8568487" flipH="1">
            <a:off x="160172" y="2036050"/>
            <a:ext cx="2946968" cy="2945658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 rot="-8568429" flipH="1">
            <a:off x="1158139" y="3033450"/>
            <a:ext cx="950989" cy="950989"/>
          </a:xfrm>
          <a:custGeom>
            <a:avLst/>
            <a:gdLst/>
            <a:ahLst/>
            <a:cxnLst/>
            <a:rect l="l" t="t" r="r" b="b"/>
            <a:pathLst>
              <a:path w="23983" h="23983" extrusionOk="0">
                <a:moveTo>
                  <a:pt x="14347" y="1277"/>
                </a:moveTo>
                <a:cubicBezTo>
                  <a:pt x="20244" y="2584"/>
                  <a:pt x="23983" y="8420"/>
                  <a:pt x="22706" y="14317"/>
                </a:cubicBezTo>
                <a:cubicBezTo>
                  <a:pt x="21399" y="20213"/>
                  <a:pt x="15563" y="23982"/>
                  <a:pt x="9667" y="22675"/>
                </a:cubicBezTo>
                <a:cubicBezTo>
                  <a:pt x="3739" y="21399"/>
                  <a:pt x="1" y="15563"/>
                  <a:pt x="1308" y="9636"/>
                </a:cubicBezTo>
                <a:cubicBezTo>
                  <a:pt x="2584" y="3739"/>
                  <a:pt x="8420" y="0"/>
                  <a:pt x="14347" y="127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 rot="-8568329" flipH="1">
            <a:off x="2830860" y="-3567"/>
            <a:ext cx="2649000" cy="2648134"/>
          </a:xfrm>
          <a:custGeom>
            <a:avLst/>
            <a:gdLst/>
            <a:ahLst/>
            <a:cxnLst/>
            <a:rect l="l" t="t" r="r" b="b"/>
            <a:pathLst>
              <a:path w="91796" h="91766" fill="none" extrusionOk="0">
                <a:moveTo>
                  <a:pt x="75473" y="16323"/>
                </a:moveTo>
                <a:cubicBezTo>
                  <a:pt x="91795" y="32646"/>
                  <a:pt x="91795" y="59120"/>
                  <a:pt x="75473" y="75443"/>
                </a:cubicBezTo>
                <a:cubicBezTo>
                  <a:pt x="59150" y="91765"/>
                  <a:pt x="32675" y="91765"/>
                  <a:pt x="16353" y="75443"/>
                </a:cubicBezTo>
                <a:cubicBezTo>
                  <a:pt x="0" y="59120"/>
                  <a:pt x="0" y="32646"/>
                  <a:pt x="16353" y="16323"/>
                </a:cubicBezTo>
                <a:cubicBezTo>
                  <a:pt x="32675" y="1"/>
                  <a:pt x="59150" y="1"/>
                  <a:pt x="75473" y="16323"/>
                </a:cubicBezTo>
                <a:close/>
              </a:path>
            </a:pathLst>
          </a:custGeom>
          <a:noFill/>
          <a:ln w="182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 rot="-8568329" flipH="1">
            <a:off x="3149271" y="314828"/>
            <a:ext cx="2012202" cy="2011307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 rot="2231671" flipH="1">
            <a:off x="3361770" y="546373"/>
            <a:ext cx="1566614" cy="1566614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 rot="-8568329" flipH="1">
            <a:off x="3864472" y="1028886"/>
            <a:ext cx="582430" cy="582459"/>
          </a:xfrm>
          <a:custGeom>
            <a:avLst/>
            <a:gdLst/>
            <a:ahLst/>
            <a:cxnLst/>
            <a:rect l="l" t="t" r="r" b="b"/>
            <a:pathLst>
              <a:path w="20183" h="20184" extrusionOk="0">
                <a:moveTo>
                  <a:pt x="20183" y="10092"/>
                </a:moveTo>
                <a:cubicBezTo>
                  <a:pt x="20183" y="15655"/>
                  <a:pt x="15654" y="20184"/>
                  <a:pt x="10092" y="20184"/>
                </a:cubicBezTo>
                <a:cubicBezTo>
                  <a:pt x="4529" y="20184"/>
                  <a:pt x="0" y="15655"/>
                  <a:pt x="0" y="10092"/>
                </a:cubicBezTo>
                <a:cubicBezTo>
                  <a:pt x="0" y="4499"/>
                  <a:pt x="4529" y="1"/>
                  <a:pt x="10092" y="1"/>
                </a:cubicBezTo>
                <a:cubicBezTo>
                  <a:pt x="15654" y="1"/>
                  <a:pt x="20183" y="4499"/>
                  <a:pt x="20183" y="10092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 rot="2231670" flipH="1">
            <a:off x="1801451" y="998792"/>
            <a:ext cx="641933" cy="64190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 rot="-8568330" flipH="1">
            <a:off x="1925759" y="1123717"/>
            <a:ext cx="393493" cy="393493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 rot="-8568372" flipH="1">
            <a:off x="466401" y="2341453"/>
            <a:ext cx="2334937" cy="2334937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 rot="-8568339" flipH="1">
            <a:off x="1142211" y="340378"/>
            <a:ext cx="1960231" cy="1960231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5158208" y="2221227"/>
            <a:ext cx="205951" cy="205951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7754730" y="4112307"/>
            <a:ext cx="2280647" cy="2280678"/>
          </a:xfrm>
          <a:custGeom>
            <a:avLst/>
            <a:gdLst/>
            <a:ahLst/>
            <a:cxnLst/>
            <a:rect l="l" t="t" r="r" b="b"/>
            <a:pathLst>
              <a:path w="75412" h="75413" extrusionOk="0">
                <a:moveTo>
                  <a:pt x="39150" y="1"/>
                </a:moveTo>
                <a:cubicBezTo>
                  <a:pt x="24469" y="1"/>
                  <a:pt x="11247" y="8846"/>
                  <a:pt x="5623" y="22402"/>
                </a:cubicBezTo>
                <a:cubicBezTo>
                  <a:pt x="0" y="35959"/>
                  <a:pt x="3101" y="51552"/>
                  <a:pt x="13496" y="61947"/>
                </a:cubicBezTo>
                <a:cubicBezTo>
                  <a:pt x="23861" y="72312"/>
                  <a:pt x="39454" y="75412"/>
                  <a:pt x="53010" y="69789"/>
                </a:cubicBezTo>
                <a:cubicBezTo>
                  <a:pt x="66567" y="64196"/>
                  <a:pt x="75412" y="50944"/>
                  <a:pt x="75412" y="36293"/>
                </a:cubicBezTo>
                <a:cubicBezTo>
                  <a:pt x="75381" y="16262"/>
                  <a:pt x="59150" y="31"/>
                  <a:pt x="39150" y="1"/>
                </a:cubicBezTo>
                <a:close/>
                <a:moveTo>
                  <a:pt x="39150" y="67570"/>
                </a:moveTo>
                <a:cubicBezTo>
                  <a:pt x="26475" y="67570"/>
                  <a:pt x="15076" y="59941"/>
                  <a:pt x="10213" y="48269"/>
                </a:cubicBezTo>
                <a:cubicBezTo>
                  <a:pt x="5380" y="36567"/>
                  <a:pt x="8055" y="23101"/>
                  <a:pt x="17022" y="14135"/>
                </a:cubicBezTo>
                <a:cubicBezTo>
                  <a:pt x="25958" y="5199"/>
                  <a:pt x="39423" y="2524"/>
                  <a:pt x="51126" y="7357"/>
                </a:cubicBezTo>
                <a:cubicBezTo>
                  <a:pt x="62828" y="12220"/>
                  <a:pt x="70427" y="23618"/>
                  <a:pt x="70457" y="36293"/>
                </a:cubicBezTo>
                <a:cubicBezTo>
                  <a:pt x="70427" y="53558"/>
                  <a:pt x="56415" y="67570"/>
                  <a:pt x="39150" y="67601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8238284" y="4509450"/>
            <a:ext cx="1400016" cy="1400046"/>
          </a:xfrm>
          <a:custGeom>
            <a:avLst/>
            <a:gdLst/>
            <a:ahLst/>
            <a:cxnLst/>
            <a:rect l="l" t="t" r="r" b="b"/>
            <a:pathLst>
              <a:path w="46293" h="46294" extrusionOk="0">
                <a:moveTo>
                  <a:pt x="28086" y="2736"/>
                </a:moveTo>
                <a:cubicBezTo>
                  <a:pt x="39363" y="5472"/>
                  <a:pt x="46293" y="16809"/>
                  <a:pt x="43557" y="28086"/>
                </a:cubicBezTo>
                <a:cubicBezTo>
                  <a:pt x="40852" y="39363"/>
                  <a:pt x="29484" y="46293"/>
                  <a:pt x="18207" y="43558"/>
                </a:cubicBezTo>
                <a:cubicBezTo>
                  <a:pt x="6931" y="40852"/>
                  <a:pt x="0" y="29484"/>
                  <a:pt x="2736" y="18208"/>
                </a:cubicBezTo>
                <a:cubicBezTo>
                  <a:pt x="5472" y="6931"/>
                  <a:pt x="16809" y="1"/>
                  <a:pt x="28086" y="2736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8550834" y="4822029"/>
            <a:ext cx="774964" cy="774934"/>
          </a:xfrm>
          <a:custGeom>
            <a:avLst/>
            <a:gdLst/>
            <a:ahLst/>
            <a:cxnLst/>
            <a:rect l="l" t="t" r="r" b="b"/>
            <a:pathLst>
              <a:path w="25625" h="25624" extrusionOk="0">
                <a:moveTo>
                  <a:pt x="15533" y="1490"/>
                </a:moveTo>
                <a:cubicBezTo>
                  <a:pt x="21764" y="2979"/>
                  <a:pt x="25624" y="9271"/>
                  <a:pt x="24135" y="15502"/>
                </a:cubicBezTo>
                <a:cubicBezTo>
                  <a:pt x="22646" y="21763"/>
                  <a:pt x="16354" y="25624"/>
                  <a:pt x="10092" y="24134"/>
                </a:cubicBezTo>
                <a:cubicBezTo>
                  <a:pt x="3861" y="22645"/>
                  <a:pt x="1" y="16353"/>
                  <a:pt x="1490" y="10092"/>
                </a:cubicBezTo>
                <a:cubicBezTo>
                  <a:pt x="2980" y="3830"/>
                  <a:pt x="9272" y="0"/>
                  <a:pt x="15533" y="14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 txBox="1">
            <a:spLocks noGrp="1"/>
          </p:cNvSpPr>
          <p:nvPr>
            <p:ph type="title"/>
          </p:nvPr>
        </p:nvSpPr>
        <p:spPr>
          <a:xfrm>
            <a:off x="3344350" y="2886500"/>
            <a:ext cx="51963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subTitle" idx="1"/>
          </p:nvPr>
        </p:nvSpPr>
        <p:spPr>
          <a:xfrm>
            <a:off x="4569375" y="3445425"/>
            <a:ext cx="39330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9"/>
          <p:cNvSpPr txBox="1">
            <a:spLocks noGrp="1"/>
          </p:cNvSpPr>
          <p:nvPr>
            <p:ph type="title" idx="2" hasCustomPrompt="1"/>
          </p:nvPr>
        </p:nvSpPr>
        <p:spPr>
          <a:xfrm>
            <a:off x="5079945" y="1062075"/>
            <a:ext cx="34839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>
            <a:spLocks noGrp="1"/>
          </p:cNvSpPr>
          <p:nvPr>
            <p:ph type="title"/>
          </p:nvPr>
        </p:nvSpPr>
        <p:spPr>
          <a:xfrm>
            <a:off x="1973850" y="2886500"/>
            <a:ext cx="51963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5" name="Google Shape;525;p30"/>
          <p:cNvSpPr txBox="1">
            <a:spLocks noGrp="1"/>
          </p:cNvSpPr>
          <p:nvPr>
            <p:ph type="subTitle" idx="1"/>
          </p:nvPr>
        </p:nvSpPr>
        <p:spPr>
          <a:xfrm>
            <a:off x="2605500" y="3445425"/>
            <a:ext cx="39330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0"/>
          <p:cNvSpPr txBox="1">
            <a:spLocks noGrp="1"/>
          </p:cNvSpPr>
          <p:nvPr>
            <p:ph type="title" idx="2" hasCustomPrompt="1"/>
          </p:nvPr>
        </p:nvSpPr>
        <p:spPr>
          <a:xfrm>
            <a:off x="2830050" y="1062075"/>
            <a:ext cx="34839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30"/>
          <p:cNvSpPr/>
          <p:nvPr/>
        </p:nvSpPr>
        <p:spPr>
          <a:xfrm rot="10800000" flipH="1">
            <a:off x="-482215" y="4203688"/>
            <a:ext cx="1441800" cy="144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0"/>
          <p:cNvSpPr/>
          <p:nvPr/>
        </p:nvSpPr>
        <p:spPr>
          <a:xfrm rot="10800000" flipH="1">
            <a:off x="-868963" y="3799882"/>
            <a:ext cx="2215290" cy="2214131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8510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0"/>
          <p:cNvSpPr/>
          <p:nvPr/>
        </p:nvSpPr>
        <p:spPr>
          <a:xfrm rot="10800000" flipH="1">
            <a:off x="-929254" y="-924702"/>
            <a:ext cx="3016500" cy="3016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0"/>
          <p:cNvSpPr/>
          <p:nvPr/>
        </p:nvSpPr>
        <p:spPr>
          <a:xfrm rot="10800000" flipH="1">
            <a:off x="8377836" y="4125718"/>
            <a:ext cx="1441654" cy="144283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0"/>
          <p:cNvSpPr/>
          <p:nvPr/>
        </p:nvSpPr>
        <p:spPr>
          <a:xfrm rot="10800000" flipH="1">
            <a:off x="7840674" y="3589148"/>
            <a:ext cx="2515977" cy="251597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 rot="10800000" flipH="1">
            <a:off x="7056752" y="930993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0"/>
          <p:cNvSpPr/>
          <p:nvPr/>
        </p:nvSpPr>
        <p:spPr>
          <a:xfrm rot="10800000" flipH="1">
            <a:off x="8698646" y="4447140"/>
            <a:ext cx="800034" cy="79999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0"/>
          <p:cNvSpPr/>
          <p:nvPr/>
        </p:nvSpPr>
        <p:spPr>
          <a:xfrm rot="10800000" flipH="1">
            <a:off x="8853460" y="4601933"/>
            <a:ext cx="490407" cy="490407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 rot="10800000" flipH="1">
            <a:off x="442270" y="3976661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 rot="10800000" flipH="1">
            <a:off x="7957875" y="2738351"/>
            <a:ext cx="740785" cy="745925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 rot="10800000" flipH="1">
            <a:off x="7480200" y="-654319"/>
            <a:ext cx="2429795" cy="24297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/>
          <p:nvPr/>
        </p:nvSpPr>
        <p:spPr>
          <a:xfrm rot="10800000" flipH="1">
            <a:off x="-569128" y="-564576"/>
            <a:ext cx="2296247" cy="229624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0"/>
          <p:cNvSpPr/>
          <p:nvPr/>
        </p:nvSpPr>
        <p:spPr>
          <a:xfrm rot="10800000" flipH="1">
            <a:off x="231838" y="236105"/>
            <a:ext cx="694316" cy="694886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0"/>
          <p:cNvSpPr/>
          <p:nvPr/>
        </p:nvSpPr>
        <p:spPr>
          <a:xfrm rot="10800000" flipH="1">
            <a:off x="375800" y="380363"/>
            <a:ext cx="406391" cy="40637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 rot="10800000" flipH="1">
            <a:off x="-310238" y="4375739"/>
            <a:ext cx="1097804" cy="109769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 rot="10800000" flipH="1">
            <a:off x="-131726" y="4554219"/>
            <a:ext cx="740785" cy="740726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30"/>
          <p:cNvGrpSpPr/>
          <p:nvPr/>
        </p:nvGrpSpPr>
        <p:grpSpPr>
          <a:xfrm flipH="1">
            <a:off x="8630182" y="1987650"/>
            <a:ext cx="129851" cy="538530"/>
            <a:chOff x="273429" y="0"/>
            <a:chExt cx="129851" cy="538530"/>
          </a:xfrm>
        </p:grpSpPr>
        <p:sp>
          <p:nvSpPr>
            <p:cNvPr id="544" name="Google Shape;544;p30"/>
            <p:cNvSpPr/>
            <p:nvPr/>
          </p:nvSpPr>
          <p:spPr>
            <a:xfrm>
              <a:off x="273429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52536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73429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52536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73429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52536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73429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52536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73429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52536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73429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52536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73429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52536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73429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52536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_1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1"/>
          <p:cNvSpPr/>
          <p:nvPr/>
        </p:nvSpPr>
        <p:spPr>
          <a:xfrm rot="10800000">
            <a:off x="8276450" y="588408"/>
            <a:ext cx="1644300" cy="1644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1"/>
          <p:cNvSpPr/>
          <p:nvPr/>
        </p:nvSpPr>
        <p:spPr>
          <a:xfrm rot="10800000">
            <a:off x="7835220" y="127692"/>
            <a:ext cx="2526630" cy="2525333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8510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1"/>
          <p:cNvSpPr/>
          <p:nvPr/>
        </p:nvSpPr>
        <p:spPr>
          <a:xfrm rot="10800000" flipH="1">
            <a:off x="3787631" y="127699"/>
            <a:ext cx="1569090" cy="157037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1"/>
          <p:cNvSpPr/>
          <p:nvPr/>
        </p:nvSpPr>
        <p:spPr>
          <a:xfrm rot="10800000" flipH="1">
            <a:off x="3202988" y="-456212"/>
            <a:ext cx="2738287" cy="273828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1"/>
          <p:cNvSpPr/>
          <p:nvPr/>
        </p:nvSpPr>
        <p:spPr>
          <a:xfrm rot="10800000" flipH="1">
            <a:off x="4136798" y="477539"/>
            <a:ext cx="870749" cy="87070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1"/>
          <p:cNvSpPr/>
          <p:nvPr/>
        </p:nvSpPr>
        <p:spPr>
          <a:xfrm rot="10800000" flipH="1">
            <a:off x="4305296" y="646014"/>
            <a:ext cx="533753" cy="533753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1"/>
          <p:cNvSpPr/>
          <p:nvPr/>
        </p:nvSpPr>
        <p:spPr>
          <a:xfrm rot="10800000" flipH="1">
            <a:off x="6516383" y="1851722"/>
            <a:ext cx="1111440" cy="1119152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1"/>
          <p:cNvSpPr/>
          <p:nvPr/>
        </p:nvSpPr>
        <p:spPr>
          <a:xfrm rot="10800000" flipH="1">
            <a:off x="-1036975" y="3659556"/>
            <a:ext cx="2429795" cy="24297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1"/>
          <p:cNvSpPr/>
          <p:nvPr/>
        </p:nvSpPr>
        <p:spPr>
          <a:xfrm rot="10800000">
            <a:off x="8472528" y="784515"/>
            <a:ext cx="1252077" cy="1251964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1"/>
          <p:cNvSpPr/>
          <p:nvPr/>
        </p:nvSpPr>
        <p:spPr>
          <a:xfrm rot="10800000">
            <a:off x="8676100" y="988054"/>
            <a:ext cx="844905" cy="844846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1"/>
          <p:cNvSpPr/>
          <p:nvPr/>
        </p:nvSpPr>
        <p:spPr>
          <a:xfrm rot="10800000">
            <a:off x="-156435" y="883970"/>
            <a:ext cx="1465478" cy="57840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1"/>
          <p:cNvSpPr/>
          <p:nvPr/>
        </p:nvSpPr>
        <p:spPr>
          <a:xfrm rot="10800000">
            <a:off x="3055350" y="2278842"/>
            <a:ext cx="844905" cy="844846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1"/>
          <p:cNvSpPr/>
          <p:nvPr/>
        </p:nvSpPr>
        <p:spPr>
          <a:xfrm rot="10800000">
            <a:off x="3697740" y="2699157"/>
            <a:ext cx="1465478" cy="57840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1"/>
          <p:cNvSpPr txBox="1">
            <a:spLocks noGrp="1"/>
          </p:cNvSpPr>
          <p:nvPr>
            <p:ph type="title"/>
          </p:nvPr>
        </p:nvSpPr>
        <p:spPr>
          <a:xfrm>
            <a:off x="717425" y="3421850"/>
            <a:ext cx="77094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5" name="Google Shape;575;p31"/>
          <p:cNvSpPr txBox="1">
            <a:spLocks noGrp="1"/>
          </p:cNvSpPr>
          <p:nvPr>
            <p:ph type="subTitle" idx="1"/>
          </p:nvPr>
        </p:nvSpPr>
        <p:spPr>
          <a:xfrm>
            <a:off x="4435725" y="4222750"/>
            <a:ext cx="39330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1"/>
          <p:cNvSpPr txBox="1">
            <a:spLocks noGrp="1"/>
          </p:cNvSpPr>
          <p:nvPr>
            <p:ph type="title" idx="2" hasCustomPrompt="1"/>
          </p:nvPr>
        </p:nvSpPr>
        <p:spPr>
          <a:xfrm>
            <a:off x="717425" y="1492050"/>
            <a:ext cx="2484600" cy="12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"/>
          <p:cNvSpPr/>
          <p:nvPr/>
        </p:nvSpPr>
        <p:spPr>
          <a:xfrm>
            <a:off x="836560" y="-672787"/>
            <a:ext cx="1441800" cy="144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449812" y="-1041312"/>
            <a:ext cx="2215290" cy="2214131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8510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-929254" y="3088625"/>
            <a:ext cx="3016500" cy="3016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8377836" y="-512879"/>
            <a:ext cx="1441654" cy="144283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7840674" y="-1049449"/>
            <a:ext cx="2515977" cy="251597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7050602" y="251460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8698646" y="-191457"/>
            <a:ext cx="800034" cy="79999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8853460" y="-36664"/>
            <a:ext cx="490407" cy="490407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1761045" y="945329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 txBox="1">
            <a:spLocks noGrp="1"/>
          </p:cNvSpPr>
          <p:nvPr>
            <p:ph type="body" idx="1"/>
          </p:nvPr>
        </p:nvSpPr>
        <p:spPr>
          <a:xfrm>
            <a:off x="2293950" y="3568175"/>
            <a:ext cx="45561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8" name="Google Shape;588;p32"/>
          <p:cNvSpPr txBox="1">
            <a:spLocks noGrp="1"/>
          </p:cNvSpPr>
          <p:nvPr>
            <p:ph type="title"/>
          </p:nvPr>
        </p:nvSpPr>
        <p:spPr>
          <a:xfrm>
            <a:off x="1663800" y="2909099"/>
            <a:ext cx="5816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7277800" y="2675349"/>
            <a:ext cx="740785" cy="745925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2"/>
          <p:cNvSpPr/>
          <p:nvPr/>
        </p:nvSpPr>
        <p:spPr>
          <a:xfrm>
            <a:off x="7480200" y="3280200"/>
            <a:ext cx="2429795" cy="24297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2"/>
          <p:cNvSpPr/>
          <p:nvPr/>
        </p:nvSpPr>
        <p:spPr>
          <a:xfrm>
            <a:off x="-569128" y="3448752"/>
            <a:ext cx="2296247" cy="229624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231838" y="4249432"/>
            <a:ext cx="694316" cy="694886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375800" y="4393690"/>
            <a:ext cx="406391" cy="40637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2"/>
          <p:cNvSpPr/>
          <p:nvPr/>
        </p:nvSpPr>
        <p:spPr>
          <a:xfrm>
            <a:off x="1008537" y="-500737"/>
            <a:ext cx="1097804" cy="109769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2"/>
          <p:cNvSpPr/>
          <p:nvPr/>
        </p:nvSpPr>
        <p:spPr>
          <a:xfrm>
            <a:off x="1187049" y="-322244"/>
            <a:ext cx="740785" cy="740726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2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5"/>
          <p:cNvSpPr txBox="1">
            <a:spLocks noGrp="1"/>
          </p:cNvSpPr>
          <p:nvPr>
            <p:ph type="subTitle" idx="1"/>
          </p:nvPr>
        </p:nvSpPr>
        <p:spPr>
          <a:xfrm>
            <a:off x="2456550" y="3911725"/>
            <a:ext cx="4230900" cy="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5"/>
          <p:cNvSpPr txBox="1">
            <a:spLocks noGrp="1"/>
          </p:cNvSpPr>
          <p:nvPr>
            <p:ph type="title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35"/>
          <p:cNvSpPr/>
          <p:nvPr/>
        </p:nvSpPr>
        <p:spPr>
          <a:xfrm>
            <a:off x="-547556" y="3507025"/>
            <a:ext cx="2143200" cy="21432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5"/>
          <p:cNvSpPr/>
          <p:nvPr/>
        </p:nvSpPr>
        <p:spPr>
          <a:xfrm>
            <a:off x="-286047" y="254224"/>
            <a:ext cx="1113453" cy="1121180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5"/>
          <p:cNvSpPr/>
          <p:nvPr/>
        </p:nvSpPr>
        <p:spPr>
          <a:xfrm>
            <a:off x="7643111" y="1639175"/>
            <a:ext cx="2253495" cy="22534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7366911" y="4164621"/>
            <a:ext cx="749189" cy="75438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310806" y="906179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7795513" y="109805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5"/>
          <p:cNvSpPr/>
          <p:nvPr/>
        </p:nvSpPr>
        <p:spPr>
          <a:xfrm>
            <a:off x="7304561" y="293599"/>
            <a:ext cx="683882" cy="68862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593629" y="2866814"/>
            <a:ext cx="1002027" cy="100202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9"/>
          <p:cNvSpPr/>
          <p:nvPr/>
        </p:nvSpPr>
        <p:spPr>
          <a:xfrm>
            <a:off x="8344584" y="295260"/>
            <a:ext cx="2489848" cy="2488567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9"/>
          <p:cNvSpPr/>
          <p:nvPr/>
        </p:nvSpPr>
        <p:spPr>
          <a:xfrm>
            <a:off x="6749541" y="2975400"/>
            <a:ext cx="3555300" cy="3555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9"/>
          <p:cNvSpPr/>
          <p:nvPr/>
        </p:nvSpPr>
        <p:spPr>
          <a:xfrm>
            <a:off x="7721737" y="3952762"/>
            <a:ext cx="1589389" cy="1589307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9"/>
          <p:cNvSpPr/>
          <p:nvPr/>
        </p:nvSpPr>
        <p:spPr>
          <a:xfrm>
            <a:off x="8066112" y="4302762"/>
            <a:ext cx="900622" cy="900575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9"/>
          <p:cNvSpPr/>
          <p:nvPr/>
        </p:nvSpPr>
        <p:spPr>
          <a:xfrm>
            <a:off x="-527100" y="4049327"/>
            <a:ext cx="1589400" cy="15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9"/>
          <p:cNvSpPr/>
          <p:nvPr/>
        </p:nvSpPr>
        <p:spPr>
          <a:xfrm>
            <a:off x="-342396" y="4234063"/>
            <a:ext cx="1219991" cy="1219928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9"/>
          <p:cNvSpPr/>
          <p:nvPr/>
        </p:nvSpPr>
        <p:spPr>
          <a:xfrm>
            <a:off x="8979525" y="929060"/>
            <a:ext cx="1219967" cy="122096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9"/>
          <p:cNvSpPr/>
          <p:nvPr/>
        </p:nvSpPr>
        <p:spPr>
          <a:xfrm>
            <a:off x="1603019" y="3866996"/>
            <a:ext cx="211952" cy="210951"/>
          </a:xfrm>
          <a:custGeom>
            <a:avLst/>
            <a:gdLst/>
            <a:ahLst/>
            <a:cxnLst/>
            <a:rect l="l" t="t" r="r" b="b"/>
            <a:pathLst>
              <a:path w="6353" h="6323" extrusionOk="0">
                <a:moveTo>
                  <a:pt x="2249" y="1"/>
                </a:moveTo>
                <a:lnTo>
                  <a:pt x="2249" y="2220"/>
                </a:lnTo>
                <a:lnTo>
                  <a:pt x="0" y="2220"/>
                </a:lnTo>
                <a:lnTo>
                  <a:pt x="0" y="4104"/>
                </a:lnTo>
                <a:lnTo>
                  <a:pt x="2249" y="4104"/>
                </a:lnTo>
                <a:lnTo>
                  <a:pt x="2249" y="6323"/>
                </a:lnTo>
                <a:lnTo>
                  <a:pt x="4103" y="6323"/>
                </a:lnTo>
                <a:lnTo>
                  <a:pt x="4103" y="4104"/>
                </a:lnTo>
                <a:lnTo>
                  <a:pt x="6353" y="4104"/>
                </a:lnTo>
                <a:lnTo>
                  <a:pt x="6353" y="2220"/>
                </a:lnTo>
                <a:lnTo>
                  <a:pt x="4103" y="2220"/>
                </a:lnTo>
                <a:lnTo>
                  <a:pt x="41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9"/>
          <p:cNvSpPr/>
          <p:nvPr/>
        </p:nvSpPr>
        <p:spPr>
          <a:xfrm>
            <a:off x="7156060" y="3383904"/>
            <a:ext cx="2727158" cy="2727022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9"/>
          <p:cNvSpPr/>
          <p:nvPr/>
        </p:nvSpPr>
        <p:spPr>
          <a:xfrm>
            <a:off x="-132466" y="4443982"/>
            <a:ext cx="800130" cy="80008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9"/>
          <p:cNvSpPr/>
          <p:nvPr/>
        </p:nvSpPr>
        <p:spPr>
          <a:xfrm>
            <a:off x="7418550" y="249000"/>
            <a:ext cx="800138" cy="805691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9"/>
          <p:cNvSpPr/>
          <p:nvPr/>
        </p:nvSpPr>
        <p:spPr>
          <a:xfrm>
            <a:off x="8613952" y="563988"/>
            <a:ext cx="1951111" cy="1951111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9"/>
          <p:cNvSpPr/>
          <p:nvPr/>
        </p:nvSpPr>
        <p:spPr>
          <a:xfrm>
            <a:off x="8247142" y="4483805"/>
            <a:ext cx="538535" cy="538507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9"/>
          <p:cNvSpPr/>
          <p:nvPr/>
        </p:nvSpPr>
        <p:spPr>
          <a:xfrm>
            <a:off x="-993275" y="3583800"/>
            <a:ext cx="2521749" cy="2520454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9"/>
          <p:cNvSpPr/>
          <p:nvPr/>
        </p:nvSpPr>
        <p:spPr>
          <a:xfrm>
            <a:off x="9232448" y="1182527"/>
            <a:ext cx="714119" cy="714034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0"/>
          <p:cNvSpPr/>
          <p:nvPr/>
        </p:nvSpPr>
        <p:spPr>
          <a:xfrm>
            <a:off x="-1713184" y="-1624675"/>
            <a:ext cx="3555300" cy="3555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-740988" y="-647313"/>
            <a:ext cx="1589389" cy="1589307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-396613" y="-297313"/>
            <a:ext cx="900622" cy="900575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0"/>
          <p:cNvSpPr/>
          <p:nvPr/>
        </p:nvSpPr>
        <p:spPr>
          <a:xfrm>
            <a:off x="-1180441" y="3726160"/>
            <a:ext cx="2489848" cy="2488567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-545500" y="4359960"/>
            <a:ext cx="1219967" cy="122096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/>
          <p:nvPr/>
        </p:nvSpPr>
        <p:spPr>
          <a:xfrm>
            <a:off x="-911073" y="3994888"/>
            <a:ext cx="1951111" cy="1951111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0"/>
          <p:cNvSpPr/>
          <p:nvPr/>
        </p:nvSpPr>
        <p:spPr>
          <a:xfrm>
            <a:off x="-292577" y="4613427"/>
            <a:ext cx="714119" cy="714034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0"/>
          <p:cNvSpPr/>
          <p:nvPr/>
        </p:nvSpPr>
        <p:spPr>
          <a:xfrm>
            <a:off x="7050602" y="251460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7277800" y="2675349"/>
            <a:ext cx="740785" cy="745925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7480200" y="3280200"/>
            <a:ext cx="2429795" cy="24297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/>
          <p:nvPr/>
        </p:nvSpPr>
        <p:spPr>
          <a:xfrm rot="10800000">
            <a:off x="7503479" y="3521794"/>
            <a:ext cx="1441800" cy="144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1"/>
          <p:cNvSpPr/>
          <p:nvPr/>
        </p:nvSpPr>
        <p:spPr>
          <a:xfrm rot="10800000">
            <a:off x="7116736" y="3117988"/>
            <a:ext cx="2215290" cy="2214131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8510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1"/>
          <p:cNvSpPr/>
          <p:nvPr/>
        </p:nvSpPr>
        <p:spPr>
          <a:xfrm flipH="1">
            <a:off x="164173" y="3552333"/>
            <a:ext cx="1441654" cy="144283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1"/>
          <p:cNvSpPr/>
          <p:nvPr/>
        </p:nvSpPr>
        <p:spPr>
          <a:xfrm flipH="1">
            <a:off x="-372988" y="3015763"/>
            <a:ext cx="2515977" cy="251597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1"/>
          <p:cNvSpPr/>
          <p:nvPr/>
        </p:nvSpPr>
        <p:spPr>
          <a:xfrm flipH="1">
            <a:off x="484983" y="3873755"/>
            <a:ext cx="800034" cy="79999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1"/>
          <p:cNvSpPr/>
          <p:nvPr/>
        </p:nvSpPr>
        <p:spPr>
          <a:xfrm flipH="1">
            <a:off x="639797" y="4028548"/>
            <a:ext cx="490407" cy="490407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1"/>
          <p:cNvSpPr/>
          <p:nvPr/>
        </p:nvSpPr>
        <p:spPr>
          <a:xfrm rot="10800000">
            <a:off x="6735937" y="3294767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1"/>
          <p:cNvSpPr/>
          <p:nvPr/>
        </p:nvSpPr>
        <p:spPr>
          <a:xfrm rot="10800000">
            <a:off x="6484549" y="3459211"/>
            <a:ext cx="57851" cy="57851"/>
          </a:xfrm>
          <a:custGeom>
            <a:avLst/>
            <a:gdLst/>
            <a:ahLst/>
            <a:cxnLst/>
            <a:rect l="l" t="t" r="r" b="b"/>
            <a:pathLst>
              <a:path w="1734" h="1734" extrusionOk="0">
                <a:moveTo>
                  <a:pt x="852" y="1"/>
                </a:moveTo>
                <a:cubicBezTo>
                  <a:pt x="365" y="1"/>
                  <a:pt x="1" y="365"/>
                  <a:pt x="1" y="852"/>
                </a:cubicBezTo>
                <a:cubicBezTo>
                  <a:pt x="1" y="1338"/>
                  <a:pt x="365" y="1733"/>
                  <a:pt x="852" y="1733"/>
                </a:cubicBezTo>
                <a:cubicBezTo>
                  <a:pt x="1338" y="1733"/>
                  <a:pt x="1733" y="1338"/>
                  <a:pt x="1733" y="852"/>
                </a:cubicBezTo>
                <a:cubicBezTo>
                  <a:pt x="1733" y="365"/>
                  <a:pt x="1338" y="1"/>
                  <a:pt x="8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1"/>
          <p:cNvSpPr/>
          <p:nvPr/>
        </p:nvSpPr>
        <p:spPr>
          <a:xfrm rot="10800000">
            <a:off x="7675498" y="3693845"/>
            <a:ext cx="1097804" cy="109769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1"/>
          <p:cNvSpPr/>
          <p:nvPr/>
        </p:nvSpPr>
        <p:spPr>
          <a:xfrm rot="10800000">
            <a:off x="7854005" y="3872325"/>
            <a:ext cx="740785" cy="740726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2"/>
          <p:cNvSpPr/>
          <p:nvPr/>
        </p:nvSpPr>
        <p:spPr>
          <a:xfrm flipH="1">
            <a:off x="8798095" y="3330675"/>
            <a:ext cx="1073100" cy="10731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2"/>
          <p:cNvSpPr/>
          <p:nvPr/>
        </p:nvSpPr>
        <p:spPr>
          <a:xfrm flipH="1">
            <a:off x="8518968" y="-431576"/>
            <a:ext cx="1113453" cy="1121180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2"/>
          <p:cNvSpPr/>
          <p:nvPr/>
        </p:nvSpPr>
        <p:spPr>
          <a:xfrm flipH="1">
            <a:off x="-1312231" y="1639175"/>
            <a:ext cx="2253495" cy="22534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2"/>
          <p:cNvSpPr/>
          <p:nvPr/>
        </p:nvSpPr>
        <p:spPr>
          <a:xfrm flipH="1">
            <a:off x="468274" y="4164621"/>
            <a:ext cx="749189" cy="75438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/>
          <p:cNvSpPr/>
          <p:nvPr/>
        </p:nvSpPr>
        <p:spPr>
          <a:xfrm flipH="1">
            <a:off x="7750712" y="220379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/>
          <p:cNvSpPr/>
          <p:nvPr/>
        </p:nvSpPr>
        <p:spPr>
          <a:xfrm flipH="1">
            <a:off x="561663" y="109805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2"/>
          <p:cNvSpPr/>
          <p:nvPr/>
        </p:nvSpPr>
        <p:spPr>
          <a:xfrm flipH="1">
            <a:off x="595931" y="293599"/>
            <a:ext cx="683882" cy="68862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2"/>
          <p:cNvSpPr/>
          <p:nvPr/>
        </p:nvSpPr>
        <p:spPr>
          <a:xfrm flipH="1">
            <a:off x="560057" y="2483126"/>
            <a:ext cx="565619" cy="56558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/>
          <p:nvPr/>
        </p:nvSpPr>
        <p:spPr>
          <a:xfrm rot="10800000" flipH="1">
            <a:off x="223343" y="4051221"/>
            <a:ext cx="277594" cy="276283"/>
          </a:xfrm>
          <a:custGeom>
            <a:avLst/>
            <a:gdLst/>
            <a:ahLst/>
            <a:cxnLst/>
            <a:rect l="l" t="t" r="r" b="b"/>
            <a:pathLst>
              <a:path w="6353" h="6323" extrusionOk="0">
                <a:moveTo>
                  <a:pt x="2249" y="1"/>
                </a:moveTo>
                <a:lnTo>
                  <a:pt x="2249" y="2220"/>
                </a:lnTo>
                <a:lnTo>
                  <a:pt x="0" y="2220"/>
                </a:lnTo>
                <a:lnTo>
                  <a:pt x="0" y="4104"/>
                </a:lnTo>
                <a:lnTo>
                  <a:pt x="2249" y="4104"/>
                </a:lnTo>
                <a:lnTo>
                  <a:pt x="2249" y="6323"/>
                </a:lnTo>
                <a:lnTo>
                  <a:pt x="4103" y="6323"/>
                </a:lnTo>
                <a:lnTo>
                  <a:pt x="4103" y="4104"/>
                </a:lnTo>
                <a:lnTo>
                  <a:pt x="6353" y="4104"/>
                </a:lnTo>
                <a:lnTo>
                  <a:pt x="6353" y="2220"/>
                </a:lnTo>
                <a:lnTo>
                  <a:pt x="4103" y="2220"/>
                </a:lnTo>
                <a:lnTo>
                  <a:pt x="4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00924" y="1074238"/>
            <a:ext cx="50711" cy="1284857"/>
          </a:xfrm>
          <a:custGeom>
            <a:avLst/>
            <a:gdLst/>
            <a:ahLst/>
            <a:cxnLst/>
            <a:rect l="l" t="t" r="r" b="b"/>
            <a:pathLst>
              <a:path w="1520" h="38512" fill="none" extrusionOk="0">
                <a:moveTo>
                  <a:pt x="1520" y="0"/>
                </a:moveTo>
                <a:cubicBezTo>
                  <a:pt x="1520" y="1216"/>
                  <a:pt x="0" y="1216"/>
                  <a:pt x="0" y="2402"/>
                </a:cubicBezTo>
                <a:cubicBezTo>
                  <a:pt x="0" y="3617"/>
                  <a:pt x="1520" y="3617"/>
                  <a:pt x="1520" y="4803"/>
                </a:cubicBezTo>
                <a:cubicBezTo>
                  <a:pt x="1520" y="6019"/>
                  <a:pt x="0" y="6019"/>
                  <a:pt x="0" y="7234"/>
                </a:cubicBezTo>
                <a:cubicBezTo>
                  <a:pt x="0" y="8420"/>
                  <a:pt x="1520" y="8420"/>
                  <a:pt x="1520" y="9636"/>
                </a:cubicBezTo>
                <a:cubicBezTo>
                  <a:pt x="1520" y="10821"/>
                  <a:pt x="0" y="10821"/>
                  <a:pt x="0" y="12037"/>
                </a:cubicBezTo>
                <a:cubicBezTo>
                  <a:pt x="0" y="13222"/>
                  <a:pt x="1520" y="13222"/>
                  <a:pt x="1520" y="14438"/>
                </a:cubicBezTo>
                <a:cubicBezTo>
                  <a:pt x="1520" y="15654"/>
                  <a:pt x="0" y="15624"/>
                  <a:pt x="0" y="16839"/>
                </a:cubicBezTo>
                <a:cubicBezTo>
                  <a:pt x="0" y="18055"/>
                  <a:pt x="1520" y="18055"/>
                  <a:pt x="1520" y="19241"/>
                </a:cubicBezTo>
                <a:cubicBezTo>
                  <a:pt x="1520" y="20457"/>
                  <a:pt x="0" y="20457"/>
                  <a:pt x="0" y="21642"/>
                </a:cubicBezTo>
                <a:cubicBezTo>
                  <a:pt x="0" y="22858"/>
                  <a:pt x="1520" y="22858"/>
                  <a:pt x="1520" y="24043"/>
                </a:cubicBezTo>
                <a:cubicBezTo>
                  <a:pt x="1520" y="25259"/>
                  <a:pt x="0" y="25259"/>
                  <a:pt x="0" y="26475"/>
                </a:cubicBezTo>
                <a:cubicBezTo>
                  <a:pt x="0" y="27660"/>
                  <a:pt x="1520" y="27660"/>
                  <a:pt x="1520" y="28876"/>
                </a:cubicBezTo>
                <a:cubicBezTo>
                  <a:pt x="1520" y="30062"/>
                  <a:pt x="0" y="30062"/>
                  <a:pt x="0" y="31277"/>
                </a:cubicBezTo>
                <a:cubicBezTo>
                  <a:pt x="0" y="32493"/>
                  <a:pt x="1520" y="32493"/>
                  <a:pt x="1520" y="33679"/>
                </a:cubicBezTo>
                <a:cubicBezTo>
                  <a:pt x="1520" y="34894"/>
                  <a:pt x="0" y="34894"/>
                  <a:pt x="0" y="36110"/>
                </a:cubicBezTo>
                <a:cubicBezTo>
                  <a:pt x="0" y="37296"/>
                  <a:pt x="1520" y="37296"/>
                  <a:pt x="1520" y="38512"/>
                </a:cubicBezTo>
              </a:path>
            </a:pathLst>
          </a:custGeom>
          <a:solidFill>
            <a:schemeClr val="accent3"/>
          </a:solidFill>
          <a:ln w="190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671165" y="2514600"/>
            <a:ext cx="48807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717425" y="3073525"/>
            <a:ext cx="4030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617196" y="690175"/>
            <a:ext cx="34968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/>
          <p:nvPr/>
        </p:nvSpPr>
        <p:spPr>
          <a:xfrm>
            <a:off x="179600" y="4464225"/>
            <a:ext cx="1059900" cy="10599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717425" y="1317075"/>
            <a:ext cx="77091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body" idx="1"/>
          </p:nvPr>
        </p:nvSpPr>
        <p:spPr>
          <a:xfrm>
            <a:off x="717425" y="3152225"/>
            <a:ext cx="7709100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11"/>
          <p:cNvSpPr/>
          <p:nvPr/>
        </p:nvSpPr>
        <p:spPr>
          <a:xfrm rot="-8568487" flipH="1">
            <a:off x="-790628" y="2984950"/>
            <a:ext cx="2946968" cy="2945658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 rot="-8568429" flipH="1">
            <a:off x="207339" y="3982350"/>
            <a:ext cx="950989" cy="950989"/>
          </a:xfrm>
          <a:custGeom>
            <a:avLst/>
            <a:gdLst/>
            <a:ahLst/>
            <a:cxnLst/>
            <a:rect l="l" t="t" r="r" b="b"/>
            <a:pathLst>
              <a:path w="23983" h="23983" extrusionOk="0">
                <a:moveTo>
                  <a:pt x="14347" y="1277"/>
                </a:moveTo>
                <a:cubicBezTo>
                  <a:pt x="20244" y="2584"/>
                  <a:pt x="23983" y="8420"/>
                  <a:pt x="22706" y="14317"/>
                </a:cubicBezTo>
                <a:cubicBezTo>
                  <a:pt x="21399" y="20213"/>
                  <a:pt x="15563" y="23982"/>
                  <a:pt x="9667" y="22675"/>
                </a:cubicBezTo>
                <a:cubicBezTo>
                  <a:pt x="3739" y="21399"/>
                  <a:pt x="1" y="15563"/>
                  <a:pt x="1308" y="9636"/>
                </a:cubicBezTo>
                <a:cubicBezTo>
                  <a:pt x="2584" y="3739"/>
                  <a:pt x="8420" y="0"/>
                  <a:pt x="14347" y="127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 rot="-8568329" flipH="1">
            <a:off x="7151660" y="-785692"/>
            <a:ext cx="2649000" cy="2648134"/>
          </a:xfrm>
          <a:custGeom>
            <a:avLst/>
            <a:gdLst/>
            <a:ahLst/>
            <a:cxnLst/>
            <a:rect l="l" t="t" r="r" b="b"/>
            <a:pathLst>
              <a:path w="91796" h="91766" fill="none" extrusionOk="0">
                <a:moveTo>
                  <a:pt x="75473" y="16323"/>
                </a:moveTo>
                <a:cubicBezTo>
                  <a:pt x="91795" y="32646"/>
                  <a:pt x="91795" y="59120"/>
                  <a:pt x="75473" y="75443"/>
                </a:cubicBezTo>
                <a:cubicBezTo>
                  <a:pt x="59150" y="91765"/>
                  <a:pt x="32675" y="91765"/>
                  <a:pt x="16353" y="75443"/>
                </a:cubicBezTo>
                <a:cubicBezTo>
                  <a:pt x="0" y="59120"/>
                  <a:pt x="0" y="32646"/>
                  <a:pt x="16353" y="16323"/>
                </a:cubicBezTo>
                <a:cubicBezTo>
                  <a:pt x="32675" y="1"/>
                  <a:pt x="59150" y="1"/>
                  <a:pt x="75473" y="16323"/>
                </a:cubicBezTo>
                <a:close/>
              </a:path>
            </a:pathLst>
          </a:custGeom>
          <a:noFill/>
          <a:ln w="182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 rot="2231670" flipH="1">
            <a:off x="232126" y="216667"/>
            <a:ext cx="641933" cy="64190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 rot="-8568330" flipH="1">
            <a:off x="356434" y="341592"/>
            <a:ext cx="393493" cy="393493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 rot="-8568372" flipH="1">
            <a:off x="-484399" y="3290353"/>
            <a:ext cx="2334937" cy="2334937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 rot="-8568339" flipH="1">
            <a:off x="-427114" y="-441747"/>
            <a:ext cx="1960231" cy="1960231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8607933" y="1999077"/>
            <a:ext cx="205951" cy="205951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7194780" y="3310518"/>
            <a:ext cx="2280647" cy="2280678"/>
          </a:xfrm>
          <a:custGeom>
            <a:avLst/>
            <a:gdLst/>
            <a:ahLst/>
            <a:cxnLst/>
            <a:rect l="l" t="t" r="r" b="b"/>
            <a:pathLst>
              <a:path w="75412" h="75413" extrusionOk="0">
                <a:moveTo>
                  <a:pt x="39150" y="1"/>
                </a:moveTo>
                <a:cubicBezTo>
                  <a:pt x="24469" y="1"/>
                  <a:pt x="11247" y="8846"/>
                  <a:pt x="5623" y="22402"/>
                </a:cubicBezTo>
                <a:cubicBezTo>
                  <a:pt x="0" y="35959"/>
                  <a:pt x="3101" y="51552"/>
                  <a:pt x="13496" y="61947"/>
                </a:cubicBezTo>
                <a:cubicBezTo>
                  <a:pt x="23861" y="72312"/>
                  <a:pt x="39454" y="75412"/>
                  <a:pt x="53010" y="69789"/>
                </a:cubicBezTo>
                <a:cubicBezTo>
                  <a:pt x="66567" y="64196"/>
                  <a:pt x="75412" y="50944"/>
                  <a:pt x="75412" y="36293"/>
                </a:cubicBezTo>
                <a:cubicBezTo>
                  <a:pt x="75381" y="16262"/>
                  <a:pt x="59150" y="31"/>
                  <a:pt x="39150" y="1"/>
                </a:cubicBezTo>
                <a:close/>
                <a:moveTo>
                  <a:pt x="39150" y="67570"/>
                </a:moveTo>
                <a:cubicBezTo>
                  <a:pt x="26475" y="67570"/>
                  <a:pt x="15076" y="59941"/>
                  <a:pt x="10213" y="48269"/>
                </a:cubicBezTo>
                <a:cubicBezTo>
                  <a:pt x="5380" y="36567"/>
                  <a:pt x="8055" y="23101"/>
                  <a:pt x="17022" y="14135"/>
                </a:cubicBezTo>
                <a:cubicBezTo>
                  <a:pt x="25958" y="5199"/>
                  <a:pt x="39423" y="2524"/>
                  <a:pt x="51126" y="7357"/>
                </a:cubicBezTo>
                <a:cubicBezTo>
                  <a:pt x="62828" y="12220"/>
                  <a:pt x="70427" y="23618"/>
                  <a:pt x="70457" y="36293"/>
                </a:cubicBezTo>
                <a:cubicBezTo>
                  <a:pt x="70427" y="53558"/>
                  <a:pt x="56415" y="67570"/>
                  <a:pt x="39150" y="67601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7678334" y="3707662"/>
            <a:ext cx="1400016" cy="1400046"/>
          </a:xfrm>
          <a:custGeom>
            <a:avLst/>
            <a:gdLst/>
            <a:ahLst/>
            <a:cxnLst/>
            <a:rect l="l" t="t" r="r" b="b"/>
            <a:pathLst>
              <a:path w="46293" h="46294" extrusionOk="0">
                <a:moveTo>
                  <a:pt x="28086" y="2736"/>
                </a:moveTo>
                <a:cubicBezTo>
                  <a:pt x="39363" y="5472"/>
                  <a:pt x="46293" y="16809"/>
                  <a:pt x="43557" y="28086"/>
                </a:cubicBezTo>
                <a:cubicBezTo>
                  <a:pt x="40852" y="39363"/>
                  <a:pt x="29484" y="46293"/>
                  <a:pt x="18207" y="43558"/>
                </a:cubicBezTo>
                <a:cubicBezTo>
                  <a:pt x="6931" y="40852"/>
                  <a:pt x="0" y="29484"/>
                  <a:pt x="2736" y="18208"/>
                </a:cubicBezTo>
                <a:cubicBezTo>
                  <a:pt x="5472" y="6931"/>
                  <a:pt x="16809" y="1"/>
                  <a:pt x="28086" y="2736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7990884" y="4020241"/>
            <a:ext cx="774964" cy="774934"/>
          </a:xfrm>
          <a:custGeom>
            <a:avLst/>
            <a:gdLst/>
            <a:ahLst/>
            <a:cxnLst/>
            <a:rect l="l" t="t" r="r" b="b"/>
            <a:pathLst>
              <a:path w="25625" h="25624" extrusionOk="0">
                <a:moveTo>
                  <a:pt x="15533" y="1490"/>
                </a:moveTo>
                <a:cubicBezTo>
                  <a:pt x="21764" y="2979"/>
                  <a:pt x="25624" y="9271"/>
                  <a:pt x="24135" y="15502"/>
                </a:cubicBezTo>
                <a:cubicBezTo>
                  <a:pt x="22646" y="21763"/>
                  <a:pt x="16354" y="25624"/>
                  <a:pt x="10092" y="24134"/>
                </a:cubicBezTo>
                <a:cubicBezTo>
                  <a:pt x="3861" y="22645"/>
                  <a:pt x="1" y="16353"/>
                  <a:pt x="1490" y="10092"/>
                </a:cubicBezTo>
                <a:cubicBezTo>
                  <a:pt x="2980" y="3830"/>
                  <a:pt x="9272" y="0"/>
                  <a:pt x="15533" y="14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/>
          <p:nvPr/>
        </p:nvSpPr>
        <p:spPr>
          <a:xfrm>
            <a:off x="-515750" y="3918350"/>
            <a:ext cx="1819800" cy="1819800"/>
          </a:xfrm>
          <a:prstGeom prst="ellipse">
            <a:avLst/>
          </a:pr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7764151" y="-660125"/>
            <a:ext cx="2206224" cy="2206224"/>
          </a:xfrm>
          <a:custGeom>
            <a:avLst/>
            <a:gdLst/>
            <a:ahLst/>
            <a:cxnLst/>
            <a:rect l="l" t="t" r="r" b="b"/>
            <a:pathLst>
              <a:path w="93316" h="93316" extrusionOk="0">
                <a:moveTo>
                  <a:pt x="76719" y="16597"/>
                </a:moveTo>
                <a:cubicBezTo>
                  <a:pt x="93315" y="33193"/>
                  <a:pt x="93315" y="60123"/>
                  <a:pt x="76719" y="76719"/>
                </a:cubicBezTo>
                <a:cubicBezTo>
                  <a:pt x="60123" y="93315"/>
                  <a:pt x="33192" y="93315"/>
                  <a:pt x="16596" y="76719"/>
                </a:cubicBezTo>
                <a:cubicBezTo>
                  <a:pt x="0" y="60123"/>
                  <a:pt x="0" y="33193"/>
                  <a:pt x="16596" y="16597"/>
                </a:cubicBezTo>
                <a:cubicBezTo>
                  <a:pt x="33192" y="1"/>
                  <a:pt x="60123" y="1"/>
                  <a:pt x="76719" y="1659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7858299" y="-565977"/>
            <a:ext cx="2017935" cy="2017935"/>
          </a:xfrm>
          <a:custGeom>
            <a:avLst/>
            <a:gdLst/>
            <a:ahLst/>
            <a:cxnLst/>
            <a:rect l="l" t="t" r="r" b="b"/>
            <a:pathLst>
              <a:path w="85352" h="85352" extrusionOk="0">
                <a:moveTo>
                  <a:pt x="70154" y="15168"/>
                </a:moveTo>
                <a:cubicBezTo>
                  <a:pt x="85351" y="30366"/>
                  <a:pt x="85351" y="54986"/>
                  <a:pt x="70154" y="70184"/>
                </a:cubicBezTo>
                <a:cubicBezTo>
                  <a:pt x="54986" y="85351"/>
                  <a:pt x="30366" y="85351"/>
                  <a:pt x="15168" y="70184"/>
                </a:cubicBezTo>
                <a:cubicBezTo>
                  <a:pt x="0" y="54986"/>
                  <a:pt x="0" y="30366"/>
                  <a:pt x="15168" y="15168"/>
                </a:cubicBezTo>
                <a:cubicBezTo>
                  <a:pt x="30366" y="1"/>
                  <a:pt x="54986" y="1"/>
                  <a:pt x="70154" y="151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8413091" y="26196"/>
            <a:ext cx="906217" cy="863802"/>
          </a:xfrm>
          <a:custGeom>
            <a:avLst/>
            <a:gdLst/>
            <a:ahLst/>
            <a:cxnLst/>
            <a:rect l="l" t="t" r="r" b="b"/>
            <a:pathLst>
              <a:path w="38330" h="36536" extrusionOk="0">
                <a:moveTo>
                  <a:pt x="19211" y="31"/>
                </a:moveTo>
                <a:cubicBezTo>
                  <a:pt x="11885" y="61"/>
                  <a:pt x="5320" y="4560"/>
                  <a:pt x="2706" y="11429"/>
                </a:cubicBezTo>
                <a:cubicBezTo>
                  <a:pt x="1" y="18633"/>
                  <a:pt x="2280" y="26779"/>
                  <a:pt x="8360" y="31521"/>
                </a:cubicBezTo>
                <a:cubicBezTo>
                  <a:pt x="14408" y="36293"/>
                  <a:pt x="22889" y="36536"/>
                  <a:pt x="29241" y="32159"/>
                </a:cubicBezTo>
                <a:cubicBezTo>
                  <a:pt x="35564" y="27752"/>
                  <a:pt x="38330" y="19758"/>
                  <a:pt x="36020" y="12402"/>
                </a:cubicBezTo>
                <a:cubicBezTo>
                  <a:pt x="33740" y="5016"/>
                  <a:pt x="26931" y="0"/>
                  <a:pt x="19211" y="31"/>
                </a:cubicBezTo>
                <a:close/>
                <a:moveTo>
                  <a:pt x="19211" y="30092"/>
                </a:moveTo>
                <a:cubicBezTo>
                  <a:pt x="14165" y="30092"/>
                  <a:pt x="9636" y="27053"/>
                  <a:pt x="7721" y="22402"/>
                </a:cubicBezTo>
                <a:cubicBezTo>
                  <a:pt x="5776" y="17752"/>
                  <a:pt x="6840" y="12402"/>
                  <a:pt x="10426" y="8846"/>
                </a:cubicBezTo>
                <a:cubicBezTo>
                  <a:pt x="13983" y="5289"/>
                  <a:pt x="19332" y="4225"/>
                  <a:pt x="23983" y="6140"/>
                </a:cubicBezTo>
                <a:cubicBezTo>
                  <a:pt x="28603" y="8086"/>
                  <a:pt x="31643" y="12615"/>
                  <a:pt x="31643" y="17660"/>
                </a:cubicBezTo>
                <a:cubicBezTo>
                  <a:pt x="31643" y="24499"/>
                  <a:pt x="26050" y="30062"/>
                  <a:pt x="19211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8280144" y="-145574"/>
            <a:ext cx="1174985" cy="1175718"/>
          </a:xfrm>
          <a:custGeom>
            <a:avLst/>
            <a:gdLst/>
            <a:ahLst/>
            <a:cxnLst/>
            <a:rect l="l" t="t" r="r" b="b"/>
            <a:pathLst>
              <a:path w="49698" h="49729" fill="none" extrusionOk="0">
                <a:moveTo>
                  <a:pt x="49394" y="24317"/>
                </a:moveTo>
                <a:cubicBezTo>
                  <a:pt x="49697" y="37843"/>
                  <a:pt x="38968" y="49090"/>
                  <a:pt x="25411" y="49394"/>
                </a:cubicBezTo>
                <a:cubicBezTo>
                  <a:pt x="11855" y="49728"/>
                  <a:pt x="608" y="38968"/>
                  <a:pt x="304" y="25412"/>
                </a:cubicBezTo>
                <a:cubicBezTo>
                  <a:pt x="1" y="11886"/>
                  <a:pt x="10730" y="639"/>
                  <a:pt x="24287" y="335"/>
                </a:cubicBezTo>
                <a:cubicBezTo>
                  <a:pt x="37843" y="1"/>
                  <a:pt x="49059" y="10761"/>
                  <a:pt x="49394" y="24317"/>
                </a:cubicBezTo>
                <a:close/>
              </a:path>
            </a:pathLst>
          </a:custGeom>
          <a:noFill/>
          <a:ln w="167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8160771" y="4227506"/>
            <a:ext cx="1315630" cy="1316451"/>
          </a:xfrm>
          <a:custGeom>
            <a:avLst/>
            <a:gdLst/>
            <a:ahLst/>
            <a:cxnLst/>
            <a:rect l="l" t="t" r="r" b="b"/>
            <a:pathLst>
              <a:path w="49698" h="49729" fill="none" extrusionOk="0">
                <a:moveTo>
                  <a:pt x="49394" y="24317"/>
                </a:moveTo>
                <a:cubicBezTo>
                  <a:pt x="49697" y="37843"/>
                  <a:pt x="38968" y="49090"/>
                  <a:pt x="25411" y="49394"/>
                </a:cubicBezTo>
                <a:cubicBezTo>
                  <a:pt x="11855" y="49728"/>
                  <a:pt x="608" y="38968"/>
                  <a:pt x="304" y="25412"/>
                </a:cubicBezTo>
                <a:cubicBezTo>
                  <a:pt x="1" y="11886"/>
                  <a:pt x="10730" y="639"/>
                  <a:pt x="24287" y="335"/>
                </a:cubicBezTo>
                <a:cubicBezTo>
                  <a:pt x="37843" y="1"/>
                  <a:pt x="49059" y="10761"/>
                  <a:pt x="49394" y="24317"/>
                </a:cubicBezTo>
                <a:close/>
              </a:path>
            </a:pathLst>
          </a:custGeom>
          <a:noFill/>
          <a:ln w="167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8705267" y="1658200"/>
            <a:ext cx="129851" cy="538530"/>
            <a:chOff x="273429" y="0"/>
            <a:chExt cx="129851" cy="538530"/>
          </a:xfrm>
        </p:grpSpPr>
        <p:sp>
          <p:nvSpPr>
            <p:cNvPr id="201" name="Google Shape;201;p13"/>
            <p:cNvSpPr/>
            <p:nvPr/>
          </p:nvSpPr>
          <p:spPr>
            <a:xfrm>
              <a:off x="273429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352536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73429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352536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73429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52536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73429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52536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73429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52536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73429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52536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73429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52536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73429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352536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3"/>
          <p:cNvSpPr/>
          <p:nvPr/>
        </p:nvSpPr>
        <p:spPr>
          <a:xfrm>
            <a:off x="672970" y="4758541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369969" y="3338121"/>
            <a:ext cx="211952" cy="210951"/>
          </a:xfrm>
          <a:custGeom>
            <a:avLst/>
            <a:gdLst/>
            <a:ahLst/>
            <a:cxnLst/>
            <a:rect l="l" t="t" r="r" b="b"/>
            <a:pathLst>
              <a:path w="6353" h="6323" extrusionOk="0">
                <a:moveTo>
                  <a:pt x="2249" y="1"/>
                </a:moveTo>
                <a:lnTo>
                  <a:pt x="2249" y="2220"/>
                </a:lnTo>
                <a:lnTo>
                  <a:pt x="0" y="2220"/>
                </a:lnTo>
                <a:lnTo>
                  <a:pt x="0" y="4104"/>
                </a:lnTo>
                <a:lnTo>
                  <a:pt x="2249" y="4104"/>
                </a:lnTo>
                <a:lnTo>
                  <a:pt x="2249" y="6323"/>
                </a:lnTo>
                <a:lnTo>
                  <a:pt x="4103" y="6323"/>
                </a:lnTo>
                <a:lnTo>
                  <a:pt x="4103" y="4104"/>
                </a:lnTo>
                <a:lnTo>
                  <a:pt x="6353" y="4104"/>
                </a:lnTo>
                <a:lnTo>
                  <a:pt x="6353" y="2220"/>
                </a:lnTo>
                <a:lnTo>
                  <a:pt x="4103" y="2220"/>
                </a:lnTo>
                <a:lnTo>
                  <a:pt x="4103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979574" y="1650100"/>
            <a:ext cx="3339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1816575" y="2109575"/>
            <a:ext cx="2502600" cy="6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2"/>
          </p:nvPr>
        </p:nvSpPr>
        <p:spPr>
          <a:xfrm>
            <a:off x="4824826" y="1650100"/>
            <a:ext cx="3339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3"/>
          </p:nvPr>
        </p:nvSpPr>
        <p:spPr>
          <a:xfrm>
            <a:off x="4831700" y="2109575"/>
            <a:ext cx="2502600" cy="6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/>
          </p:nvPr>
        </p:nvSpPr>
        <p:spPr>
          <a:xfrm>
            <a:off x="979574" y="3519470"/>
            <a:ext cx="3339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5"/>
          </p:nvPr>
        </p:nvSpPr>
        <p:spPr>
          <a:xfrm>
            <a:off x="1816575" y="3978924"/>
            <a:ext cx="2502600" cy="6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6"/>
          </p:nvPr>
        </p:nvSpPr>
        <p:spPr>
          <a:xfrm>
            <a:off x="4824824" y="3519470"/>
            <a:ext cx="3339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7"/>
          </p:nvPr>
        </p:nvSpPr>
        <p:spPr>
          <a:xfrm>
            <a:off x="4824825" y="3978924"/>
            <a:ext cx="2502600" cy="6339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8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-551750" y="-404926"/>
            <a:ext cx="1531329" cy="1531329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>
            <a:spLocks noGrp="1"/>
          </p:cNvSpPr>
          <p:nvPr>
            <p:ph type="title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title" idx="2"/>
          </p:nvPr>
        </p:nvSpPr>
        <p:spPr>
          <a:xfrm>
            <a:off x="607338" y="2185288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789150" y="2644778"/>
            <a:ext cx="2538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3"/>
          </p:nvPr>
        </p:nvSpPr>
        <p:spPr>
          <a:xfrm>
            <a:off x="3120900" y="3155100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4"/>
          </p:nvPr>
        </p:nvSpPr>
        <p:spPr>
          <a:xfrm>
            <a:off x="3302700" y="3614575"/>
            <a:ext cx="2538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title" idx="5"/>
          </p:nvPr>
        </p:nvSpPr>
        <p:spPr>
          <a:xfrm>
            <a:off x="5634463" y="2185288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subTitle" idx="6"/>
          </p:nvPr>
        </p:nvSpPr>
        <p:spPr>
          <a:xfrm>
            <a:off x="5816275" y="2644778"/>
            <a:ext cx="2538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4"/>
          <p:cNvSpPr/>
          <p:nvPr/>
        </p:nvSpPr>
        <p:spPr>
          <a:xfrm flipH="1">
            <a:off x="7753405" y="3618075"/>
            <a:ext cx="2143200" cy="21432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 flipH="1">
            <a:off x="7944613" y="366423"/>
            <a:ext cx="1002011" cy="1008965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 flipH="1">
            <a:off x="-1200731" y="4064075"/>
            <a:ext cx="2253495" cy="22534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 flipH="1">
            <a:off x="1188474" y="4040808"/>
            <a:ext cx="749189" cy="75438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 flipH="1">
            <a:off x="7064912" y="906179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 flipH="1">
            <a:off x="334613" y="1220171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 flipH="1">
            <a:off x="368881" y="415711"/>
            <a:ext cx="683882" cy="68862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/>
          <p:nvPr/>
        </p:nvSpPr>
        <p:spPr>
          <a:xfrm flipH="1">
            <a:off x="7275468" y="3916989"/>
            <a:ext cx="1002027" cy="100202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5"/>
          <p:cNvSpPr txBox="1">
            <a:spLocks noGrp="1"/>
          </p:cNvSpPr>
          <p:nvPr>
            <p:ph type="title" idx="2"/>
          </p:nvPr>
        </p:nvSpPr>
        <p:spPr>
          <a:xfrm>
            <a:off x="124175" y="1362395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subTitle" idx="1"/>
          </p:nvPr>
        </p:nvSpPr>
        <p:spPr>
          <a:xfrm>
            <a:off x="487925" y="1821870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title" idx="3"/>
          </p:nvPr>
        </p:nvSpPr>
        <p:spPr>
          <a:xfrm>
            <a:off x="3120875" y="1362395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0" name="Google Shape;250;p15"/>
          <p:cNvSpPr txBox="1">
            <a:spLocks noGrp="1"/>
          </p:cNvSpPr>
          <p:nvPr>
            <p:ph type="subTitle" idx="4"/>
          </p:nvPr>
        </p:nvSpPr>
        <p:spPr>
          <a:xfrm>
            <a:off x="3484625" y="1821870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title" idx="5"/>
          </p:nvPr>
        </p:nvSpPr>
        <p:spPr>
          <a:xfrm>
            <a:off x="6117575" y="1362395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subTitle" idx="6"/>
          </p:nvPr>
        </p:nvSpPr>
        <p:spPr>
          <a:xfrm>
            <a:off x="6481325" y="1821869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5"/>
          <p:cNvSpPr/>
          <p:nvPr/>
        </p:nvSpPr>
        <p:spPr>
          <a:xfrm flipH="1">
            <a:off x="7861869" y="3395075"/>
            <a:ext cx="2253495" cy="22534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 flipH="1">
            <a:off x="342616" y="3961323"/>
            <a:ext cx="951062" cy="957662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 flipH="1">
            <a:off x="637863" y="109805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 flipH="1">
            <a:off x="672131" y="293599"/>
            <a:ext cx="683882" cy="68862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 rot="10800000">
            <a:off x="8129124" y="-566650"/>
            <a:ext cx="1664700" cy="1664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 rot="10800000">
            <a:off x="8327739" y="-368003"/>
            <a:ext cx="1267519" cy="1267405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8533801" y="-161940"/>
            <a:ext cx="855344" cy="855255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 rot="10800000">
            <a:off x="7297358" y="351419"/>
            <a:ext cx="1483482" cy="58550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title" idx="2"/>
          </p:nvPr>
        </p:nvSpPr>
        <p:spPr>
          <a:xfrm>
            <a:off x="1508263" y="1573900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subTitle" idx="1"/>
          </p:nvPr>
        </p:nvSpPr>
        <p:spPr>
          <a:xfrm>
            <a:off x="1872013" y="2033375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 idx="3"/>
          </p:nvPr>
        </p:nvSpPr>
        <p:spPr>
          <a:xfrm>
            <a:off x="4733563" y="1573900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4"/>
          </p:nvPr>
        </p:nvSpPr>
        <p:spPr>
          <a:xfrm>
            <a:off x="5097313" y="2033375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title" idx="5"/>
          </p:nvPr>
        </p:nvSpPr>
        <p:spPr>
          <a:xfrm>
            <a:off x="1508238" y="3167150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6"/>
          </p:nvPr>
        </p:nvSpPr>
        <p:spPr>
          <a:xfrm>
            <a:off x="1871988" y="3626625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title" idx="7"/>
          </p:nvPr>
        </p:nvSpPr>
        <p:spPr>
          <a:xfrm>
            <a:off x="4733538" y="3167150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8"/>
          </p:nvPr>
        </p:nvSpPr>
        <p:spPr>
          <a:xfrm>
            <a:off x="5097288" y="3626625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591097" y="-699575"/>
            <a:ext cx="2429252" cy="242911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8045178" y="4050902"/>
            <a:ext cx="1622950" cy="1634213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-1272662" y="-1291762"/>
            <a:ext cx="3021300" cy="3021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-421508" y="-441063"/>
            <a:ext cx="1318991" cy="1318922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-136894" y="-156422"/>
            <a:ext cx="749765" cy="74962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-925675" y="-944712"/>
            <a:ext cx="2327327" cy="2327191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-438275" y="4229650"/>
            <a:ext cx="1352532" cy="136191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419254" y="4126088"/>
            <a:ext cx="771900" cy="7719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2442" y="-16625"/>
            <a:ext cx="471092" cy="47102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7914827" y="1782021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5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"/>
          <p:cNvSpPr txBox="1">
            <a:spLocks noGrp="1"/>
          </p:cNvSpPr>
          <p:nvPr>
            <p:ph type="title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1"/>
          <p:cNvSpPr/>
          <p:nvPr/>
        </p:nvSpPr>
        <p:spPr>
          <a:xfrm flipH="1">
            <a:off x="7753405" y="3618075"/>
            <a:ext cx="2143200" cy="21432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1"/>
          <p:cNvSpPr/>
          <p:nvPr/>
        </p:nvSpPr>
        <p:spPr>
          <a:xfrm flipH="1">
            <a:off x="7833168" y="254224"/>
            <a:ext cx="1113453" cy="1121180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1"/>
          <p:cNvSpPr/>
          <p:nvPr/>
        </p:nvSpPr>
        <p:spPr>
          <a:xfrm flipH="1">
            <a:off x="-1236031" y="1639175"/>
            <a:ext cx="2253495" cy="22534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1"/>
          <p:cNvSpPr/>
          <p:nvPr/>
        </p:nvSpPr>
        <p:spPr>
          <a:xfrm flipH="1">
            <a:off x="544474" y="4164621"/>
            <a:ext cx="749189" cy="75438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1"/>
          <p:cNvSpPr/>
          <p:nvPr/>
        </p:nvSpPr>
        <p:spPr>
          <a:xfrm flipH="1">
            <a:off x="7064912" y="906179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 flipH="1">
            <a:off x="637863" y="109805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/>
          <p:nvPr/>
        </p:nvSpPr>
        <p:spPr>
          <a:xfrm flipH="1">
            <a:off x="672131" y="293599"/>
            <a:ext cx="683882" cy="68862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1"/>
          <p:cNvSpPr/>
          <p:nvPr/>
        </p:nvSpPr>
        <p:spPr>
          <a:xfrm flipH="1">
            <a:off x="7303539" y="3892677"/>
            <a:ext cx="873635" cy="87359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3" r:id="rId8"/>
    <p:sldLayoutId id="2147483667" r:id="rId9"/>
    <p:sldLayoutId id="2147483675" r:id="rId10"/>
    <p:sldLayoutId id="2147483676" r:id="rId11"/>
    <p:sldLayoutId id="2147483677" r:id="rId12"/>
    <p:sldLayoutId id="2147483678" r:id="rId13"/>
    <p:sldLayoutId id="2147483681" r:id="rId14"/>
    <p:sldLayoutId id="2147483685" r:id="rId15"/>
    <p:sldLayoutId id="2147483686" r:id="rId16"/>
    <p:sldLayoutId id="2147483687" r:id="rId17"/>
    <p:sldLayoutId id="214748368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umdsurvey.umd.edu/jfe/form/SV_8pESxFL6Ce4uYh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 txBox="1">
            <a:spLocks noGrp="1"/>
          </p:cNvSpPr>
          <p:nvPr>
            <p:ph type="ctrTitle"/>
          </p:nvPr>
        </p:nvSpPr>
        <p:spPr>
          <a:xfrm>
            <a:off x="717425" y="1272250"/>
            <a:ext cx="6952200" cy="17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BCHM 463 GSS – </a:t>
            </a:r>
            <a:br>
              <a:rPr lang="en" dirty="0"/>
            </a:br>
            <a:r>
              <a:rPr lang="en" dirty="0"/>
              <a:t>Exam III Review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19BBA-DF5D-788A-7432-D25EEBAAE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Zhao | Dr. Tseng | 11/12/2022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90F-778C-D3DA-8913-31AB5C9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Glycogen Phosphorylase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1B66F8-8978-EF8F-6880-6CDA5F2EB3CC}"/>
              </a:ext>
            </a:extLst>
          </p:cNvPr>
          <p:cNvSpPr txBox="1"/>
          <p:nvPr/>
        </p:nvSpPr>
        <p:spPr>
          <a:xfrm>
            <a:off x="963993" y="1026475"/>
            <a:ext cx="721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dact Gothic" panose="00000500000000000000" pitchFamily="2" charset="0"/>
              </a:rPr>
              <a:t>Is glycogen phosphorylase regulated allosterically or hormonally?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67B101F-E778-5A27-58EF-A8033C90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8" y="2259117"/>
            <a:ext cx="4248932" cy="2483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502156-586D-FCE4-9BAA-E5C0DE08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63" y="2077709"/>
            <a:ext cx="2248562" cy="27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0"/>
          <p:cNvSpPr txBox="1">
            <a:spLocks noGrp="1"/>
          </p:cNvSpPr>
          <p:nvPr>
            <p:ph type="title" idx="2"/>
          </p:nvPr>
        </p:nvSpPr>
        <p:spPr>
          <a:xfrm>
            <a:off x="2830050" y="1062075"/>
            <a:ext cx="34839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3" name="Google Shape;1043;p60"/>
          <p:cNvSpPr txBox="1">
            <a:spLocks noGrp="1"/>
          </p:cNvSpPr>
          <p:nvPr>
            <p:ph type="title"/>
          </p:nvPr>
        </p:nvSpPr>
        <p:spPr>
          <a:xfrm>
            <a:off x="1973850" y="2886500"/>
            <a:ext cx="51963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Glycolysis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B75D1A-6635-BBF1-A07B-0DFA7C95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1017725"/>
            <a:ext cx="8222673" cy="2044130"/>
          </a:xfrm>
        </p:spPr>
        <p:txBody>
          <a:bodyPr/>
          <a:lstStyle/>
          <a:p>
            <a:r>
              <a:rPr lang="en-US" sz="2000" b="1" dirty="0"/>
              <a:t>Four</a:t>
            </a:r>
            <a:r>
              <a:rPr lang="en-US" sz="2000" dirty="0"/>
              <a:t> steps in glycolysis involve either the formation or use of ATP.</a:t>
            </a:r>
          </a:p>
          <a:p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Name each enzyme which catalyzes these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Draw the intermediates involved, making sure to specify how many of each species is reacting given one mole of glucose.</a:t>
            </a:r>
          </a:p>
          <a:p>
            <a:pPr marL="114300" indent="0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</p:spTree>
    <p:extLst>
      <p:ext uri="{BB962C8B-B14F-4D97-AF65-F5344CB8AC3E}">
        <p14:creationId xmlns:p14="http://schemas.microsoft.com/office/powerpoint/2010/main" val="229422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B75D1A-6635-BBF1-A07B-0DFA7C95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1017725"/>
            <a:ext cx="8222673" cy="1205930"/>
          </a:xfrm>
        </p:spPr>
        <p:txBody>
          <a:bodyPr/>
          <a:lstStyle/>
          <a:p>
            <a:r>
              <a:rPr lang="en-US" sz="2000" dirty="0"/>
              <a:t>Normally the addition of a phosphate to a molecule is highly thermodynamically favorable. So why is it that we can do it with GAPDH? The mechanism for GAPDH is given on the right for reference.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pic>
        <p:nvPicPr>
          <p:cNvPr id="1026" name="Picture 2" descr="Glyceraldehyde-3-Phosphate Dehydrogenase">
            <a:extLst>
              <a:ext uri="{FF2B5EF4-FFF2-40B4-BE49-F238E27FC236}">
                <a16:creationId xmlns:a16="http://schemas.microsoft.com/office/drawing/2014/main" id="{8E2F999B-B747-7608-AE01-293061DD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" y="2153429"/>
            <a:ext cx="2664855" cy="83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AFD3AC4-C967-4D58-A113-36F6FBE6A9AF}"/>
              </a:ext>
            </a:extLst>
          </p:cNvPr>
          <p:cNvSpPr/>
          <p:nvPr/>
        </p:nvSpPr>
        <p:spPr>
          <a:xfrm>
            <a:off x="1316183" y="2625438"/>
            <a:ext cx="187036" cy="187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6442263-867C-16CB-7A71-0687A3A6E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7509" y="2054069"/>
            <a:ext cx="4447310" cy="30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B75D1A-6635-BBF1-A07B-0DFA7C95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1017725"/>
            <a:ext cx="8222673" cy="1205930"/>
          </a:xfrm>
        </p:spPr>
        <p:txBody>
          <a:bodyPr/>
          <a:lstStyle/>
          <a:p>
            <a:r>
              <a:rPr lang="en-US" sz="2400" dirty="0"/>
              <a:t>Suppose carbon 1 and carbon 6 of glucose is isotopically labeled with a 13C tracer. Which carbon atom(s) of the resultant pyruvate molecule would be labeled?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89779D-E1A2-2B65-A10D-F31E3C5A9361}"/>
              </a:ext>
            </a:extLst>
          </p:cNvPr>
          <p:cNvGrpSpPr/>
          <p:nvPr/>
        </p:nvGrpSpPr>
        <p:grpSpPr>
          <a:xfrm>
            <a:off x="1149875" y="2322006"/>
            <a:ext cx="2362252" cy="2121060"/>
            <a:chOff x="3422021" y="2273515"/>
            <a:chExt cx="2362252" cy="21210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683387-0D52-0F1D-4E5B-D959F75DF8D9}"/>
                </a:ext>
              </a:extLst>
            </p:cNvPr>
            <p:cNvGrpSpPr/>
            <p:nvPr/>
          </p:nvGrpSpPr>
          <p:grpSpPr>
            <a:xfrm>
              <a:off x="3422021" y="2453986"/>
              <a:ext cx="2362252" cy="1940589"/>
              <a:chOff x="3422021" y="2453986"/>
              <a:chExt cx="2362252" cy="194058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60E4696-5C35-666B-0EC9-DDCF1CCEF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22021" y="2453986"/>
                <a:ext cx="2299957" cy="1940589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85DE94-2362-FCE5-8706-3300640373A8}"/>
                  </a:ext>
                </a:extLst>
              </p:cNvPr>
              <p:cNvSpPr txBox="1"/>
              <p:nvPr/>
            </p:nvSpPr>
            <p:spPr>
              <a:xfrm>
                <a:off x="5437909" y="3186545"/>
                <a:ext cx="3463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2EA32B-C38C-5B3B-AB15-E6C0C12EBAC1}"/>
                </a:ext>
              </a:extLst>
            </p:cNvPr>
            <p:cNvSpPr txBox="1"/>
            <p:nvPr/>
          </p:nvSpPr>
          <p:spPr>
            <a:xfrm>
              <a:off x="3872345" y="2273515"/>
              <a:ext cx="346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2EBD82-39B8-7A84-F70E-C38E01CEA2B2}"/>
              </a:ext>
            </a:extLst>
          </p:cNvPr>
          <p:cNvSpPr txBox="1"/>
          <p:nvPr/>
        </p:nvSpPr>
        <p:spPr>
          <a:xfrm>
            <a:off x="5666506" y="3103439"/>
            <a:ext cx="1202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A.) Carbon 1</a:t>
            </a:r>
          </a:p>
          <a:p>
            <a:r>
              <a:rPr lang="en-US" dirty="0"/>
              <a:t>B.) Carbon 2</a:t>
            </a:r>
          </a:p>
          <a:p>
            <a:r>
              <a:rPr lang="en-US" dirty="0"/>
              <a:t>C.) Carbon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F62845-1108-2401-AD9E-FAC48D9C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95" y="2645171"/>
            <a:ext cx="847843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1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9"/>
          <p:cNvSpPr txBox="1">
            <a:spLocks noGrp="1"/>
          </p:cNvSpPr>
          <p:nvPr>
            <p:ph type="title"/>
          </p:nvPr>
        </p:nvSpPr>
        <p:spPr>
          <a:xfrm>
            <a:off x="717425" y="3421850"/>
            <a:ext cx="77094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Gluconeogenesis</a:t>
            </a:r>
            <a:endParaRPr dirty="0"/>
          </a:p>
        </p:txBody>
      </p:sp>
      <p:sp>
        <p:nvSpPr>
          <p:cNvPr id="1287" name="Google Shape;1287;p69"/>
          <p:cNvSpPr txBox="1">
            <a:spLocks noGrp="1"/>
          </p:cNvSpPr>
          <p:nvPr>
            <p:ph type="title" idx="2"/>
          </p:nvPr>
        </p:nvSpPr>
        <p:spPr>
          <a:xfrm>
            <a:off x="717425" y="1492050"/>
            <a:ext cx="2484600" cy="12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 Reactions of Gluconeogenesis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BD047-0D10-4323-7291-D576EAF71E56}"/>
              </a:ext>
            </a:extLst>
          </p:cNvPr>
          <p:cNvSpPr txBox="1"/>
          <p:nvPr/>
        </p:nvSpPr>
        <p:spPr>
          <a:xfrm>
            <a:off x="311738" y="1017725"/>
            <a:ext cx="8520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idact Gothic" panose="00000500000000000000" pitchFamily="2" charset="0"/>
              </a:rPr>
              <a:t>There are four enzymes which help to catalyze reverse reactions of highly thermodynamically favorable steps in glycolysis. Name these four enzymes and describe some features of each.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EB22F-CE6D-0919-D93B-0E7A9638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70" y="2218054"/>
            <a:ext cx="4172807" cy="25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9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 Reactions of Gluconeogenesis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56872-9A92-3C64-87A8-77BD2E67AFD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Glucose-6-phosphatase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32480D7-FC55-280B-65E2-3D29E0B45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975" y="2362197"/>
            <a:ext cx="2174700" cy="686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Expressed </a:t>
            </a:r>
            <a:r>
              <a:rPr lang="en-US" sz="1200" i="1" dirty="0"/>
              <a:t>exclusively</a:t>
            </a:r>
            <a:r>
              <a:rPr lang="en-US" sz="1200" dirty="0"/>
              <a:t> in the liver.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Allow for G6P dephosphorylation, which facilitates transport into bloodstream.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9671C-C2D7-64CA-8037-429270B76DA3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120875" y="1592195"/>
            <a:ext cx="2902200" cy="459600"/>
          </a:xfrm>
        </p:spPr>
        <p:txBody>
          <a:bodyPr/>
          <a:lstStyle/>
          <a:p>
            <a:r>
              <a:rPr lang="en-US" dirty="0"/>
              <a:t>FBPase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21CB4C-44A3-A506-B458-02502A940D8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4650" y="2362197"/>
            <a:ext cx="2174700" cy="686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When [Glucose] is low, FBPase is highly active.</a:t>
            </a:r>
          </a:p>
          <a:p>
            <a:pPr marL="114300" indent="0" algn="l"/>
            <a:r>
              <a:rPr lang="en-US" dirty="0"/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709A94-BBFB-F304-07A2-DE79A77E08E4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sz="1800" dirty="0"/>
              <a:t>Pyruvate Carboxylase / PEP Carboxykinase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53E05F7-C262-60DE-05A0-17B6A630DFD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481325" y="2362197"/>
            <a:ext cx="2174700" cy="686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1" dirty="0"/>
              <a:t>For pyruvate carboxylase: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050" b="1" dirty="0"/>
              <a:t>Biotin</a:t>
            </a:r>
            <a:r>
              <a:rPr lang="en-US" sz="1050" dirty="0"/>
              <a:t> dependent mechanism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50" dirty="0"/>
              <a:t>For PEP Carboxykinase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050" dirty="0"/>
              <a:t>GDP – dependent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050" dirty="0"/>
              <a:t>Produces CO2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50" dirty="0"/>
          </a:p>
          <a:p>
            <a:pPr lvl="1" algn="l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8304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 Reactions of Gluconeogenesis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56872-9A92-3C64-87A8-77BD2E67AFD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5275" y="1196140"/>
            <a:ext cx="8153400" cy="459600"/>
          </a:xfrm>
        </p:spPr>
        <p:txBody>
          <a:bodyPr/>
          <a:lstStyle/>
          <a:p>
            <a:r>
              <a:rPr lang="en-US" dirty="0"/>
              <a:t>How does exclusive G6Pase expression help with the physiological functions of the liver?</a:t>
            </a:r>
          </a:p>
        </p:txBody>
      </p:sp>
    </p:spTree>
    <p:extLst>
      <p:ext uri="{BB962C8B-B14F-4D97-AF65-F5344CB8AC3E}">
        <p14:creationId xmlns:p14="http://schemas.microsoft.com/office/powerpoint/2010/main" val="95186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Pyruvate Carboxylase Mechanism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56872-9A92-3C64-87A8-77BD2E67AFD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5275" y="1196140"/>
            <a:ext cx="8153400" cy="459600"/>
          </a:xfrm>
        </p:spPr>
        <p:txBody>
          <a:bodyPr/>
          <a:lstStyle/>
          <a:p>
            <a:r>
              <a:rPr lang="en-US" sz="1800" dirty="0"/>
              <a:t>Converts phosphoenolpyruvate to oxaloacetate, with the help of biotin: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536CB-0704-AE8F-0E48-A81B0B8D000E}"/>
              </a:ext>
            </a:extLst>
          </p:cNvPr>
          <p:cNvSpPr txBox="1"/>
          <p:nvPr/>
        </p:nvSpPr>
        <p:spPr>
          <a:xfrm>
            <a:off x="717425" y="2749097"/>
            <a:ext cx="2410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Do we see any high energy intermediates in this reaction mechanism?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46C1D80-58D9-A66F-0903-0CB48351F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391" y="1655740"/>
            <a:ext cx="2613134" cy="321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7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body" idx="1"/>
          </p:nvPr>
        </p:nvSpPr>
        <p:spPr>
          <a:xfrm>
            <a:off x="1845179" y="3497177"/>
            <a:ext cx="5453641" cy="40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hlinkClick r:id="rId4"/>
              </a:rPr>
              <a:t>https://umdsurvey.umd.edu/jfe/form/SV_8pESxFL6Ce4uYho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/>
          </p:nvPr>
        </p:nvSpPr>
        <p:spPr>
          <a:xfrm>
            <a:off x="1663800" y="2909099"/>
            <a:ext cx="5816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Please sign in!</a:t>
            </a:r>
            <a:endParaRPr dirty="0"/>
          </a:p>
        </p:txBody>
      </p:sp>
      <p:sp>
        <p:nvSpPr>
          <p:cNvPr id="814" name="Google Shape;814;p48"/>
          <p:cNvSpPr/>
          <p:nvPr/>
        </p:nvSpPr>
        <p:spPr>
          <a:xfrm>
            <a:off x="3371250" y="463400"/>
            <a:ext cx="2401500" cy="2401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729FC342-A6B7-C53E-6FB1-07BABD66C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259" y="468409"/>
            <a:ext cx="2391482" cy="2391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Sources for Pyruvate and Oxaloacetate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56872-9A92-3C64-87A8-77BD2E67AFD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5275" y="1196140"/>
            <a:ext cx="8153400" cy="459600"/>
          </a:xfrm>
        </p:spPr>
        <p:txBody>
          <a:bodyPr/>
          <a:lstStyle/>
          <a:p>
            <a:r>
              <a:rPr lang="en-US" sz="1800" dirty="0"/>
              <a:t>Name three other sources for pyruvate when there is low [Glucose].</a:t>
            </a:r>
            <a:br>
              <a:rPr lang="en-US" sz="1800" dirty="0"/>
            </a:br>
            <a:br>
              <a:rPr lang="en-US" sz="1800" dirty="0"/>
            </a:br>
            <a:r>
              <a:rPr lang="en-US" sz="900" dirty="0"/>
              <a:t>Hint: think cycles!</a:t>
            </a:r>
          </a:p>
        </p:txBody>
      </p:sp>
    </p:spTree>
    <p:extLst>
      <p:ext uri="{BB962C8B-B14F-4D97-AF65-F5344CB8AC3E}">
        <p14:creationId xmlns:p14="http://schemas.microsoft.com/office/powerpoint/2010/main" val="329198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5"/>
          <p:cNvSpPr txBox="1">
            <a:spLocks noGrp="1"/>
          </p:cNvSpPr>
          <p:nvPr>
            <p:ph type="title"/>
          </p:nvPr>
        </p:nvSpPr>
        <p:spPr>
          <a:xfrm>
            <a:off x="717425" y="1317075"/>
            <a:ext cx="77091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Good luck!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7"/>
          <p:cNvSpPr txBox="1">
            <a:spLocks noGrp="1"/>
          </p:cNvSpPr>
          <p:nvPr>
            <p:ph type="title" idx="8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Agenda</a:t>
            </a:r>
            <a:endParaRPr dirty="0"/>
          </a:p>
        </p:txBody>
      </p:sp>
      <p:sp>
        <p:nvSpPr>
          <p:cNvPr id="796" name="Google Shape;796;p47"/>
          <p:cNvSpPr txBox="1">
            <a:spLocks noGrp="1"/>
          </p:cNvSpPr>
          <p:nvPr>
            <p:ph type="title"/>
          </p:nvPr>
        </p:nvSpPr>
        <p:spPr>
          <a:xfrm>
            <a:off x="1162492" y="1650100"/>
            <a:ext cx="3156681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Exam Review</a:t>
            </a:r>
            <a:endParaRPr dirty="0"/>
          </a:p>
        </p:txBody>
      </p:sp>
      <p:sp>
        <p:nvSpPr>
          <p:cNvPr id="797" name="Google Shape;797;p47"/>
          <p:cNvSpPr txBox="1">
            <a:spLocks noGrp="1"/>
          </p:cNvSpPr>
          <p:nvPr>
            <p:ph type="title" idx="2"/>
          </p:nvPr>
        </p:nvSpPr>
        <p:spPr>
          <a:xfrm>
            <a:off x="4824822" y="1650100"/>
            <a:ext cx="3964759" cy="459600"/>
          </a:xfrm>
          <a:prstGeom prst="rect">
            <a:avLst/>
          </a:prstGeom>
        </p:spPr>
        <p:txBody>
          <a:bodyPr spcFirstLastPara="1" wrap="square" lIns="1097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Metabolism and Regulation</a:t>
            </a:r>
            <a:endParaRPr dirty="0"/>
          </a:p>
        </p:txBody>
      </p:sp>
      <p:sp>
        <p:nvSpPr>
          <p:cNvPr id="799" name="Google Shape;799;p47"/>
          <p:cNvSpPr txBox="1">
            <a:spLocks noGrp="1"/>
          </p:cNvSpPr>
          <p:nvPr>
            <p:ph type="title" idx="4"/>
          </p:nvPr>
        </p:nvSpPr>
        <p:spPr>
          <a:xfrm>
            <a:off x="979574" y="3519470"/>
            <a:ext cx="3339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Glycolysis</a:t>
            </a:r>
            <a:endParaRPr dirty="0"/>
          </a:p>
        </p:txBody>
      </p:sp>
      <p:sp>
        <p:nvSpPr>
          <p:cNvPr id="801" name="Google Shape;801;p47"/>
          <p:cNvSpPr txBox="1">
            <a:spLocks noGrp="1"/>
          </p:cNvSpPr>
          <p:nvPr>
            <p:ph type="title" idx="6"/>
          </p:nvPr>
        </p:nvSpPr>
        <p:spPr>
          <a:xfrm>
            <a:off x="4824824" y="3519470"/>
            <a:ext cx="3339600" cy="459600"/>
          </a:xfrm>
          <a:prstGeom prst="rect">
            <a:avLst/>
          </a:prstGeom>
          <a:ln>
            <a:noFill/>
          </a:ln>
        </p:spPr>
        <p:txBody>
          <a:bodyPr spcFirstLastPara="1" wrap="square" lIns="1097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Gluconeogenesis</a:t>
            </a:r>
            <a:endParaRPr dirty="0"/>
          </a:p>
        </p:txBody>
      </p:sp>
      <p:sp>
        <p:nvSpPr>
          <p:cNvPr id="803" name="Google Shape;803;p47"/>
          <p:cNvSpPr txBox="1"/>
          <p:nvPr/>
        </p:nvSpPr>
        <p:spPr>
          <a:xfrm>
            <a:off x="3383781" y="1124324"/>
            <a:ext cx="9354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rPr>
              <a:t>01</a:t>
            </a:r>
            <a:endParaRPr sz="4400">
              <a:solidFill>
                <a:schemeClr val="accent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804" name="Google Shape;804;p47"/>
          <p:cNvSpPr txBox="1"/>
          <p:nvPr/>
        </p:nvSpPr>
        <p:spPr>
          <a:xfrm>
            <a:off x="4824824" y="1124324"/>
            <a:ext cx="9354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rPr>
              <a:t>02</a:t>
            </a:r>
            <a:endParaRPr sz="4400">
              <a:solidFill>
                <a:schemeClr val="accent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805" name="Google Shape;805;p47"/>
          <p:cNvSpPr txBox="1"/>
          <p:nvPr/>
        </p:nvSpPr>
        <p:spPr>
          <a:xfrm>
            <a:off x="3383781" y="2989274"/>
            <a:ext cx="9354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rPr>
              <a:t>03</a:t>
            </a:r>
            <a:endParaRPr sz="4400">
              <a:solidFill>
                <a:schemeClr val="accent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806" name="Google Shape;806;p47"/>
          <p:cNvSpPr txBox="1"/>
          <p:nvPr/>
        </p:nvSpPr>
        <p:spPr>
          <a:xfrm>
            <a:off x="4824824" y="2989275"/>
            <a:ext cx="9354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rPr>
              <a:t>04</a:t>
            </a:r>
            <a:endParaRPr sz="4400">
              <a:solidFill>
                <a:schemeClr val="accent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9"/>
          <p:cNvSpPr txBox="1">
            <a:spLocks noGrp="1"/>
          </p:cNvSpPr>
          <p:nvPr>
            <p:ph type="title" idx="2"/>
          </p:nvPr>
        </p:nvSpPr>
        <p:spPr>
          <a:xfrm>
            <a:off x="617196" y="690175"/>
            <a:ext cx="34968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2" name="Google Shape;822;p49"/>
          <p:cNvSpPr/>
          <p:nvPr/>
        </p:nvSpPr>
        <p:spPr>
          <a:xfrm>
            <a:off x="3369399" y="251575"/>
            <a:ext cx="1951111" cy="1951111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6371871" y="-100929"/>
            <a:ext cx="2946922" cy="2945612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7369839" y="896384"/>
            <a:ext cx="950986" cy="950986"/>
          </a:xfrm>
          <a:custGeom>
            <a:avLst/>
            <a:gdLst/>
            <a:ahLst/>
            <a:cxnLst/>
            <a:rect l="l" t="t" r="r" b="b"/>
            <a:pathLst>
              <a:path w="23983" h="23983" extrusionOk="0">
                <a:moveTo>
                  <a:pt x="14347" y="1277"/>
                </a:moveTo>
                <a:cubicBezTo>
                  <a:pt x="20244" y="2584"/>
                  <a:pt x="23983" y="8420"/>
                  <a:pt x="22706" y="14317"/>
                </a:cubicBezTo>
                <a:cubicBezTo>
                  <a:pt x="21399" y="20213"/>
                  <a:pt x="15563" y="23982"/>
                  <a:pt x="9667" y="22675"/>
                </a:cubicBezTo>
                <a:cubicBezTo>
                  <a:pt x="3739" y="21399"/>
                  <a:pt x="1" y="15563"/>
                  <a:pt x="1308" y="9636"/>
                </a:cubicBezTo>
                <a:cubicBezTo>
                  <a:pt x="2584" y="3739"/>
                  <a:pt x="8420" y="0"/>
                  <a:pt x="14347" y="1277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6453325" y="3102925"/>
            <a:ext cx="2905343" cy="2904394"/>
          </a:xfrm>
          <a:custGeom>
            <a:avLst/>
            <a:gdLst/>
            <a:ahLst/>
            <a:cxnLst/>
            <a:rect l="l" t="t" r="r" b="b"/>
            <a:pathLst>
              <a:path w="91796" h="91766" fill="none" extrusionOk="0">
                <a:moveTo>
                  <a:pt x="75473" y="16323"/>
                </a:moveTo>
                <a:cubicBezTo>
                  <a:pt x="91795" y="32646"/>
                  <a:pt x="91795" y="59120"/>
                  <a:pt x="75473" y="75443"/>
                </a:cubicBezTo>
                <a:cubicBezTo>
                  <a:pt x="59150" y="91765"/>
                  <a:pt x="32675" y="91765"/>
                  <a:pt x="16353" y="75443"/>
                </a:cubicBezTo>
                <a:cubicBezTo>
                  <a:pt x="0" y="59120"/>
                  <a:pt x="0" y="32646"/>
                  <a:pt x="16353" y="16323"/>
                </a:cubicBezTo>
                <a:cubicBezTo>
                  <a:pt x="32675" y="1"/>
                  <a:pt x="59150" y="1"/>
                  <a:pt x="75473" y="16323"/>
                </a:cubicBezTo>
                <a:close/>
              </a:path>
            </a:pathLst>
          </a:custGeom>
          <a:noFill/>
          <a:ln w="182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6802536" y="3452169"/>
            <a:ext cx="2206923" cy="2205942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 rot="10800000">
            <a:off x="7044005" y="3681137"/>
            <a:ext cx="1718215" cy="171821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7586639" y="4236244"/>
            <a:ext cx="638792" cy="638824"/>
          </a:xfrm>
          <a:custGeom>
            <a:avLst/>
            <a:gdLst/>
            <a:ahLst/>
            <a:cxnLst/>
            <a:rect l="l" t="t" r="r" b="b"/>
            <a:pathLst>
              <a:path w="20183" h="20184" extrusionOk="0">
                <a:moveTo>
                  <a:pt x="20183" y="10092"/>
                </a:moveTo>
                <a:cubicBezTo>
                  <a:pt x="20183" y="15655"/>
                  <a:pt x="15654" y="20184"/>
                  <a:pt x="10092" y="20184"/>
                </a:cubicBezTo>
                <a:cubicBezTo>
                  <a:pt x="4529" y="20184"/>
                  <a:pt x="0" y="15655"/>
                  <a:pt x="0" y="10092"/>
                </a:cubicBezTo>
                <a:cubicBezTo>
                  <a:pt x="0" y="4499"/>
                  <a:pt x="4529" y="1"/>
                  <a:pt x="10092" y="1"/>
                </a:cubicBezTo>
                <a:cubicBezTo>
                  <a:pt x="15654" y="1"/>
                  <a:pt x="20183" y="4499"/>
                  <a:pt x="20183" y="10092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 rot="10800000">
            <a:off x="6371887" y="3080743"/>
            <a:ext cx="641961" cy="641928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6496636" y="3204458"/>
            <a:ext cx="393511" cy="393511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6678032" y="204577"/>
            <a:ext cx="2334600" cy="2334600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5713138" y="2420963"/>
            <a:ext cx="1960500" cy="1960500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 txBox="1">
            <a:spLocks noGrp="1"/>
          </p:cNvSpPr>
          <p:nvPr>
            <p:ph type="title"/>
          </p:nvPr>
        </p:nvSpPr>
        <p:spPr>
          <a:xfrm>
            <a:off x="671165" y="2514600"/>
            <a:ext cx="8338294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Exam Review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D3E3-35E1-6012-3959-E9C64DD0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271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3"/>
          <p:cNvSpPr txBox="1">
            <a:spLocks noGrp="1"/>
          </p:cNvSpPr>
          <p:nvPr>
            <p:ph type="title"/>
          </p:nvPr>
        </p:nvSpPr>
        <p:spPr>
          <a:xfrm>
            <a:off x="63795" y="2886500"/>
            <a:ext cx="8476855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Metabolism and Regulation</a:t>
            </a:r>
            <a:endParaRPr sz="4400" dirty="0"/>
          </a:p>
        </p:txBody>
      </p:sp>
      <p:sp>
        <p:nvSpPr>
          <p:cNvPr id="893" name="Google Shape;893;p53"/>
          <p:cNvSpPr txBox="1">
            <a:spLocks noGrp="1"/>
          </p:cNvSpPr>
          <p:nvPr>
            <p:ph type="title" idx="2"/>
          </p:nvPr>
        </p:nvSpPr>
        <p:spPr>
          <a:xfrm>
            <a:off x="5079945" y="1062075"/>
            <a:ext cx="34839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90F-778C-D3DA-8913-31AB5C9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– A “High Energy” Molecule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4EE540E-9621-4A14-8783-E4870B31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32" y="1017725"/>
            <a:ext cx="2615285" cy="15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584DBF27-126C-F22E-DB9C-B49F6EF9DC2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87178" y="2598464"/>
            <a:ext cx="7969592" cy="2320866"/>
          </a:xfrm>
        </p:spPr>
        <p:txBody>
          <a:bodyPr/>
          <a:lstStyle/>
          <a:p>
            <a:r>
              <a:rPr lang="en-US" dirty="0"/>
              <a:t>ATP is widely used in metabolism to catalyze reactions which are otherwise unfavorable under standard state conditions.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Describe </a:t>
            </a:r>
            <a:r>
              <a:rPr lang="en-US" b="1" dirty="0"/>
              <a:t>three</a:t>
            </a:r>
            <a:r>
              <a:rPr lang="en-US" dirty="0"/>
              <a:t> reasons why ATP is considered a “high energy” molecule.</a:t>
            </a:r>
          </a:p>
        </p:txBody>
      </p:sp>
    </p:spTree>
    <p:extLst>
      <p:ext uri="{BB962C8B-B14F-4D97-AF65-F5344CB8AC3E}">
        <p14:creationId xmlns:p14="http://schemas.microsoft.com/office/powerpoint/2010/main" val="16311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30DE-E4D6-23E4-D437-C4B4746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“High Energy” Bonds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C34642D-40A9-6859-4E6D-2646174B581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92823" y="1247835"/>
            <a:ext cx="6558304" cy="1211830"/>
          </a:xfrm>
        </p:spPr>
        <p:txBody>
          <a:bodyPr/>
          <a:lstStyle/>
          <a:p>
            <a:r>
              <a:rPr lang="en-US" dirty="0"/>
              <a:t>How many high energy bonds did we discuss in class? </a:t>
            </a:r>
            <a:r>
              <a:rPr lang="en-US" u="sng" dirty="0"/>
              <a:t>Name</a:t>
            </a:r>
            <a:r>
              <a:rPr lang="en-US" dirty="0"/>
              <a:t> them and </a:t>
            </a:r>
            <a:r>
              <a:rPr lang="en-US" u="sng" dirty="0"/>
              <a:t>draw</a:t>
            </a:r>
            <a:r>
              <a:rPr lang="en-US" dirty="0"/>
              <a:t> an example for each. </a:t>
            </a:r>
          </a:p>
        </p:txBody>
      </p:sp>
    </p:spTree>
    <p:extLst>
      <p:ext uri="{BB962C8B-B14F-4D97-AF65-F5344CB8AC3E}">
        <p14:creationId xmlns:p14="http://schemas.microsoft.com/office/powerpoint/2010/main" val="230260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90F-778C-D3DA-8913-31AB5C9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Regulatory Mechanisms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D2C09-B408-4E3B-7AB2-B1F9A5E24064}"/>
              </a:ext>
            </a:extLst>
          </p:cNvPr>
          <p:cNvSpPr txBox="1"/>
          <p:nvPr/>
        </p:nvSpPr>
        <p:spPr>
          <a:xfrm>
            <a:off x="199974" y="3593805"/>
            <a:ext cx="222048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Control of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0C379-3C7F-17BB-2153-BA21CA82702F}"/>
              </a:ext>
            </a:extLst>
          </p:cNvPr>
          <p:cNvSpPr txBox="1"/>
          <p:nvPr/>
        </p:nvSpPr>
        <p:spPr>
          <a:xfrm>
            <a:off x="2532685" y="3593805"/>
            <a:ext cx="177324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Control of Proteolysis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233B5-527B-BA92-3502-84C1F7092B02}"/>
              </a:ext>
            </a:extLst>
          </p:cNvPr>
          <p:cNvSpPr txBox="1"/>
          <p:nvPr/>
        </p:nvSpPr>
        <p:spPr>
          <a:xfrm>
            <a:off x="4762751" y="3593805"/>
            <a:ext cx="185179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Covalent Modification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2414A-9457-0382-FAC7-A0462E5979B3}"/>
              </a:ext>
            </a:extLst>
          </p:cNvPr>
          <p:cNvSpPr txBox="1"/>
          <p:nvPr/>
        </p:nvSpPr>
        <p:spPr>
          <a:xfrm>
            <a:off x="6726772" y="3593805"/>
            <a:ext cx="219803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Non-covalent Modification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441AA-7E58-F00A-6AF3-87869F84271A}"/>
              </a:ext>
            </a:extLst>
          </p:cNvPr>
          <p:cNvSpPr txBox="1"/>
          <p:nvPr/>
        </p:nvSpPr>
        <p:spPr>
          <a:xfrm>
            <a:off x="1672036" y="1997987"/>
            <a:ext cx="172129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1A44C-A67E-A844-0DC8-4B3075BD27D1}"/>
              </a:ext>
            </a:extLst>
          </p:cNvPr>
          <p:cNvSpPr txBox="1"/>
          <p:nvPr/>
        </p:nvSpPr>
        <p:spPr>
          <a:xfrm>
            <a:off x="5750668" y="1997986"/>
            <a:ext cx="207975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E18001-D82E-FF94-C3D3-E2ED8972A51F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532685" y="2305764"/>
            <a:ext cx="886621" cy="128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B3394-5255-8264-E68C-B6E53E5F8267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1310214" y="2305764"/>
            <a:ext cx="1222471" cy="128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5D9E6-434B-C9D2-2C4A-45927AF42B22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688646" y="2305763"/>
            <a:ext cx="1101900" cy="128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882BA2-3518-6F00-4301-3E33FF09134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790546" y="2305763"/>
            <a:ext cx="1035245" cy="128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1B66F8-8978-EF8F-6880-6CDA5F2EB3CC}"/>
              </a:ext>
            </a:extLst>
          </p:cNvPr>
          <p:cNvSpPr txBox="1"/>
          <p:nvPr/>
        </p:nvSpPr>
        <p:spPr>
          <a:xfrm>
            <a:off x="963993" y="1026475"/>
            <a:ext cx="7215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act Gothic" panose="00000500000000000000" pitchFamily="2" charset="0"/>
              </a:rPr>
              <a:t>We discussed two main methods by which enzymes may be regulated. Given the subclasses of those regulatory methods, what describes the methods of regulation given before?</a:t>
            </a:r>
          </a:p>
          <a:p>
            <a:endParaRPr lang="en-US" sz="800" dirty="0">
              <a:latin typeface="Didact Gothic" panose="00000500000000000000" pitchFamily="2" charset="0"/>
            </a:endParaRPr>
          </a:p>
          <a:p>
            <a:r>
              <a:rPr lang="en-US" sz="800" dirty="0">
                <a:latin typeface="Didact Gothic" panose="00000500000000000000" pitchFamily="2" charset="0"/>
              </a:rPr>
              <a:t>Note: Check online session for 11/02/2022 for a more detailed diagram!</a:t>
            </a:r>
          </a:p>
        </p:txBody>
      </p:sp>
    </p:spTree>
    <p:extLst>
      <p:ext uri="{BB962C8B-B14F-4D97-AF65-F5344CB8AC3E}">
        <p14:creationId xmlns:p14="http://schemas.microsoft.com/office/powerpoint/2010/main" val="4095315267"/>
      </p:ext>
    </p:extLst>
  </p:cSld>
  <p:clrMapOvr>
    <a:masterClrMapping/>
  </p:clrMapOvr>
</p:sld>
</file>

<file path=ppt/theme/theme1.xml><?xml version="1.0" encoding="utf-8"?>
<a:theme xmlns:a="http://schemas.openxmlformats.org/drawingml/2006/main" name="Biotechnology Medical Center by Slidesgo">
  <a:themeElements>
    <a:clrScheme name="Simple Light">
      <a:dk1>
        <a:srgbClr val="121418"/>
      </a:dk1>
      <a:lt1>
        <a:srgbClr val="EAECEE"/>
      </a:lt1>
      <a:dk2>
        <a:srgbClr val="BDBCC0"/>
      </a:dk2>
      <a:lt2>
        <a:srgbClr val="B2AFAF"/>
      </a:lt2>
      <a:accent1>
        <a:srgbClr val="8EBFEE"/>
      </a:accent1>
      <a:accent2>
        <a:srgbClr val="B6D7A8"/>
      </a:accent2>
      <a:accent3>
        <a:srgbClr val="D5E8FA"/>
      </a:accent3>
      <a:accent4>
        <a:srgbClr val="FFFFFF"/>
      </a:accent4>
      <a:accent5>
        <a:srgbClr val="FFFFFF"/>
      </a:accent5>
      <a:accent6>
        <a:srgbClr val="FFFFFF"/>
      </a:accent6>
      <a:hlink>
        <a:srgbClr val="A7BF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486</Words>
  <Application>Microsoft Office PowerPoint</Application>
  <PresentationFormat>On-screen Show (16:9)</PresentationFormat>
  <Paragraphs>75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Bai Jamjuree Medium</vt:lpstr>
      <vt:lpstr>Bai Jamjuree</vt:lpstr>
      <vt:lpstr>Arial</vt:lpstr>
      <vt:lpstr>Didact Gothic</vt:lpstr>
      <vt:lpstr>Biotechnology Medical Center by Slidesgo</vt:lpstr>
      <vt:lpstr>BCHM 463 GSS –  Exam III Review</vt:lpstr>
      <vt:lpstr>Please sign in!</vt:lpstr>
      <vt:lpstr>Agenda</vt:lpstr>
      <vt:lpstr>01</vt:lpstr>
      <vt:lpstr>Questions?</vt:lpstr>
      <vt:lpstr>Metabolism and Regulation</vt:lpstr>
      <vt:lpstr>ATP – A “High Energy” Molecule</vt:lpstr>
      <vt:lpstr>“High Energy” Bonds</vt:lpstr>
      <vt:lpstr>Regulatory Mechanisms</vt:lpstr>
      <vt:lpstr>Glycogen Phosphorylase</vt:lpstr>
      <vt:lpstr>03</vt:lpstr>
      <vt:lpstr>Glycolysis</vt:lpstr>
      <vt:lpstr>Glycolysis</vt:lpstr>
      <vt:lpstr>Glycolysis</vt:lpstr>
      <vt:lpstr>Gluconeogenesis</vt:lpstr>
      <vt:lpstr>Bypass Reactions of Gluconeogenesis</vt:lpstr>
      <vt:lpstr>Bypass Reactions of Gluconeogenesis</vt:lpstr>
      <vt:lpstr>Bypass Reactions of Gluconeogenesis</vt:lpstr>
      <vt:lpstr>Pyruvate Carboxylase Mechanism</vt:lpstr>
      <vt:lpstr>Sources for Pyruvate and Oxaloacetate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BCHM 463 GSS –  Exam III Review</dc:title>
  <cp:lastModifiedBy>David Zhao</cp:lastModifiedBy>
  <cp:revision>1</cp:revision>
  <dcterms:modified xsi:type="dcterms:W3CDTF">2022-11-12T19:40:39Z</dcterms:modified>
</cp:coreProperties>
</file>