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4"/>
  </p:notesMasterIdLst>
  <p:sldIdLst>
    <p:sldId id="256" r:id="rId2"/>
    <p:sldId id="259" r:id="rId3"/>
    <p:sldId id="260" r:id="rId4"/>
    <p:sldId id="258" r:id="rId5"/>
    <p:sldId id="261" r:id="rId6"/>
    <p:sldId id="313" r:id="rId7"/>
    <p:sldId id="312" r:id="rId8"/>
    <p:sldId id="314" r:id="rId9"/>
    <p:sldId id="272" r:id="rId10"/>
    <p:sldId id="263" r:id="rId11"/>
    <p:sldId id="315" r:id="rId12"/>
    <p:sldId id="316" r:id="rId13"/>
  </p:sldIdLst>
  <p:sldSz cx="9144000" cy="5143500" type="screen16x9"/>
  <p:notesSz cx="6858000" cy="9144000"/>
  <p:embeddedFontLst>
    <p:embeddedFont>
      <p:font typeface="Arimo" panose="020B0604020202020204" charset="0"/>
      <p:regular r:id="rId15"/>
      <p:bold r:id="rId16"/>
      <p:italic r:id="rId17"/>
      <p:boldItalic r:id="rId18"/>
    </p:embeddedFont>
    <p:embeddedFont>
      <p:font typeface="Cambria Math" panose="02040503050406030204" pitchFamily="18" charset="0"/>
      <p:regular r:id="rId19"/>
    </p:embeddedFont>
    <p:embeddedFont>
      <p:font typeface="Prosto One" panose="020B0604020202020204" charset="0"/>
      <p:regular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22789-1094-4E00-ACA6-29E029672799}" v="113" dt="2022-09-21T04:19:20.258"/>
  </p1510:revLst>
</p1510:revInfo>
</file>

<file path=ppt/tableStyles.xml><?xml version="1.0" encoding="utf-8"?>
<a:tblStyleLst xmlns:a="http://schemas.openxmlformats.org/drawingml/2006/main" def="{D3ACC3B7-D7A2-4BE0-A618-BFBF6150764E}">
  <a:tblStyle styleId="{D3ACC3B7-D7A2-4BE0-A618-BFBF615076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38" d="100"/>
          <a:sy n="138" d="100"/>
        </p:scale>
        <p:origin x="840"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ao" userId="888fc9893cbb9cfb" providerId="LiveId" clId="{64F22789-1094-4E00-ACA6-29E029672799}"/>
    <pc:docChg chg="undo redo custSel addSld delSld modSld sldOrd delMainMaster">
      <pc:chgData name="David Zhao" userId="888fc9893cbb9cfb" providerId="LiveId" clId="{64F22789-1094-4E00-ACA6-29E029672799}" dt="2022-09-21T18:55:35.752" v="6149" actId="20577"/>
      <pc:docMkLst>
        <pc:docMk/>
      </pc:docMkLst>
      <pc:sldChg chg="modSp mod">
        <pc:chgData name="David Zhao" userId="888fc9893cbb9cfb" providerId="LiveId" clId="{64F22789-1094-4E00-ACA6-29E029672799}" dt="2022-09-20T23:30:22.400" v="88" actId="20577"/>
        <pc:sldMkLst>
          <pc:docMk/>
          <pc:sldMk cId="0" sldId="256"/>
        </pc:sldMkLst>
        <pc:spChg chg="mod">
          <ac:chgData name="David Zhao" userId="888fc9893cbb9cfb" providerId="LiveId" clId="{64F22789-1094-4E00-ACA6-29E029672799}" dt="2022-09-20T23:30:22.400" v="88" actId="20577"/>
          <ac:spMkLst>
            <pc:docMk/>
            <pc:sldMk cId="0" sldId="256"/>
            <ac:spMk id="380" creationId="{00000000-0000-0000-0000-000000000000}"/>
          </ac:spMkLst>
        </pc:spChg>
        <pc:spChg chg="mod">
          <ac:chgData name="David Zhao" userId="888fc9893cbb9cfb" providerId="LiveId" clId="{64F22789-1094-4E00-ACA6-29E029672799}" dt="2022-09-20T23:30:16.963" v="78" actId="20577"/>
          <ac:spMkLst>
            <pc:docMk/>
            <pc:sldMk cId="0" sldId="256"/>
            <ac:spMk id="393" creationId="{00000000-0000-0000-0000-000000000000}"/>
          </ac:spMkLst>
        </pc:spChg>
      </pc:sldChg>
      <pc:sldChg chg="del ord">
        <pc:chgData name="David Zhao" userId="888fc9893cbb9cfb" providerId="LiveId" clId="{64F22789-1094-4E00-ACA6-29E029672799}" dt="2022-09-21T02:38:12.282" v="2378" actId="2696"/>
        <pc:sldMkLst>
          <pc:docMk/>
          <pc:sldMk cId="0" sldId="257"/>
        </pc:sldMkLst>
      </pc:sldChg>
      <pc:sldChg chg="addSp delSp modSp mod">
        <pc:chgData name="David Zhao" userId="888fc9893cbb9cfb" providerId="LiveId" clId="{64F22789-1094-4E00-ACA6-29E029672799}" dt="2022-09-20T23:35:47.951" v="256" actId="1076"/>
        <pc:sldMkLst>
          <pc:docMk/>
          <pc:sldMk cId="0" sldId="258"/>
        </pc:sldMkLst>
        <pc:spChg chg="add del mod">
          <ac:chgData name="David Zhao" userId="888fc9893cbb9cfb" providerId="LiveId" clId="{64F22789-1094-4E00-ACA6-29E029672799}" dt="2022-09-20T23:32:48.271" v="158" actId="478"/>
          <ac:spMkLst>
            <pc:docMk/>
            <pc:sldMk cId="0" sldId="258"/>
            <ac:spMk id="3" creationId="{3FDDAB4D-B926-A064-55FA-AFF87A542EB1}"/>
          </ac:spMkLst>
        </pc:spChg>
        <pc:spChg chg="add del mod">
          <ac:chgData name="David Zhao" userId="888fc9893cbb9cfb" providerId="LiveId" clId="{64F22789-1094-4E00-ACA6-29E029672799}" dt="2022-09-20T23:32:48.271" v="158" actId="478"/>
          <ac:spMkLst>
            <pc:docMk/>
            <pc:sldMk cId="0" sldId="258"/>
            <ac:spMk id="5" creationId="{C1CE1317-2D29-FB88-237B-16035716906E}"/>
          </ac:spMkLst>
        </pc:spChg>
        <pc:spChg chg="add del mod">
          <ac:chgData name="David Zhao" userId="888fc9893cbb9cfb" providerId="LiveId" clId="{64F22789-1094-4E00-ACA6-29E029672799}" dt="2022-09-20T23:32:55.868" v="162" actId="478"/>
          <ac:spMkLst>
            <pc:docMk/>
            <pc:sldMk cId="0" sldId="258"/>
            <ac:spMk id="7" creationId="{E80A73A2-0085-40BE-7BE2-EABA1E117EB7}"/>
          </ac:spMkLst>
        </pc:spChg>
        <pc:spChg chg="add del mod">
          <ac:chgData name="David Zhao" userId="888fc9893cbb9cfb" providerId="LiveId" clId="{64F22789-1094-4E00-ACA6-29E029672799}" dt="2022-09-20T23:32:56.785" v="163" actId="478"/>
          <ac:spMkLst>
            <pc:docMk/>
            <pc:sldMk cId="0" sldId="258"/>
            <ac:spMk id="9" creationId="{DA80D52A-902B-C993-54B3-99063DB12D4C}"/>
          </ac:spMkLst>
        </pc:spChg>
        <pc:spChg chg="add del mod">
          <ac:chgData name="David Zhao" userId="888fc9893cbb9cfb" providerId="LiveId" clId="{64F22789-1094-4E00-ACA6-29E029672799}" dt="2022-09-20T23:32:59.200" v="165" actId="478"/>
          <ac:spMkLst>
            <pc:docMk/>
            <pc:sldMk cId="0" sldId="258"/>
            <ac:spMk id="11" creationId="{88E77B7D-2808-D089-0AC2-D3E45A6E9080}"/>
          </ac:spMkLst>
        </pc:spChg>
        <pc:spChg chg="add del mod">
          <ac:chgData name="David Zhao" userId="888fc9893cbb9cfb" providerId="LiveId" clId="{64F22789-1094-4E00-ACA6-29E029672799}" dt="2022-09-20T23:33:01.834" v="167" actId="478"/>
          <ac:spMkLst>
            <pc:docMk/>
            <pc:sldMk cId="0" sldId="258"/>
            <ac:spMk id="13" creationId="{F0CE47EA-9170-D57F-4ED7-196E39CB6511}"/>
          </ac:spMkLst>
        </pc:spChg>
        <pc:spChg chg="add del mod">
          <ac:chgData name="David Zhao" userId="888fc9893cbb9cfb" providerId="LiveId" clId="{64F22789-1094-4E00-ACA6-29E029672799}" dt="2022-09-20T23:35:39.267" v="252" actId="478"/>
          <ac:spMkLst>
            <pc:docMk/>
            <pc:sldMk cId="0" sldId="258"/>
            <ac:spMk id="15" creationId="{E82300B4-70A9-566E-1135-3979256505CE}"/>
          </ac:spMkLst>
        </pc:spChg>
        <pc:spChg chg="add del mod">
          <ac:chgData name="David Zhao" userId="888fc9893cbb9cfb" providerId="LiveId" clId="{64F22789-1094-4E00-ACA6-29E029672799}" dt="2022-09-20T23:35:41.756" v="254" actId="478"/>
          <ac:spMkLst>
            <pc:docMk/>
            <pc:sldMk cId="0" sldId="258"/>
            <ac:spMk id="17" creationId="{41D718CC-2C4D-33B0-1EC3-B360A217D6C9}"/>
          </ac:spMkLst>
        </pc:spChg>
        <pc:spChg chg="mod">
          <ac:chgData name="David Zhao" userId="888fc9893cbb9cfb" providerId="LiveId" clId="{64F22789-1094-4E00-ACA6-29E029672799}" dt="2022-09-20T23:34:49.451" v="170" actId="1076"/>
          <ac:spMkLst>
            <pc:docMk/>
            <pc:sldMk cId="0" sldId="258"/>
            <ac:spMk id="411" creationId="{00000000-0000-0000-0000-000000000000}"/>
          </ac:spMkLst>
        </pc:spChg>
        <pc:spChg chg="mod">
          <ac:chgData name="David Zhao" userId="888fc9893cbb9cfb" providerId="LiveId" clId="{64F22789-1094-4E00-ACA6-29E029672799}" dt="2022-09-20T23:34:49.451" v="170" actId="1076"/>
          <ac:spMkLst>
            <pc:docMk/>
            <pc:sldMk cId="0" sldId="258"/>
            <ac:spMk id="412" creationId="{00000000-0000-0000-0000-000000000000}"/>
          </ac:spMkLst>
        </pc:spChg>
        <pc:spChg chg="del">
          <ac:chgData name="David Zhao" userId="888fc9893cbb9cfb" providerId="LiveId" clId="{64F22789-1094-4E00-ACA6-29E029672799}" dt="2022-09-20T23:32:42.926" v="157" actId="478"/>
          <ac:spMkLst>
            <pc:docMk/>
            <pc:sldMk cId="0" sldId="258"/>
            <ac:spMk id="413" creationId="{00000000-0000-0000-0000-000000000000}"/>
          </ac:spMkLst>
        </pc:spChg>
        <pc:spChg chg="del">
          <ac:chgData name="David Zhao" userId="888fc9893cbb9cfb" providerId="LiveId" clId="{64F22789-1094-4E00-ACA6-29E029672799}" dt="2022-09-20T23:32:42.926" v="157" actId="478"/>
          <ac:spMkLst>
            <pc:docMk/>
            <pc:sldMk cId="0" sldId="258"/>
            <ac:spMk id="414" creationId="{00000000-0000-0000-0000-000000000000}"/>
          </ac:spMkLst>
        </pc:spChg>
        <pc:spChg chg="mod">
          <ac:chgData name="David Zhao" userId="888fc9893cbb9cfb" providerId="LiveId" clId="{64F22789-1094-4E00-ACA6-29E029672799}" dt="2022-09-20T23:35:45.784" v="255" actId="1076"/>
          <ac:spMkLst>
            <pc:docMk/>
            <pc:sldMk cId="0" sldId="258"/>
            <ac:spMk id="415" creationId="{00000000-0000-0000-0000-000000000000}"/>
          </ac:spMkLst>
        </pc:spChg>
        <pc:spChg chg="del mod">
          <ac:chgData name="David Zhao" userId="888fc9893cbb9cfb" providerId="LiveId" clId="{64F22789-1094-4E00-ACA6-29E029672799}" dt="2022-09-20T23:35:40.431" v="253" actId="478"/>
          <ac:spMkLst>
            <pc:docMk/>
            <pc:sldMk cId="0" sldId="258"/>
            <ac:spMk id="416" creationId="{00000000-0000-0000-0000-000000000000}"/>
          </ac:spMkLst>
        </pc:spChg>
        <pc:spChg chg="del mod">
          <ac:chgData name="David Zhao" userId="888fc9893cbb9cfb" providerId="LiveId" clId="{64F22789-1094-4E00-ACA6-29E029672799}" dt="2022-09-20T23:32:50.540" v="160" actId="478"/>
          <ac:spMkLst>
            <pc:docMk/>
            <pc:sldMk cId="0" sldId="258"/>
            <ac:spMk id="417" creationId="{00000000-0000-0000-0000-000000000000}"/>
          </ac:spMkLst>
        </pc:spChg>
        <pc:spChg chg="del">
          <ac:chgData name="David Zhao" userId="888fc9893cbb9cfb" providerId="LiveId" clId="{64F22789-1094-4E00-ACA6-29E029672799}" dt="2022-09-20T23:32:54.340" v="161" actId="478"/>
          <ac:spMkLst>
            <pc:docMk/>
            <pc:sldMk cId="0" sldId="258"/>
            <ac:spMk id="418" creationId="{00000000-0000-0000-0000-000000000000}"/>
          </ac:spMkLst>
        </pc:spChg>
        <pc:spChg chg="mod">
          <ac:chgData name="David Zhao" userId="888fc9893cbb9cfb" providerId="LiveId" clId="{64F22789-1094-4E00-ACA6-29E029672799}" dt="2022-09-20T23:35:47.951" v="256" actId="1076"/>
          <ac:spMkLst>
            <pc:docMk/>
            <pc:sldMk cId="0" sldId="258"/>
            <ac:spMk id="419" creationId="{00000000-0000-0000-0000-000000000000}"/>
          </ac:spMkLst>
        </pc:spChg>
        <pc:spChg chg="del mod">
          <ac:chgData name="David Zhao" userId="888fc9893cbb9cfb" providerId="LiveId" clId="{64F22789-1094-4E00-ACA6-29E029672799}" dt="2022-09-20T23:35:37.808" v="251" actId="478"/>
          <ac:spMkLst>
            <pc:docMk/>
            <pc:sldMk cId="0" sldId="258"/>
            <ac:spMk id="420" creationId="{00000000-0000-0000-0000-000000000000}"/>
          </ac:spMkLst>
        </pc:spChg>
        <pc:spChg chg="del">
          <ac:chgData name="David Zhao" userId="888fc9893cbb9cfb" providerId="LiveId" clId="{64F22789-1094-4E00-ACA6-29E029672799}" dt="2022-09-20T23:32:58.083" v="164" actId="478"/>
          <ac:spMkLst>
            <pc:docMk/>
            <pc:sldMk cId="0" sldId="258"/>
            <ac:spMk id="421" creationId="{00000000-0000-0000-0000-000000000000}"/>
          </ac:spMkLst>
        </pc:spChg>
        <pc:spChg chg="del">
          <ac:chgData name="David Zhao" userId="888fc9893cbb9cfb" providerId="LiveId" clId="{64F22789-1094-4E00-ACA6-29E029672799}" dt="2022-09-20T23:33:00.658" v="166" actId="478"/>
          <ac:spMkLst>
            <pc:docMk/>
            <pc:sldMk cId="0" sldId="258"/>
            <ac:spMk id="422" creationId="{00000000-0000-0000-0000-000000000000}"/>
          </ac:spMkLst>
        </pc:spChg>
        <pc:spChg chg="mod">
          <ac:chgData name="David Zhao" userId="888fc9893cbb9cfb" providerId="LiveId" clId="{64F22789-1094-4E00-ACA6-29E029672799}" dt="2022-09-20T23:34:49.451" v="170" actId="1076"/>
          <ac:spMkLst>
            <pc:docMk/>
            <pc:sldMk cId="0" sldId="258"/>
            <ac:spMk id="423" creationId="{00000000-0000-0000-0000-000000000000}"/>
          </ac:spMkLst>
        </pc:spChg>
        <pc:spChg chg="mod">
          <ac:chgData name="David Zhao" userId="888fc9893cbb9cfb" providerId="LiveId" clId="{64F22789-1094-4E00-ACA6-29E029672799}" dt="2022-09-20T23:34:52.616" v="171" actId="20577"/>
          <ac:spMkLst>
            <pc:docMk/>
            <pc:sldMk cId="0" sldId="258"/>
            <ac:spMk id="424" creationId="{00000000-0000-0000-0000-000000000000}"/>
          </ac:spMkLst>
        </pc:spChg>
        <pc:spChg chg="del">
          <ac:chgData name="David Zhao" userId="888fc9893cbb9cfb" providerId="LiveId" clId="{64F22789-1094-4E00-ACA6-29E029672799}" dt="2022-09-20T23:32:42.926" v="157" actId="478"/>
          <ac:spMkLst>
            <pc:docMk/>
            <pc:sldMk cId="0" sldId="258"/>
            <ac:spMk id="425" creationId="{00000000-0000-0000-0000-000000000000}"/>
          </ac:spMkLst>
        </pc:spChg>
        <pc:spChg chg="del">
          <ac:chgData name="David Zhao" userId="888fc9893cbb9cfb" providerId="LiveId" clId="{64F22789-1094-4E00-ACA6-29E029672799}" dt="2022-09-20T23:32:42.926" v="157" actId="478"/>
          <ac:spMkLst>
            <pc:docMk/>
            <pc:sldMk cId="0" sldId="258"/>
            <ac:spMk id="426" creationId="{00000000-0000-0000-0000-000000000000}"/>
          </ac:spMkLst>
        </pc:spChg>
        <pc:spChg chg="mod">
          <ac:chgData name="David Zhao" userId="888fc9893cbb9cfb" providerId="LiveId" clId="{64F22789-1094-4E00-ACA6-29E029672799}" dt="2022-09-20T23:32:38.067" v="156" actId="20577"/>
          <ac:spMkLst>
            <pc:docMk/>
            <pc:sldMk cId="0" sldId="258"/>
            <ac:spMk id="432" creationId="{00000000-0000-0000-0000-000000000000}"/>
          </ac:spMkLst>
        </pc:spChg>
      </pc:sldChg>
      <pc:sldChg chg="addSp delSp modSp mod ord modNotes">
        <pc:chgData name="David Zhao" userId="888fc9893cbb9cfb" providerId="LiveId" clId="{64F22789-1094-4E00-ACA6-29E029672799}" dt="2022-09-20T23:32:17.806" v="150" actId="1076"/>
        <pc:sldMkLst>
          <pc:docMk/>
          <pc:sldMk cId="0" sldId="259"/>
        </pc:sldMkLst>
        <pc:spChg chg="add del mod">
          <ac:chgData name="David Zhao" userId="888fc9893cbb9cfb" providerId="LiveId" clId="{64F22789-1094-4E00-ACA6-29E029672799}" dt="2022-09-20T23:30:52.208" v="120" actId="478"/>
          <ac:spMkLst>
            <pc:docMk/>
            <pc:sldMk cId="0" sldId="259"/>
            <ac:spMk id="3" creationId="{CCB09511-8DD4-90C9-EE50-DBD81E449F90}"/>
          </ac:spMkLst>
        </pc:spChg>
        <pc:spChg chg="del">
          <ac:chgData name="David Zhao" userId="888fc9893cbb9cfb" providerId="LiveId" clId="{64F22789-1094-4E00-ACA6-29E029672799}" dt="2022-09-20T23:30:50.226" v="119" actId="478"/>
          <ac:spMkLst>
            <pc:docMk/>
            <pc:sldMk cId="0" sldId="259"/>
            <ac:spMk id="439" creationId="{00000000-0000-0000-0000-000000000000}"/>
          </ac:spMkLst>
        </pc:spChg>
        <pc:spChg chg="mod">
          <ac:chgData name="David Zhao" userId="888fc9893cbb9cfb" providerId="LiveId" clId="{64F22789-1094-4E00-ACA6-29E029672799}" dt="2022-09-20T23:32:17.806" v="150" actId="1076"/>
          <ac:spMkLst>
            <pc:docMk/>
            <pc:sldMk cId="0" sldId="259"/>
            <ac:spMk id="447" creationId="{00000000-0000-0000-0000-000000000000}"/>
          </ac:spMkLst>
        </pc:spChg>
        <pc:picChg chg="add mod">
          <ac:chgData name="David Zhao" userId="888fc9893cbb9cfb" providerId="LiveId" clId="{64F22789-1094-4E00-ACA6-29E029672799}" dt="2022-09-20T23:32:15.098" v="149" actId="1076"/>
          <ac:picMkLst>
            <pc:docMk/>
            <pc:sldMk cId="0" sldId="259"/>
            <ac:picMk id="5" creationId="{4C9169B9-4D66-1F51-7270-978CC464878E}"/>
          </ac:picMkLst>
        </pc:picChg>
        <pc:picChg chg="del">
          <ac:chgData name="David Zhao" userId="888fc9893cbb9cfb" providerId="LiveId" clId="{64F22789-1094-4E00-ACA6-29E029672799}" dt="2022-09-20T23:30:35.243" v="91" actId="478"/>
          <ac:picMkLst>
            <pc:docMk/>
            <pc:sldMk cId="0" sldId="259"/>
            <ac:picMk id="440" creationId="{00000000-0000-0000-0000-000000000000}"/>
          </ac:picMkLst>
        </pc:picChg>
        <pc:picChg chg="del">
          <ac:chgData name="David Zhao" userId="888fc9893cbb9cfb" providerId="LiveId" clId="{64F22789-1094-4E00-ACA6-29E029672799}" dt="2022-09-20T23:30:35.695" v="92" actId="478"/>
          <ac:picMkLst>
            <pc:docMk/>
            <pc:sldMk cId="0" sldId="259"/>
            <ac:picMk id="441" creationId="{00000000-0000-0000-0000-000000000000}"/>
          </ac:picMkLst>
        </pc:picChg>
        <pc:picChg chg="del">
          <ac:chgData name="David Zhao" userId="888fc9893cbb9cfb" providerId="LiveId" clId="{64F22789-1094-4E00-ACA6-29E029672799}" dt="2022-09-20T23:30:36.183" v="93" actId="478"/>
          <ac:picMkLst>
            <pc:docMk/>
            <pc:sldMk cId="0" sldId="259"/>
            <ac:picMk id="444" creationId="{00000000-0000-0000-0000-000000000000}"/>
          </ac:picMkLst>
        </pc:picChg>
      </pc:sldChg>
      <pc:sldChg chg="addSp delSp modSp mod ord">
        <pc:chgData name="David Zhao" userId="888fc9893cbb9cfb" providerId="LiveId" clId="{64F22789-1094-4E00-ACA6-29E029672799}" dt="2022-09-21T00:06:38.689" v="425" actId="1076"/>
        <pc:sldMkLst>
          <pc:docMk/>
          <pc:sldMk cId="0" sldId="260"/>
        </pc:sldMkLst>
        <pc:spChg chg="add mod">
          <ac:chgData name="David Zhao" userId="888fc9893cbb9cfb" providerId="LiveId" clId="{64F22789-1094-4E00-ACA6-29E029672799}" dt="2022-09-21T00:06:38.689" v="425" actId="1076"/>
          <ac:spMkLst>
            <pc:docMk/>
            <pc:sldMk cId="0" sldId="260"/>
            <ac:spMk id="4" creationId="{DD7A69B3-6748-4AF2-AAC7-FBECF15C762A}"/>
          </ac:spMkLst>
        </pc:spChg>
        <pc:spChg chg="del mod">
          <ac:chgData name="David Zhao" userId="888fc9893cbb9cfb" providerId="LiveId" clId="{64F22789-1094-4E00-ACA6-29E029672799}" dt="2022-09-20T23:36:33.543" v="296" actId="478"/>
          <ac:spMkLst>
            <pc:docMk/>
            <pc:sldMk cId="0" sldId="260"/>
            <ac:spMk id="452" creationId="{00000000-0000-0000-0000-000000000000}"/>
          </ac:spMkLst>
        </pc:spChg>
        <pc:spChg chg="mod">
          <ac:chgData name="David Zhao" userId="888fc9893cbb9cfb" providerId="LiveId" clId="{64F22789-1094-4E00-ACA6-29E029672799}" dt="2022-09-20T23:36:39.686" v="299" actId="1076"/>
          <ac:spMkLst>
            <pc:docMk/>
            <pc:sldMk cId="0" sldId="260"/>
            <ac:spMk id="458" creationId="{00000000-0000-0000-0000-000000000000}"/>
          </ac:spMkLst>
        </pc:spChg>
        <pc:picChg chg="add mod modCrop">
          <ac:chgData name="David Zhao" userId="888fc9893cbb9cfb" providerId="LiveId" clId="{64F22789-1094-4E00-ACA6-29E029672799}" dt="2022-09-21T00:06:23.217" v="423" actId="1076"/>
          <ac:picMkLst>
            <pc:docMk/>
            <pc:sldMk cId="0" sldId="260"/>
            <ac:picMk id="3" creationId="{06DDAF45-46EB-9647-6DA0-B908E91E6299}"/>
          </ac:picMkLst>
        </pc:picChg>
        <pc:picChg chg="add del mod">
          <ac:chgData name="David Zhao" userId="888fc9893cbb9cfb" providerId="LiveId" clId="{64F22789-1094-4E00-ACA6-29E029672799}" dt="2022-09-20T23:49:44.521" v="361" actId="478"/>
          <ac:picMkLst>
            <pc:docMk/>
            <pc:sldMk cId="0" sldId="260"/>
            <ac:picMk id="6" creationId="{CCFA0839-27B8-B37D-F62E-DBCC40657E46}"/>
          </ac:picMkLst>
        </pc:picChg>
        <pc:picChg chg="add mod">
          <ac:chgData name="David Zhao" userId="888fc9893cbb9cfb" providerId="LiveId" clId="{64F22789-1094-4E00-ACA6-29E029672799}" dt="2022-09-21T00:05:51.781" v="419" actId="1076"/>
          <ac:picMkLst>
            <pc:docMk/>
            <pc:sldMk cId="0" sldId="260"/>
            <ac:picMk id="8" creationId="{E7C1737C-0591-4CBC-B324-631AC781F96D}"/>
          </ac:picMkLst>
        </pc:picChg>
        <pc:picChg chg="add mod">
          <ac:chgData name="David Zhao" userId="888fc9893cbb9cfb" providerId="LiveId" clId="{64F22789-1094-4E00-ACA6-29E029672799}" dt="2022-09-21T00:06:09.241" v="422" actId="1076"/>
          <ac:picMkLst>
            <pc:docMk/>
            <pc:sldMk cId="0" sldId="260"/>
            <ac:picMk id="10" creationId="{A7A4F047-D5E2-504E-4B4B-64DD8D5C8576}"/>
          </ac:picMkLst>
        </pc:picChg>
        <pc:picChg chg="mod">
          <ac:chgData name="David Zhao" userId="888fc9893cbb9cfb" providerId="LiveId" clId="{64F22789-1094-4E00-ACA6-29E029672799}" dt="2022-09-20T23:54:16.905" v="388" actId="1076"/>
          <ac:picMkLst>
            <pc:docMk/>
            <pc:sldMk cId="0" sldId="260"/>
            <ac:picMk id="453" creationId="{00000000-0000-0000-0000-000000000000}"/>
          </ac:picMkLst>
        </pc:picChg>
        <pc:picChg chg="mod">
          <ac:chgData name="David Zhao" userId="888fc9893cbb9cfb" providerId="LiveId" clId="{64F22789-1094-4E00-ACA6-29E029672799}" dt="2022-09-20T23:54:13.585" v="386" actId="1076"/>
          <ac:picMkLst>
            <pc:docMk/>
            <pc:sldMk cId="0" sldId="260"/>
            <ac:picMk id="454" creationId="{00000000-0000-0000-0000-000000000000}"/>
          </ac:picMkLst>
        </pc:picChg>
      </pc:sldChg>
      <pc:sldChg chg="addSp delSp modSp mod ord modNotes">
        <pc:chgData name="David Zhao" userId="888fc9893cbb9cfb" providerId="LiveId" clId="{64F22789-1094-4E00-ACA6-29E029672799}" dt="2022-09-21T00:02:03.095" v="413" actId="478"/>
        <pc:sldMkLst>
          <pc:docMk/>
          <pc:sldMk cId="0" sldId="261"/>
        </pc:sldMkLst>
        <pc:spChg chg="add del mod">
          <ac:chgData name="David Zhao" userId="888fc9893cbb9cfb" providerId="LiveId" clId="{64F22789-1094-4E00-ACA6-29E029672799}" dt="2022-09-21T00:02:03.095" v="413" actId="478"/>
          <ac:spMkLst>
            <pc:docMk/>
            <pc:sldMk cId="0" sldId="261"/>
            <ac:spMk id="3" creationId="{F4432A9E-E2C1-6551-7301-84D1256B6745}"/>
          </ac:spMkLst>
        </pc:spChg>
        <pc:spChg chg="mod">
          <ac:chgData name="David Zhao" userId="888fc9893cbb9cfb" providerId="LiveId" clId="{64F22789-1094-4E00-ACA6-29E029672799}" dt="2022-09-20T23:55:40.314" v="411" actId="20577"/>
          <ac:spMkLst>
            <pc:docMk/>
            <pc:sldMk cId="0" sldId="261"/>
            <ac:spMk id="465" creationId="{00000000-0000-0000-0000-000000000000}"/>
          </ac:spMkLst>
        </pc:spChg>
        <pc:spChg chg="del">
          <ac:chgData name="David Zhao" userId="888fc9893cbb9cfb" providerId="LiveId" clId="{64F22789-1094-4E00-ACA6-29E029672799}" dt="2022-09-20T23:55:42.904" v="412" actId="478"/>
          <ac:spMkLst>
            <pc:docMk/>
            <pc:sldMk cId="0" sldId="261"/>
            <ac:spMk id="466" creationId="{00000000-0000-0000-0000-000000000000}"/>
          </ac:spMkLst>
        </pc:spChg>
      </pc:sldChg>
      <pc:sldChg chg="del">
        <pc:chgData name="David Zhao" userId="888fc9893cbb9cfb" providerId="LiveId" clId="{64F22789-1094-4E00-ACA6-29E029672799}" dt="2022-09-21T02:38:12.282" v="2378" actId="2696"/>
        <pc:sldMkLst>
          <pc:docMk/>
          <pc:sldMk cId="0" sldId="262"/>
        </pc:sldMkLst>
      </pc:sldChg>
      <pc:sldChg chg="addSp delSp modSp mod ord modNotes">
        <pc:chgData name="David Zhao" userId="888fc9893cbb9cfb" providerId="LiveId" clId="{64F22789-1094-4E00-ACA6-29E029672799}" dt="2022-09-21T03:52:30.608" v="5348" actId="20577"/>
        <pc:sldMkLst>
          <pc:docMk/>
          <pc:sldMk cId="0" sldId="263"/>
        </pc:sldMkLst>
        <pc:spChg chg="add del mod">
          <ac:chgData name="David Zhao" userId="888fc9893cbb9cfb" providerId="LiveId" clId="{64F22789-1094-4E00-ACA6-29E029672799}" dt="2022-09-21T00:09:11.954" v="428" actId="478"/>
          <ac:spMkLst>
            <pc:docMk/>
            <pc:sldMk cId="0" sldId="263"/>
            <ac:spMk id="3" creationId="{6EBC6064-9A29-8CF0-F65E-D499423CAE87}"/>
          </ac:spMkLst>
        </pc:spChg>
        <pc:spChg chg="add del mod">
          <ac:chgData name="David Zhao" userId="888fc9893cbb9cfb" providerId="LiveId" clId="{64F22789-1094-4E00-ACA6-29E029672799}" dt="2022-09-21T00:09:12.941" v="429" actId="478"/>
          <ac:spMkLst>
            <pc:docMk/>
            <pc:sldMk cId="0" sldId="263"/>
            <ac:spMk id="5" creationId="{2281CB12-D05E-BAD1-DC12-3A3BCAB1F9BF}"/>
          </ac:spMkLst>
        </pc:spChg>
        <pc:spChg chg="add del mod">
          <ac:chgData name="David Zhao" userId="888fc9893cbb9cfb" providerId="LiveId" clId="{64F22789-1094-4E00-ACA6-29E029672799}" dt="2022-09-21T00:09:15.854" v="431" actId="478"/>
          <ac:spMkLst>
            <pc:docMk/>
            <pc:sldMk cId="0" sldId="263"/>
            <ac:spMk id="7" creationId="{F66BC31F-4C54-4690-9397-CB2235600733}"/>
          </ac:spMkLst>
        </pc:spChg>
        <pc:spChg chg="add del mod">
          <ac:chgData name="David Zhao" userId="888fc9893cbb9cfb" providerId="LiveId" clId="{64F22789-1094-4E00-ACA6-29E029672799}" dt="2022-09-21T00:09:16.756" v="432" actId="478"/>
          <ac:spMkLst>
            <pc:docMk/>
            <pc:sldMk cId="0" sldId="263"/>
            <ac:spMk id="9" creationId="{89A04422-FEA6-30D5-3662-9313B0CA35FB}"/>
          </ac:spMkLst>
        </pc:spChg>
        <pc:spChg chg="add del">
          <ac:chgData name="David Zhao" userId="888fc9893cbb9cfb" providerId="LiveId" clId="{64F22789-1094-4E00-ACA6-29E029672799}" dt="2022-09-21T00:16:19.668" v="480" actId="478"/>
          <ac:spMkLst>
            <pc:docMk/>
            <pc:sldMk cId="0" sldId="263"/>
            <ac:spMk id="27" creationId="{3BB2F3E9-1889-4242-7683-D30E6626532A}"/>
          </ac:spMkLst>
        </pc:spChg>
        <pc:spChg chg="add del mod">
          <ac:chgData name="David Zhao" userId="888fc9893cbb9cfb" providerId="LiveId" clId="{64F22789-1094-4E00-ACA6-29E029672799}" dt="2022-09-21T00:16:48.903" v="486" actId="478"/>
          <ac:spMkLst>
            <pc:docMk/>
            <pc:sldMk cId="0" sldId="263"/>
            <ac:spMk id="28" creationId="{B347B1FC-BE28-ACF5-5F01-34AAB3F90A97}"/>
          </ac:spMkLst>
        </pc:spChg>
        <pc:spChg chg="add del">
          <ac:chgData name="David Zhao" userId="888fc9893cbb9cfb" providerId="LiveId" clId="{64F22789-1094-4E00-ACA6-29E029672799}" dt="2022-09-21T00:17:19.301" v="488" actId="478"/>
          <ac:spMkLst>
            <pc:docMk/>
            <pc:sldMk cId="0" sldId="263"/>
            <ac:spMk id="29" creationId="{FEA0FD1E-443B-06C2-BA7A-1FB611C30046}"/>
          </ac:spMkLst>
        </pc:spChg>
        <pc:spChg chg="add del">
          <ac:chgData name="David Zhao" userId="888fc9893cbb9cfb" providerId="LiveId" clId="{64F22789-1094-4E00-ACA6-29E029672799}" dt="2022-09-21T00:17:54.200" v="490" actId="11529"/>
          <ac:spMkLst>
            <pc:docMk/>
            <pc:sldMk cId="0" sldId="263"/>
            <ac:spMk id="30" creationId="{E91E265E-BAB9-88F0-ED1B-F5A065C43F04}"/>
          </ac:spMkLst>
        </pc:spChg>
        <pc:spChg chg="add del">
          <ac:chgData name="David Zhao" userId="888fc9893cbb9cfb" providerId="LiveId" clId="{64F22789-1094-4E00-ACA6-29E029672799}" dt="2022-09-21T00:18:08.836" v="492" actId="11529"/>
          <ac:spMkLst>
            <pc:docMk/>
            <pc:sldMk cId="0" sldId="263"/>
            <ac:spMk id="31" creationId="{F0F57C45-4CAC-57C1-5BD2-0CF8778153F5}"/>
          </ac:spMkLst>
        </pc:spChg>
        <pc:spChg chg="add del mod">
          <ac:chgData name="David Zhao" userId="888fc9893cbb9cfb" providerId="LiveId" clId="{64F22789-1094-4E00-ACA6-29E029672799}" dt="2022-09-21T00:18:32.502" v="495" actId="478"/>
          <ac:spMkLst>
            <pc:docMk/>
            <pc:sldMk cId="0" sldId="263"/>
            <ac:spMk id="32" creationId="{FCCDB930-B293-012E-20D6-E4457E5DB6AB}"/>
          </ac:spMkLst>
        </pc:spChg>
        <pc:spChg chg="add del mod">
          <ac:chgData name="David Zhao" userId="888fc9893cbb9cfb" providerId="LiveId" clId="{64F22789-1094-4E00-ACA6-29E029672799}" dt="2022-09-21T00:49:35.242" v="929" actId="478"/>
          <ac:spMkLst>
            <pc:docMk/>
            <pc:sldMk cId="0" sldId="263"/>
            <ac:spMk id="33" creationId="{996194E4-ED4D-66A5-BE75-9767294A90E4}"/>
          </ac:spMkLst>
        </pc:spChg>
        <pc:spChg chg="add del">
          <ac:chgData name="David Zhao" userId="888fc9893cbb9cfb" providerId="LiveId" clId="{64F22789-1094-4E00-ACA6-29E029672799}" dt="2022-09-21T00:19:11.905" v="499" actId="478"/>
          <ac:spMkLst>
            <pc:docMk/>
            <pc:sldMk cId="0" sldId="263"/>
            <ac:spMk id="34" creationId="{EEFD7DCA-5B2B-3E67-5E57-396C30E19042}"/>
          </ac:spMkLst>
        </pc:spChg>
        <pc:spChg chg="add del mod">
          <ac:chgData name="David Zhao" userId="888fc9893cbb9cfb" providerId="LiveId" clId="{64F22789-1094-4E00-ACA6-29E029672799}" dt="2022-09-21T00:49:30.574" v="926" actId="478"/>
          <ac:spMkLst>
            <pc:docMk/>
            <pc:sldMk cId="0" sldId="263"/>
            <ac:spMk id="35" creationId="{F781F975-2DF5-10F8-0149-16B3674EB78F}"/>
          </ac:spMkLst>
        </pc:spChg>
        <pc:spChg chg="add del">
          <ac:chgData name="David Zhao" userId="888fc9893cbb9cfb" providerId="LiveId" clId="{64F22789-1094-4E00-ACA6-29E029672799}" dt="2022-09-21T00:21:47.406" v="505" actId="478"/>
          <ac:spMkLst>
            <pc:docMk/>
            <pc:sldMk cId="0" sldId="263"/>
            <ac:spMk id="36" creationId="{C205876C-3468-8B27-F02F-2BC2A895C68D}"/>
          </ac:spMkLst>
        </pc:spChg>
        <pc:spChg chg="add del">
          <ac:chgData name="David Zhao" userId="888fc9893cbb9cfb" providerId="LiveId" clId="{64F22789-1094-4E00-ACA6-29E029672799}" dt="2022-09-21T00:21:58.789" v="507" actId="478"/>
          <ac:spMkLst>
            <pc:docMk/>
            <pc:sldMk cId="0" sldId="263"/>
            <ac:spMk id="37" creationId="{292F2095-11DC-94AE-A288-8F74D3B1EE27}"/>
          </ac:spMkLst>
        </pc:spChg>
        <pc:spChg chg="add del">
          <ac:chgData name="David Zhao" userId="888fc9893cbb9cfb" providerId="LiveId" clId="{64F22789-1094-4E00-ACA6-29E029672799}" dt="2022-09-21T00:22:09.734" v="509" actId="478"/>
          <ac:spMkLst>
            <pc:docMk/>
            <pc:sldMk cId="0" sldId="263"/>
            <ac:spMk id="38" creationId="{3ACACD92-E732-C30D-6421-4B378408CE7B}"/>
          </ac:spMkLst>
        </pc:spChg>
        <pc:spChg chg="add del">
          <ac:chgData name="David Zhao" userId="888fc9893cbb9cfb" providerId="LiveId" clId="{64F22789-1094-4E00-ACA6-29E029672799}" dt="2022-09-21T00:22:19.686" v="511" actId="478"/>
          <ac:spMkLst>
            <pc:docMk/>
            <pc:sldMk cId="0" sldId="263"/>
            <ac:spMk id="39" creationId="{AEB149AF-C70F-61CD-632B-82AD7092C3EE}"/>
          </ac:spMkLst>
        </pc:spChg>
        <pc:spChg chg="add del">
          <ac:chgData name="David Zhao" userId="888fc9893cbb9cfb" providerId="LiveId" clId="{64F22789-1094-4E00-ACA6-29E029672799}" dt="2022-09-21T00:22:39.688" v="513" actId="478"/>
          <ac:spMkLst>
            <pc:docMk/>
            <pc:sldMk cId="0" sldId="263"/>
            <ac:spMk id="40" creationId="{E2A7F76D-4AD9-1384-A352-4606A95B48E5}"/>
          </ac:spMkLst>
        </pc:spChg>
        <pc:spChg chg="add mod">
          <ac:chgData name="David Zhao" userId="888fc9893cbb9cfb" providerId="LiveId" clId="{64F22789-1094-4E00-ACA6-29E029672799}" dt="2022-09-21T00:23:32.636" v="524" actId="164"/>
          <ac:spMkLst>
            <pc:docMk/>
            <pc:sldMk cId="0" sldId="263"/>
            <ac:spMk id="41" creationId="{61FD8456-6C27-7846-DF8F-1C0CB845C4B7}"/>
          </ac:spMkLst>
        </pc:spChg>
        <pc:spChg chg="add mod">
          <ac:chgData name="David Zhao" userId="888fc9893cbb9cfb" providerId="LiveId" clId="{64F22789-1094-4E00-ACA6-29E029672799}" dt="2022-09-21T01:24:05.968" v="1844" actId="1076"/>
          <ac:spMkLst>
            <pc:docMk/>
            <pc:sldMk cId="0" sldId="263"/>
            <ac:spMk id="43" creationId="{2D416EF7-877E-E070-C52A-216D0D71CC99}"/>
          </ac:spMkLst>
        </pc:spChg>
        <pc:spChg chg="add mod">
          <ac:chgData name="David Zhao" userId="888fc9893cbb9cfb" providerId="LiveId" clId="{64F22789-1094-4E00-ACA6-29E029672799}" dt="2022-09-21T01:24:11.575" v="1845" actId="1076"/>
          <ac:spMkLst>
            <pc:docMk/>
            <pc:sldMk cId="0" sldId="263"/>
            <ac:spMk id="44" creationId="{B301A925-5ECF-4DA0-0B4A-9F1417A2511B}"/>
          </ac:spMkLst>
        </pc:spChg>
        <pc:spChg chg="add mod">
          <ac:chgData name="David Zhao" userId="888fc9893cbb9cfb" providerId="LiveId" clId="{64F22789-1094-4E00-ACA6-29E029672799}" dt="2022-09-21T01:16:35.618" v="1841" actId="1076"/>
          <ac:spMkLst>
            <pc:docMk/>
            <pc:sldMk cId="0" sldId="263"/>
            <ac:spMk id="45" creationId="{64525F7F-70C3-6871-D76B-AE6D8CA43520}"/>
          </ac:spMkLst>
        </pc:spChg>
        <pc:spChg chg="add mod">
          <ac:chgData name="David Zhao" userId="888fc9893cbb9cfb" providerId="LiveId" clId="{64F22789-1094-4E00-ACA6-29E029672799}" dt="2022-09-21T01:08:16.512" v="1509" actId="164"/>
          <ac:spMkLst>
            <pc:docMk/>
            <pc:sldMk cId="0" sldId="263"/>
            <ac:spMk id="46" creationId="{9B332FF9-A94F-DD59-E2AF-1E7BA6D0175C}"/>
          </ac:spMkLst>
        </pc:spChg>
        <pc:spChg chg="add mod">
          <ac:chgData name="David Zhao" userId="888fc9893cbb9cfb" providerId="LiveId" clId="{64F22789-1094-4E00-ACA6-29E029672799}" dt="2022-09-21T01:20:47.944" v="1842" actId="1076"/>
          <ac:spMkLst>
            <pc:docMk/>
            <pc:sldMk cId="0" sldId="263"/>
            <ac:spMk id="49" creationId="{616C6158-C7C9-2358-0B71-34A4B246D500}"/>
          </ac:spMkLst>
        </pc:spChg>
        <pc:spChg chg="add del mod">
          <ac:chgData name="David Zhao" userId="888fc9893cbb9cfb" providerId="LiveId" clId="{64F22789-1094-4E00-ACA6-29E029672799}" dt="2022-09-21T01:01:11.781" v="1180" actId="478"/>
          <ac:spMkLst>
            <pc:docMk/>
            <pc:sldMk cId="0" sldId="263"/>
            <ac:spMk id="60" creationId="{3F3B168B-9589-3220-FCC7-4ECA5CC3FA64}"/>
          </ac:spMkLst>
        </pc:spChg>
        <pc:spChg chg="add mod">
          <ac:chgData name="David Zhao" userId="888fc9893cbb9cfb" providerId="LiveId" clId="{64F22789-1094-4E00-ACA6-29E029672799}" dt="2022-09-21T01:08:16.512" v="1509" actId="164"/>
          <ac:spMkLst>
            <pc:docMk/>
            <pc:sldMk cId="0" sldId="263"/>
            <ac:spMk id="61" creationId="{0A174ABB-8F2C-4479-37BB-84EAF09A34F7}"/>
          </ac:spMkLst>
        </pc:spChg>
        <pc:spChg chg="add del mod">
          <ac:chgData name="David Zhao" userId="888fc9893cbb9cfb" providerId="LiveId" clId="{64F22789-1094-4E00-ACA6-29E029672799}" dt="2022-09-21T01:01:13.123" v="1181" actId="478"/>
          <ac:spMkLst>
            <pc:docMk/>
            <pc:sldMk cId="0" sldId="263"/>
            <ac:spMk id="62" creationId="{F8DD801D-8078-6561-F795-314FF621E57A}"/>
          </ac:spMkLst>
        </pc:spChg>
        <pc:spChg chg="add mod">
          <ac:chgData name="David Zhao" userId="888fc9893cbb9cfb" providerId="LiveId" clId="{64F22789-1094-4E00-ACA6-29E029672799}" dt="2022-09-21T01:08:16.512" v="1509" actId="164"/>
          <ac:spMkLst>
            <pc:docMk/>
            <pc:sldMk cId="0" sldId="263"/>
            <ac:spMk id="63" creationId="{E4B1BC9B-BB8E-753C-3CEE-E591029829BD}"/>
          </ac:spMkLst>
        </pc:spChg>
        <pc:spChg chg="add del mod">
          <ac:chgData name="David Zhao" userId="888fc9893cbb9cfb" providerId="LiveId" clId="{64F22789-1094-4E00-ACA6-29E029672799}" dt="2022-09-21T01:01:16.390" v="1183" actId="478"/>
          <ac:spMkLst>
            <pc:docMk/>
            <pc:sldMk cId="0" sldId="263"/>
            <ac:spMk id="448" creationId="{9C2603D4-0BB4-2A4E-6BAC-AE633A36B813}"/>
          </ac:spMkLst>
        </pc:spChg>
        <pc:spChg chg="add del mod">
          <ac:chgData name="David Zhao" userId="888fc9893cbb9cfb" providerId="LiveId" clId="{64F22789-1094-4E00-ACA6-29E029672799}" dt="2022-09-21T01:01:23.547" v="1185" actId="478"/>
          <ac:spMkLst>
            <pc:docMk/>
            <pc:sldMk cId="0" sldId="263"/>
            <ac:spMk id="449" creationId="{542BFCF2-0F53-A546-38B0-140CE0D69547}"/>
          </ac:spMkLst>
        </pc:spChg>
        <pc:spChg chg="add del mod">
          <ac:chgData name="David Zhao" userId="888fc9893cbb9cfb" providerId="LiveId" clId="{64F22789-1094-4E00-ACA6-29E029672799}" dt="2022-09-21T01:01:34.858" v="1188" actId="478"/>
          <ac:spMkLst>
            <pc:docMk/>
            <pc:sldMk cId="0" sldId="263"/>
            <ac:spMk id="450" creationId="{F8A33455-E7C9-CBD8-C835-51FA399A69BE}"/>
          </ac:spMkLst>
        </pc:spChg>
        <pc:spChg chg="add mod">
          <ac:chgData name="David Zhao" userId="888fc9893cbb9cfb" providerId="LiveId" clId="{64F22789-1094-4E00-ACA6-29E029672799}" dt="2022-09-21T01:08:16.512" v="1509" actId="164"/>
          <ac:spMkLst>
            <pc:docMk/>
            <pc:sldMk cId="0" sldId="263"/>
            <ac:spMk id="451" creationId="{7E36DC42-20A6-4FAC-7562-FB392F861037}"/>
          </ac:spMkLst>
        </pc:spChg>
        <pc:spChg chg="add mod">
          <ac:chgData name="David Zhao" userId="888fc9893cbb9cfb" providerId="LiveId" clId="{64F22789-1094-4E00-ACA6-29E029672799}" dt="2022-09-21T03:52:30.608" v="5348" actId="20577"/>
          <ac:spMkLst>
            <pc:docMk/>
            <pc:sldMk cId="0" sldId="263"/>
            <ac:spMk id="452" creationId="{EBA3EF7D-0B08-1EA5-4BEA-79262F6F403E}"/>
          </ac:spMkLst>
        </pc:spChg>
        <pc:spChg chg="add del">
          <ac:chgData name="David Zhao" userId="888fc9893cbb9cfb" providerId="LiveId" clId="{64F22789-1094-4E00-ACA6-29E029672799}" dt="2022-09-21T00:49:53.829" v="931" actId="478"/>
          <ac:spMkLst>
            <pc:docMk/>
            <pc:sldMk cId="0" sldId="263"/>
            <ac:spMk id="453" creationId="{4023F19C-79CB-6661-A322-1C6E60D24AC7}"/>
          </ac:spMkLst>
        </pc:spChg>
        <pc:spChg chg="add del">
          <ac:chgData name="David Zhao" userId="888fc9893cbb9cfb" providerId="LiveId" clId="{64F22789-1094-4E00-ACA6-29E029672799}" dt="2022-09-21T00:50:06.939" v="933" actId="478"/>
          <ac:spMkLst>
            <pc:docMk/>
            <pc:sldMk cId="0" sldId="263"/>
            <ac:spMk id="454" creationId="{89CFF42A-6159-6598-C6A1-A4700CF306B8}"/>
          </ac:spMkLst>
        </pc:spChg>
        <pc:spChg chg="add del">
          <ac:chgData name="David Zhao" userId="888fc9893cbb9cfb" providerId="LiveId" clId="{64F22789-1094-4E00-ACA6-29E029672799}" dt="2022-09-21T00:50:38.887" v="935" actId="478"/>
          <ac:spMkLst>
            <pc:docMk/>
            <pc:sldMk cId="0" sldId="263"/>
            <ac:spMk id="455" creationId="{2ACE3804-F8D6-3E25-9567-7F04BA72F776}"/>
          </ac:spMkLst>
        </pc:spChg>
        <pc:spChg chg="add del">
          <ac:chgData name="David Zhao" userId="888fc9893cbb9cfb" providerId="LiveId" clId="{64F22789-1094-4E00-ACA6-29E029672799}" dt="2022-09-21T00:50:50.846" v="937" actId="478"/>
          <ac:spMkLst>
            <pc:docMk/>
            <pc:sldMk cId="0" sldId="263"/>
            <ac:spMk id="456" creationId="{BC7F5F38-458D-0111-4064-C5EDDFBE11F6}"/>
          </ac:spMkLst>
        </pc:spChg>
        <pc:spChg chg="add del">
          <ac:chgData name="David Zhao" userId="888fc9893cbb9cfb" providerId="LiveId" clId="{64F22789-1094-4E00-ACA6-29E029672799}" dt="2022-09-21T00:51:07.150" v="939" actId="478"/>
          <ac:spMkLst>
            <pc:docMk/>
            <pc:sldMk cId="0" sldId="263"/>
            <ac:spMk id="457" creationId="{CB08F9EA-7B2E-8A6C-C200-A758F670CB25}"/>
          </ac:spMkLst>
        </pc:spChg>
        <pc:spChg chg="add del">
          <ac:chgData name="David Zhao" userId="888fc9893cbb9cfb" providerId="LiveId" clId="{64F22789-1094-4E00-ACA6-29E029672799}" dt="2022-09-21T00:51:22.807" v="941" actId="478"/>
          <ac:spMkLst>
            <pc:docMk/>
            <pc:sldMk cId="0" sldId="263"/>
            <ac:spMk id="458" creationId="{EC9A69D2-B10D-032A-EA9B-48235079F6A3}"/>
          </ac:spMkLst>
        </pc:spChg>
        <pc:spChg chg="add del mod">
          <ac:chgData name="David Zhao" userId="888fc9893cbb9cfb" providerId="LiveId" clId="{64F22789-1094-4E00-ACA6-29E029672799}" dt="2022-09-21T00:51:43.662" v="946" actId="478"/>
          <ac:spMkLst>
            <pc:docMk/>
            <pc:sldMk cId="0" sldId="263"/>
            <ac:spMk id="459" creationId="{5DF9B7CF-6AE5-5245-4BDC-3758166FD877}"/>
          </ac:spMkLst>
        </pc:spChg>
        <pc:spChg chg="add del">
          <ac:chgData name="David Zhao" userId="888fc9893cbb9cfb" providerId="LiveId" clId="{64F22789-1094-4E00-ACA6-29E029672799}" dt="2022-09-21T00:51:57.403" v="948" actId="478"/>
          <ac:spMkLst>
            <pc:docMk/>
            <pc:sldMk cId="0" sldId="263"/>
            <ac:spMk id="460" creationId="{06093CC5-5859-5002-CBC6-23232CEBB7AB}"/>
          </ac:spMkLst>
        </pc:spChg>
        <pc:spChg chg="add del">
          <ac:chgData name="David Zhao" userId="888fc9893cbb9cfb" providerId="LiveId" clId="{64F22789-1094-4E00-ACA6-29E029672799}" dt="2022-09-21T00:52:07.139" v="950" actId="478"/>
          <ac:spMkLst>
            <pc:docMk/>
            <pc:sldMk cId="0" sldId="263"/>
            <ac:spMk id="461" creationId="{A1DD6863-1CB5-DE23-7224-2024DC698EA1}"/>
          </ac:spMkLst>
        </pc:spChg>
        <pc:spChg chg="add del">
          <ac:chgData name="David Zhao" userId="888fc9893cbb9cfb" providerId="LiveId" clId="{64F22789-1094-4E00-ACA6-29E029672799}" dt="2022-09-21T00:52:16.126" v="952" actId="478"/>
          <ac:spMkLst>
            <pc:docMk/>
            <pc:sldMk cId="0" sldId="263"/>
            <ac:spMk id="462" creationId="{37CB7D09-9128-A4C7-5339-550897109D67}"/>
          </ac:spMkLst>
        </pc:spChg>
        <pc:spChg chg="add del">
          <ac:chgData name="David Zhao" userId="888fc9893cbb9cfb" providerId="LiveId" clId="{64F22789-1094-4E00-ACA6-29E029672799}" dt="2022-09-21T00:52:26.376" v="954" actId="478"/>
          <ac:spMkLst>
            <pc:docMk/>
            <pc:sldMk cId="0" sldId="263"/>
            <ac:spMk id="463" creationId="{946E31D1-1A5E-0B46-930A-1FD38B39EC01}"/>
          </ac:spMkLst>
        </pc:spChg>
        <pc:spChg chg="add del">
          <ac:chgData name="David Zhao" userId="888fc9893cbb9cfb" providerId="LiveId" clId="{64F22789-1094-4E00-ACA6-29E029672799}" dt="2022-09-21T00:52:37.552" v="956" actId="478"/>
          <ac:spMkLst>
            <pc:docMk/>
            <pc:sldMk cId="0" sldId="263"/>
            <ac:spMk id="464" creationId="{9411F396-F44B-B11C-9E34-508A5F395050}"/>
          </ac:spMkLst>
        </pc:spChg>
        <pc:spChg chg="add del">
          <ac:chgData name="David Zhao" userId="888fc9893cbb9cfb" providerId="LiveId" clId="{64F22789-1094-4E00-ACA6-29E029672799}" dt="2022-09-21T00:52:50.794" v="958" actId="478"/>
          <ac:spMkLst>
            <pc:docMk/>
            <pc:sldMk cId="0" sldId="263"/>
            <ac:spMk id="465" creationId="{AE88A302-5B4C-0A99-AD23-68C0AFDA6482}"/>
          </ac:spMkLst>
        </pc:spChg>
        <pc:spChg chg="add del">
          <ac:chgData name="David Zhao" userId="888fc9893cbb9cfb" providerId="LiveId" clId="{64F22789-1094-4E00-ACA6-29E029672799}" dt="2022-09-21T00:53:04.638" v="960" actId="478"/>
          <ac:spMkLst>
            <pc:docMk/>
            <pc:sldMk cId="0" sldId="263"/>
            <ac:spMk id="466" creationId="{51ED56A1-7940-984E-935F-383013DB535E}"/>
          </ac:spMkLst>
        </pc:spChg>
        <pc:spChg chg="add del">
          <ac:chgData name="David Zhao" userId="888fc9893cbb9cfb" providerId="LiveId" clId="{64F22789-1094-4E00-ACA6-29E029672799}" dt="2022-09-21T00:53:13.729" v="962" actId="478"/>
          <ac:spMkLst>
            <pc:docMk/>
            <pc:sldMk cId="0" sldId="263"/>
            <ac:spMk id="467" creationId="{7C706848-0386-306B-3F77-647D8A026588}"/>
          </ac:spMkLst>
        </pc:spChg>
        <pc:spChg chg="add del mod ord">
          <ac:chgData name="David Zhao" userId="888fc9893cbb9cfb" providerId="LiveId" clId="{64F22789-1094-4E00-ACA6-29E029672799}" dt="2022-09-21T00:54:03.141" v="972" actId="478"/>
          <ac:spMkLst>
            <pc:docMk/>
            <pc:sldMk cId="0" sldId="263"/>
            <ac:spMk id="468" creationId="{F631AF78-4EB9-4019-76B3-93638BCD7885}"/>
          </ac:spMkLst>
        </pc:spChg>
        <pc:spChg chg="add del">
          <ac:chgData name="David Zhao" userId="888fc9893cbb9cfb" providerId="LiveId" clId="{64F22789-1094-4E00-ACA6-29E029672799}" dt="2022-09-21T00:54:18.192" v="974" actId="478"/>
          <ac:spMkLst>
            <pc:docMk/>
            <pc:sldMk cId="0" sldId="263"/>
            <ac:spMk id="469" creationId="{AAA1CA71-5D52-DB25-67E2-11E8C13B83B0}"/>
          </ac:spMkLst>
        </pc:spChg>
        <pc:spChg chg="add del">
          <ac:chgData name="David Zhao" userId="888fc9893cbb9cfb" providerId="LiveId" clId="{64F22789-1094-4E00-ACA6-29E029672799}" dt="2022-09-21T00:54:28.222" v="976" actId="478"/>
          <ac:spMkLst>
            <pc:docMk/>
            <pc:sldMk cId="0" sldId="263"/>
            <ac:spMk id="470" creationId="{2502AC98-8CB5-7A92-5C82-048944D3C134}"/>
          </ac:spMkLst>
        </pc:spChg>
        <pc:spChg chg="add del">
          <ac:chgData name="David Zhao" userId="888fc9893cbb9cfb" providerId="LiveId" clId="{64F22789-1094-4E00-ACA6-29E029672799}" dt="2022-09-21T00:54:36.149" v="978" actId="478"/>
          <ac:spMkLst>
            <pc:docMk/>
            <pc:sldMk cId="0" sldId="263"/>
            <ac:spMk id="471" creationId="{148D9D24-8BD2-0495-CA40-CCE6AA55895C}"/>
          </ac:spMkLst>
        </pc:spChg>
        <pc:spChg chg="add del">
          <ac:chgData name="David Zhao" userId="888fc9893cbb9cfb" providerId="LiveId" clId="{64F22789-1094-4E00-ACA6-29E029672799}" dt="2022-09-21T00:54:55.826" v="980" actId="478"/>
          <ac:spMkLst>
            <pc:docMk/>
            <pc:sldMk cId="0" sldId="263"/>
            <ac:spMk id="472" creationId="{95A3C1A1-3621-1D22-CDAA-615AE7AEFD3E}"/>
          </ac:spMkLst>
        </pc:spChg>
        <pc:spChg chg="add del">
          <ac:chgData name="David Zhao" userId="888fc9893cbb9cfb" providerId="LiveId" clId="{64F22789-1094-4E00-ACA6-29E029672799}" dt="2022-09-21T00:55:02.718" v="982" actId="478"/>
          <ac:spMkLst>
            <pc:docMk/>
            <pc:sldMk cId="0" sldId="263"/>
            <ac:spMk id="473" creationId="{8B3A61CD-D47A-2D93-C7D0-608A2B500E0E}"/>
          </ac:spMkLst>
        </pc:spChg>
        <pc:spChg chg="add del">
          <ac:chgData name="David Zhao" userId="888fc9893cbb9cfb" providerId="LiveId" clId="{64F22789-1094-4E00-ACA6-29E029672799}" dt="2022-09-21T00:55:22.985" v="984" actId="478"/>
          <ac:spMkLst>
            <pc:docMk/>
            <pc:sldMk cId="0" sldId="263"/>
            <ac:spMk id="474" creationId="{B8687E09-1991-09CF-370B-430E4A91EE4D}"/>
          </ac:spMkLst>
        </pc:spChg>
        <pc:spChg chg="add del">
          <ac:chgData name="David Zhao" userId="888fc9893cbb9cfb" providerId="LiveId" clId="{64F22789-1094-4E00-ACA6-29E029672799}" dt="2022-09-21T00:55:39.304" v="986" actId="478"/>
          <ac:spMkLst>
            <pc:docMk/>
            <pc:sldMk cId="0" sldId="263"/>
            <ac:spMk id="475" creationId="{78161D7E-77A9-85C5-D56F-E90D1B29DB21}"/>
          </ac:spMkLst>
        </pc:spChg>
        <pc:spChg chg="add del">
          <ac:chgData name="David Zhao" userId="888fc9893cbb9cfb" providerId="LiveId" clId="{64F22789-1094-4E00-ACA6-29E029672799}" dt="2022-09-21T00:55:50.633" v="988" actId="478"/>
          <ac:spMkLst>
            <pc:docMk/>
            <pc:sldMk cId="0" sldId="263"/>
            <ac:spMk id="476" creationId="{20AB8831-B57D-B368-B7F3-B38CB2E3DE27}"/>
          </ac:spMkLst>
        </pc:spChg>
        <pc:spChg chg="add del mod ord">
          <ac:chgData name="David Zhao" userId="888fc9893cbb9cfb" providerId="LiveId" clId="{64F22789-1094-4E00-ACA6-29E029672799}" dt="2022-09-21T01:00:11.659" v="1169" actId="478"/>
          <ac:spMkLst>
            <pc:docMk/>
            <pc:sldMk cId="0" sldId="263"/>
            <ac:spMk id="477" creationId="{4EECD31A-18A0-5B6C-ADE2-F78E29BFAAAC}"/>
          </ac:spMkLst>
        </pc:spChg>
        <pc:spChg chg="add del">
          <ac:chgData name="David Zhao" userId="888fc9893cbb9cfb" providerId="LiveId" clId="{64F22789-1094-4E00-ACA6-29E029672799}" dt="2022-09-21T01:00:29.274" v="1171" actId="478"/>
          <ac:spMkLst>
            <pc:docMk/>
            <pc:sldMk cId="0" sldId="263"/>
            <ac:spMk id="478" creationId="{DE8380A0-D81D-071D-F934-0EAB8456306C}"/>
          </ac:spMkLst>
        </pc:spChg>
        <pc:spChg chg="add mod ord">
          <ac:chgData name="David Zhao" userId="888fc9893cbb9cfb" providerId="LiveId" clId="{64F22789-1094-4E00-ACA6-29E029672799}" dt="2022-09-21T01:08:16.512" v="1509" actId="164"/>
          <ac:spMkLst>
            <pc:docMk/>
            <pc:sldMk cId="0" sldId="263"/>
            <ac:spMk id="479" creationId="{1BF825D0-9984-78E9-EEEB-F2D4495D5669}"/>
          </ac:spMkLst>
        </pc:spChg>
        <pc:spChg chg="add mod">
          <ac:chgData name="David Zhao" userId="888fc9893cbb9cfb" providerId="LiveId" clId="{64F22789-1094-4E00-ACA6-29E029672799}" dt="2022-09-21T01:08:16.512" v="1509" actId="164"/>
          <ac:spMkLst>
            <pc:docMk/>
            <pc:sldMk cId="0" sldId="263"/>
            <ac:spMk id="480" creationId="{9235CA7B-6F07-1EC2-4858-85A9DC6B622E}"/>
          </ac:spMkLst>
        </pc:spChg>
        <pc:spChg chg="add mod">
          <ac:chgData name="David Zhao" userId="888fc9893cbb9cfb" providerId="LiveId" clId="{64F22789-1094-4E00-ACA6-29E029672799}" dt="2022-09-21T01:08:16.512" v="1509" actId="164"/>
          <ac:spMkLst>
            <pc:docMk/>
            <pc:sldMk cId="0" sldId="263"/>
            <ac:spMk id="485" creationId="{BDF1F7A7-1828-192C-11C0-7207FFC334B9}"/>
          </ac:spMkLst>
        </pc:spChg>
        <pc:spChg chg="add mod">
          <ac:chgData name="David Zhao" userId="888fc9893cbb9cfb" providerId="LiveId" clId="{64F22789-1094-4E00-ACA6-29E029672799}" dt="2022-09-21T01:08:16.512" v="1509" actId="164"/>
          <ac:spMkLst>
            <pc:docMk/>
            <pc:sldMk cId="0" sldId="263"/>
            <ac:spMk id="487" creationId="{86C82665-903F-1FB6-AE50-478FF497D4E6}"/>
          </ac:spMkLst>
        </pc:spChg>
        <pc:spChg chg="del">
          <ac:chgData name="David Zhao" userId="888fc9893cbb9cfb" providerId="LiveId" clId="{64F22789-1094-4E00-ACA6-29E029672799}" dt="2022-09-21T00:09:10.471" v="427" actId="478"/>
          <ac:spMkLst>
            <pc:docMk/>
            <pc:sldMk cId="0" sldId="263"/>
            <ac:spMk id="503" creationId="{00000000-0000-0000-0000-000000000000}"/>
          </ac:spMkLst>
        </pc:spChg>
        <pc:spChg chg="del">
          <ac:chgData name="David Zhao" userId="888fc9893cbb9cfb" providerId="LiveId" clId="{64F22789-1094-4E00-ACA6-29E029672799}" dt="2022-09-21T00:09:14.505" v="430" actId="478"/>
          <ac:spMkLst>
            <pc:docMk/>
            <pc:sldMk cId="0" sldId="263"/>
            <ac:spMk id="504" creationId="{00000000-0000-0000-0000-000000000000}"/>
          </ac:spMkLst>
        </pc:spChg>
        <pc:spChg chg="del">
          <ac:chgData name="David Zhao" userId="888fc9893cbb9cfb" providerId="LiveId" clId="{64F22789-1094-4E00-ACA6-29E029672799}" dt="2022-09-21T00:09:14.505" v="430" actId="478"/>
          <ac:spMkLst>
            <pc:docMk/>
            <pc:sldMk cId="0" sldId="263"/>
            <ac:spMk id="505" creationId="{00000000-0000-0000-0000-000000000000}"/>
          </ac:spMkLst>
        </pc:spChg>
        <pc:spChg chg="del">
          <ac:chgData name="David Zhao" userId="888fc9893cbb9cfb" providerId="LiveId" clId="{64F22789-1094-4E00-ACA6-29E029672799}" dt="2022-09-21T00:09:10.471" v="427" actId="478"/>
          <ac:spMkLst>
            <pc:docMk/>
            <pc:sldMk cId="0" sldId="263"/>
            <ac:spMk id="506" creationId="{00000000-0000-0000-0000-000000000000}"/>
          </ac:spMkLst>
        </pc:spChg>
        <pc:spChg chg="del">
          <ac:chgData name="David Zhao" userId="888fc9893cbb9cfb" providerId="LiveId" clId="{64F22789-1094-4E00-ACA6-29E029672799}" dt="2022-09-21T00:09:08.494" v="426" actId="478"/>
          <ac:spMkLst>
            <pc:docMk/>
            <pc:sldMk cId="0" sldId="263"/>
            <ac:spMk id="507" creationId="{00000000-0000-0000-0000-000000000000}"/>
          </ac:spMkLst>
        </pc:spChg>
        <pc:spChg chg="del">
          <ac:chgData name="David Zhao" userId="888fc9893cbb9cfb" providerId="LiveId" clId="{64F22789-1094-4E00-ACA6-29E029672799}" dt="2022-09-21T00:09:08.494" v="426" actId="478"/>
          <ac:spMkLst>
            <pc:docMk/>
            <pc:sldMk cId="0" sldId="263"/>
            <ac:spMk id="508" creationId="{00000000-0000-0000-0000-000000000000}"/>
          </ac:spMkLst>
        </pc:spChg>
        <pc:spChg chg="mod">
          <ac:chgData name="David Zhao" userId="888fc9893cbb9cfb" providerId="LiveId" clId="{64F22789-1094-4E00-ACA6-29E029672799}" dt="2022-09-21T03:22:27.814" v="3859" actId="20577"/>
          <ac:spMkLst>
            <pc:docMk/>
            <pc:sldMk cId="0" sldId="263"/>
            <ac:spMk id="525" creationId="{00000000-0000-0000-0000-000000000000}"/>
          </ac:spMkLst>
        </pc:spChg>
        <pc:grpChg chg="add mod">
          <ac:chgData name="David Zhao" userId="888fc9893cbb9cfb" providerId="LiveId" clId="{64F22789-1094-4E00-ACA6-29E029672799}" dt="2022-09-21T00:23:32.636" v="524" actId="164"/>
          <ac:grpSpMkLst>
            <pc:docMk/>
            <pc:sldMk cId="0" sldId="263"/>
            <ac:grpSpMk id="18" creationId="{8D3F3B46-BE50-31E8-B909-19F246415E3D}"/>
          </ac:grpSpMkLst>
        </pc:grpChg>
        <pc:grpChg chg="add del mod">
          <ac:chgData name="David Zhao" userId="888fc9893cbb9cfb" providerId="LiveId" clId="{64F22789-1094-4E00-ACA6-29E029672799}" dt="2022-09-21T01:08:16.512" v="1509" actId="164"/>
          <ac:grpSpMkLst>
            <pc:docMk/>
            <pc:sldMk cId="0" sldId="263"/>
            <ac:grpSpMk id="42" creationId="{0E5CF03D-AC0B-4DB7-1C95-22777E90D882}"/>
          </ac:grpSpMkLst>
        </pc:grpChg>
        <pc:grpChg chg="add mod">
          <ac:chgData name="David Zhao" userId="888fc9893cbb9cfb" providerId="LiveId" clId="{64F22789-1094-4E00-ACA6-29E029672799}" dt="2022-09-21T01:08:16.512" v="1509" actId="164"/>
          <ac:grpSpMkLst>
            <pc:docMk/>
            <pc:sldMk cId="0" sldId="263"/>
            <ac:grpSpMk id="489" creationId="{E0DBC253-0E52-D0B1-1EE7-23C4B2072862}"/>
          </ac:grpSpMkLst>
        </pc:grpChg>
        <pc:grpChg chg="del">
          <ac:chgData name="David Zhao" userId="888fc9893cbb9cfb" providerId="LiveId" clId="{64F22789-1094-4E00-ACA6-29E029672799}" dt="2022-09-21T00:09:08.494" v="426" actId="478"/>
          <ac:grpSpMkLst>
            <pc:docMk/>
            <pc:sldMk cId="0" sldId="263"/>
            <ac:grpSpMk id="512" creationId="{00000000-0000-0000-0000-000000000000}"/>
          </ac:grpSpMkLst>
        </pc:grpChg>
        <pc:grpChg chg="del">
          <ac:chgData name="David Zhao" userId="888fc9893cbb9cfb" providerId="LiveId" clId="{64F22789-1094-4E00-ACA6-29E029672799}" dt="2022-09-21T00:09:08.494" v="426" actId="478"/>
          <ac:grpSpMkLst>
            <pc:docMk/>
            <pc:sldMk cId="0" sldId="263"/>
            <ac:grpSpMk id="518" creationId="{00000000-0000-0000-0000-000000000000}"/>
          </ac:grpSpMkLst>
        </pc:grpChg>
        <pc:picChg chg="add del mod">
          <ac:chgData name="David Zhao" userId="888fc9893cbb9cfb" providerId="LiveId" clId="{64F22789-1094-4E00-ACA6-29E029672799}" dt="2022-09-21T00:09:57.260" v="451" actId="478"/>
          <ac:picMkLst>
            <pc:docMk/>
            <pc:sldMk cId="0" sldId="263"/>
            <ac:picMk id="11" creationId="{78D238C9-ED9A-B472-B43B-D8BD9781B460}"/>
          </ac:picMkLst>
        </pc:picChg>
        <pc:picChg chg="del mod">
          <ac:chgData name="David Zhao" userId="888fc9893cbb9cfb" providerId="LiveId" clId="{64F22789-1094-4E00-ACA6-29E029672799}" dt="2022-09-21T00:14:38.773" v="463" actId="478"/>
          <ac:picMkLst>
            <pc:docMk/>
            <pc:sldMk cId="0" sldId="263"/>
            <ac:picMk id="511" creationId="{00000000-0000-0000-0000-000000000000}"/>
          </ac:picMkLst>
        </pc:picChg>
        <pc:cxnChg chg="add mod">
          <ac:chgData name="David Zhao" userId="888fc9893cbb9cfb" providerId="LiveId" clId="{64F22789-1094-4E00-ACA6-29E029672799}" dt="2022-09-21T00:14:44.553" v="464" actId="164"/>
          <ac:cxnSpMkLst>
            <pc:docMk/>
            <pc:sldMk cId="0" sldId="263"/>
            <ac:cxnSpMk id="13" creationId="{4AF69270-4BF5-F888-F60D-592A650A8CA1}"/>
          </ac:cxnSpMkLst>
        </pc:cxnChg>
        <pc:cxnChg chg="add mod">
          <ac:chgData name="David Zhao" userId="888fc9893cbb9cfb" providerId="LiveId" clId="{64F22789-1094-4E00-ACA6-29E029672799}" dt="2022-09-21T00:14:44.553" v="464" actId="164"/>
          <ac:cxnSpMkLst>
            <pc:docMk/>
            <pc:sldMk cId="0" sldId="263"/>
            <ac:cxnSpMk id="14" creationId="{5243C01A-A3FA-42EE-BF86-FB049808DA63}"/>
          </ac:cxnSpMkLst>
        </pc:cxnChg>
        <pc:cxnChg chg="add del">
          <ac:chgData name="David Zhao" userId="888fc9893cbb9cfb" providerId="LiveId" clId="{64F22789-1094-4E00-ACA6-29E029672799}" dt="2022-09-21T00:15:12.242" v="468" actId="11529"/>
          <ac:cxnSpMkLst>
            <pc:docMk/>
            <pc:sldMk cId="0" sldId="263"/>
            <ac:cxnSpMk id="22" creationId="{F0B792B8-3565-8356-4291-AE071F55B80E}"/>
          </ac:cxnSpMkLst>
        </pc:cxnChg>
        <pc:cxnChg chg="add del mod">
          <ac:chgData name="David Zhao" userId="888fc9893cbb9cfb" providerId="LiveId" clId="{64F22789-1094-4E00-ACA6-29E029672799}" dt="2022-09-21T00:27:10.800" v="604" actId="21"/>
          <ac:cxnSpMkLst>
            <pc:docMk/>
            <pc:sldMk cId="0" sldId="263"/>
            <ac:cxnSpMk id="24" creationId="{B6CE96C3-C5C6-B0B4-6286-63A6FFE0A931}"/>
          </ac:cxnSpMkLst>
        </pc:cxnChg>
        <pc:cxnChg chg="add del mod">
          <ac:chgData name="David Zhao" userId="888fc9893cbb9cfb" providerId="LiveId" clId="{64F22789-1094-4E00-ACA6-29E029672799}" dt="2022-09-21T00:16:01.284" v="478" actId="478"/>
          <ac:cxnSpMkLst>
            <pc:docMk/>
            <pc:sldMk cId="0" sldId="263"/>
            <ac:cxnSpMk id="25" creationId="{5425F2F7-501C-C0C4-8636-4CBD26B52C6B}"/>
          </ac:cxnSpMkLst>
        </pc:cxnChg>
        <pc:cxnChg chg="add del mod">
          <ac:chgData name="David Zhao" userId="888fc9893cbb9cfb" providerId="LiveId" clId="{64F22789-1094-4E00-ACA6-29E029672799}" dt="2022-09-21T00:15:36.263" v="477" actId="478"/>
          <ac:cxnSpMkLst>
            <pc:docMk/>
            <pc:sldMk cId="0" sldId="263"/>
            <ac:cxnSpMk id="26" creationId="{FBF95F4B-EF17-9D22-56B8-04D98F63D857}"/>
          </ac:cxnSpMkLst>
        </pc:cxnChg>
        <pc:cxnChg chg="add mod">
          <ac:chgData name="David Zhao" userId="888fc9893cbb9cfb" providerId="LiveId" clId="{64F22789-1094-4E00-ACA6-29E029672799}" dt="2022-09-21T01:08:16.512" v="1509" actId="164"/>
          <ac:cxnSpMkLst>
            <pc:docMk/>
            <pc:sldMk cId="0" sldId="263"/>
            <ac:cxnSpMk id="47" creationId="{1DD667F6-67E4-6EFC-F75A-048B937EF5FC}"/>
          </ac:cxnSpMkLst>
        </pc:cxnChg>
        <pc:cxnChg chg="add mod">
          <ac:chgData name="David Zhao" userId="888fc9893cbb9cfb" providerId="LiveId" clId="{64F22789-1094-4E00-ACA6-29E029672799}" dt="2022-09-21T01:20:50.323" v="1843" actId="1076"/>
          <ac:cxnSpMkLst>
            <pc:docMk/>
            <pc:sldMk cId="0" sldId="263"/>
            <ac:cxnSpMk id="48" creationId="{EFC271D6-3DB4-1225-98F6-6E43CFB2F66B}"/>
          </ac:cxnSpMkLst>
        </pc:cxnChg>
        <pc:cxnChg chg="add del mod">
          <ac:chgData name="David Zhao" userId="888fc9893cbb9cfb" providerId="LiveId" clId="{64F22789-1094-4E00-ACA6-29E029672799}" dt="2022-09-21T01:01:10.558" v="1179" actId="478"/>
          <ac:cxnSpMkLst>
            <pc:docMk/>
            <pc:sldMk cId="0" sldId="263"/>
            <ac:cxnSpMk id="50" creationId="{E0FCBF72-38FC-82E9-96C2-B7AEB31E2E53}"/>
          </ac:cxnSpMkLst>
        </pc:cxnChg>
        <pc:cxnChg chg="add mod">
          <ac:chgData name="David Zhao" userId="888fc9893cbb9cfb" providerId="LiveId" clId="{64F22789-1094-4E00-ACA6-29E029672799}" dt="2022-09-21T01:08:16.512" v="1509" actId="164"/>
          <ac:cxnSpMkLst>
            <pc:docMk/>
            <pc:sldMk cId="0" sldId="263"/>
            <ac:cxnSpMk id="53" creationId="{BB4BB662-30DE-993C-F2AE-4A6C0C776676}"/>
          </ac:cxnSpMkLst>
        </pc:cxnChg>
        <pc:cxnChg chg="add del mod">
          <ac:chgData name="David Zhao" userId="888fc9893cbb9cfb" providerId="LiveId" clId="{64F22789-1094-4E00-ACA6-29E029672799}" dt="2022-09-21T01:01:14.226" v="1182" actId="478"/>
          <ac:cxnSpMkLst>
            <pc:docMk/>
            <pc:sldMk cId="0" sldId="263"/>
            <ac:cxnSpMk id="54" creationId="{009190AF-32AE-1A56-41BD-C5F8A230E230}"/>
          </ac:cxnSpMkLst>
        </pc:cxnChg>
        <pc:cxnChg chg="add mod">
          <ac:chgData name="David Zhao" userId="888fc9893cbb9cfb" providerId="LiveId" clId="{64F22789-1094-4E00-ACA6-29E029672799}" dt="2022-09-21T01:08:16.512" v="1509" actId="164"/>
          <ac:cxnSpMkLst>
            <pc:docMk/>
            <pc:sldMk cId="0" sldId="263"/>
            <ac:cxnSpMk id="55" creationId="{3DA34ADF-0CED-00C4-D2DE-E14FB5F218A1}"/>
          </ac:cxnSpMkLst>
        </pc:cxnChg>
        <pc:cxnChg chg="add del mod">
          <ac:chgData name="David Zhao" userId="888fc9893cbb9cfb" providerId="LiveId" clId="{64F22789-1094-4E00-ACA6-29E029672799}" dt="2022-09-21T01:01:17.012" v="1184" actId="478"/>
          <ac:cxnSpMkLst>
            <pc:docMk/>
            <pc:sldMk cId="0" sldId="263"/>
            <ac:cxnSpMk id="56" creationId="{6407DC6E-3139-4933-10B0-6343F1F23206}"/>
          </ac:cxnSpMkLst>
        </pc:cxnChg>
        <pc:cxnChg chg="add mod">
          <ac:chgData name="David Zhao" userId="888fc9893cbb9cfb" providerId="LiveId" clId="{64F22789-1094-4E00-ACA6-29E029672799}" dt="2022-09-21T01:08:16.512" v="1509" actId="164"/>
          <ac:cxnSpMkLst>
            <pc:docMk/>
            <pc:sldMk cId="0" sldId="263"/>
            <ac:cxnSpMk id="57" creationId="{8193692D-7071-777C-7155-8FDDA8F1B171}"/>
          </ac:cxnSpMkLst>
        </pc:cxnChg>
        <pc:cxnChg chg="add del mod">
          <ac:chgData name="David Zhao" userId="888fc9893cbb9cfb" providerId="LiveId" clId="{64F22789-1094-4E00-ACA6-29E029672799}" dt="2022-09-21T01:01:33.827" v="1187" actId="478"/>
          <ac:cxnSpMkLst>
            <pc:docMk/>
            <pc:sldMk cId="0" sldId="263"/>
            <ac:cxnSpMk id="58" creationId="{25834EE5-F6E5-251A-48F8-B5072289920C}"/>
          </ac:cxnSpMkLst>
        </pc:cxnChg>
        <pc:cxnChg chg="add mod">
          <ac:chgData name="David Zhao" userId="888fc9893cbb9cfb" providerId="LiveId" clId="{64F22789-1094-4E00-ACA6-29E029672799}" dt="2022-09-21T01:08:16.512" v="1509" actId="164"/>
          <ac:cxnSpMkLst>
            <pc:docMk/>
            <pc:sldMk cId="0" sldId="263"/>
            <ac:cxnSpMk id="59" creationId="{2ECD8532-6981-D115-4226-9336E72A3822}"/>
          </ac:cxnSpMkLst>
        </pc:cxnChg>
        <pc:cxnChg chg="add mod">
          <ac:chgData name="David Zhao" userId="888fc9893cbb9cfb" providerId="LiveId" clId="{64F22789-1094-4E00-ACA6-29E029672799}" dt="2022-09-21T01:08:16.512" v="1509" actId="164"/>
          <ac:cxnSpMkLst>
            <pc:docMk/>
            <pc:sldMk cId="0" sldId="263"/>
            <ac:cxnSpMk id="482" creationId="{813DE853-FE21-937E-30FC-7CE12419EC86}"/>
          </ac:cxnSpMkLst>
        </pc:cxnChg>
        <pc:cxnChg chg="add mod">
          <ac:chgData name="David Zhao" userId="888fc9893cbb9cfb" providerId="LiveId" clId="{64F22789-1094-4E00-ACA6-29E029672799}" dt="2022-09-21T01:08:16.512" v="1509" actId="164"/>
          <ac:cxnSpMkLst>
            <pc:docMk/>
            <pc:sldMk cId="0" sldId="263"/>
            <ac:cxnSpMk id="484" creationId="{0D7D08E5-20F0-82AA-967E-27782F876F60}"/>
          </ac:cxnSpMkLst>
        </pc:cxnChg>
        <pc:cxnChg chg="add mod">
          <ac:chgData name="David Zhao" userId="888fc9893cbb9cfb" providerId="LiveId" clId="{64F22789-1094-4E00-ACA6-29E029672799}" dt="2022-09-21T01:08:16.512" v="1509" actId="164"/>
          <ac:cxnSpMkLst>
            <pc:docMk/>
            <pc:sldMk cId="0" sldId="263"/>
            <ac:cxnSpMk id="486" creationId="{F8B668D6-9ECF-E3CF-E9B2-A28685675D2B}"/>
          </ac:cxnSpMkLst>
        </pc:cxnChg>
        <pc:cxnChg chg="add mod">
          <ac:chgData name="David Zhao" userId="888fc9893cbb9cfb" providerId="LiveId" clId="{64F22789-1094-4E00-ACA6-29E029672799}" dt="2022-09-21T01:08:16.512" v="1509" actId="164"/>
          <ac:cxnSpMkLst>
            <pc:docMk/>
            <pc:sldMk cId="0" sldId="263"/>
            <ac:cxnSpMk id="488" creationId="{BF1C8EDE-7BD8-E936-AA9F-278A03CB6133}"/>
          </ac:cxnSpMkLst>
        </pc:cxnChg>
      </pc:sldChg>
      <pc:sldChg chg="del">
        <pc:chgData name="David Zhao" userId="888fc9893cbb9cfb" providerId="LiveId" clId="{64F22789-1094-4E00-ACA6-29E029672799}" dt="2022-09-21T02:38:12.282" v="2378" actId="2696"/>
        <pc:sldMkLst>
          <pc:docMk/>
          <pc:sldMk cId="0" sldId="264"/>
        </pc:sldMkLst>
      </pc:sldChg>
      <pc:sldChg chg="del">
        <pc:chgData name="David Zhao" userId="888fc9893cbb9cfb" providerId="LiveId" clId="{64F22789-1094-4E00-ACA6-29E029672799}" dt="2022-09-21T02:38:12.282" v="2378" actId="2696"/>
        <pc:sldMkLst>
          <pc:docMk/>
          <pc:sldMk cId="0" sldId="265"/>
        </pc:sldMkLst>
      </pc:sldChg>
      <pc:sldChg chg="del">
        <pc:chgData name="David Zhao" userId="888fc9893cbb9cfb" providerId="LiveId" clId="{64F22789-1094-4E00-ACA6-29E029672799}" dt="2022-09-21T02:38:12.282" v="2378" actId="2696"/>
        <pc:sldMkLst>
          <pc:docMk/>
          <pc:sldMk cId="0" sldId="266"/>
        </pc:sldMkLst>
      </pc:sldChg>
      <pc:sldChg chg="del">
        <pc:chgData name="David Zhao" userId="888fc9893cbb9cfb" providerId="LiveId" clId="{64F22789-1094-4E00-ACA6-29E029672799}" dt="2022-09-21T02:38:12.282" v="2378" actId="2696"/>
        <pc:sldMkLst>
          <pc:docMk/>
          <pc:sldMk cId="0" sldId="267"/>
        </pc:sldMkLst>
      </pc:sldChg>
      <pc:sldChg chg="del">
        <pc:chgData name="David Zhao" userId="888fc9893cbb9cfb" providerId="LiveId" clId="{64F22789-1094-4E00-ACA6-29E029672799}" dt="2022-09-21T02:38:12.282" v="2378" actId="2696"/>
        <pc:sldMkLst>
          <pc:docMk/>
          <pc:sldMk cId="0" sldId="268"/>
        </pc:sldMkLst>
      </pc:sldChg>
      <pc:sldChg chg="del">
        <pc:chgData name="David Zhao" userId="888fc9893cbb9cfb" providerId="LiveId" clId="{64F22789-1094-4E00-ACA6-29E029672799}" dt="2022-09-21T02:38:12.282" v="2378" actId="2696"/>
        <pc:sldMkLst>
          <pc:docMk/>
          <pc:sldMk cId="0" sldId="269"/>
        </pc:sldMkLst>
      </pc:sldChg>
      <pc:sldChg chg="del">
        <pc:chgData name="David Zhao" userId="888fc9893cbb9cfb" providerId="LiveId" clId="{64F22789-1094-4E00-ACA6-29E029672799}" dt="2022-09-21T02:38:12.282" v="2378" actId="2696"/>
        <pc:sldMkLst>
          <pc:docMk/>
          <pc:sldMk cId="0" sldId="270"/>
        </pc:sldMkLst>
      </pc:sldChg>
      <pc:sldChg chg="del">
        <pc:chgData name="David Zhao" userId="888fc9893cbb9cfb" providerId="LiveId" clId="{64F22789-1094-4E00-ACA6-29E029672799}" dt="2022-09-21T02:38:12.282" v="2378" actId="2696"/>
        <pc:sldMkLst>
          <pc:docMk/>
          <pc:sldMk cId="0" sldId="271"/>
        </pc:sldMkLst>
      </pc:sldChg>
      <pc:sldChg chg="addSp delSp modSp mod">
        <pc:chgData name="David Zhao" userId="888fc9893cbb9cfb" providerId="LiveId" clId="{64F22789-1094-4E00-ACA6-29E029672799}" dt="2022-09-21T02:39:43.979" v="2413" actId="1076"/>
        <pc:sldMkLst>
          <pc:docMk/>
          <pc:sldMk cId="0" sldId="272"/>
        </pc:sldMkLst>
        <pc:spChg chg="add del mod">
          <ac:chgData name="David Zhao" userId="888fc9893cbb9cfb" providerId="LiveId" clId="{64F22789-1094-4E00-ACA6-29E029672799}" dt="2022-09-21T02:39:41.456" v="2412" actId="478"/>
          <ac:spMkLst>
            <pc:docMk/>
            <pc:sldMk cId="0" sldId="272"/>
            <ac:spMk id="3" creationId="{07445664-0D9E-F4CF-1A39-6069467ECB9E}"/>
          </ac:spMkLst>
        </pc:spChg>
        <pc:spChg chg="mod">
          <ac:chgData name="David Zhao" userId="888fc9893cbb9cfb" providerId="LiveId" clId="{64F22789-1094-4E00-ACA6-29E029672799}" dt="2022-09-21T02:39:43.979" v="2413" actId="1076"/>
          <ac:spMkLst>
            <pc:docMk/>
            <pc:sldMk cId="0" sldId="272"/>
            <ac:spMk id="769" creationId="{00000000-0000-0000-0000-000000000000}"/>
          </ac:spMkLst>
        </pc:spChg>
        <pc:spChg chg="del mod">
          <ac:chgData name="David Zhao" userId="888fc9893cbb9cfb" providerId="LiveId" clId="{64F22789-1094-4E00-ACA6-29E029672799}" dt="2022-09-21T02:39:38.835" v="2411" actId="478"/>
          <ac:spMkLst>
            <pc:docMk/>
            <pc:sldMk cId="0" sldId="272"/>
            <ac:spMk id="770" creationId="{00000000-0000-0000-0000-000000000000}"/>
          </ac:spMkLst>
        </pc:spChg>
      </pc:sldChg>
      <pc:sldChg chg="del">
        <pc:chgData name="David Zhao" userId="888fc9893cbb9cfb" providerId="LiveId" clId="{64F22789-1094-4E00-ACA6-29E029672799}" dt="2022-09-21T02:38:34.288" v="2379" actId="2696"/>
        <pc:sldMkLst>
          <pc:docMk/>
          <pc:sldMk cId="0" sldId="273"/>
        </pc:sldMkLst>
      </pc:sldChg>
      <pc:sldChg chg="del">
        <pc:chgData name="David Zhao" userId="888fc9893cbb9cfb" providerId="LiveId" clId="{64F22789-1094-4E00-ACA6-29E029672799}" dt="2022-09-21T02:38:34.288" v="2379" actId="2696"/>
        <pc:sldMkLst>
          <pc:docMk/>
          <pc:sldMk cId="0" sldId="274"/>
        </pc:sldMkLst>
      </pc:sldChg>
      <pc:sldChg chg="del">
        <pc:chgData name="David Zhao" userId="888fc9893cbb9cfb" providerId="LiveId" clId="{64F22789-1094-4E00-ACA6-29E029672799}" dt="2022-09-21T02:38:34.288" v="2379" actId="2696"/>
        <pc:sldMkLst>
          <pc:docMk/>
          <pc:sldMk cId="0" sldId="275"/>
        </pc:sldMkLst>
      </pc:sldChg>
      <pc:sldChg chg="del">
        <pc:chgData name="David Zhao" userId="888fc9893cbb9cfb" providerId="LiveId" clId="{64F22789-1094-4E00-ACA6-29E029672799}" dt="2022-09-21T02:38:34.288" v="2379" actId="2696"/>
        <pc:sldMkLst>
          <pc:docMk/>
          <pc:sldMk cId="0" sldId="276"/>
        </pc:sldMkLst>
      </pc:sldChg>
      <pc:sldChg chg="del">
        <pc:chgData name="David Zhao" userId="888fc9893cbb9cfb" providerId="LiveId" clId="{64F22789-1094-4E00-ACA6-29E029672799}" dt="2022-09-21T02:38:34.288" v="2379" actId="2696"/>
        <pc:sldMkLst>
          <pc:docMk/>
          <pc:sldMk cId="0" sldId="277"/>
        </pc:sldMkLst>
      </pc:sldChg>
      <pc:sldChg chg="del">
        <pc:chgData name="David Zhao" userId="888fc9893cbb9cfb" providerId="LiveId" clId="{64F22789-1094-4E00-ACA6-29E029672799}" dt="2022-09-21T02:38:34.288" v="2379" actId="2696"/>
        <pc:sldMkLst>
          <pc:docMk/>
          <pc:sldMk cId="0" sldId="278"/>
        </pc:sldMkLst>
      </pc:sldChg>
      <pc:sldChg chg="del">
        <pc:chgData name="David Zhao" userId="888fc9893cbb9cfb" providerId="LiveId" clId="{64F22789-1094-4E00-ACA6-29E029672799}" dt="2022-09-21T02:38:34.288" v="2379" actId="2696"/>
        <pc:sldMkLst>
          <pc:docMk/>
          <pc:sldMk cId="0" sldId="279"/>
        </pc:sldMkLst>
      </pc:sldChg>
      <pc:sldChg chg="del">
        <pc:chgData name="David Zhao" userId="888fc9893cbb9cfb" providerId="LiveId" clId="{64F22789-1094-4E00-ACA6-29E029672799}" dt="2022-09-21T02:38:34.288" v="2379" actId="2696"/>
        <pc:sldMkLst>
          <pc:docMk/>
          <pc:sldMk cId="0" sldId="280"/>
        </pc:sldMkLst>
      </pc:sldChg>
      <pc:sldChg chg="del">
        <pc:chgData name="David Zhao" userId="888fc9893cbb9cfb" providerId="LiveId" clId="{64F22789-1094-4E00-ACA6-29E029672799}" dt="2022-09-21T02:38:34.288" v="2379" actId="2696"/>
        <pc:sldMkLst>
          <pc:docMk/>
          <pc:sldMk cId="0" sldId="281"/>
        </pc:sldMkLst>
      </pc:sldChg>
      <pc:sldChg chg="del">
        <pc:chgData name="David Zhao" userId="888fc9893cbb9cfb" providerId="LiveId" clId="{64F22789-1094-4E00-ACA6-29E029672799}" dt="2022-09-21T02:38:34.288" v="2379" actId="2696"/>
        <pc:sldMkLst>
          <pc:docMk/>
          <pc:sldMk cId="0" sldId="282"/>
        </pc:sldMkLst>
      </pc:sldChg>
      <pc:sldChg chg="del">
        <pc:chgData name="David Zhao" userId="888fc9893cbb9cfb" providerId="LiveId" clId="{64F22789-1094-4E00-ACA6-29E029672799}" dt="2022-09-21T02:38:34.288" v="2379" actId="2696"/>
        <pc:sldMkLst>
          <pc:docMk/>
          <pc:sldMk cId="0" sldId="283"/>
        </pc:sldMkLst>
      </pc:sldChg>
      <pc:sldChg chg="del">
        <pc:chgData name="David Zhao" userId="888fc9893cbb9cfb" providerId="LiveId" clId="{64F22789-1094-4E00-ACA6-29E029672799}" dt="2022-09-21T02:38:34.288" v="2379" actId="2696"/>
        <pc:sldMkLst>
          <pc:docMk/>
          <pc:sldMk cId="0" sldId="284"/>
        </pc:sldMkLst>
      </pc:sldChg>
      <pc:sldChg chg="del">
        <pc:chgData name="David Zhao" userId="888fc9893cbb9cfb" providerId="LiveId" clId="{64F22789-1094-4E00-ACA6-29E029672799}" dt="2022-09-21T02:38:34.288" v="2379" actId="2696"/>
        <pc:sldMkLst>
          <pc:docMk/>
          <pc:sldMk cId="0" sldId="285"/>
        </pc:sldMkLst>
      </pc:sldChg>
      <pc:sldChg chg="del">
        <pc:chgData name="David Zhao" userId="888fc9893cbb9cfb" providerId="LiveId" clId="{64F22789-1094-4E00-ACA6-29E029672799}" dt="2022-09-21T02:38:34.288" v="2379" actId="2696"/>
        <pc:sldMkLst>
          <pc:docMk/>
          <pc:sldMk cId="0" sldId="286"/>
        </pc:sldMkLst>
      </pc:sldChg>
      <pc:sldChg chg="del">
        <pc:chgData name="David Zhao" userId="888fc9893cbb9cfb" providerId="LiveId" clId="{64F22789-1094-4E00-ACA6-29E029672799}" dt="2022-09-21T02:38:34.288" v="2379" actId="2696"/>
        <pc:sldMkLst>
          <pc:docMk/>
          <pc:sldMk cId="0" sldId="287"/>
        </pc:sldMkLst>
      </pc:sldChg>
      <pc:sldChg chg="del">
        <pc:chgData name="David Zhao" userId="888fc9893cbb9cfb" providerId="LiveId" clId="{64F22789-1094-4E00-ACA6-29E029672799}" dt="2022-09-21T02:38:34.288" v="2379" actId="2696"/>
        <pc:sldMkLst>
          <pc:docMk/>
          <pc:sldMk cId="0" sldId="288"/>
        </pc:sldMkLst>
      </pc:sldChg>
      <pc:sldChg chg="del">
        <pc:chgData name="David Zhao" userId="888fc9893cbb9cfb" providerId="LiveId" clId="{64F22789-1094-4E00-ACA6-29E029672799}" dt="2022-09-21T02:38:34.288" v="2379" actId="2696"/>
        <pc:sldMkLst>
          <pc:docMk/>
          <pc:sldMk cId="0" sldId="289"/>
        </pc:sldMkLst>
      </pc:sldChg>
      <pc:sldChg chg="del">
        <pc:chgData name="David Zhao" userId="888fc9893cbb9cfb" providerId="LiveId" clId="{64F22789-1094-4E00-ACA6-29E029672799}" dt="2022-09-21T02:38:34.288" v="2379" actId="2696"/>
        <pc:sldMkLst>
          <pc:docMk/>
          <pc:sldMk cId="0" sldId="290"/>
        </pc:sldMkLst>
      </pc:sldChg>
      <pc:sldChg chg="del">
        <pc:chgData name="David Zhao" userId="888fc9893cbb9cfb" providerId="LiveId" clId="{64F22789-1094-4E00-ACA6-29E029672799}" dt="2022-09-21T02:38:34.288" v="2379" actId="2696"/>
        <pc:sldMkLst>
          <pc:docMk/>
          <pc:sldMk cId="0" sldId="291"/>
        </pc:sldMkLst>
      </pc:sldChg>
      <pc:sldChg chg="del">
        <pc:chgData name="David Zhao" userId="888fc9893cbb9cfb" providerId="LiveId" clId="{64F22789-1094-4E00-ACA6-29E029672799}" dt="2022-09-21T02:38:34.288" v="2379" actId="2696"/>
        <pc:sldMkLst>
          <pc:docMk/>
          <pc:sldMk cId="0" sldId="292"/>
        </pc:sldMkLst>
      </pc:sldChg>
      <pc:sldChg chg="del">
        <pc:chgData name="David Zhao" userId="888fc9893cbb9cfb" providerId="LiveId" clId="{64F22789-1094-4E00-ACA6-29E029672799}" dt="2022-09-21T02:38:34.288" v="2379" actId="2696"/>
        <pc:sldMkLst>
          <pc:docMk/>
          <pc:sldMk cId="0" sldId="293"/>
        </pc:sldMkLst>
      </pc:sldChg>
      <pc:sldChg chg="del">
        <pc:chgData name="David Zhao" userId="888fc9893cbb9cfb" providerId="LiveId" clId="{64F22789-1094-4E00-ACA6-29E029672799}" dt="2022-09-21T02:38:34.288" v="2379" actId="2696"/>
        <pc:sldMkLst>
          <pc:docMk/>
          <pc:sldMk cId="0" sldId="294"/>
        </pc:sldMkLst>
      </pc:sldChg>
      <pc:sldChg chg="del">
        <pc:chgData name="David Zhao" userId="888fc9893cbb9cfb" providerId="LiveId" clId="{64F22789-1094-4E00-ACA6-29E029672799}" dt="2022-09-21T02:38:34.288" v="2379" actId="2696"/>
        <pc:sldMkLst>
          <pc:docMk/>
          <pc:sldMk cId="0" sldId="295"/>
        </pc:sldMkLst>
      </pc:sldChg>
      <pc:sldChg chg="del">
        <pc:chgData name="David Zhao" userId="888fc9893cbb9cfb" providerId="LiveId" clId="{64F22789-1094-4E00-ACA6-29E029672799}" dt="2022-09-21T02:38:34.288" v="2379" actId="2696"/>
        <pc:sldMkLst>
          <pc:docMk/>
          <pc:sldMk cId="0" sldId="296"/>
        </pc:sldMkLst>
      </pc:sldChg>
      <pc:sldChg chg="del">
        <pc:chgData name="David Zhao" userId="888fc9893cbb9cfb" providerId="LiveId" clId="{64F22789-1094-4E00-ACA6-29E029672799}" dt="2022-09-21T02:38:34.288" v="2379" actId="2696"/>
        <pc:sldMkLst>
          <pc:docMk/>
          <pc:sldMk cId="0" sldId="297"/>
        </pc:sldMkLst>
      </pc:sldChg>
      <pc:sldChg chg="del">
        <pc:chgData name="David Zhao" userId="888fc9893cbb9cfb" providerId="LiveId" clId="{64F22789-1094-4E00-ACA6-29E029672799}" dt="2022-09-21T02:38:34.288" v="2379" actId="2696"/>
        <pc:sldMkLst>
          <pc:docMk/>
          <pc:sldMk cId="0" sldId="298"/>
        </pc:sldMkLst>
      </pc:sldChg>
      <pc:sldChg chg="del">
        <pc:chgData name="David Zhao" userId="888fc9893cbb9cfb" providerId="LiveId" clId="{64F22789-1094-4E00-ACA6-29E029672799}" dt="2022-09-21T02:38:34.288" v="2379" actId="2696"/>
        <pc:sldMkLst>
          <pc:docMk/>
          <pc:sldMk cId="0" sldId="299"/>
        </pc:sldMkLst>
      </pc:sldChg>
      <pc:sldChg chg="del">
        <pc:chgData name="David Zhao" userId="888fc9893cbb9cfb" providerId="LiveId" clId="{64F22789-1094-4E00-ACA6-29E029672799}" dt="2022-09-21T02:38:34.288" v="2379" actId="2696"/>
        <pc:sldMkLst>
          <pc:docMk/>
          <pc:sldMk cId="0" sldId="300"/>
        </pc:sldMkLst>
      </pc:sldChg>
      <pc:sldChg chg="del">
        <pc:chgData name="David Zhao" userId="888fc9893cbb9cfb" providerId="LiveId" clId="{64F22789-1094-4E00-ACA6-29E029672799}" dt="2022-09-21T02:38:34.288" v="2379" actId="2696"/>
        <pc:sldMkLst>
          <pc:docMk/>
          <pc:sldMk cId="0" sldId="301"/>
        </pc:sldMkLst>
      </pc:sldChg>
      <pc:sldChg chg="del">
        <pc:chgData name="David Zhao" userId="888fc9893cbb9cfb" providerId="LiveId" clId="{64F22789-1094-4E00-ACA6-29E029672799}" dt="2022-09-21T02:38:34.288" v="2379" actId="2696"/>
        <pc:sldMkLst>
          <pc:docMk/>
          <pc:sldMk cId="0" sldId="302"/>
        </pc:sldMkLst>
      </pc:sldChg>
      <pc:sldChg chg="del">
        <pc:chgData name="David Zhao" userId="888fc9893cbb9cfb" providerId="LiveId" clId="{64F22789-1094-4E00-ACA6-29E029672799}" dt="2022-09-21T02:38:34.288" v="2379" actId="2696"/>
        <pc:sldMkLst>
          <pc:docMk/>
          <pc:sldMk cId="0" sldId="303"/>
        </pc:sldMkLst>
      </pc:sldChg>
      <pc:sldChg chg="del">
        <pc:chgData name="David Zhao" userId="888fc9893cbb9cfb" providerId="LiveId" clId="{64F22789-1094-4E00-ACA6-29E029672799}" dt="2022-09-21T02:38:34.288" v="2379" actId="2696"/>
        <pc:sldMkLst>
          <pc:docMk/>
          <pc:sldMk cId="0" sldId="304"/>
        </pc:sldMkLst>
      </pc:sldChg>
      <pc:sldChg chg="del">
        <pc:chgData name="David Zhao" userId="888fc9893cbb9cfb" providerId="LiveId" clId="{64F22789-1094-4E00-ACA6-29E029672799}" dt="2022-09-21T02:38:34.288" v="2379" actId="2696"/>
        <pc:sldMkLst>
          <pc:docMk/>
          <pc:sldMk cId="0" sldId="305"/>
        </pc:sldMkLst>
      </pc:sldChg>
      <pc:sldChg chg="del">
        <pc:chgData name="David Zhao" userId="888fc9893cbb9cfb" providerId="LiveId" clId="{64F22789-1094-4E00-ACA6-29E029672799}" dt="2022-09-21T02:38:34.288" v="2379" actId="2696"/>
        <pc:sldMkLst>
          <pc:docMk/>
          <pc:sldMk cId="0" sldId="306"/>
        </pc:sldMkLst>
      </pc:sldChg>
      <pc:sldChg chg="del">
        <pc:chgData name="David Zhao" userId="888fc9893cbb9cfb" providerId="LiveId" clId="{64F22789-1094-4E00-ACA6-29E029672799}" dt="2022-09-21T02:38:34.288" v="2379" actId="2696"/>
        <pc:sldMkLst>
          <pc:docMk/>
          <pc:sldMk cId="0" sldId="307"/>
        </pc:sldMkLst>
      </pc:sldChg>
      <pc:sldChg chg="del">
        <pc:chgData name="David Zhao" userId="888fc9893cbb9cfb" providerId="LiveId" clId="{64F22789-1094-4E00-ACA6-29E029672799}" dt="2022-09-21T02:38:34.288" v="2379" actId="2696"/>
        <pc:sldMkLst>
          <pc:docMk/>
          <pc:sldMk cId="0" sldId="308"/>
        </pc:sldMkLst>
      </pc:sldChg>
      <pc:sldChg chg="del">
        <pc:chgData name="David Zhao" userId="888fc9893cbb9cfb" providerId="LiveId" clId="{64F22789-1094-4E00-ACA6-29E029672799}" dt="2022-09-21T02:38:34.288" v="2379" actId="2696"/>
        <pc:sldMkLst>
          <pc:docMk/>
          <pc:sldMk cId="0" sldId="309"/>
        </pc:sldMkLst>
      </pc:sldChg>
      <pc:sldChg chg="del">
        <pc:chgData name="David Zhao" userId="888fc9893cbb9cfb" providerId="LiveId" clId="{64F22789-1094-4E00-ACA6-29E029672799}" dt="2022-09-21T02:38:34.288" v="2379" actId="2696"/>
        <pc:sldMkLst>
          <pc:docMk/>
          <pc:sldMk cId="0" sldId="310"/>
        </pc:sldMkLst>
      </pc:sldChg>
      <pc:sldChg chg="del">
        <pc:chgData name="David Zhao" userId="888fc9893cbb9cfb" providerId="LiveId" clId="{64F22789-1094-4E00-ACA6-29E029672799}" dt="2022-09-21T02:38:34.288" v="2379" actId="2696"/>
        <pc:sldMkLst>
          <pc:docMk/>
          <pc:sldMk cId="0" sldId="311"/>
        </pc:sldMkLst>
      </pc:sldChg>
      <pc:sldChg chg="addSp modSp add mod">
        <pc:chgData name="David Zhao" userId="888fc9893cbb9cfb" providerId="LiveId" clId="{64F22789-1094-4E00-ACA6-29E029672799}" dt="2022-09-21T04:09:51.857" v="5425" actId="20577"/>
        <pc:sldMkLst>
          <pc:docMk/>
          <pc:sldMk cId="3372341082" sldId="312"/>
        </pc:sldMkLst>
        <pc:spChg chg="mod">
          <ac:chgData name="David Zhao" userId="888fc9893cbb9cfb" providerId="LiveId" clId="{64F22789-1094-4E00-ACA6-29E029672799}" dt="2022-09-21T03:54:29.002" v="5365" actId="206"/>
          <ac:spMkLst>
            <pc:docMk/>
            <pc:sldMk cId="3372341082" sldId="312"/>
            <ac:spMk id="33" creationId="{996194E4-ED4D-66A5-BE75-9767294A90E4}"/>
          </ac:spMkLst>
        </pc:spChg>
        <pc:spChg chg="mod">
          <ac:chgData name="David Zhao" userId="888fc9893cbb9cfb" providerId="LiveId" clId="{64F22789-1094-4E00-ACA6-29E029672799}" dt="2022-09-21T03:54:29.002" v="5365" actId="206"/>
          <ac:spMkLst>
            <pc:docMk/>
            <pc:sldMk cId="3372341082" sldId="312"/>
            <ac:spMk id="35" creationId="{F781F975-2DF5-10F8-0149-16B3674EB78F}"/>
          </ac:spMkLst>
        </pc:spChg>
        <pc:spChg chg="mod">
          <ac:chgData name="David Zhao" userId="888fc9893cbb9cfb" providerId="LiveId" clId="{64F22789-1094-4E00-ACA6-29E029672799}" dt="2022-09-21T03:54:29.002" v="5365" actId="206"/>
          <ac:spMkLst>
            <pc:docMk/>
            <pc:sldMk cId="3372341082" sldId="312"/>
            <ac:spMk id="41" creationId="{61FD8456-6C27-7846-DF8F-1C0CB845C4B7}"/>
          </ac:spMkLst>
        </pc:spChg>
        <pc:spChg chg="mod">
          <ac:chgData name="David Zhao" userId="888fc9893cbb9cfb" providerId="LiveId" clId="{64F22789-1094-4E00-ACA6-29E029672799}" dt="2022-09-21T03:54:29.002" v="5365" actId="206"/>
          <ac:spMkLst>
            <pc:docMk/>
            <pc:sldMk cId="3372341082" sldId="312"/>
            <ac:spMk id="43" creationId="{2D416EF7-877E-E070-C52A-216D0D71CC99}"/>
          </ac:spMkLst>
        </pc:spChg>
        <pc:spChg chg="mod">
          <ac:chgData name="David Zhao" userId="888fc9893cbb9cfb" providerId="LiveId" clId="{64F22789-1094-4E00-ACA6-29E029672799}" dt="2022-09-21T03:54:29.002" v="5365" actId="206"/>
          <ac:spMkLst>
            <pc:docMk/>
            <pc:sldMk cId="3372341082" sldId="312"/>
            <ac:spMk id="44" creationId="{B301A925-5ECF-4DA0-0B4A-9F1417A2511B}"/>
          </ac:spMkLst>
        </pc:spChg>
        <pc:spChg chg="mod">
          <ac:chgData name="David Zhao" userId="888fc9893cbb9cfb" providerId="LiveId" clId="{64F22789-1094-4E00-ACA6-29E029672799}" dt="2022-09-21T03:54:29.002" v="5365" actId="206"/>
          <ac:spMkLst>
            <pc:docMk/>
            <pc:sldMk cId="3372341082" sldId="312"/>
            <ac:spMk id="45" creationId="{64525F7F-70C3-6871-D76B-AE6D8CA43520}"/>
          </ac:spMkLst>
        </pc:spChg>
        <pc:spChg chg="mod">
          <ac:chgData name="David Zhao" userId="888fc9893cbb9cfb" providerId="LiveId" clId="{64F22789-1094-4E00-ACA6-29E029672799}" dt="2022-09-21T03:54:29.002" v="5365" actId="206"/>
          <ac:spMkLst>
            <pc:docMk/>
            <pc:sldMk cId="3372341082" sldId="312"/>
            <ac:spMk id="46" creationId="{9B332FF9-A94F-DD59-E2AF-1E7BA6D0175C}"/>
          </ac:spMkLst>
        </pc:spChg>
        <pc:spChg chg="mod">
          <ac:chgData name="David Zhao" userId="888fc9893cbb9cfb" providerId="LiveId" clId="{64F22789-1094-4E00-ACA6-29E029672799}" dt="2022-09-21T03:54:29.002" v="5365" actId="206"/>
          <ac:spMkLst>
            <pc:docMk/>
            <pc:sldMk cId="3372341082" sldId="312"/>
            <ac:spMk id="49" creationId="{616C6158-C7C9-2358-0B71-34A4B246D500}"/>
          </ac:spMkLst>
        </pc:spChg>
        <pc:spChg chg="mod">
          <ac:chgData name="David Zhao" userId="888fc9893cbb9cfb" providerId="LiveId" clId="{64F22789-1094-4E00-ACA6-29E029672799}" dt="2022-09-21T03:54:29.002" v="5365" actId="206"/>
          <ac:spMkLst>
            <pc:docMk/>
            <pc:sldMk cId="3372341082" sldId="312"/>
            <ac:spMk id="60" creationId="{3F3B168B-9589-3220-FCC7-4ECA5CC3FA64}"/>
          </ac:spMkLst>
        </pc:spChg>
        <pc:spChg chg="mod">
          <ac:chgData name="David Zhao" userId="888fc9893cbb9cfb" providerId="LiveId" clId="{64F22789-1094-4E00-ACA6-29E029672799}" dt="2022-09-21T03:54:29.002" v="5365" actId="206"/>
          <ac:spMkLst>
            <pc:docMk/>
            <pc:sldMk cId="3372341082" sldId="312"/>
            <ac:spMk id="61" creationId="{0A174ABB-8F2C-4479-37BB-84EAF09A34F7}"/>
          </ac:spMkLst>
        </pc:spChg>
        <pc:spChg chg="mod">
          <ac:chgData name="David Zhao" userId="888fc9893cbb9cfb" providerId="LiveId" clId="{64F22789-1094-4E00-ACA6-29E029672799}" dt="2022-09-21T03:54:29.002" v="5365" actId="206"/>
          <ac:spMkLst>
            <pc:docMk/>
            <pc:sldMk cId="3372341082" sldId="312"/>
            <ac:spMk id="62" creationId="{F8DD801D-8078-6561-F795-314FF621E57A}"/>
          </ac:spMkLst>
        </pc:spChg>
        <pc:spChg chg="mod">
          <ac:chgData name="David Zhao" userId="888fc9893cbb9cfb" providerId="LiveId" clId="{64F22789-1094-4E00-ACA6-29E029672799}" dt="2022-09-21T03:54:29.002" v="5365" actId="206"/>
          <ac:spMkLst>
            <pc:docMk/>
            <pc:sldMk cId="3372341082" sldId="312"/>
            <ac:spMk id="63" creationId="{E4B1BC9B-BB8E-753C-3CEE-E591029829BD}"/>
          </ac:spMkLst>
        </pc:spChg>
        <pc:spChg chg="mod">
          <ac:chgData name="David Zhao" userId="888fc9893cbb9cfb" providerId="LiveId" clId="{64F22789-1094-4E00-ACA6-29E029672799}" dt="2022-09-21T03:54:29.002" v="5365" actId="206"/>
          <ac:spMkLst>
            <pc:docMk/>
            <pc:sldMk cId="3372341082" sldId="312"/>
            <ac:spMk id="448" creationId="{9C2603D4-0BB4-2A4E-6BAC-AE633A36B813}"/>
          </ac:spMkLst>
        </pc:spChg>
        <pc:spChg chg="mod">
          <ac:chgData name="David Zhao" userId="888fc9893cbb9cfb" providerId="LiveId" clId="{64F22789-1094-4E00-ACA6-29E029672799}" dt="2022-09-21T03:54:29.002" v="5365" actId="206"/>
          <ac:spMkLst>
            <pc:docMk/>
            <pc:sldMk cId="3372341082" sldId="312"/>
            <ac:spMk id="449" creationId="{542BFCF2-0F53-A546-38B0-140CE0D69547}"/>
          </ac:spMkLst>
        </pc:spChg>
        <pc:spChg chg="mod">
          <ac:chgData name="David Zhao" userId="888fc9893cbb9cfb" providerId="LiveId" clId="{64F22789-1094-4E00-ACA6-29E029672799}" dt="2022-09-21T03:54:29.002" v="5365" actId="206"/>
          <ac:spMkLst>
            <pc:docMk/>
            <pc:sldMk cId="3372341082" sldId="312"/>
            <ac:spMk id="450" creationId="{F8A33455-E7C9-CBD8-C835-51FA399A69BE}"/>
          </ac:spMkLst>
        </pc:spChg>
        <pc:spChg chg="mod">
          <ac:chgData name="David Zhao" userId="888fc9893cbb9cfb" providerId="LiveId" clId="{64F22789-1094-4E00-ACA6-29E029672799}" dt="2022-09-21T03:54:29.002" v="5365" actId="206"/>
          <ac:spMkLst>
            <pc:docMk/>
            <pc:sldMk cId="3372341082" sldId="312"/>
            <ac:spMk id="451" creationId="{7E36DC42-20A6-4FAC-7562-FB392F861037}"/>
          </ac:spMkLst>
        </pc:spChg>
        <pc:spChg chg="mod">
          <ac:chgData name="David Zhao" userId="888fc9893cbb9cfb" providerId="LiveId" clId="{64F22789-1094-4E00-ACA6-29E029672799}" dt="2022-09-21T04:09:51.857" v="5425" actId="20577"/>
          <ac:spMkLst>
            <pc:docMk/>
            <pc:sldMk cId="3372341082" sldId="312"/>
            <ac:spMk id="452" creationId="{EBA3EF7D-0B08-1EA5-4BEA-79262F6F403E}"/>
          </ac:spMkLst>
        </pc:spChg>
        <pc:spChg chg="mod">
          <ac:chgData name="David Zhao" userId="888fc9893cbb9cfb" providerId="LiveId" clId="{64F22789-1094-4E00-ACA6-29E029672799}" dt="2022-09-21T01:48:51.555" v="2082" actId="20577"/>
          <ac:spMkLst>
            <pc:docMk/>
            <pc:sldMk cId="3372341082" sldId="312"/>
            <ac:spMk id="525" creationId="{00000000-0000-0000-0000-000000000000}"/>
          </ac:spMkLst>
        </pc:spChg>
        <pc:grpChg chg="add mod">
          <ac:chgData name="David Zhao" userId="888fc9893cbb9cfb" providerId="LiveId" clId="{64F22789-1094-4E00-ACA6-29E029672799}" dt="2022-09-21T03:54:29.002" v="5365" actId="206"/>
          <ac:grpSpMkLst>
            <pc:docMk/>
            <pc:sldMk cId="3372341082" sldId="312"/>
            <ac:grpSpMk id="2" creationId="{66AB0336-EAA7-C819-84FE-94474F127153}"/>
          </ac:grpSpMkLst>
        </pc:grpChg>
        <pc:grpChg chg="mod">
          <ac:chgData name="David Zhao" userId="888fc9893cbb9cfb" providerId="LiveId" clId="{64F22789-1094-4E00-ACA6-29E029672799}" dt="2022-09-21T03:54:29.002" v="5365" actId="206"/>
          <ac:grpSpMkLst>
            <pc:docMk/>
            <pc:sldMk cId="3372341082" sldId="312"/>
            <ac:grpSpMk id="18" creationId="{8D3F3B46-BE50-31E8-B909-19F246415E3D}"/>
          </ac:grpSpMkLst>
        </pc:grpChg>
        <pc:grpChg chg="mod">
          <ac:chgData name="David Zhao" userId="888fc9893cbb9cfb" providerId="LiveId" clId="{64F22789-1094-4E00-ACA6-29E029672799}" dt="2022-09-21T03:54:29.002" v="5365" actId="206"/>
          <ac:grpSpMkLst>
            <pc:docMk/>
            <pc:sldMk cId="3372341082" sldId="312"/>
            <ac:grpSpMk id="42" creationId="{0E5CF03D-AC0B-4DB7-1C95-22777E90D882}"/>
          </ac:grpSpMkLst>
        </pc:grpChg>
        <pc:cxnChg chg="mod">
          <ac:chgData name="David Zhao" userId="888fc9893cbb9cfb" providerId="LiveId" clId="{64F22789-1094-4E00-ACA6-29E029672799}" dt="2022-09-21T03:54:29.002" v="5365" actId="206"/>
          <ac:cxnSpMkLst>
            <pc:docMk/>
            <pc:sldMk cId="3372341082" sldId="312"/>
            <ac:cxnSpMk id="13" creationId="{4AF69270-4BF5-F888-F60D-592A650A8CA1}"/>
          </ac:cxnSpMkLst>
        </pc:cxnChg>
        <pc:cxnChg chg="mod">
          <ac:chgData name="David Zhao" userId="888fc9893cbb9cfb" providerId="LiveId" clId="{64F22789-1094-4E00-ACA6-29E029672799}" dt="2022-09-21T03:54:29.002" v="5365" actId="206"/>
          <ac:cxnSpMkLst>
            <pc:docMk/>
            <pc:sldMk cId="3372341082" sldId="312"/>
            <ac:cxnSpMk id="14" creationId="{5243C01A-A3FA-42EE-BF86-FB049808DA63}"/>
          </ac:cxnSpMkLst>
        </pc:cxnChg>
        <pc:cxnChg chg="mod">
          <ac:chgData name="David Zhao" userId="888fc9893cbb9cfb" providerId="LiveId" clId="{64F22789-1094-4E00-ACA6-29E029672799}" dt="2022-09-21T03:54:29.002" v="5365" actId="206"/>
          <ac:cxnSpMkLst>
            <pc:docMk/>
            <pc:sldMk cId="3372341082" sldId="312"/>
            <ac:cxnSpMk id="24" creationId="{B6CE96C3-C5C6-B0B4-6286-63A6FFE0A931}"/>
          </ac:cxnSpMkLst>
        </pc:cxnChg>
        <pc:cxnChg chg="mod">
          <ac:chgData name="David Zhao" userId="888fc9893cbb9cfb" providerId="LiveId" clId="{64F22789-1094-4E00-ACA6-29E029672799}" dt="2022-09-21T03:54:29.002" v="5365" actId="206"/>
          <ac:cxnSpMkLst>
            <pc:docMk/>
            <pc:sldMk cId="3372341082" sldId="312"/>
            <ac:cxnSpMk id="47" creationId="{1DD667F6-67E4-6EFC-F75A-048B937EF5FC}"/>
          </ac:cxnSpMkLst>
        </pc:cxnChg>
        <pc:cxnChg chg="mod">
          <ac:chgData name="David Zhao" userId="888fc9893cbb9cfb" providerId="LiveId" clId="{64F22789-1094-4E00-ACA6-29E029672799}" dt="2022-09-21T03:54:29.002" v="5365" actId="206"/>
          <ac:cxnSpMkLst>
            <pc:docMk/>
            <pc:sldMk cId="3372341082" sldId="312"/>
            <ac:cxnSpMk id="48" creationId="{EFC271D6-3DB4-1225-98F6-6E43CFB2F66B}"/>
          </ac:cxnSpMkLst>
        </pc:cxnChg>
        <pc:cxnChg chg="mod">
          <ac:chgData name="David Zhao" userId="888fc9893cbb9cfb" providerId="LiveId" clId="{64F22789-1094-4E00-ACA6-29E029672799}" dt="2022-09-21T03:54:29.002" v="5365" actId="206"/>
          <ac:cxnSpMkLst>
            <pc:docMk/>
            <pc:sldMk cId="3372341082" sldId="312"/>
            <ac:cxnSpMk id="50" creationId="{E0FCBF72-38FC-82E9-96C2-B7AEB31E2E53}"/>
          </ac:cxnSpMkLst>
        </pc:cxnChg>
        <pc:cxnChg chg="mod">
          <ac:chgData name="David Zhao" userId="888fc9893cbb9cfb" providerId="LiveId" clId="{64F22789-1094-4E00-ACA6-29E029672799}" dt="2022-09-21T03:54:29.002" v="5365" actId="206"/>
          <ac:cxnSpMkLst>
            <pc:docMk/>
            <pc:sldMk cId="3372341082" sldId="312"/>
            <ac:cxnSpMk id="53" creationId="{BB4BB662-30DE-993C-F2AE-4A6C0C776676}"/>
          </ac:cxnSpMkLst>
        </pc:cxnChg>
        <pc:cxnChg chg="mod">
          <ac:chgData name="David Zhao" userId="888fc9893cbb9cfb" providerId="LiveId" clId="{64F22789-1094-4E00-ACA6-29E029672799}" dt="2022-09-21T03:54:29.002" v="5365" actId="206"/>
          <ac:cxnSpMkLst>
            <pc:docMk/>
            <pc:sldMk cId="3372341082" sldId="312"/>
            <ac:cxnSpMk id="54" creationId="{009190AF-32AE-1A56-41BD-C5F8A230E230}"/>
          </ac:cxnSpMkLst>
        </pc:cxnChg>
        <pc:cxnChg chg="mod">
          <ac:chgData name="David Zhao" userId="888fc9893cbb9cfb" providerId="LiveId" clId="{64F22789-1094-4E00-ACA6-29E029672799}" dt="2022-09-21T03:54:29.002" v="5365" actId="206"/>
          <ac:cxnSpMkLst>
            <pc:docMk/>
            <pc:sldMk cId="3372341082" sldId="312"/>
            <ac:cxnSpMk id="55" creationId="{3DA34ADF-0CED-00C4-D2DE-E14FB5F218A1}"/>
          </ac:cxnSpMkLst>
        </pc:cxnChg>
        <pc:cxnChg chg="mod">
          <ac:chgData name="David Zhao" userId="888fc9893cbb9cfb" providerId="LiveId" clId="{64F22789-1094-4E00-ACA6-29E029672799}" dt="2022-09-21T03:54:29.002" v="5365" actId="206"/>
          <ac:cxnSpMkLst>
            <pc:docMk/>
            <pc:sldMk cId="3372341082" sldId="312"/>
            <ac:cxnSpMk id="56" creationId="{6407DC6E-3139-4933-10B0-6343F1F23206}"/>
          </ac:cxnSpMkLst>
        </pc:cxnChg>
        <pc:cxnChg chg="mod">
          <ac:chgData name="David Zhao" userId="888fc9893cbb9cfb" providerId="LiveId" clId="{64F22789-1094-4E00-ACA6-29E029672799}" dt="2022-09-21T03:54:29.002" v="5365" actId="206"/>
          <ac:cxnSpMkLst>
            <pc:docMk/>
            <pc:sldMk cId="3372341082" sldId="312"/>
            <ac:cxnSpMk id="57" creationId="{8193692D-7071-777C-7155-8FDDA8F1B171}"/>
          </ac:cxnSpMkLst>
        </pc:cxnChg>
        <pc:cxnChg chg="mod">
          <ac:chgData name="David Zhao" userId="888fc9893cbb9cfb" providerId="LiveId" clId="{64F22789-1094-4E00-ACA6-29E029672799}" dt="2022-09-21T03:54:29.002" v="5365" actId="206"/>
          <ac:cxnSpMkLst>
            <pc:docMk/>
            <pc:sldMk cId="3372341082" sldId="312"/>
            <ac:cxnSpMk id="58" creationId="{25834EE5-F6E5-251A-48F8-B5072289920C}"/>
          </ac:cxnSpMkLst>
        </pc:cxnChg>
        <pc:cxnChg chg="mod">
          <ac:chgData name="David Zhao" userId="888fc9893cbb9cfb" providerId="LiveId" clId="{64F22789-1094-4E00-ACA6-29E029672799}" dt="2022-09-21T03:54:29.002" v="5365" actId="206"/>
          <ac:cxnSpMkLst>
            <pc:docMk/>
            <pc:sldMk cId="3372341082" sldId="312"/>
            <ac:cxnSpMk id="59" creationId="{2ECD8532-6981-D115-4226-9336E72A3822}"/>
          </ac:cxnSpMkLst>
        </pc:cxnChg>
      </pc:sldChg>
      <pc:sldChg chg="addSp delSp modSp new mod ord modClrScheme chgLayout">
        <pc:chgData name="David Zhao" userId="888fc9893cbb9cfb" providerId="LiveId" clId="{64F22789-1094-4E00-ACA6-29E029672799}" dt="2022-09-21T03:45:46.592" v="5321" actId="20577"/>
        <pc:sldMkLst>
          <pc:docMk/>
          <pc:sldMk cId="2918596157" sldId="313"/>
        </pc:sldMkLst>
        <pc:spChg chg="del mod ord">
          <ac:chgData name="David Zhao" userId="888fc9893cbb9cfb" providerId="LiveId" clId="{64F22789-1094-4E00-ACA6-29E029672799}" dt="2022-09-21T01:47:03.232" v="1847" actId="700"/>
          <ac:spMkLst>
            <pc:docMk/>
            <pc:sldMk cId="2918596157" sldId="313"/>
            <ac:spMk id="2" creationId="{1DEB7221-6A5D-7702-6008-8807BC041F27}"/>
          </ac:spMkLst>
        </pc:spChg>
        <pc:spChg chg="del">
          <ac:chgData name="David Zhao" userId="888fc9893cbb9cfb" providerId="LiveId" clId="{64F22789-1094-4E00-ACA6-29E029672799}" dt="2022-09-21T01:47:03.232" v="1847" actId="700"/>
          <ac:spMkLst>
            <pc:docMk/>
            <pc:sldMk cId="2918596157" sldId="313"/>
            <ac:spMk id="3" creationId="{DC499920-983D-25C4-09DA-74D10D62BD7F}"/>
          </ac:spMkLst>
        </pc:spChg>
        <pc:spChg chg="del">
          <ac:chgData name="David Zhao" userId="888fc9893cbb9cfb" providerId="LiveId" clId="{64F22789-1094-4E00-ACA6-29E029672799}" dt="2022-09-21T01:47:03.232" v="1847" actId="700"/>
          <ac:spMkLst>
            <pc:docMk/>
            <pc:sldMk cId="2918596157" sldId="313"/>
            <ac:spMk id="4" creationId="{0A0C0C0B-D550-E749-F1B3-420844E17234}"/>
          </ac:spMkLst>
        </pc:spChg>
        <pc:spChg chg="del mod ord">
          <ac:chgData name="David Zhao" userId="888fc9893cbb9cfb" providerId="LiveId" clId="{64F22789-1094-4E00-ACA6-29E029672799}" dt="2022-09-21T01:47:03.232" v="1847" actId="700"/>
          <ac:spMkLst>
            <pc:docMk/>
            <pc:sldMk cId="2918596157" sldId="313"/>
            <ac:spMk id="5" creationId="{C71E3449-806B-C553-753E-8AEC426BCFF9}"/>
          </ac:spMkLst>
        </pc:spChg>
        <pc:spChg chg="del">
          <ac:chgData name="David Zhao" userId="888fc9893cbb9cfb" providerId="LiveId" clId="{64F22789-1094-4E00-ACA6-29E029672799}" dt="2022-09-21T01:47:03.232" v="1847" actId="700"/>
          <ac:spMkLst>
            <pc:docMk/>
            <pc:sldMk cId="2918596157" sldId="313"/>
            <ac:spMk id="6" creationId="{72C3E6DF-B3B5-B9E2-0436-FB8D0D3614F6}"/>
          </ac:spMkLst>
        </pc:spChg>
        <pc:spChg chg="add mod ord">
          <ac:chgData name="David Zhao" userId="888fc9893cbb9cfb" providerId="LiveId" clId="{64F22789-1094-4E00-ACA6-29E029672799}" dt="2022-09-21T02:06:31.882" v="2360" actId="1076"/>
          <ac:spMkLst>
            <pc:docMk/>
            <pc:sldMk cId="2918596157" sldId="313"/>
            <ac:spMk id="7" creationId="{C04C63F2-B63F-13D6-AB07-80E909696763}"/>
          </ac:spMkLst>
        </pc:spChg>
        <pc:spChg chg="add mod ord">
          <ac:chgData name="David Zhao" userId="888fc9893cbb9cfb" providerId="LiveId" clId="{64F22789-1094-4E00-ACA6-29E029672799}" dt="2022-09-21T02:06:27.518" v="2359" actId="1076"/>
          <ac:spMkLst>
            <pc:docMk/>
            <pc:sldMk cId="2918596157" sldId="313"/>
            <ac:spMk id="8" creationId="{9CFA5FA7-2D40-64DA-6326-37BA62DAFFC9}"/>
          </ac:spMkLst>
        </pc:spChg>
        <pc:spChg chg="add mod">
          <ac:chgData name="David Zhao" userId="888fc9893cbb9cfb" providerId="LiveId" clId="{64F22789-1094-4E00-ACA6-29E029672799}" dt="2022-09-21T02:10:35.847" v="2375" actId="1076"/>
          <ac:spMkLst>
            <pc:docMk/>
            <pc:sldMk cId="2918596157" sldId="313"/>
            <ac:spMk id="9" creationId="{20745A9B-7D33-9A92-151C-48F5A290BA7D}"/>
          </ac:spMkLst>
        </pc:spChg>
        <pc:spChg chg="add mod">
          <ac:chgData name="David Zhao" userId="888fc9893cbb9cfb" providerId="LiveId" clId="{64F22789-1094-4E00-ACA6-29E029672799}" dt="2022-09-21T03:45:46.592" v="5321" actId="20577"/>
          <ac:spMkLst>
            <pc:docMk/>
            <pc:sldMk cId="2918596157" sldId="313"/>
            <ac:spMk id="11" creationId="{803FF690-30FD-C487-6AC1-EEFD90CFF5E1}"/>
          </ac:spMkLst>
        </pc:spChg>
      </pc:sldChg>
      <pc:sldChg chg="addSp delSp modSp new mod">
        <pc:chgData name="David Zhao" userId="888fc9893cbb9cfb" providerId="LiveId" clId="{64F22789-1094-4E00-ACA6-29E029672799}" dt="2022-09-21T04:00:36.718" v="5393" actId="14100"/>
        <pc:sldMkLst>
          <pc:docMk/>
          <pc:sldMk cId="4040699593" sldId="314"/>
        </pc:sldMkLst>
        <pc:spChg chg="mod">
          <ac:chgData name="David Zhao" userId="888fc9893cbb9cfb" providerId="LiveId" clId="{64F22789-1094-4E00-ACA6-29E029672799}" dt="2022-09-21T02:47:49.922" v="2466" actId="1076"/>
          <ac:spMkLst>
            <pc:docMk/>
            <pc:sldMk cId="4040699593" sldId="314"/>
            <ac:spMk id="2" creationId="{528ACE12-00A5-7E6D-AC31-4D52A4E15519}"/>
          </ac:spMkLst>
        </pc:spChg>
        <pc:spChg chg="del">
          <ac:chgData name="David Zhao" userId="888fc9893cbb9cfb" providerId="LiveId" clId="{64F22789-1094-4E00-ACA6-29E029672799}" dt="2022-09-21T02:47:22.155" v="2415" actId="478"/>
          <ac:spMkLst>
            <pc:docMk/>
            <pc:sldMk cId="4040699593" sldId="314"/>
            <ac:spMk id="3" creationId="{97C7AB49-9CB9-3E2E-A917-1E82C1D01C87}"/>
          </ac:spMkLst>
        </pc:spChg>
        <pc:spChg chg="del">
          <ac:chgData name="David Zhao" userId="888fc9893cbb9cfb" providerId="LiveId" clId="{64F22789-1094-4E00-ACA6-29E029672799}" dt="2022-09-21T02:47:22.155" v="2415" actId="478"/>
          <ac:spMkLst>
            <pc:docMk/>
            <pc:sldMk cId="4040699593" sldId="314"/>
            <ac:spMk id="4" creationId="{8C46BF02-68EE-31C9-19D4-F74E2B9A8B57}"/>
          </ac:spMkLst>
        </pc:spChg>
        <pc:spChg chg="del">
          <ac:chgData name="David Zhao" userId="888fc9893cbb9cfb" providerId="LiveId" clId="{64F22789-1094-4E00-ACA6-29E029672799}" dt="2022-09-21T02:47:22.155" v="2415" actId="478"/>
          <ac:spMkLst>
            <pc:docMk/>
            <pc:sldMk cId="4040699593" sldId="314"/>
            <ac:spMk id="5" creationId="{9A1BE74D-0B71-9BE0-D6F9-846ADD179BA9}"/>
          </ac:spMkLst>
        </pc:spChg>
        <pc:spChg chg="del">
          <ac:chgData name="David Zhao" userId="888fc9893cbb9cfb" providerId="LiveId" clId="{64F22789-1094-4E00-ACA6-29E029672799}" dt="2022-09-21T02:47:22.155" v="2415" actId="478"/>
          <ac:spMkLst>
            <pc:docMk/>
            <pc:sldMk cId="4040699593" sldId="314"/>
            <ac:spMk id="6" creationId="{64453C01-6439-86D5-DC96-751C1C5982C3}"/>
          </ac:spMkLst>
        </pc:spChg>
        <pc:spChg chg="add mod">
          <ac:chgData name="David Zhao" userId="888fc9893cbb9cfb" providerId="LiveId" clId="{64F22789-1094-4E00-ACA6-29E029672799}" dt="2022-09-21T03:01:00.843" v="3855" actId="14100"/>
          <ac:spMkLst>
            <pc:docMk/>
            <pc:sldMk cId="4040699593" sldId="314"/>
            <ac:spMk id="7" creationId="{F9341625-75FB-4EB5-17E4-0D85DAACF920}"/>
          </ac:spMkLst>
        </pc:spChg>
        <pc:spChg chg="mod">
          <ac:chgData name="David Zhao" userId="888fc9893cbb9cfb" providerId="LiveId" clId="{64F22789-1094-4E00-ACA6-29E029672799}" dt="2022-09-21T03:59:10.335" v="5382" actId="206"/>
          <ac:spMkLst>
            <pc:docMk/>
            <pc:sldMk cId="4040699593" sldId="314"/>
            <ac:spMk id="10" creationId="{5EB58B97-2D7F-EFCF-F1F0-6B251B894233}"/>
          </ac:spMkLst>
        </pc:spChg>
        <pc:spChg chg="mod">
          <ac:chgData name="David Zhao" userId="888fc9893cbb9cfb" providerId="LiveId" clId="{64F22789-1094-4E00-ACA6-29E029672799}" dt="2022-09-21T03:59:10.335" v="5382" actId="206"/>
          <ac:spMkLst>
            <pc:docMk/>
            <pc:sldMk cId="4040699593" sldId="314"/>
            <ac:spMk id="11" creationId="{2D9F0B66-B332-C3E6-BEF7-39C53ACCCD07}"/>
          </ac:spMkLst>
        </pc:spChg>
        <pc:spChg chg="mod">
          <ac:chgData name="David Zhao" userId="888fc9893cbb9cfb" providerId="LiveId" clId="{64F22789-1094-4E00-ACA6-29E029672799}" dt="2022-09-21T03:59:10.335" v="5382" actId="206"/>
          <ac:spMkLst>
            <pc:docMk/>
            <pc:sldMk cId="4040699593" sldId="314"/>
            <ac:spMk id="12" creationId="{98D98E21-7E7F-818C-876F-C902ECB85457}"/>
          </ac:spMkLst>
        </pc:spChg>
        <pc:spChg chg="mod">
          <ac:chgData name="David Zhao" userId="888fc9893cbb9cfb" providerId="LiveId" clId="{64F22789-1094-4E00-ACA6-29E029672799}" dt="2022-09-21T03:59:10.335" v="5382" actId="206"/>
          <ac:spMkLst>
            <pc:docMk/>
            <pc:sldMk cId="4040699593" sldId="314"/>
            <ac:spMk id="13" creationId="{E8FC8D5B-E192-A79A-2701-076F2D224856}"/>
          </ac:spMkLst>
        </pc:spChg>
        <pc:spChg chg="mod">
          <ac:chgData name="David Zhao" userId="888fc9893cbb9cfb" providerId="LiveId" clId="{64F22789-1094-4E00-ACA6-29E029672799}" dt="2022-09-21T03:59:10.335" v="5382" actId="206"/>
          <ac:spMkLst>
            <pc:docMk/>
            <pc:sldMk cId="4040699593" sldId="314"/>
            <ac:spMk id="16" creationId="{19EA8A13-2567-FA64-0270-2A0579E997D8}"/>
          </ac:spMkLst>
        </pc:spChg>
        <pc:spChg chg="mod">
          <ac:chgData name="David Zhao" userId="888fc9893cbb9cfb" providerId="LiveId" clId="{64F22789-1094-4E00-ACA6-29E029672799}" dt="2022-09-21T03:59:10.335" v="5382" actId="206"/>
          <ac:spMkLst>
            <pc:docMk/>
            <pc:sldMk cId="4040699593" sldId="314"/>
            <ac:spMk id="25" creationId="{5BB5D614-C0CF-7FA3-007A-BB183D9C11F5}"/>
          </ac:spMkLst>
        </pc:spChg>
        <pc:spChg chg="mod">
          <ac:chgData name="David Zhao" userId="888fc9893cbb9cfb" providerId="LiveId" clId="{64F22789-1094-4E00-ACA6-29E029672799}" dt="2022-09-21T03:59:10.335" v="5382" actId="206"/>
          <ac:spMkLst>
            <pc:docMk/>
            <pc:sldMk cId="4040699593" sldId="314"/>
            <ac:spMk id="26" creationId="{7BC07D22-B2B2-8169-0111-9D3D17C78DEB}"/>
          </ac:spMkLst>
        </pc:spChg>
        <pc:spChg chg="mod">
          <ac:chgData name="David Zhao" userId="888fc9893cbb9cfb" providerId="LiveId" clId="{64F22789-1094-4E00-ACA6-29E029672799}" dt="2022-09-21T03:59:10.335" v="5382" actId="206"/>
          <ac:spMkLst>
            <pc:docMk/>
            <pc:sldMk cId="4040699593" sldId="314"/>
            <ac:spMk id="27" creationId="{5BF66DFD-DF8E-040A-63F9-EB9F3DB994AE}"/>
          </ac:spMkLst>
        </pc:spChg>
        <pc:spChg chg="mod">
          <ac:chgData name="David Zhao" userId="888fc9893cbb9cfb" providerId="LiveId" clId="{64F22789-1094-4E00-ACA6-29E029672799}" dt="2022-09-21T03:59:10.335" v="5382" actId="206"/>
          <ac:spMkLst>
            <pc:docMk/>
            <pc:sldMk cId="4040699593" sldId="314"/>
            <ac:spMk id="28" creationId="{C1B87D0B-196F-C04F-6BC2-730DFD80B098}"/>
          </ac:spMkLst>
        </pc:spChg>
        <pc:spChg chg="mod">
          <ac:chgData name="David Zhao" userId="888fc9893cbb9cfb" providerId="LiveId" clId="{64F22789-1094-4E00-ACA6-29E029672799}" dt="2022-09-21T03:59:10.335" v="5382" actId="206"/>
          <ac:spMkLst>
            <pc:docMk/>
            <pc:sldMk cId="4040699593" sldId="314"/>
            <ac:spMk id="29" creationId="{9EB4FF60-D048-83A9-62B6-08CD4A2E18D2}"/>
          </ac:spMkLst>
        </pc:spChg>
        <pc:spChg chg="mod">
          <ac:chgData name="David Zhao" userId="888fc9893cbb9cfb" providerId="LiveId" clId="{64F22789-1094-4E00-ACA6-29E029672799}" dt="2022-09-21T03:59:10.335" v="5382" actId="206"/>
          <ac:spMkLst>
            <pc:docMk/>
            <pc:sldMk cId="4040699593" sldId="314"/>
            <ac:spMk id="30" creationId="{BC71AC42-0064-905B-CD1F-505161AC2E6D}"/>
          </ac:spMkLst>
        </pc:spChg>
        <pc:spChg chg="mod">
          <ac:chgData name="David Zhao" userId="888fc9893cbb9cfb" providerId="LiveId" clId="{64F22789-1094-4E00-ACA6-29E029672799}" dt="2022-09-21T03:59:10.335" v="5382" actId="206"/>
          <ac:spMkLst>
            <pc:docMk/>
            <pc:sldMk cId="4040699593" sldId="314"/>
            <ac:spMk id="31" creationId="{D61314D0-05AD-F5CB-07B9-53EB0BE6B84C}"/>
          </ac:spMkLst>
        </pc:spChg>
        <pc:spChg chg="mod">
          <ac:chgData name="David Zhao" userId="888fc9893cbb9cfb" providerId="LiveId" clId="{64F22789-1094-4E00-ACA6-29E029672799}" dt="2022-09-21T03:59:10.335" v="5382" actId="206"/>
          <ac:spMkLst>
            <pc:docMk/>
            <pc:sldMk cId="4040699593" sldId="314"/>
            <ac:spMk id="32" creationId="{88797D47-3B4E-0426-A579-E053A80E17FB}"/>
          </ac:spMkLst>
        </pc:spChg>
        <pc:spChg chg="del mod">
          <ac:chgData name="David Zhao" userId="888fc9893cbb9cfb" providerId="LiveId" clId="{64F22789-1094-4E00-ACA6-29E029672799}" dt="2022-09-21T02:49:42.450" v="2651" actId="478"/>
          <ac:spMkLst>
            <pc:docMk/>
            <pc:sldMk cId="4040699593" sldId="314"/>
            <ac:spMk id="35" creationId="{E5D3EC5C-F8D9-9E3C-8AAA-9DF5AF72024F}"/>
          </ac:spMkLst>
        </pc:spChg>
        <pc:spChg chg="del mod">
          <ac:chgData name="David Zhao" userId="888fc9893cbb9cfb" providerId="LiveId" clId="{64F22789-1094-4E00-ACA6-29E029672799}" dt="2022-09-21T03:59:13.868" v="5383" actId="478"/>
          <ac:spMkLst>
            <pc:docMk/>
            <pc:sldMk cId="4040699593" sldId="314"/>
            <ac:spMk id="36" creationId="{047F9084-E76E-D8B9-CBCB-AC03EB8E457D}"/>
          </ac:spMkLst>
        </pc:spChg>
        <pc:spChg chg="del mod">
          <ac:chgData name="David Zhao" userId="888fc9893cbb9cfb" providerId="LiveId" clId="{64F22789-1094-4E00-ACA6-29E029672799}" dt="2022-09-21T02:49:37.321" v="2650" actId="478"/>
          <ac:spMkLst>
            <pc:docMk/>
            <pc:sldMk cId="4040699593" sldId="314"/>
            <ac:spMk id="37" creationId="{96F767A9-8AA5-4194-9F0B-D95715C273E2}"/>
          </ac:spMkLst>
        </pc:spChg>
        <pc:spChg chg="add mod">
          <ac:chgData name="David Zhao" userId="888fc9893cbb9cfb" providerId="LiveId" clId="{64F22789-1094-4E00-ACA6-29E029672799}" dt="2022-09-21T03:56:47.366" v="5379" actId="20577"/>
          <ac:spMkLst>
            <pc:docMk/>
            <pc:sldMk cId="4040699593" sldId="314"/>
            <ac:spMk id="40" creationId="{87D0E047-47CE-9546-716F-31B60525E256}"/>
          </ac:spMkLst>
        </pc:spChg>
        <pc:spChg chg="add del">
          <ac:chgData name="David Zhao" userId="888fc9893cbb9cfb" providerId="LiveId" clId="{64F22789-1094-4E00-ACA6-29E029672799}" dt="2022-09-21T03:59:37.583" v="5385" actId="11529"/>
          <ac:spMkLst>
            <pc:docMk/>
            <pc:sldMk cId="4040699593" sldId="314"/>
            <ac:spMk id="41" creationId="{279D144A-94A7-EBF0-06DC-2A527FC04BEC}"/>
          </ac:spMkLst>
        </pc:spChg>
        <pc:spChg chg="add del">
          <ac:chgData name="David Zhao" userId="888fc9893cbb9cfb" providerId="LiveId" clId="{64F22789-1094-4E00-ACA6-29E029672799}" dt="2022-09-21T03:59:50.028" v="5387" actId="478"/>
          <ac:spMkLst>
            <pc:docMk/>
            <pc:sldMk cId="4040699593" sldId="314"/>
            <ac:spMk id="42" creationId="{CAB2DCF4-338E-00AF-4982-9BBC35C5FD68}"/>
          </ac:spMkLst>
        </pc:spChg>
        <pc:spChg chg="add del">
          <ac:chgData name="David Zhao" userId="888fc9893cbb9cfb" providerId="LiveId" clId="{64F22789-1094-4E00-ACA6-29E029672799}" dt="2022-09-21T03:59:58.700" v="5389" actId="478"/>
          <ac:spMkLst>
            <pc:docMk/>
            <pc:sldMk cId="4040699593" sldId="314"/>
            <ac:spMk id="43" creationId="{61B4E844-30BB-0C09-8E06-89BE42E87E54}"/>
          </ac:spMkLst>
        </pc:spChg>
        <pc:spChg chg="add del">
          <ac:chgData name="David Zhao" userId="888fc9893cbb9cfb" providerId="LiveId" clId="{64F22789-1094-4E00-ACA6-29E029672799}" dt="2022-09-21T04:00:11.222" v="5391" actId="478"/>
          <ac:spMkLst>
            <pc:docMk/>
            <pc:sldMk cId="4040699593" sldId="314"/>
            <ac:spMk id="44" creationId="{53F87273-7DF3-5B94-F100-D416F48F45CB}"/>
          </ac:spMkLst>
        </pc:spChg>
        <pc:spChg chg="add mod">
          <ac:chgData name="David Zhao" userId="888fc9893cbb9cfb" providerId="LiveId" clId="{64F22789-1094-4E00-ACA6-29E029672799}" dt="2022-09-21T04:00:36.718" v="5393" actId="14100"/>
          <ac:spMkLst>
            <pc:docMk/>
            <pc:sldMk cId="4040699593" sldId="314"/>
            <ac:spMk id="45" creationId="{840FE92E-1BE4-68E7-8741-ADE0EF25E516}"/>
          </ac:spMkLst>
        </pc:spChg>
        <pc:grpChg chg="add mod">
          <ac:chgData name="David Zhao" userId="888fc9893cbb9cfb" providerId="LiveId" clId="{64F22789-1094-4E00-ACA6-29E029672799}" dt="2022-09-21T03:59:10.335" v="5382" actId="206"/>
          <ac:grpSpMkLst>
            <pc:docMk/>
            <pc:sldMk cId="4040699593" sldId="314"/>
            <ac:grpSpMk id="8" creationId="{9D3FF791-1553-0C62-5416-A7D7C0678B6C}"/>
          </ac:grpSpMkLst>
        </pc:grpChg>
        <pc:grpChg chg="mod">
          <ac:chgData name="David Zhao" userId="888fc9893cbb9cfb" providerId="LiveId" clId="{64F22789-1094-4E00-ACA6-29E029672799}" dt="2022-09-21T03:59:10.335" v="5382" actId="206"/>
          <ac:grpSpMkLst>
            <pc:docMk/>
            <pc:sldMk cId="4040699593" sldId="314"/>
            <ac:grpSpMk id="9" creationId="{B0234645-9023-DC09-B259-493891BC022C}"/>
          </ac:grpSpMkLst>
        </pc:grpChg>
        <pc:grpChg chg="mod">
          <ac:chgData name="David Zhao" userId="888fc9893cbb9cfb" providerId="LiveId" clId="{64F22789-1094-4E00-ACA6-29E029672799}" dt="2022-09-21T03:59:10.335" v="5382" actId="206"/>
          <ac:grpSpMkLst>
            <pc:docMk/>
            <pc:sldMk cId="4040699593" sldId="314"/>
            <ac:grpSpMk id="33" creationId="{A77F7A91-CD77-7177-0BD4-8625C79E0F82}"/>
          </ac:grpSpMkLst>
        </pc:grpChg>
        <pc:cxnChg chg="mod">
          <ac:chgData name="David Zhao" userId="888fc9893cbb9cfb" providerId="LiveId" clId="{64F22789-1094-4E00-ACA6-29E029672799}" dt="2022-09-21T03:59:10.335" v="5382" actId="206"/>
          <ac:cxnSpMkLst>
            <pc:docMk/>
            <pc:sldMk cId="4040699593" sldId="314"/>
            <ac:cxnSpMk id="14" creationId="{E27DB01D-FA32-27AE-2CD1-9C75DF6D800E}"/>
          </ac:cxnSpMkLst>
        </pc:cxnChg>
        <pc:cxnChg chg="mod">
          <ac:chgData name="David Zhao" userId="888fc9893cbb9cfb" providerId="LiveId" clId="{64F22789-1094-4E00-ACA6-29E029672799}" dt="2022-09-21T03:59:10.335" v="5382" actId="206"/>
          <ac:cxnSpMkLst>
            <pc:docMk/>
            <pc:sldMk cId="4040699593" sldId="314"/>
            <ac:cxnSpMk id="15" creationId="{92C744DE-A0DF-49AF-F7CC-DF97A61BBEEC}"/>
          </ac:cxnSpMkLst>
        </pc:cxnChg>
        <pc:cxnChg chg="mod">
          <ac:chgData name="David Zhao" userId="888fc9893cbb9cfb" providerId="LiveId" clId="{64F22789-1094-4E00-ACA6-29E029672799}" dt="2022-09-21T03:59:10.335" v="5382" actId="206"/>
          <ac:cxnSpMkLst>
            <pc:docMk/>
            <pc:sldMk cId="4040699593" sldId="314"/>
            <ac:cxnSpMk id="17" creationId="{7031682E-C3B9-C4B9-ED3F-EEA62A76C680}"/>
          </ac:cxnSpMkLst>
        </pc:cxnChg>
        <pc:cxnChg chg="mod">
          <ac:chgData name="David Zhao" userId="888fc9893cbb9cfb" providerId="LiveId" clId="{64F22789-1094-4E00-ACA6-29E029672799}" dt="2022-09-21T03:59:10.335" v="5382" actId="206"/>
          <ac:cxnSpMkLst>
            <pc:docMk/>
            <pc:sldMk cId="4040699593" sldId="314"/>
            <ac:cxnSpMk id="18" creationId="{EAD0A8D6-CEB4-4DBA-7BBB-079BDBDB9175}"/>
          </ac:cxnSpMkLst>
        </pc:cxnChg>
        <pc:cxnChg chg="mod">
          <ac:chgData name="David Zhao" userId="888fc9893cbb9cfb" providerId="LiveId" clId="{64F22789-1094-4E00-ACA6-29E029672799}" dt="2022-09-21T03:59:10.335" v="5382" actId="206"/>
          <ac:cxnSpMkLst>
            <pc:docMk/>
            <pc:sldMk cId="4040699593" sldId="314"/>
            <ac:cxnSpMk id="19" creationId="{1FF5E22C-9CD7-0C2C-8133-33906D015811}"/>
          </ac:cxnSpMkLst>
        </pc:cxnChg>
        <pc:cxnChg chg="mod">
          <ac:chgData name="David Zhao" userId="888fc9893cbb9cfb" providerId="LiveId" clId="{64F22789-1094-4E00-ACA6-29E029672799}" dt="2022-09-21T03:59:10.335" v="5382" actId="206"/>
          <ac:cxnSpMkLst>
            <pc:docMk/>
            <pc:sldMk cId="4040699593" sldId="314"/>
            <ac:cxnSpMk id="20" creationId="{16816FD9-23DD-6BD1-6642-7AD7D502CC47}"/>
          </ac:cxnSpMkLst>
        </pc:cxnChg>
        <pc:cxnChg chg="mod">
          <ac:chgData name="David Zhao" userId="888fc9893cbb9cfb" providerId="LiveId" clId="{64F22789-1094-4E00-ACA6-29E029672799}" dt="2022-09-21T03:59:10.335" v="5382" actId="206"/>
          <ac:cxnSpMkLst>
            <pc:docMk/>
            <pc:sldMk cId="4040699593" sldId="314"/>
            <ac:cxnSpMk id="21" creationId="{04F2AB90-06E8-8EBA-9B35-4023E9A1F2CE}"/>
          </ac:cxnSpMkLst>
        </pc:cxnChg>
        <pc:cxnChg chg="mod">
          <ac:chgData name="David Zhao" userId="888fc9893cbb9cfb" providerId="LiveId" clId="{64F22789-1094-4E00-ACA6-29E029672799}" dt="2022-09-21T03:59:10.335" v="5382" actId="206"/>
          <ac:cxnSpMkLst>
            <pc:docMk/>
            <pc:sldMk cId="4040699593" sldId="314"/>
            <ac:cxnSpMk id="22" creationId="{261F19BC-B0F0-B4BD-8DCC-AD710B2B175C}"/>
          </ac:cxnSpMkLst>
        </pc:cxnChg>
        <pc:cxnChg chg="mod">
          <ac:chgData name="David Zhao" userId="888fc9893cbb9cfb" providerId="LiveId" clId="{64F22789-1094-4E00-ACA6-29E029672799}" dt="2022-09-21T03:59:10.335" v="5382" actId="206"/>
          <ac:cxnSpMkLst>
            <pc:docMk/>
            <pc:sldMk cId="4040699593" sldId="314"/>
            <ac:cxnSpMk id="23" creationId="{ED3C6F54-8B5F-1B0B-C639-45CBFD5A5D41}"/>
          </ac:cxnSpMkLst>
        </pc:cxnChg>
        <pc:cxnChg chg="mod">
          <ac:chgData name="David Zhao" userId="888fc9893cbb9cfb" providerId="LiveId" clId="{64F22789-1094-4E00-ACA6-29E029672799}" dt="2022-09-21T03:59:10.335" v="5382" actId="206"/>
          <ac:cxnSpMkLst>
            <pc:docMk/>
            <pc:sldMk cId="4040699593" sldId="314"/>
            <ac:cxnSpMk id="24" creationId="{F705597D-93FA-0C3F-B196-3C86EC616468}"/>
          </ac:cxnSpMkLst>
        </pc:cxnChg>
        <pc:cxnChg chg="mod">
          <ac:chgData name="David Zhao" userId="888fc9893cbb9cfb" providerId="LiveId" clId="{64F22789-1094-4E00-ACA6-29E029672799}" dt="2022-09-21T03:59:10.335" v="5382" actId="206"/>
          <ac:cxnSpMkLst>
            <pc:docMk/>
            <pc:sldMk cId="4040699593" sldId="314"/>
            <ac:cxnSpMk id="34" creationId="{AFBC926D-2CC6-1970-BED2-59A9BD022A4F}"/>
          </ac:cxnSpMkLst>
        </pc:cxnChg>
        <pc:cxnChg chg="mod">
          <ac:chgData name="David Zhao" userId="888fc9893cbb9cfb" providerId="LiveId" clId="{64F22789-1094-4E00-ACA6-29E029672799}" dt="2022-09-21T03:59:10.335" v="5382" actId="206"/>
          <ac:cxnSpMkLst>
            <pc:docMk/>
            <pc:sldMk cId="4040699593" sldId="314"/>
            <ac:cxnSpMk id="38" creationId="{7DBEB0C0-34FE-5097-552A-0435846CBF22}"/>
          </ac:cxnSpMkLst>
        </pc:cxnChg>
        <pc:cxnChg chg="mod">
          <ac:chgData name="David Zhao" userId="888fc9893cbb9cfb" providerId="LiveId" clId="{64F22789-1094-4E00-ACA6-29E029672799}" dt="2022-09-21T03:59:10.335" v="5382" actId="206"/>
          <ac:cxnSpMkLst>
            <pc:docMk/>
            <pc:sldMk cId="4040699593" sldId="314"/>
            <ac:cxnSpMk id="39" creationId="{00F1D275-59EC-3617-752E-B5BE5578F5C7}"/>
          </ac:cxnSpMkLst>
        </pc:cxnChg>
      </pc:sldChg>
      <pc:sldChg chg="addSp delSp modSp new mod modClrScheme chgLayout">
        <pc:chgData name="David Zhao" userId="888fc9893cbb9cfb" providerId="LiveId" clId="{64F22789-1094-4E00-ACA6-29E029672799}" dt="2022-09-21T18:55:35.752" v="6149" actId="20577"/>
        <pc:sldMkLst>
          <pc:docMk/>
          <pc:sldMk cId="1061391063" sldId="315"/>
        </pc:sldMkLst>
        <pc:spChg chg="del mod ord">
          <ac:chgData name="David Zhao" userId="888fc9893cbb9cfb" providerId="LiveId" clId="{64F22789-1094-4E00-ACA6-29E029672799}" dt="2022-09-21T03:22:22.819" v="3858" actId="700"/>
          <ac:spMkLst>
            <pc:docMk/>
            <pc:sldMk cId="1061391063" sldId="315"/>
            <ac:spMk id="2" creationId="{4952F84B-619B-8968-54C0-176D385622DD}"/>
          </ac:spMkLst>
        </pc:spChg>
        <pc:spChg chg="del">
          <ac:chgData name="David Zhao" userId="888fc9893cbb9cfb" providerId="LiveId" clId="{64F22789-1094-4E00-ACA6-29E029672799}" dt="2022-09-21T03:22:22.819" v="3858" actId="700"/>
          <ac:spMkLst>
            <pc:docMk/>
            <pc:sldMk cId="1061391063" sldId="315"/>
            <ac:spMk id="3" creationId="{FC9FFD73-13D8-73EA-E100-E06BA1A7ABE3}"/>
          </ac:spMkLst>
        </pc:spChg>
        <pc:spChg chg="del">
          <ac:chgData name="David Zhao" userId="888fc9893cbb9cfb" providerId="LiveId" clId="{64F22789-1094-4E00-ACA6-29E029672799}" dt="2022-09-21T03:22:22.819" v="3858" actId="700"/>
          <ac:spMkLst>
            <pc:docMk/>
            <pc:sldMk cId="1061391063" sldId="315"/>
            <ac:spMk id="4" creationId="{B284F191-1749-882A-CCA4-1C179DC19F45}"/>
          </ac:spMkLst>
        </pc:spChg>
        <pc:spChg chg="del mod ord">
          <ac:chgData name="David Zhao" userId="888fc9893cbb9cfb" providerId="LiveId" clId="{64F22789-1094-4E00-ACA6-29E029672799}" dt="2022-09-21T03:22:22.819" v="3858" actId="700"/>
          <ac:spMkLst>
            <pc:docMk/>
            <pc:sldMk cId="1061391063" sldId="315"/>
            <ac:spMk id="5" creationId="{155BDE0B-3F87-6365-2F80-6FCAB19AFF24}"/>
          </ac:spMkLst>
        </pc:spChg>
        <pc:spChg chg="del">
          <ac:chgData name="David Zhao" userId="888fc9893cbb9cfb" providerId="LiveId" clId="{64F22789-1094-4E00-ACA6-29E029672799}" dt="2022-09-21T03:22:22.819" v="3858" actId="700"/>
          <ac:spMkLst>
            <pc:docMk/>
            <pc:sldMk cId="1061391063" sldId="315"/>
            <ac:spMk id="6" creationId="{8BE5E6E0-7B72-1806-DDD8-6B442C2B9832}"/>
          </ac:spMkLst>
        </pc:spChg>
        <pc:spChg chg="add mod ord">
          <ac:chgData name="David Zhao" userId="888fc9893cbb9cfb" providerId="LiveId" clId="{64F22789-1094-4E00-ACA6-29E029672799}" dt="2022-09-21T03:42:24.303" v="5284" actId="1076"/>
          <ac:spMkLst>
            <pc:docMk/>
            <pc:sldMk cId="1061391063" sldId="315"/>
            <ac:spMk id="7" creationId="{77E4667C-6AEF-4BBD-14B5-2547ADF5D828}"/>
          </ac:spMkLst>
        </pc:spChg>
        <pc:spChg chg="add mod ord">
          <ac:chgData name="David Zhao" userId="888fc9893cbb9cfb" providerId="LiveId" clId="{64F22789-1094-4E00-ACA6-29E029672799}" dt="2022-09-21T18:55:35.752" v="6149" actId="20577"/>
          <ac:spMkLst>
            <pc:docMk/>
            <pc:sldMk cId="1061391063" sldId="315"/>
            <ac:spMk id="8" creationId="{1AD1CE01-8216-40E4-1691-340085079030}"/>
          </ac:spMkLst>
        </pc:spChg>
        <pc:spChg chg="mod">
          <ac:chgData name="David Zhao" userId="888fc9893cbb9cfb" providerId="LiveId" clId="{64F22789-1094-4E00-ACA6-29E029672799}" dt="2022-09-21T03:40:04.908" v="4937" actId="255"/>
          <ac:spMkLst>
            <pc:docMk/>
            <pc:sldMk cId="1061391063" sldId="315"/>
            <ac:spMk id="10" creationId="{39F95E58-668C-818C-3171-B735807BE002}"/>
          </ac:spMkLst>
        </pc:spChg>
        <pc:spChg chg="mod">
          <ac:chgData name="David Zhao" userId="888fc9893cbb9cfb" providerId="LiveId" clId="{64F22789-1094-4E00-ACA6-29E029672799}" dt="2022-09-21T03:42:45.113" v="5290" actId="1076"/>
          <ac:spMkLst>
            <pc:docMk/>
            <pc:sldMk cId="1061391063" sldId="315"/>
            <ac:spMk id="12" creationId="{82DBC14D-D93A-CFBA-0853-8A38179FEB49}"/>
          </ac:spMkLst>
        </pc:spChg>
        <pc:spChg chg="mod">
          <ac:chgData name="David Zhao" userId="888fc9893cbb9cfb" providerId="LiveId" clId="{64F22789-1094-4E00-ACA6-29E029672799}" dt="2022-09-21T03:43:31.153" v="5302" actId="1076"/>
          <ac:spMkLst>
            <pc:docMk/>
            <pc:sldMk cId="1061391063" sldId="315"/>
            <ac:spMk id="13" creationId="{7523B8CD-5ABE-6E5B-01FE-642BE0E9F7ED}"/>
          </ac:spMkLst>
        </pc:spChg>
        <pc:spChg chg="mod">
          <ac:chgData name="David Zhao" userId="888fc9893cbb9cfb" providerId="LiveId" clId="{64F22789-1094-4E00-ACA6-29E029672799}" dt="2022-09-21T03:40:15.551" v="4941" actId="1076"/>
          <ac:spMkLst>
            <pc:docMk/>
            <pc:sldMk cId="1061391063" sldId="315"/>
            <ac:spMk id="14" creationId="{876041DE-5930-BE34-4CD2-867481CB3666}"/>
          </ac:spMkLst>
        </pc:spChg>
        <pc:spChg chg="mod">
          <ac:chgData name="David Zhao" userId="888fc9893cbb9cfb" providerId="LiveId" clId="{64F22789-1094-4E00-ACA6-29E029672799}" dt="2022-09-21T03:40:21.523" v="4942" actId="1076"/>
          <ac:spMkLst>
            <pc:docMk/>
            <pc:sldMk cId="1061391063" sldId="315"/>
            <ac:spMk id="15" creationId="{C52EDB0E-3211-1D45-9B37-06FA1586DFB0}"/>
          </ac:spMkLst>
        </pc:spChg>
        <pc:spChg chg="mod">
          <ac:chgData name="David Zhao" userId="888fc9893cbb9cfb" providerId="LiveId" clId="{64F22789-1094-4E00-ACA6-29E029672799}" dt="2022-09-21T03:40:23.443" v="4943" actId="1076"/>
          <ac:spMkLst>
            <pc:docMk/>
            <pc:sldMk cId="1061391063" sldId="315"/>
            <ac:spMk id="18" creationId="{1C36D6C1-A908-411C-96B8-8BC10EFD0153}"/>
          </ac:spMkLst>
        </pc:spChg>
        <pc:spChg chg="mod">
          <ac:chgData name="David Zhao" userId="888fc9893cbb9cfb" providerId="LiveId" clId="{64F22789-1094-4E00-ACA6-29E029672799}" dt="2022-09-21T03:43:09.941" v="5295" actId="1076"/>
          <ac:spMkLst>
            <pc:docMk/>
            <pc:sldMk cId="1061391063" sldId="315"/>
            <ac:spMk id="23" creationId="{0E53F702-46AD-D569-0ECB-68C20557EEB1}"/>
          </ac:spMkLst>
        </pc:spChg>
        <pc:spChg chg="mod">
          <ac:chgData name="David Zhao" userId="888fc9893cbb9cfb" providerId="LiveId" clId="{64F22789-1094-4E00-ACA6-29E029672799}" dt="2022-09-21T03:40:30.097" v="4944" actId="1076"/>
          <ac:spMkLst>
            <pc:docMk/>
            <pc:sldMk cId="1061391063" sldId="315"/>
            <ac:spMk id="24" creationId="{A5AE5176-3E3F-A694-0631-A7D4AC65D413}"/>
          </ac:spMkLst>
        </pc:spChg>
        <pc:spChg chg="mod">
          <ac:chgData name="David Zhao" userId="888fc9893cbb9cfb" providerId="LiveId" clId="{64F22789-1094-4E00-ACA6-29E029672799}" dt="2022-09-21T03:40:34.259" v="4946" actId="1076"/>
          <ac:spMkLst>
            <pc:docMk/>
            <pc:sldMk cId="1061391063" sldId="315"/>
            <ac:spMk id="25" creationId="{3B1188D0-10E4-4864-AF58-39F57D3F9EA2}"/>
          </ac:spMkLst>
        </pc:spChg>
        <pc:spChg chg="mod">
          <ac:chgData name="David Zhao" userId="888fc9893cbb9cfb" providerId="LiveId" clId="{64F22789-1094-4E00-ACA6-29E029672799}" dt="2022-09-21T03:43:02.127" v="5294" actId="1076"/>
          <ac:spMkLst>
            <pc:docMk/>
            <pc:sldMk cId="1061391063" sldId="315"/>
            <ac:spMk id="26" creationId="{1862620E-5FE7-090F-533D-F944391CCB36}"/>
          </ac:spMkLst>
        </pc:spChg>
        <pc:spChg chg="mod">
          <ac:chgData name="David Zhao" userId="888fc9893cbb9cfb" providerId="LiveId" clId="{64F22789-1094-4E00-ACA6-29E029672799}" dt="2022-09-21T03:42:57.515" v="5292" actId="1076"/>
          <ac:spMkLst>
            <pc:docMk/>
            <pc:sldMk cId="1061391063" sldId="315"/>
            <ac:spMk id="29" creationId="{518E76C1-B0DB-3780-FF95-C430ED687B70}"/>
          </ac:spMkLst>
        </pc:spChg>
        <pc:spChg chg="mod">
          <ac:chgData name="David Zhao" userId="888fc9893cbb9cfb" providerId="LiveId" clId="{64F22789-1094-4E00-ACA6-29E029672799}" dt="2022-09-21T03:42:59.680" v="5293" actId="1076"/>
          <ac:spMkLst>
            <pc:docMk/>
            <pc:sldMk cId="1061391063" sldId="315"/>
            <ac:spMk id="31" creationId="{7E86B500-9EF3-D144-A720-CAE7320CB34E}"/>
          </ac:spMkLst>
        </pc:spChg>
        <pc:spChg chg="del mod">
          <ac:chgData name="David Zhao" userId="888fc9893cbb9cfb" providerId="LiveId" clId="{64F22789-1094-4E00-ACA6-29E029672799}" dt="2022-09-21T03:40:51.207" v="4952" actId="478"/>
          <ac:spMkLst>
            <pc:docMk/>
            <pc:sldMk cId="1061391063" sldId="315"/>
            <ac:spMk id="35" creationId="{F4BF7678-3287-775A-7572-971DAC8465BC}"/>
          </ac:spMkLst>
        </pc:spChg>
        <pc:spChg chg="add mod">
          <ac:chgData name="David Zhao" userId="888fc9893cbb9cfb" providerId="LiveId" clId="{64F22789-1094-4E00-ACA6-29E029672799}" dt="2022-09-21T03:52:21.730" v="5347" actId="1076"/>
          <ac:spMkLst>
            <pc:docMk/>
            <pc:sldMk cId="1061391063" sldId="315"/>
            <ac:spMk id="38" creationId="{F481002A-A9E4-C0A0-B2AA-F92ECB827BAF}"/>
          </ac:spMkLst>
        </pc:spChg>
        <pc:grpChg chg="add mod">
          <ac:chgData name="David Zhao" userId="888fc9893cbb9cfb" providerId="LiveId" clId="{64F22789-1094-4E00-ACA6-29E029672799}" dt="2022-09-21T03:52:19.479" v="5346" actId="1076"/>
          <ac:grpSpMkLst>
            <pc:docMk/>
            <pc:sldMk cId="1061391063" sldId="315"/>
            <ac:grpSpMk id="9" creationId="{D6636098-6929-7868-F868-C28D9582C8A4}"/>
          </ac:grpSpMkLst>
        </pc:grpChg>
        <pc:grpChg chg="mod">
          <ac:chgData name="David Zhao" userId="888fc9893cbb9cfb" providerId="LiveId" clId="{64F22789-1094-4E00-ACA6-29E029672799}" dt="2022-09-21T03:39:26.848" v="4928"/>
          <ac:grpSpMkLst>
            <pc:docMk/>
            <pc:sldMk cId="1061391063" sldId="315"/>
            <ac:grpSpMk id="11" creationId="{553046A9-CD82-13D9-5D3C-5552EF73A66F}"/>
          </ac:grpSpMkLst>
        </pc:grpChg>
        <pc:grpChg chg="mod">
          <ac:chgData name="David Zhao" userId="888fc9893cbb9cfb" providerId="LiveId" clId="{64F22789-1094-4E00-ACA6-29E029672799}" dt="2022-09-21T03:39:26.848" v="4928"/>
          <ac:grpSpMkLst>
            <pc:docMk/>
            <pc:sldMk cId="1061391063" sldId="315"/>
            <ac:grpSpMk id="33" creationId="{957ADB82-513C-8730-C36C-9AA97D2BC2EE}"/>
          </ac:grpSpMkLst>
        </pc:grpChg>
        <pc:cxnChg chg="mod">
          <ac:chgData name="David Zhao" userId="888fc9893cbb9cfb" providerId="LiveId" clId="{64F22789-1094-4E00-ACA6-29E029672799}" dt="2022-09-21T03:39:26.848" v="4928"/>
          <ac:cxnSpMkLst>
            <pc:docMk/>
            <pc:sldMk cId="1061391063" sldId="315"/>
            <ac:cxnSpMk id="16" creationId="{3011DFE6-DD7D-F582-C755-9735B7062E64}"/>
          </ac:cxnSpMkLst>
        </pc:cxnChg>
        <pc:cxnChg chg="mod">
          <ac:chgData name="David Zhao" userId="888fc9893cbb9cfb" providerId="LiveId" clId="{64F22789-1094-4E00-ACA6-29E029672799}" dt="2022-09-21T03:39:26.848" v="4928"/>
          <ac:cxnSpMkLst>
            <pc:docMk/>
            <pc:sldMk cId="1061391063" sldId="315"/>
            <ac:cxnSpMk id="17" creationId="{7D07AA88-7BD2-FBD1-2BD1-4D09299F6325}"/>
          </ac:cxnSpMkLst>
        </pc:cxnChg>
        <pc:cxnChg chg="mod">
          <ac:chgData name="David Zhao" userId="888fc9893cbb9cfb" providerId="LiveId" clId="{64F22789-1094-4E00-ACA6-29E029672799}" dt="2022-09-21T03:39:26.848" v="4928"/>
          <ac:cxnSpMkLst>
            <pc:docMk/>
            <pc:sldMk cId="1061391063" sldId="315"/>
            <ac:cxnSpMk id="19" creationId="{9AF2F6C2-1CF2-5F97-694C-9FB7BA0F6A79}"/>
          </ac:cxnSpMkLst>
        </pc:cxnChg>
        <pc:cxnChg chg="mod">
          <ac:chgData name="David Zhao" userId="888fc9893cbb9cfb" providerId="LiveId" clId="{64F22789-1094-4E00-ACA6-29E029672799}" dt="2022-09-21T03:39:26.848" v="4928"/>
          <ac:cxnSpMkLst>
            <pc:docMk/>
            <pc:sldMk cId="1061391063" sldId="315"/>
            <ac:cxnSpMk id="20" creationId="{A2C15385-DE66-6D41-0D6F-B0E964F0B3E7}"/>
          </ac:cxnSpMkLst>
        </pc:cxnChg>
        <pc:cxnChg chg="mod">
          <ac:chgData name="David Zhao" userId="888fc9893cbb9cfb" providerId="LiveId" clId="{64F22789-1094-4E00-ACA6-29E029672799}" dt="2022-09-21T03:39:26.848" v="4928"/>
          <ac:cxnSpMkLst>
            <pc:docMk/>
            <pc:sldMk cId="1061391063" sldId="315"/>
            <ac:cxnSpMk id="21" creationId="{A8E6BA31-DE32-31D0-ED30-4B11A6F88C3F}"/>
          </ac:cxnSpMkLst>
        </pc:cxnChg>
        <pc:cxnChg chg="mod">
          <ac:chgData name="David Zhao" userId="888fc9893cbb9cfb" providerId="LiveId" clId="{64F22789-1094-4E00-ACA6-29E029672799}" dt="2022-09-21T03:39:26.848" v="4928"/>
          <ac:cxnSpMkLst>
            <pc:docMk/>
            <pc:sldMk cId="1061391063" sldId="315"/>
            <ac:cxnSpMk id="22" creationId="{0868370C-CECA-B86C-E0AE-49CC6701A1FB}"/>
          </ac:cxnSpMkLst>
        </pc:cxnChg>
        <pc:cxnChg chg="mod">
          <ac:chgData name="David Zhao" userId="888fc9893cbb9cfb" providerId="LiveId" clId="{64F22789-1094-4E00-ACA6-29E029672799}" dt="2022-09-21T03:39:26.848" v="4928"/>
          <ac:cxnSpMkLst>
            <pc:docMk/>
            <pc:sldMk cId="1061391063" sldId="315"/>
            <ac:cxnSpMk id="27" creationId="{D75ED6AF-4699-538F-4FE7-FCF7D52E3EF8}"/>
          </ac:cxnSpMkLst>
        </pc:cxnChg>
        <pc:cxnChg chg="mod">
          <ac:chgData name="David Zhao" userId="888fc9893cbb9cfb" providerId="LiveId" clId="{64F22789-1094-4E00-ACA6-29E029672799}" dt="2022-09-21T03:39:26.848" v="4928"/>
          <ac:cxnSpMkLst>
            <pc:docMk/>
            <pc:sldMk cId="1061391063" sldId="315"/>
            <ac:cxnSpMk id="28" creationId="{CD1BDA5E-5BDA-F8A5-710E-15A0A71EF045}"/>
          </ac:cxnSpMkLst>
        </pc:cxnChg>
        <pc:cxnChg chg="mod">
          <ac:chgData name="David Zhao" userId="888fc9893cbb9cfb" providerId="LiveId" clId="{64F22789-1094-4E00-ACA6-29E029672799}" dt="2022-09-21T03:39:26.848" v="4928"/>
          <ac:cxnSpMkLst>
            <pc:docMk/>
            <pc:sldMk cId="1061391063" sldId="315"/>
            <ac:cxnSpMk id="30" creationId="{5E7F69D7-BC62-6EBD-9396-7A0FB51C66FC}"/>
          </ac:cxnSpMkLst>
        </pc:cxnChg>
        <pc:cxnChg chg="mod">
          <ac:chgData name="David Zhao" userId="888fc9893cbb9cfb" providerId="LiveId" clId="{64F22789-1094-4E00-ACA6-29E029672799}" dt="2022-09-21T03:39:26.848" v="4928"/>
          <ac:cxnSpMkLst>
            <pc:docMk/>
            <pc:sldMk cId="1061391063" sldId="315"/>
            <ac:cxnSpMk id="32" creationId="{D1B63473-C371-A7B4-A76B-8ED779E06752}"/>
          </ac:cxnSpMkLst>
        </pc:cxnChg>
        <pc:cxnChg chg="mod">
          <ac:chgData name="David Zhao" userId="888fc9893cbb9cfb" providerId="LiveId" clId="{64F22789-1094-4E00-ACA6-29E029672799}" dt="2022-09-21T03:39:26.848" v="4928"/>
          <ac:cxnSpMkLst>
            <pc:docMk/>
            <pc:sldMk cId="1061391063" sldId="315"/>
            <ac:cxnSpMk id="34" creationId="{349FB209-DFC0-1D7F-450A-29D21BAF7E4E}"/>
          </ac:cxnSpMkLst>
        </pc:cxnChg>
        <pc:cxnChg chg="mod">
          <ac:chgData name="David Zhao" userId="888fc9893cbb9cfb" providerId="LiveId" clId="{64F22789-1094-4E00-ACA6-29E029672799}" dt="2022-09-21T03:39:26.848" v="4928"/>
          <ac:cxnSpMkLst>
            <pc:docMk/>
            <pc:sldMk cId="1061391063" sldId="315"/>
            <ac:cxnSpMk id="36" creationId="{A727D85F-B83A-2079-BDA5-97A50AA332A6}"/>
          </ac:cxnSpMkLst>
        </pc:cxnChg>
        <pc:cxnChg chg="mod">
          <ac:chgData name="David Zhao" userId="888fc9893cbb9cfb" providerId="LiveId" clId="{64F22789-1094-4E00-ACA6-29E029672799}" dt="2022-09-21T03:39:26.848" v="4928"/>
          <ac:cxnSpMkLst>
            <pc:docMk/>
            <pc:sldMk cId="1061391063" sldId="315"/>
            <ac:cxnSpMk id="37" creationId="{E8B116D1-2EB4-6283-0F7A-60AD463125FA}"/>
          </ac:cxnSpMkLst>
        </pc:cxnChg>
      </pc:sldChg>
      <pc:sldChg chg="addSp delSp modSp new mod modClrScheme chgLayout">
        <pc:chgData name="David Zhao" userId="888fc9893cbb9cfb" providerId="LiveId" clId="{64F22789-1094-4E00-ACA6-29E029672799}" dt="2022-09-21T04:37:46.833" v="6049" actId="20577"/>
        <pc:sldMkLst>
          <pc:docMk/>
          <pc:sldMk cId="774957739" sldId="316"/>
        </pc:sldMkLst>
        <pc:spChg chg="del mod ord">
          <ac:chgData name="David Zhao" userId="888fc9893cbb9cfb" providerId="LiveId" clId="{64F22789-1094-4E00-ACA6-29E029672799}" dt="2022-09-21T03:53:16.866" v="5350" actId="700"/>
          <ac:spMkLst>
            <pc:docMk/>
            <pc:sldMk cId="774957739" sldId="316"/>
            <ac:spMk id="2" creationId="{452A7AED-EEFB-4480-B8FF-A1654FE92998}"/>
          </ac:spMkLst>
        </pc:spChg>
        <pc:spChg chg="del mod ord">
          <ac:chgData name="David Zhao" userId="888fc9893cbb9cfb" providerId="LiveId" clId="{64F22789-1094-4E00-ACA6-29E029672799}" dt="2022-09-21T03:53:16.866" v="5350" actId="700"/>
          <ac:spMkLst>
            <pc:docMk/>
            <pc:sldMk cId="774957739" sldId="316"/>
            <ac:spMk id="3" creationId="{35AC8197-3B56-CAD5-967A-8E2554B38738}"/>
          </ac:spMkLst>
        </pc:spChg>
        <pc:spChg chg="add mod ord">
          <ac:chgData name="David Zhao" userId="888fc9893cbb9cfb" providerId="LiveId" clId="{64F22789-1094-4E00-ACA6-29E029672799}" dt="2022-09-21T03:53:22.338" v="5362" actId="1076"/>
          <ac:spMkLst>
            <pc:docMk/>
            <pc:sldMk cId="774957739" sldId="316"/>
            <ac:spMk id="4" creationId="{6EBA9A14-55A6-D81F-A036-8B6C5439833D}"/>
          </ac:spMkLst>
        </pc:spChg>
        <pc:spChg chg="add mod ord">
          <ac:chgData name="David Zhao" userId="888fc9893cbb9cfb" providerId="LiveId" clId="{64F22789-1094-4E00-ACA6-29E029672799}" dt="2022-09-21T04:37:46.833" v="6049" actId="20577"/>
          <ac:spMkLst>
            <pc:docMk/>
            <pc:sldMk cId="774957739" sldId="316"/>
            <ac:spMk id="5" creationId="{A0F100A6-040D-06C8-D40F-E1FD8ABD98D1}"/>
          </ac:spMkLst>
        </pc:spChg>
        <pc:spChg chg="mod">
          <ac:chgData name="David Zhao" userId="888fc9893cbb9cfb" providerId="LiveId" clId="{64F22789-1094-4E00-ACA6-29E029672799}" dt="2022-09-21T04:19:20.258" v="5716"/>
          <ac:spMkLst>
            <pc:docMk/>
            <pc:sldMk cId="774957739" sldId="316"/>
            <ac:spMk id="7" creationId="{3A7C7A3C-93F5-3F7E-A3D3-38D57AFFB7E4}"/>
          </ac:spMkLst>
        </pc:spChg>
        <pc:spChg chg="mod">
          <ac:chgData name="David Zhao" userId="888fc9893cbb9cfb" providerId="LiveId" clId="{64F22789-1094-4E00-ACA6-29E029672799}" dt="2022-09-21T04:19:20.258" v="5716"/>
          <ac:spMkLst>
            <pc:docMk/>
            <pc:sldMk cId="774957739" sldId="316"/>
            <ac:spMk id="9" creationId="{C68AFA32-FBA3-C235-5BF7-5BEFA067B9F4}"/>
          </ac:spMkLst>
        </pc:spChg>
        <pc:spChg chg="mod">
          <ac:chgData name="David Zhao" userId="888fc9893cbb9cfb" providerId="LiveId" clId="{64F22789-1094-4E00-ACA6-29E029672799}" dt="2022-09-21T04:19:20.258" v="5716"/>
          <ac:spMkLst>
            <pc:docMk/>
            <pc:sldMk cId="774957739" sldId="316"/>
            <ac:spMk id="10" creationId="{2AF673D2-688B-9050-9933-D1ACE390E330}"/>
          </ac:spMkLst>
        </pc:spChg>
        <pc:spChg chg="mod">
          <ac:chgData name="David Zhao" userId="888fc9893cbb9cfb" providerId="LiveId" clId="{64F22789-1094-4E00-ACA6-29E029672799}" dt="2022-09-21T04:19:20.258" v="5716"/>
          <ac:spMkLst>
            <pc:docMk/>
            <pc:sldMk cId="774957739" sldId="316"/>
            <ac:spMk id="11" creationId="{4D8CE26E-9162-D415-DE31-E85DC2FA8ACA}"/>
          </ac:spMkLst>
        </pc:spChg>
        <pc:spChg chg="mod">
          <ac:chgData name="David Zhao" userId="888fc9893cbb9cfb" providerId="LiveId" clId="{64F22789-1094-4E00-ACA6-29E029672799}" dt="2022-09-21T04:19:20.258" v="5716"/>
          <ac:spMkLst>
            <pc:docMk/>
            <pc:sldMk cId="774957739" sldId="316"/>
            <ac:spMk id="12" creationId="{6B19CF9E-705C-02A7-55DD-48BD409B1E8F}"/>
          </ac:spMkLst>
        </pc:spChg>
        <pc:spChg chg="mod">
          <ac:chgData name="David Zhao" userId="888fc9893cbb9cfb" providerId="LiveId" clId="{64F22789-1094-4E00-ACA6-29E029672799}" dt="2022-09-21T04:19:20.258" v="5716"/>
          <ac:spMkLst>
            <pc:docMk/>
            <pc:sldMk cId="774957739" sldId="316"/>
            <ac:spMk id="15" creationId="{9BCC5C67-3833-F51F-D736-8D6BE24E880D}"/>
          </ac:spMkLst>
        </pc:spChg>
        <pc:spChg chg="mod">
          <ac:chgData name="David Zhao" userId="888fc9893cbb9cfb" providerId="LiveId" clId="{64F22789-1094-4E00-ACA6-29E029672799}" dt="2022-09-21T04:19:20.258" v="5716"/>
          <ac:spMkLst>
            <pc:docMk/>
            <pc:sldMk cId="774957739" sldId="316"/>
            <ac:spMk id="20" creationId="{AA8A2B5E-00E8-BC94-BF72-7D34202DCD21}"/>
          </ac:spMkLst>
        </pc:spChg>
        <pc:spChg chg="mod">
          <ac:chgData name="David Zhao" userId="888fc9893cbb9cfb" providerId="LiveId" clId="{64F22789-1094-4E00-ACA6-29E029672799}" dt="2022-09-21T04:19:20.258" v="5716"/>
          <ac:spMkLst>
            <pc:docMk/>
            <pc:sldMk cId="774957739" sldId="316"/>
            <ac:spMk id="21" creationId="{648A4FC8-D3F3-C596-22BC-BD4C169396D8}"/>
          </ac:spMkLst>
        </pc:spChg>
        <pc:spChg chg="mod">
          <ac:chgData name="David Zhao" userId="888fc9893cbb9cfb" providerId="LiveId" clId="{64F22789-1094-4E00-ACA6-29E029672799}" dt="2022-09-21T04:19:20.258" v="5716"/>
          <ac:spMkLst>
            <pc:docMk/>
            <pc:sldMk cId="774957739" sldId="316"/>
            <ac:spMk id="22" creationId="{B57AD913-1C12-0B3D-E05F-2BD8E74DECD9}"/>
          </ac:spMkLst>
        </pc:spChg>
        <pc:spChg chg="mod">
          <ac:chgData name="David Zhao" userId="888fc9893cbb9cfb" providerId="LiveId" clId="{64F22789-1094-4E00-ACA6-29E029672799}" dt="2022-09-21T04:19:20.258" v="5716"/>
          <ac:spMkLst>
            <pc:docMk/>
            <pc:sldMk cId="774957739" sldId="316"/>
            <ac:spMk id="23" creationId="{B3B76A43-C99F-191F-4A3E-3BCFAA00BFC0}"/>
          </ac:spMkLst>
        </pc:spChg>
        <pc:spChg chg="mod">
          <ac:chgData name="David Zhao" userId="888fc9893cbb9cfb" providerId="LiveId" clId="{64F22789-1094-4E00-ACA6-29E029672799}" dt="2022-09-21T04:19:20.258" v="5716"/>
          <ac:spMkLst>
            <pc:docMk/>
            <pc:sldMk cId="774957739" sldId="316"/>
            <ac:spMk id="26" creationId="{89BFD108-3A2B-83E0-FC1A-BACAC313ECAB}"/>
          </ac:spMkLst>
        </pc:spChg>
        <pc:spChg chg="mod">
          <ac:chgData name="David Zhao" userId="888fc9893cbb9cfb" providerId="LiveId" clId="{64F22789-1094-4E00-ACA6-29E029672799}" dt="2022-09-21T04:19:20.258" v="5716"/>
          <ac:spMkLst>
            <pc:docMk/>
            <pc:sldMk cId="774957739" sldId="316"/>
            <ac:spMk id="28" creationId="{9AEE6C47-5A17-232A-3EAB-03DA16D9C462}"/>
          </ac:spMkLst>
        </pc:spChg>
        <pc:grpChg chg="add mod">
          <ac:chgData name="David Zhao" userId="888fc9893cbb9cfb" providerId="LiveId" clId="{64F22789-1094-4E00-ACA6-29E029672799}" dt="2022-09-21T04:23:37.168" v="5973" actId="1076"/>
          <ac:grpSpMkLst>
            <pc:docMk/>
            <pc:sldMk cId="774957739" sldId="316"/>
            <ac:grpSpMk id="6" creationId="{84A0D773-EAA5-1F14-E97D-BFC88ED69CFA}"/>
          </ac:grpSpMkLst>
        </pc:grpChg>
        <pc:grpChg chg="mod">
          <ac:chgData name="David Zhao" userId="888fc9893cbb9cfb" providerId="LiveId" clId="{64F22789-1094-4E00-ACA6-29E029672799}" dt="2022-09-21T04:19:20.258" v="5716"/>
          <ac:grpSpMkLst>
            <pc:docMk/>
            <pc:sldMk cId="774957739" sldId="316"/>
            <ac:grpSpMk id="8" creationId="{0B029045-4E58-8942-A589-DD0372CA6247}"/>
          </ac:grpSpMkLst>
        </pc:grpChg>
        <pc:grpChg chg="mod">
          <ac:chgData name="David Zhao" userId="888fc9893cbb9cfb" providerId="LiveId" clId="{64F22789-1094-4E00-ACA6-29E029672799}" dt="2022-09-21T04:19:20.258" v="5716"/>
          <ac:grpSpMkLst>
            <pc:docMk/>
            <pc:sldMk cId="774957739" sldId="316"/>
            <ac:grpSpMk id="30" creationId="{EF1601DE-2539-02B3-6983-973756B1DAC3}"/>
          </ac:grpSpMkLst>
        </pc:grpChg>
        <pc:cxnChg chg="mod">
          <ac:chgData name="David Zhao" userId="888fc9893cbb9cfb" providerId="LiveId" clId="{64F22789-1094-4E00-ACA6-29E029672799}" dt="2022-09-21T04:19:20.258" v="5716"/>
          <ac:cxnSpMkLst>
            <pc:docMk/>
            <pc:sldMk cId="774957739" sldId="316"/>
            <ac:cxnSpMk id="13" creationId="{FB490B48-8B81-A668-CF92-7911D0723C04}"/>
          </ac:cxnSpMkLst>
        </pc:cxnChg>
        <pc:cxnChg chg="mod">
          <ac:chgData name="David Zhao" userId="888fc9893cbb9cfb" providerId="LiveId" clId="{64F22789-1094-4E00-ACA6-29E029672799}" dt="2022-09-21T04:19:20.258" v="5716"/>
          <ac:cxnSpMkLst>
            <pc:docMk/>
            <pc:sldMk cId="774957739" sldId="316"/>
            <ac:cxnSpMk id="14" creationId="{2AFE03DE-6A8E-F332-801B-B3263233F4C1}"/>
          </ac:cxnSpMkLst>
        </pc:cxnChg>
        <pc:cxnChg chg="mod">
          <ac:chgData name="David Zhao" userId="888fc9893cbb9cfb" providerId="LiveId" clId="{64F22789-1094-4E00-ACA6-29E029672799}" dt="2022-09-21T04:19:20.258" v="5716"/>
          <ac:cxnSpMkLst>
            <pc:docMk/>
            <pc:sldMk cId="774957739" sldId="316"/>
            <ac:cxnSpMk id="16" creationId="{5C37916B-96C5-89C7-4513-BE6CD0346183}"/>
          </ac:cxnSpMkLst>
        </pc:cxnChg>
        <pc:cxnChg chg="mod">
          <ac:chgData name="David Zhao" userId="888fc9893cbb9cfb" providerId="LiveId" clId="{64F22789-1094-4E00-ACA6-29E029672799}" dt="2022-09-21T04:19:20.258" v="5716"/>
          <ac:cxnSpMkLst>
            <pc:docMk/>
            <pc:sldMk cId="774957739" sldId="316"/>
            <ac:cxnSpMk id="17" creationId="{C54245E7-931E-F085-A5EE-57DFE79F9C1E}"/>
          </ac:cxnSpMkLst>
        </pc:cxnChg>
        <pc:cxnChg chg="mod">
          <ac:chgData name="David Zhao" userId="888fc9893cbb9cfb" providerId="LiveId" clId="{64F22789-1094-4E00-ACA6-29E029672799}" dt="2022-09-21T04:19:20.258" v="5716"/>
          <ac:cxnSpMkLst>
            <pc:docMk/>
            <pc:sldMk cId="774957739" sldId="316"/>
            <ac:cxnSpMk id="18" creationId="{ADACDF31-31D4-25D7-12C6-0925822E154C}"/>
          </ac:cxnSpMkLst>
        </pc:cxnChg>
        <pc:cxnChg chg="mod">
          <ac:chgData name="David Zhao" userId="888fc9893cbb9cfb" providerId="LiveId" clId="{64F22789-1094-4E00-ACA6-29E029672799}" dt="2022-09-21T04:19:20.258" v="5716"/>
          <ac:cxnSpMkLst>
            <pc:docMk/>
            <pc:sldMk cId="774957739" sldId="316"/>
            <ac:cxnSpMk id="19" creationId="{10621DC3-90AB-FEB7-1FBA-BD51FBA349FE}"/>
          </ac:cxnSpMkLst>
        </pc:cxnChg>
        <pc:cxnChg chg="mod">
          <ac:chgData name="David Zhao" userId="888fc9893cbb9cfb" providerId="LiveId" clId="{64F22789-1094-4E00-ACA6-29E029672799}" dt="2022-09-21T04:19:20.258" v="5716"/>
          <ac:cxnSpMkLst>
            <pc:docMk/>
            <pc:sldMk cId="774957739" sldId="316"/>
            <ac:cxnSpMk id="24" creationId="{D29B87A0-B682-0EC2-6C4E-B10B7886C53C}"/>
          </ac:cxnSpMkLst>
        </pc:cxnChg>
        <pc:cxnChg chg="mod">
          <ac:chgData name="David Zhao" userId="888fc9893cbb9cfb" providerId="LiveId" clId="{64F22789-1094-4E00-ACA6-29E029672799}" dt="2022-09-21T04:19:20.258" v="5716"/>
          <ac:cxnSpMkLst>
            <pc:docMk/>
            <pc:sldMk cId="774957739" sldId="316"/>
            <ac:cxnSpMk id="25" creationId="{9CB4082A-1BD9-8777-40EC-7559B9FD8D32}"/>
          </ac:cxnSpMkLst>
        </pc:cxnChg>
        <pc:cxnChg chg="mod">
          <ac:chgData name="David Zhao" userId="888fc9893cbb9cfb" providerId="LiveId" clId="{64F22789-1094-4E00-ACA6-29E029672799}" dt="2022-09-21T04:19:20.258" v="5716"/>
          <ac:cxnSpMkLst>
            <pc:docMk/>
            <pc:sldMk cId="774957739" sldId="316"/>
            <ac:cxnSpMk id="27" creationId="{CEF884D8-DD34-38A0-BE35-CE59F79460D9}"/>
          </ac:cxnSpMkLst>
        </pc:cxnChg>
        <pc:cxnChg chg="mod">
          <ac:chgData name="David Zhao" userId="888fc9893cbb9cfb" providerId="LiveId" clId="{64F22789-1094-4E00-ACA6-29E029672799}" dt="2022-09-21T04:19:20.258" v="5716"/>
          <ac:cxnSpMkLst>
            <pc:docMk/>
            <pc:sldMk cId="774957739" sldId="316"/>
            <ac:cxnSpMk id="29" creationId="{11272B87-73D2-6FFF-D9DF-CA88494E14ED}"/>
          </ac:cxnSpMkLst>
        </pc:cxnChg>
        <pc:cxnChg chg="mod">
          <ac:chgData name="David Zhao" userId="888fc9893cbb9cfb" providerId="LiveId" clId="{64F22789-1094-4E00-ACA6-29E029672799}" dt="2022-09-21T04:19:20.258" v="5716"/>
          <ac:cxnSpMkLst>
            <pc:docMk/>
            <pc:sldMk cId="774957739" sldId="316"/>
            <ac:cxnSpMk id="31" creationId="{739637E6-5226-E22D-10E9-D8F168136A9C}"/>
          </ac:cxnSpMkLst>
        </pc:cxnChg>
        <pc:cxnChg chg="mod">
          <ac:chgData name="David Zhao" userId="888fc9893cbb9cfb" providerId="LiveId" clId="{64F22789-1094-4E00-ACA6-29E029672799}" dt="2022-09-21T04:19:20.258" v="5716"/>
          <ac:cxnSpMkLst>
            <pc:docMk/>
            <pc:sldMk cId="774957739" sldId="316"/>
            <ac:cxnSpMk id="32" creationId="{3CF64D51-BCE9-3DE7-91B5-795A533F0155}"/>
          </ac:cxnSpMkLst>
        </pc:cxnChg>
        <pc:cxnChg chg="mod">
          <ac:chgData name="David Zhao" userId="888fc9893cbb9cfb" providerId="LiveId" clId="{64F22789-1094-4E00-ACA6-29E029672799}" dt="2022-09-21T04:19:20.258" v="5716"/>
          <ac:cxnSpMkLst>
            <pc:docMk/>
            <pc:sldMk cId="774957739" sldId="316"/>
            <ac:cxnSpMk id="33" creationId="{A8A6D9B7-3C29-9FC7-3BAB-444049521669}"/>
          </ac:cxnSpMkLst>
        </pc:cxnChg>
      </pc:sldChg>
      <pc:sldMasterChg chg="delSldLayout">
        <pc:chgData name="David Zhao" userId="888fc9893cbb9cfb" providerId="LiveId" clId="{64F22789-1094-4E00-ACA6-29E029672799}" dt="2022-09-21T02:38:34.288" v="2379" actId="2696"/>
        <pc:sldMasterMkLst>
          <pc:docMk/>
          <pc:sldMasterMk cId="0" sldId="2147483685"/>
        </pc:sldMasterMkLst>
        <pc:sldLayoutChg chg="del">
          <pc:chgData name="David Zhao" userId="888fc9893cbb9cfb" providerId="LiveId" clId="{64F22789-1094-4E00-ACA6-29E029672799}" dt="2022-09-21T02:38:34.288" v="2379" actId="2696"/>
          <pc:sldLayoutMkLst>
            <pc:docMk/>
            <pc:sldMasterMk cId="0" sldId="2147483685"/>
            <pc:sldLayoutMk cId="0" sldId="2147483652"/>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53"/>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54"/>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56"/>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57"/>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61"/>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63"/>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64"/>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65"/>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66"/>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67"/>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68"/>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69"/>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0"/>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71"/>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2"/>
          </pc:sldLayoutMkLst>
        </pc:sldLayoutChg>
        <pc:sldLayoutChg chg="del">
          <pc:chgData name="David Zhao" userId="888fc9893cbb9cfb" providerId="LiveId" clId="{64F22789-1094-4E00-ACA6-29E029672799}" dt="2022-09-21T02:38:12.282" v="2378" actId="2696"/>
          <pc:sldLayoutMkLst>
            <pc:docMk/>
            <pc:sldMasterMk cId="0" sldId="2147483685"/>
            <pc:sldLayoutMk cId="0" sldId="2147483673"/>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4"/>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5"/>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6"/>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7"/>
          </pc:sldLayoutMkLst>
        </pc:sldLayoutChg>
        <pc:sldLayoutChg chg="del">
          <pc:chgData name="David Zhao" userId="888fc9893cbb9cfb" providerId="LiveId" clId="{64F22789-1094-4E00-ACA6-29E029672799}" dt="2022-09-21T02:38:34.288" v="2379" actId="2696"/>
          <pc:sldLayoutMkLst>
            <pc:docMk/>
            <pc:sldMasterMk cId="0" sldId="2147483685"/>
            <pc:sldLayoutMk cId="0" sldId="2147483678"/>
          </pc:sldLayoutMkLst>
        </pc:sldLayoutChg>
      </pc:sldMasterChg>
      <pc:sldMasterChg chg="del delSldLayout">
        <pc:chgData name="David Zhao" userId="888fc9893cbb9cfb" providerId="LiveId" clId="{64F22789-1094-4E00-ACA6-29E029672799}" dt="2022-09-21T02:38:34.288" v="2379" actId="2696"/>
        <pc:sldMasterMkLst>
          <pc:docMk/>
          <pc:sldMasterMk cId="0" sldId="2147483686"/>
        </pc:sldMasterMkLst>
        <pc:sldLayoutChg chg="del">
          <pc:chgData name="David Zhao" userId="888fc9893cbb9cfb" providerId="LiveId" clId="{64F22789-1094-4E00-ACA6-29E029672799}" dt="2022-09-21T02:38:34.288" v="2379" actId="2696"/>
          <pc:sldLayoutMkLst>
            <pc:docMk/>
            <pc:sldMasterMk cId="0" sldId="2147483686"/>
            <pc:sldLayoutMk cId="0" sldId="2147483683"/>
          </pc:sldLayoutMkLst>
        </pc:sldLayoutChg>
        <pc:sldLayoutChg chg="del">
          <pc:chgData name="David Zhao" userId="888fc9893cbb9cfb" providerId="LiveId" clId="{64F22789-1094-4E00-ACA6-29E029672799}" dt="2022-09-21T02:38:34.288" v="2379" actId="2696"/>
          <pc:sldLayoutMkLst>
            <pc:docMk/>
            <pc:sldMasterMk cId="0" sldId="2147483686"/>
            <pc:sldLayoutMk cId="0"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943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f8cf4f0f6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f8cf4f0f6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17650" y="1708225"/>
            <a:ext cx="6308700" cy="20265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575" y="366118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1634087" y="-62800"/>
            <a:ext cx="604748" cy="604747"/>
          </a:xfrm>
          <a:prstGeom prst="rect">
            <a:avLst/>
          </a:prstGeom>
          <a:noFill/>
          <a:ln>
            <a:noFill/>
          </a:ln>
        </p:spPr>
      </p:pic>
      <p:pic>
        <p:nvPicPr>
          <p:cNvPr id="12" name="Google Shape;12;p2"/>
          <p:cNvPicPr preferRelativeResize="0"/>
          <p:nvPr/>
        </p:nvPicPr>
        <p:blipFill rotWithShape="1">
          <a:blip r:embed="rId3">
            <a:alphaModFix/>
          </a:blip>
          <a:srcRect/>
          <a:stretch/>
        </p:blipFill>
        <p:spPr>
          <a:xfrm>
            <a:off x="4045588" y="4411125"/>
            <a:ext cx="904129" cy="904127"/>
          </a:xfrm>
          <a:prstGeom prst="rect">
            <a:avLst/>
          </a:prstGeom>
          <a:noFill/>
          <a:ln>
            <a:noFill/>
          </a:ln>
        </p:spPr>
      </p:pic>
      <p:pic>
        <p:nvPicPr>
          <p:cNvPr id="13" name="Google Shape;13;p2"/>
          <p:cNvPicPr preferRelativeResize="0"/>
          <p:nvPr/>
        </p:nvPicPr>
        <p:blipFill>
          <a:blip r:embed="rId4">
            <a:alphaModFix/>
          </a:blip>
          <a:stretch>
            <a:fillRect/>
          </a:stretch>
        </p:blipFill>
        <p:spPr>
          <a:xfrm>
            <a:off x="6105881" y="-229900"/>
            <a:ext cx="730488" cy="730487"/>
          </a:xfrm>
          <a:prstGeom prst="rect">
            <a:avLst/>
          </a:prstGeom>
          <a:noFill/>
          <a:ln>
            <a:noFill/>
          </a:ln>
        </p:spPr>
      </p:pic>
      <p:pic>
        <p:nvPicPr>
          <p:cNvPr id="14" name="Google Shape;14;p2"/>
          <p:cNvPicPr preferRelativeResize="0"/>
          <p:nvPr/>
        </p:nvPicPr>
        <p:blipFill>
          <a:blip r:embed="rId5">
            <a:alphaModFix/>
          </a:blip>
          <a:stretch>
            <a:fillRect/>
          </a:stretch>
        </p:blipFill>
        <p:spPr>
          <a:xfrm>
            <a:off x="8485549" y="833138"/>
            <a:ext cx="944550" cy="944550"/>
          </a:xfrm>
          <a:prstGeom prst="rect">
            <a:avLst/>
          </a:prstGeom>
          <a:noFill/>
          <a:ln>
            <a:noFill/>
          </a:ln>
        </p:spPr>
      </p:pic>
      <p:pic>
        <p:nvPicPr>
          <p:cNvPr id="15" name="Google Shape;15;p2"/>
          <p:cNvPicPr preferRelativeResize="0"/>
          <p:nvPr/>
        </p:nvPicPr>
        <p:blipFill>
          <a:blip r:embed="rId6">
            <a:alphaModFix/>
          </a:blip>
          <a:stretch>
            <a:fillRect/>
          </a:stretch>
        </p:blipFill>
        <p:spPr>
          <a:xfrm>
            <a:off x="2020639" y="4604099"/>
            <a:ext cx="854844" cy="854839"/>
          </a:xfrm>
          <a:prstGeom prst="rect">
            <a:avLst/>
          </a:prstGeom>
          <a:noFill/>
          <a:ln>
            <a:noFill/>
          </a:ln>
        </p:spPr>
      </p:pic>
      <p:pic>
        <p:nvPicPr>
          <p:cNvPr id="16" name="Google Shape;16;p2"/>
          <p:cNvPicPr preferRelativeResize="0"/>
          <p:nvPr/>
        </p:nvPicPr>
        <p:blipFill>
          <a:blip r:embed="rId7">
            <a:alphaModFix/>
          </a:blip>
          <a:stretch>
            <a:fillRect/>
          </a:stretch>
        </p:blipFill>
        <p:spPr>
          <a:xfrm>
            <a:off x="558627" y="4483647"/>
            <a:ext cx="759097" cy="759097"/>
          </a:xfrm>
          <a:prstGeom prst="rect">
            <a:avLst/>
          </a:prstGeom>
          <a:noFill/>
          <a:ln>
            <a:noFill/>
          </a:ln>
        </p:spPr>
      </p:pic>
      <p:pic>
        <p:nvPicPr>
          <p:cNvPr id="17" name="Google Shape;17;p2"/>
          <p:cNvPicPr preferRelativeResize="0"/>
          <p:nvPr/>
        </p:nvPicPr>
        <p:blipFill>
          <a:blip r:embed="rId8">
            <a:alphaModFix/>
          </a:blip>
          <a:stretch>
            <a:fillRect/>
          </a:stretch>
        </p:blipFill>
        <p:spPr>
          <a:xfrm>
            <a:off x="8720496" y="4360987"/>
            <a:ext cx="821292" cy="821291"/>
          </a:xfrm>
          <a:prstGeom prst="rect">
            <a:avLst/>
          </a:prstGeom>
          <a:noFill/>
          <a:ln>
            <a:noFill/>
          </a:ln>
        </p:spPr>
      </p:pic>
      <p:pic>
        <p:nvPicPr>
          <p:cNvPr id="18" name="Google Shape;18;p2"/>
          <p:cNvPicPr preferRelativeResize="0"/>
          <p:nvPr/>
        </p:nvPicPr>
        <p:blipFill rotWithShape="1">
          <a:blip r:embed="rId9">
            <a:alphaModFix/>
          </a:blip>
          <a:srcRect/>
          <a:stretch/>
        </p:blipFill>
        <p:spPr>
          <a:xfrm>
            <a:off x="6360735" y="4932879"/>
            <a:ext cx="394394" cy="394395"/>
          </a:xfrm>
          <a:prstGeom prst="rect">
            <a:avLst/>
          </a:prstGeom>
          <a:noFill/>
          <a:ln>
            <a:noFill/>
          </a:ln>
        </p:spPr>
      </p:pic>
      <p:pic>
        <p:nvPicPr>
          <p:cNvPr id="19" name="Google Shape;19;p2"/>
          <p:cNvPicPr preferRelativeResize="0"/>
          <p:nvPr/>
        </p:nvPicPr>
        <p:blipFill>
          <a:blip r:embed="rId10">
            <a:alphaModFix/>
          </a:blip>
          <a:stretch>
            <a:fillRect/>
          </a:stretch>
        </p:blipFill>
        <p:spPr>
          <a:xfrm>
            <a:off x="-439300" y="1444222"/>
            <a:ext cx="1263400" cy="126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3"/>
        <p:cNvGrpSpPr/>
        <p:nvPr/>
      </p:nvGrpSpPr>
      <p:grpSpPr>
        <a:xfrm>
          <a:off x="0" y="0"/>
          <a:ext cx="0" cy="0"/>
          <a:chOff x="0" y="0"/>
          <a:chExt cx="0" cy="0"/>
        </a:xfrm>
      </p:grpSpPr>
      <p:pic>
        <p:nvPicPr>
          <p:cNvPr id="344" name="Google Shape;344;p33"/>
          <p:cNvPicPr preferRelativeResize="0"/>
          <p:nvPr/>
        </p:nvPicPr>
        <p:blipFill>
          <a:blip r:embed="rId2">
            <a:alphaModFix/>
          </a:blip>
          <a:stretch>
            <a:fillRect/>
          </a:stretch>
        </p:blipFill>
        <p:spPr>
          <a:xfrm>
            <a:off x="4883012" y="-295700"/>
            <a:ext cx="604748" cy="604747"/>
          </a:xfrm>
          <a:prstGeom prst="rect">
            <a:avLst/>
          </a:prstGeom>
          <a:noFill/>
          <a:ln>
            <a:noFill/>
          </a:ln>
        </p:spPr>
      </p:pic>
      <p:pic>
        <p:nvPicPr>
          <p:cNvPr id="345" name="Google Shape;345;p33"/>
          <p:cNvPicPr preferRelativeResize="0"/>
          <p:nvPr/>
        </p:nvPicPr>
        <p:blipFill>
          <a:blip r:embed="rId3">
            <a:alphaModFix/>
          </a:blip>
          <a:stretch>
            <a:fillRect/>
          </a:stretch>
        </p:blipFill>
        <p:spPr>
          <a:xfrm>
            <a:off x="919822" y="-474006"/>
            <a:ext cx="1079850" cy="1079825"/>
          </a:xfrm>
          <a:prstGeom prst="rect">
            <a:avLst/>
          </a:prstGeom>
          <a:noFill/>
          <a:ln>
            <a:noFill/>
          </a:ln>
        </p:spPr>
      </p:pic>
      <p:pic>
        <p:nvPicPr>
          <p:cNvPr id="346" name="Google Shape;346;p33"/>
          <p:cNvPicPr preferRelativeResize="0"/>
          <p:nvPr/>
        </p:nvPicPr>
        <p:blipFill rotWithShape="1">
          <a:blip r:embed="rId4">
            <a:alphaModFix/>
          </a:blip>
          <a:srcRect/>
          <a:stretch/>
        </p:blipFill>
        <p:spPr>
          <a:xfrm>
            <a:off x="2472615" y="4426510"/>
            <a:ext cx="1316550" cy="1316575"/>
          </a:xfrm>
          <a:prstGeom prst="rect">
            <a:avLst/>
          </a:prstGeom>
          <a:noFill/>
          <a:ln>
            <a:noFill/>
          </a:ln>
        </p:spPr>
      </p:pic>
      <p:pic>
        <p:nvPicPr>
          <p:cNvPr id="347" name="Google Shape;347;p33"/>
          <p:cNvPicPr preferRelativeResize="0"/>
          <p:nvPr/>
        </p:nvPicPr>
        <p:blipFill>
          <a:blip r:embed="rId2">
            <a:alphaModFix/>
          </a:blip>
          <a:stretch>
            <a:fillRect/>
          </a:stretch>
        </p:blipFill>
        <p:spPr>
          <a:xfrm>
            <a:off x="8462915" y="3824615"/>
            <a:ext cx="1121025" cy="1121025"/>
          </a:xfrm>
          <a:prstGeom prst="rect">
            <a:avLst/>
          </a:prstGeom>
          <a:noFill/>
          <a:ln>
            <a:noFill/>
          </a:ln>
        </p:spPr>
      </p:pic>
      <p:pic>
        <p:nvPicPr>
          <p:cNvPr id="348" name="Google Shape;348;p33"/>
          <p:cNvPicPr preferRelativeResize="0"/>
          <p:nvPr/>
        </p:nvPicPr>
        <p:blipFill>
          <a:blip r:embed="rId5">
            <a:alphaModFix/>
          </a:blip>
          <a:stretch>
            <a:fillRect/>
          </a:stretch>
        </p:blipFill>
        <p:spPr>
          <a:xfrm>
            <a:off x="-690900" y="2980572"/>
            <a:ext cx="1263400" cy="1263400"/>
          </a:xfrm>
          <a:prstGeom prst="rect">
            <a:avLst/>
          </a:prstGeom>
          <a:noFill/>
          <a:ln>
            <a:noFill/>
          </a:ln>
        </p:spPr>
      </p:pic>
      <p:pic>
        <p:nvPicPr>
          <p:cNvPr id="349" name="Google Shape;349;p33"/>
          <p:cNvPicPr preferRelativeResize="0"/>
          <p:nvPr/>
        </p:nvPicPr>
        <p:blipFill>
          <a:blip r:embed="rId6">
            <a:alphaModFix/>
          </a:blip>
          <a:stretch>
            <a:fillRect/>
          </a:stretch>
        </p:blipFill>
        <p:spPr>
          <a:xfrm>
            <a:off x="8691037" y="457963"/>
            <a:ext cx="944550" cy="9445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pic>
        <p:nvPicPr>
          <p:cNvPr id="351" name="Google Shape;351;p34"/>
          <p:cNvPicPr preferRelativeResize="0"/>
          <p:nvPr/>
        </p:nvPicPr>
        <p:blipFill>
          <a:blip r:embed="rId2">
            <a:alphaModFix/>
          </a:blip>
          <a:stretch>
            <a:fillRect/>
          </a:stretch>
        </p:blipFill>
        <p:spPr>
          <a:xfrm>
            <a:off x="-689491" y="1475518"/>
            <a:ext cx="1165675" cy="1165650"/>
          </a:xfrm>
          <a:prstGeom prst="rect">
            <a:avLst/>
          </a:prstGeom>
          <a:noFill/>
          <a:ln>
            <a:noFill/>
          </a:ln>
        </p:spPr>
      </p:pic>
      <p:pic>
        <p:nvPicPr>
          <p:cNvPr id="352" name="Google Shape;352;p34"/>
          <p:cNvPicPr preferRelativeResize="0"/>
          <p:nvPr/>
        </p:nvPicPr>
        <p:blipFill>
          <a:blip r:embed="rId3">
            <a:alphaModFix/>
          </a:blip>
          <a:stretch>
            <a:fillRect/>
          </a:stretch>
        </p:blipFill>
        <p:spPr>
          <a:xfrm>
            <a:off x="1258874" y="4638625"/>
            <a:ext cx="944550" cy="944550"/>
          </a:xfrm>
          <a:prstGeom prst="rect">
            <a:avLst/>
          </a:prstGeom>
          <a:noFill/>
          <a:ln>
            <a:noFill/>
          </a:ln>
        </p:spPr>
      </p:pic>
      <p:pic>
        <p:nvPicPr>
          <p:cNvPr id="353" name="Google Shape;353;p34"/>
          <p:cNvPicPr preferRelativeResize="0"/>
          <p:nvPr/>
        </p:nvPicPr>
        <p:blipFill rotWithShape="1">
          <a:blip r:embed="rId4">
            <a:alphaModFix/>
          </a:blip>
          <a:srcRect/>
          <a:stretch/>
        </p:blipFill>
        <p:spPr>
          <a:xfrm>
            <a:off x="6894823" y="-514548"/>
            <a:ext cx="993900" cy="993900"/>
          </a:xfrm>
          <a:prstGeom prst="rect">
            <a:avLst/>
          </a:prstGeom>
          <a:noFill/>
          <a:ln>
            <a:noFill/>
          </a:ln>
        </p:spPr>
      </p:pic>
      <p:pic>
        <p:nvPicPr>
          <p:cNvPr id="354" name="Google Shape;354;p34"/>
          <p:cNvPicPr preferRelativeResize="0"/>
          <p:nvPr/>
        </p:nvPicPr>
        <p:blipFill>
          <a:blip r:embed="rId5">
            <a:alphaModFix/>
          </a:blip>
          <a:stretch>
            <a:fillRect/>
          </a:stretch>
        </p:blipFill>
        <p:spPr>
          <a:xfrm>
            <a:off x="7548271" y="4715137"/>
            <a:ext cx="821292" cy="821291"/>
          </a:xfrm>
          <a:prstGeom prst="rect">
            <a:avLst/>
          </a:prstGeom>
          <a:noFill/>
          <a:ln>
            <a:noFill/>
          </a:ln>
        </p:spPr>
      </p:pic>
      <p:pic>
        <p:nvPicPr>
          <p:cNvPr id="355" name="Google Shape;355;p34"/>
          <p:cNvPicPr preferRelativeResize="0"/>
          <p:nvPr/>
        </p:nvPicPr>
        <p:blipFill>
          <a:blip r:embed="rId6">
            <a:alphaModFix/>
          </a:blip>
          <a:stretch>
            <a:fillRect/>
          </a:stretch>
        </p:blipFill>
        <p:spPr>
          <a:xfrm>
            <a:off x="2077175" y="-649303"/>
            <a:ext cx="1263400" cy="1263400"/>
          </a:xfrm>
          <a:prstGeom prst="rect">
            <a:avLst/>
          </a:prstGeom>
          <a:noFill/>
          <a:ln>
            <a:noFill/>
          </a:ln>
        </p:spPr>
      </p:pic>
      <p:pic>
        <p:nvPicPr>
          <p:cNvPr id="356" name="Google Shape;356;p34"/>
          <p:cNvPicPr preferRelativeResize="0"/>
          <p:nvPr/>
        </p:nvPicPr>
        <p:blipFill>
          <a:blip r:embed="rId7">
            <a:alphaModFix/>
          </a:blip>
          <a:stretch>
            <a:fillRect/>
          </a:stretch>
        </p:blipFill>
        <p:spPr>
          <a:xfrm>
            <a:off x="8475303" y="2212548"/>
            <a:ext cx="1114775" cy="1114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357"/>
        <p:cNvGrpSpPr/>
        <p:nvPr/>
      </p:nvGrpSpPr>
      <p:grpSpPr>
        <a:xfrm>
          <a:off x="0" y="0"/>
          <a:ext cx="0" cy="0"/>
          <a:chOff x="0" y="0"/>
          <a:chExt cx="0" cy="0"/>
        </a:xfrm>
      </p:grpSpPr>
      <p:pic>
        <p:nvPicPr>
          <p:cNvPr id="358" name="Google Shape;358;p35"/>
          <p:cNvPicPr preferRelativeResize="0"/>
          <p:nvPr/>
        </p:nvPicPr>
        <p:blipFill>
          <a:blip r:embed="rId2">
            <a:alphaModFix/>
          </a:blip>
          <a:stretch>
            <a:fillRect/>
          </a:stretch>
        </p:blipFill>
        <p:spPr>
          <a:xfrm>
            <a:off x="945837" y="-317888"/>
            <a:ext cx="604748" cy="604747"/>
          </a:xfrm>
          <a:prstGeom prst="rect">
            <a:avLst/>
          </a:prstGeom>
          <a:noFill/>
          <a:ln>
            <a:noFill/>
          </a:ln>
        </p:spPr>
      </p:pic>
      <p:pic>
        <p:nvPicPr>
          <p:cNvPr id="359" name="Google Shape;359;p35"/>
          <p:cNvPicPr preferRelativeResize="0"/>
          <p:nvPr/>
        </p:nvPicPr>
        <p:blipFill>
          <a:blip r:embed="rId3">
            <a:alphaModFix/>
          </a:blip>
          <a:stretch>
            <a:fillRect/>
          </a:stretch>
        </p:blipFill>
        <p:spPr>
          <a:xfrm>
            <a:off x="5715472" y="-478293"/>
            <a:ext cx="1079850" cy="1079825"/>
          </a:xfrm>
          <a:prstGeom prst="rect">
            <a:avLst/>
          </a:prstGeom>
          <a:noFill/>
          <a:ln>
            <a:noFill/>
          </a:ln>
        </p:spPr>
      </p:pic>
      <p:pic>
        <p:nvPicPr>
          <p:cNvPr id="360" name="Google Shape;360;p35"/>
          <p:cNvPicPr preferRelativeResize="0"/>
          <p:nvPr/>
        </p:nvPicPr>
        <p:blipFill rotWithShape="1">
          <a:blip r:embed="rId4">
            <a:alphaModFix/>
          </a:blip>
          <a:srcRect/>
          <a:stretch/>
        </p:blipFill>
        <p:spPr>
          <a:xfrm>
            <a:off x="4048990" y="4139560"/>
            <a:ext cx="1316550" cy="1316575"/>
          </a:xfrm>
          <a:prstGeom prst="rect">
            <a:avLst/>
          </a:prstGeom>
          <a:noFill/>
          <a:ln>
            <a:noFill/>
          </a:ln>
        </p:spPr>
      </p:pic>
      <p:pic>
        <p:nvPicPr>
          <p:cNvPr id="361" name="Google Shape;361;p35"/>
          <p:cNvPicPr preferRelativeResize="0"/>
          <p:nvPr/>
        </p:nvPicPr>
        <p:blipFill>
          <a:blip r:embed="rId2">
            <a:alphaModFix/>
          </a:blip>
          <a:stretch>
            <a:fillRect/>
          </a:stretch>
        </p:blipFill>
        <p:spPr>
          <a:xfrm>
            <a:off x="-521585" y="3194465"/>
            <a:ext cx="1121025" cy="1121025"/>
          </a:xfrm>
          <a:prstGeom prst="rect">
            <a:avLst/>
          </a:prstGeom>
          <a:noFill/>
          <a:ln>
            <a:noFill/>
          </a:ln>
        </p:spPr>
      </p:pic>
      <p:pic>
        <p:nvPicPr>
          <p:cNvPr id="362" name="Google Shape;362;p35"/>
          <p:cNvPicPr preferRelativeResize="0"/>
          <p:nvPr/>
        </p:nvPicPr>
        <p:blipFill>
          <a:blip r:embed="rId5">
            <a:alphaModFix/>
          </a:blip>
          <a:stretch>
            <a:fillRect/>
          </a:stretch>
        </p:blipFill>
        <p:spPr>
          <a:xfrm>
            <a:off x="8345350" y="601522"/>
            <a:ext cx="1263400" cy="1263400"/>
          </a:xfrm>
          <a:prstGeom prst="rect">
            <a:avLst/>
          </a:prstGeom>
          <a:noFill/>
          <a:ln>
            <a:noFill/>
          </a:ln>
        </p:spPr>
      </p:pic>
      <p:pic>
        <p:nvPicPr>
          <p:cNvPr id="363" name="Google Shape;363;p35"/>
          <p:cNvPicPr preferRelativeResize="0"/>
          <p:nvPr/>
        </p:nvPicPr>
        <p:blipFill>
          <a:blip r:embed="rId6">
            <a:alphaModFix/>
          </a:blip>
          <a:stretch>
            <a:fillRect/>
          </a:stretch>
        </p:blipFill>
        <p:spPr>
          <a:xfrm>
            <a:off x="7961515" y="4715099"/>
            <a:ext cx="741029" cy="7410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364"/>
        <p:cNvGrpSpPr/>
        <p:nvPr/>
      </p:nvGrpSpPr>
      <p:grpSpPr>
        <a:xfrm>
          <a:off x="0" y="0"/>
          <a:ext cx="0" cy="0"/>
          <a:chOff x="0" y="0"/>
          <a:chExt cx="0" cy="0"/>
        </a:xfrm>
      </p:grpSpPr>
      <p:pic>
        <p:nvPicPr>
          <p:cNvPr id="365" name="Google Shape;365;p36"/>
          <p:cNvPicPr preferRelativeResize="0"/>
          <p:nvPr/>
        </p:nvPicPr>
        <p:blipFill>
          <a:blip r:embed="rId2">
            <a:alphaModFix/>
          </a:blip>
          <a:stretch>
            <a:fillRect/>
          </a:stretch>
        </p:blipFill>
        <p:spPr>
          <a:xfrm>
            <a:off x="5314406" y="4863587"/>
            <a:ext cx="730488" cy="730487"/>
          </a:xfrm>
          <a:prstGeom prst="rect">
            <a:avLst/>
          </a:prstGeom>
          <a:noFill/>
          <a:ln>
            <a:noFill/>
          </a:ln>
        </p:spPr>
      </p:pic>
      <p:pic>
        <p:nvPicPr>
          <p:cNvPr id="366" name="Google Shape;366;p36"/>
          <p:cNvPicPr preferRelativeResize="0"/>
          <p:nvPr/>
        </p:nvPicPr>
        <p:blipFill>
          <a:blip r:embed="rId3">
            <a:alphaModFix/>
          </a:blip>
          <a:stretch>
            <a:fillRect/>
          </a:stretch>
        </p:blipFill>
        <p:spPr>
          <a:xfrm>
            <a:off x="-531186" y="753599"/>
            <a:ext cx="854844" cy="854839"/>
          </a:xfrm>
          <a:prstGeom prst="rect">
            <a:avLst/>
          </a:prstGeom>
          <a:noFill/>
          <a:ln>
            <a:noFill/>
          </a:ln>
        </p:spPr>
      </p:pic>
      <p:pic>
        <p:nvPicPr>
          <p:cNvPr id="367" name="Google Shape;367;p36"/>
          <p:cNvPicPr preferRelativeResize="0"/>
          <p:nvPr/>
        </p:nvPicPr>
        <p:blipFill>
          <a:blip r:embed="rId4">
            <a:alphaModFix/>
          </a:blip>
          <a:stretch>
            <a:fillRect/>
          </a:stretch>
        </p:blipFill>
        <p:spPr>
          <a:xfrm>
            <a:off x="8785588" y="3045407"/>
            <a:ext cx="906600" cy="906600"/>
          </a:xfrm>
          <a:prstGeom prst="rect">
            <a:avLst/>
          </a:prstGeom>
          <a:noFill/>
          <a:ln>
            <a:noFill/>
          </a:ln>
        </p:spPr>
      </p:pic>
      <p:pic>
        <p:nvPicPr>
          <p:cNvPr id="368" name="Google Shape;368;p36"/>
          <p:cNvPicPr preferRelativeResize="0"/>
          <p:nvPr/>
        </p:nvPicPr>
        <p:blipFill>
          <a:blip r:embed="rId5">
            <a:alphaModFix/>
          </a:blip>
          <a:stretch>
            <a:fillRect/>
          </a:stretch>
        </p:blipFill>
        <p:spPr>
          <a:xfrm>
            <a:off x="-692400" y="3847525"/>
            <a:ext cx="1016050" cy="1016050"/>
          </a:xfrm>
          <a:prstGeom prst="rect">
            <a:avLst/>
          </a:prstGeom>
          <a:noFill/>
          <a:ln>
            <a:noFill/>
          </a:ln>
        </p:spPr>
      </p:pic>
      <p:pic>
        <p:nvPicPr>
          <p:cNvPr id="369" name="Google Shape;369;p36"/>
          <p:cNvPicPr preferRelativeResize="0"/>
          <p:nvPr/>
        </p:nvPicPr>
        <p:blipFill>
          <a:blip r:embed="rId6">
            <a:alphaModFix/>
          </a:blip>
          <a:stretch>
            <a:fillRect/>
          </a:stretch>
        </p:blipFill>
        <p:spPr>
          <a:xfrm>
            <a:off x="8572025" y="206375"/>
            <a:ext cx="1025847" cy="10258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1671069" y="-353399"/>
            <a:ext cx="895350" cy="895350"/>
          </a:xfrm>
          <a:prstGeom prst="rect">
            <a:avLst/>
          </a:prstGeom>
          <a:noFill/>
          <a:ln>
            <a:noFill/>
          </a:ln>
        </p:spPr>
      </p:pic>
      <p:pic>
        <p:nvPicPr>
          <p:cNvPr id="22" name="Google Shape;22;p3"/>
          <p:cNvPicPr preferRelativeResize="0"/>
          <p:nvPr/>
        </p:nvPicPr>
        <p:blipFill>
          <a:blip r:embed="rId3">
            <a:alphaModFix/>
          </a:blip>
          <a:stretch>
            <a:fillRect/>
          </a:stretch>
        </p:blipFill>
        <p:spPr>
          <a:xfrm>
            <a:off x="5340176" y="4433027"/>
            <a:ext cx="1025925" cy="1025925"/>
          </a:xfrm>
          <a:prstGeom prst="rect">
            <a:avLst/>
          </a:prstGeom>
          <a:noFill/>
          <a:ln>
            <a:noFill/>
          </a:ln>
        </p:spPr>
      </p:pic>
      <p:pic>
        <p:nvPicPr>
          <p:cNvPr id="23" name="Google Shape;23;p3"/>
          <p:cNvPicPr preferRelativeResize="0"/>
          <p:nvPr/>
        </p:nvPicPr>
        <p:blipFill rotWithShape="1">
          <a:blip r:embed="rId4">
            <a:alphaModFix/>
          </a:blip>
          <a:srcRect/>
          <a:stretch/>
        </p:blipFill>
        <p:spPr>
          <a:xfrm>
            <a:off x="324576" y="4551425"/>
            <a:ext cx="821300" cy="821300"/>
          </a:xfrm>
          <a:prstGeom prst="rect">
            <a:avLst/>
          </a:prstGeom>
          <a:noFill/>
          <a:ln>
            <a:noFill/>
          </a:ln>
        </p:spPr>
      </p:pic>
      <p:pic>
        <p:nvPicPr>
          <p:cNvPr id="24" name="Google Shape;24;p3"/>
          <p:cNvPicPr preferRelativeResize="0"/>
          <p:nvPr/>
        </p:nvPicPr>
        <p:blipFill>
          <a:blip r:embed="rId5">
            <a:alphaModFix/>
          </a:blip>
          <a:stretch>
            <a:fillRect/>
          </a:stretch>
        </p:blipFill>
        <p:spPr>
          <a:xfrm>
            <a:off x="8476271" y="3569112"/>
            <a:ext cx="821292" cy="821291"/>
          </a:xfrm>
          <a:prstGeom prst="rect">
            <a:avLst/>
          </a:prstGeom>
          <a:noFill/>
          <a:ln>
            <a:noFill/>
          </a:ln>
        </p:spPr>
      </p:pic>
      <p:pic>
        <p:nvPicPr>
          <p:cNvPr id="25" name="Google Shape;25;p3"/>
          <p:cNvPicPr preferRelativeResize="0"/>
          <p:nvPr/>
        </p:nvPicPr>
        <p:blipFill>
          <a:blip r:embed="rId6">
            <a:alphaModFix/>
          </a:blip>
          <a:stretch>
            <a:fillRect/>
          </a:stretch>
        </p:blipFill>
        <p:spPr>
          <a:xfrm>
            <a:off x="7849525" y="-392128"/>
            <a:ext cx="1263400" cy="1263400"/>
          </a:xfrm>
          <a:prstGeom prst="rect">
            <a:avLst/>
          </a:prstGeom>
          <a:noFill/>
          <a:ln>
            <a:noFill/>
          </a:ln>
        </p:spPr>
      </p:pic>
      <p:pic>
        <p:nvPicPr>
          <p:cNvPr id="26" name="Google Shape;26;p3"/>
          <p:cNvPicPr preferRelativeResize="0"/>
          <p:nvPr/>
        </p:nvPicPr>
        <p:blipFill>
          <a:blip r:embed="rId7">
            <a:alphaModFix/>
          </a:blip>
          <a:stretch>
            <a:fillRect/>
          </a:stretch>
        </p:blipFill>
        <p:spPr>
          <a:xfrm>
            <a:off x="-227800" y="1252814"/>
            <a:ext cx="895350" cy="895350"/>
          </a:xfrm>
          <a:prstGeom prst="rect">
            <a:avLst/>
          </a:prstGeom>
          <a:noFill/>
          <a:ln>
            <a:noFill/>
          </a:ln>
        </p:spPr>
      </p:pic>
      <p:sp>
        <p:nvSpPr>
          <p:cNvPr id="27" name="Google Shape;27;p3"/>
          <p:cNvSpPr txBox="1">
            <a:spLocks noGrp="1"/>
          </p:cNvSpPr>
          <p:nvPr>
            <p:ph type="title"/>
          </p:nvPr>
        </p:nvSpPr>
        <p:spPr>
          <a:xfrm>
            <a:off x="713100" y="2367017"/>
            <a:ext cx="4440600" cy="151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2329100" y="1252820"/>
            <a:ext cx="120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713100" y="3833092"/>
            <a:ext cx="44406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pic>
        <p:nvPicPr>
          <p:cNvPr id="31" name="Google Shape;31;p4"/>
          <p:cNvPicPr preferRelativeResize="0"/>
          <p:nvPr/>
        </p:nvPicPr>
        <p:blipFill>
          <a:blip r:embed="rId2">
            <a:alphaModFix/>
          </a:blip>
          <a:stretch>
            <a:fillRect/>
          </a:stretch>
        </p:blipFill>
        <p:spPr>
          <a:xfrm>
            <a:off x="6858209" y="4632143"/>
            <a:ext cx="1165675" cy="1165650"/>
          </a:xfrm>
          <a:prstGeom prst="rect">
            <a:avLst/>
          </a:prstGeom>
          <a:noFill/>
          <a:ln>
            <a:noFill/>
          </a:ln>
        </p:spPr>
      </p:pic>
      <p:pic>
        <p:nvPicPr>
          <p:cNvPr id="32" name="Google Shape;32;p4"/>
          <p:cNvPicPr preferRelativeResize="0"/>
          <p:nvPr/>
        </p:nvPicPr>
        <p:blipFill>
          <a:blip r:embed="rId3">
            <a:alphaModFix/>
          </a:blip>
          <a:stretch>
            <a:fillRect/>
          </a:stretch>
        </p:blipFill>
        <p:spPr>
          <a:xfrm>
            <a:off x="-527876" y="1705875"/>
            <a:ext cx="944550" cy="944550"/>
          </a:xfrm>
          <a:prstGeom prst="rect">
            <a:avLst/>
          </a:prstGeom>
          <a:noFill/>
          <a:ln>
            <a:noFill/>
          </a:ln>
        </p:spPr>
      </p:pic>
      <p:pic>
        <p:nvPicPr>
          <p:cNvPr id="33" name="Google Shape;33;p4"/>
          <p:cNvPicPr preferRelativeResize="0"/>
          <p:nvPr/>
        </p:nvPicPr>
        <p:blipFill rotWithShape="1">
          <a:blip r:embed="rId4">
            <a:alphaModFix/>
          </a:blip>
          <a:srcRect/>
          <a:stretch/>
        </p:blipFill>
        <p:spPr>
          <a:xfrm>
            <a:off x="4378548" y="-454498"/>
            <a:ext cx="993900" cy="993900"/>
          </a:xfrm>
          <a:prstGeom prst="rect">
            <a:avLst/>
          </a:prstGeom>
          <a:noFill/>
          <a:ln>
            <a:noFill/>
          </a:ln>
        </p:spPr>
      </p:pic>
      <p:pic>
        <p:nvPicPr>
          <p:cNvPr id="34" name="Google Shape;34;p4"/>
          <p:cNvPicPr preferRelativeResize="0"/>
          <p:nvPr/>
        </p:nvPicPr>
        <p:blipFill>
          <a:blip r:embed="rId5">
            <a:alphaModFix/>
          </a:blip>
          <a:stretch>
            <a:fillRect/>
          </a:stretch>
        </p:blipFill>
        <p:spPr>
          <a:xfrm>
            <a:off x="2285471" y="4708612"/>
            <a:ext cx="821292" cy="821291"/>
          </a:xfrm>
          <a:prstGeom prst="rect">
            <a:avLst/>
          </a:prstGeom>
          <a:noFill/>
          <a:ln>
            <a:noFill/>
          </a:ln>
        </p:spPr>
      </p:pic>
      <p:pic>
        <p:nvPicPr>
          <p:cNvPr id="35" name="Google Shape;35;p4"/>
          <p:cNvPicPr preferRelativeResize="0"/>
          <p:nvPr/>
        </p:nvPicPr>
        <p:blipFill>
          <a:blip r:embed="rId6">
            <a:alphaModFix/>
          </a:blip>
          <a:stretch>
            <a:fillRect/>
          </a:stretch>
        </p:blipFill>
        <p:spPr>
          <a:xfrm>
            <a:off x="8345350" y="-47653"/>
            <a:ext cx="1263400" cy="1263400"/>
          </a:xfrm>
          <a:prstGeom prst="rect">
            <a:avLst/>
          </a:prstGeom>
          <a:noFill/>
          <a:ln>
            <a:noFill/>
          </a:ln>
        </p:spPr>
      </p:pic>
      <p:pic>
        <p:nvPicPr>
          <p:cNvPr id="36" name="Google Shape;36;p4"/>
          <p:cNvPicPr preferRelativeResize="0"/>
          <p:nvPr/>
        </p:nvPicPr>
        <p:blipFill>
          <a:blip r:embed="rId7">
            <a:alphaModFix/>
          </a:blip>
          <a:stretch>
            <a:fillRect/>
          </a:stretch>
        </p:blipFill>
        <p:spPr>
          <a:xfrm>
            <a:off x="8585763" y="2964007"/>
            <a:ext cx="906600" cy="906600"/>
          </a:xfrm>
          <a:prstGeom prst="rect">
            <a:avLst/>
          </a:prstGeom>
          <a:noFill/>
          <a:ln>
            <a:noFill/>
          </a:ln>
        </p:spPr>
      </p:pic>
      <p:sp>
        <p:nvSpPr>
          <p:cNvPr id="37" name="Google Shape;37;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pic>
        <p:nvPicPr>
          <p:cNvPr id="40" name="Google Shape;40;p5"/>
          <p:cNvPicPr preferRelativeResize="0"/>
          <p:nvPr/>
        </p:nvPicPr>
        <p:blipFill>
          <a:blip r:embed="rId2">
            <a:alphaModFix/>
          </a:blip>
          <a:stretch>
            <a:fillRect/>
          </a:stretch>
        </p:blipFill>
        <p:spPr>
          <a:xfrm>
            <a:off x="5314406" y="4863587"/>
            <a:ext cx="730488" cy="730487"/>
          </a:xfrm>
          <a:prstGeom prst="rect">
            <a:avLst/>
          </a:prstGeom>
          <a:noFill/>
          <a:ln>
            <a:noFill/>
          </a:ln>
        </p:spPr>
      </p:pic>
      <p:pic>
        <p:nvPicPr>
          <p:cNvPr id="41" name="Google Shape;41;p5"/>
          <p:cNvPicPr preferRelativeResize="0"/>
          <p:nvPr/>
        </p:nvPicPr>
        <p:blipFill>
          <a:blip r:embed="rId3">
            <a:alphaModFix/>
          </a:blip>
          <a:stretch>
            <a:fillRect/>
          </a:stretch>
        </p:blipFill>
        <p:spPr>
          <a:xfrm>
            <a:off x="-531186" y="753599"/>
            <a:ext cx="854844" cy="854839"/>
          </a:xfrm>
          <a:prstGeom prst="rect">
            <a:avLst/>
          </a:prstGeom>
          <a:noFill/>
          <a:ln>
            <a:noFill/>
          </a:ln>
        </p:spPr>
      </p:pic>
      <p:pic>
        <p:nvPicPr>
          <p:cNvPr id="42" name="Google Shape;42;p5"/>
          <p:cNvPicPr preferRelativeResize="0"/>
          <p:nvPr/>
        </p:nvPicPr>
        <p:blipFill>
          <a:blip r:embed="rId4">
            <a:alphaModFix/>
          </a:blip>
          <a:stretch>
            <a:fillRect/>
          </a:stretch>
        </p:blipFill>
        <p:spPr>
          <a:xfrm>
            <a:off x="8785588" y="3045407"/>
            <a:ext cx="906600" cy="906600"/>
          </a:xfrm>
          <a:prstGeom prst="rect">
            <a:avLst/>
          </a:prstGeom>
          <a:noFill/>
          <a:ln>
            <a:noFill/>
          </a:ln>
        </p:spPr>
      </p:pic>
      <p:pic>
        <p:nvPicPr>
          <p:cNvPr id="43" name="Google Shape;43;p5"/>
          <p:cNvPicPr preferRelativeResize="0"/>
          <p:nvPr/>
        </p:nvPicPr>
        <p:blipFill>
          <a:blip r:embed="rId5">
            <a:alphaModFix/>
          </a:blip>
          <a:stretch>
            <a:fillRect/>
          </a:stretch>
        </p:blipFill>
        <p:spPr>
          <a:xfrm>
            <a:off x="-692400" y="3847525"/>
            <a:ext cx="1016050" cy="1016050"/>
          </a:xfrm>
          <a:prstGeom prst="rect">
            <a:avLst/>
          </a:prstGeom>
          <a:noFill/>
          <a:ln>
            <a:noFill/>
          </a:ln>
        </p:spPr>
      </p:pic>
      <p:pic>
        <p:nvPicPr>
          <p:cNvPr id="44" name="Google Shape;44;p5"/>
          <p:cNvPicPr preferRelativeResize="0"/>
          <p:nvPr/>
        </p:nvPicPr>
        <p:blipFill>
          <a:blip r:embed="rId6">
            <a:alphaModFix/>
          </a:blip>
          <a:stretch>
            <a:fillRect/>
          </a:stretch>
        </p:blipFill>
        <p:spPr>
          <a:xfrm>
            <a:off x="8572025" y="206375"/>
            <a:ext cx="1025847" cy="1025845"/>
          </a:xfrm>
          <a:prstGeom prst="rect">
            <a:avLst/>
          </a:prstGeom>
          <a:noFill/>
          <a:ln>
            <a:noFill/>
          </a:ln>
        </p:spPr>
      </p:pic>
      <p:sp>
        <p:nvSpPr>
          <p:cNvPr id="45" name="Google Shape;45;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5"/>
          <p:cNvSpPr txBox="1">
            <a:spLocks noGrp="1"/>
          </p:cNvSpPr>
          <p:nvPr>
            <p:ph type="title" idx="2"/>
          </p:nvPr>
        </p:nvSpPr>
        <p:spPr>
          <a:xfrm>
            <a:off x="1686500" y="2876550"/>
            <a:ext cx="2505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5"/>
          <p:cNvSpPr txBox="1">
            <a:spLocks noGrp="1"/>
          </p:cNvSpPr>
          <p:nvPr>
            <p:ph type="title" idx="3"/>
          </p:nvPr>
        </p:nvSpPr>
        <p:spPr>
          <a:xfrm>
            <a:off x="4951900" y="2876550"/>
            <a:ext cx="2505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 name="Google Shape;48;p5"/>
          <p:cNvSpPr txBox="1">
            <a:spLocks noGrp="1"/>
          </p:cNvSpPr>
          <p:nvPr>
            <p:ph type="subTitle" idx="1"/>
          </p:nvPr>
        </p:nvSpPr>
        <p:spPr>
          <a:xfrm>
            <a:off x="4951897"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5"/>
          <p:cNvSpPr txBox="1">
            <a:spLocks noGrp="1"/>
          </p:cNvSpPr>
          <p:nvPr>
            <p:ph type="subTitle" idx="4"/>
          </p:nvPr>
        </p:nvSpPr>
        <p:spPr>
          <a:xfrm>
            <a:off x="1686500"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2498250" y="1849388"/>
            <a:ext cx="414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2498350" y="2614988"/>
            <a:ext cx="4147500" cy="112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79" name="Google Shape;79;p9"/>
          <p:cNvPicPr preferRelativeResize="0"/>
          <p:nvPr/>
        </p:nvPicPr>
        <p:blipFill>
          <a:blip r:embed="rId2">
            <a:alphaModFix/>
          </a:blip>
          <a:stretch>
            <a:fillRect/>
          </a:stretch>
        </p:blipFill>
        <p:spPr>
          <a:xfrm>
            <a:off x="4571988" y="4497152"/>
            <a:ext cx="904125" cy="904125"/>
          </a:xfrm>
          <a:prstGeom prst="rect">
            <a:avLst/>
          </a:prstGeom>
          <a:noFill/>
          <a:ln>
            <a:noFill/>
          </a:ln>
        </p:spPr>
      </p:pic>
      <p:pic>
        <p:nvPicPr>
          <p:cNvPr id="80" name="Google Shape;80;p9"/>
          <p:cNvPicPr preferRelativeResize="0"/>
          <p:nvPr/>
        </p:nvPicPr>
        <p:blipFill>
          <a:blip r:embed="rId3">
            <a:alphaModFix/>
          </a:blip>
          <a:stretch>
            <a:fillRect/>
          </a:stretch>
        </p:blipFill>
        <p:spPr>
          <a:xfrm>
            <a:off x="2498358" y="-201748"/>
            <a:ext cx="630975" cy="630974"/>
          </a:xfrm>
          <a:prstGeom prst="rect">
            <a:avLst/>
          </a:prstGeom>
          <a:noFill/>
          <a:ln>
            <a:noFill/>
          </a:ln>
        </p:spPr>
      </p:pic>
      <p:pic>
        <p:nvPicPr>
          <p:cNvPr id="81" name="Google Shape;81;p9"/>
          <p:cNvPicPr preferRelativeResize="0"/>
          <p:nvPr/>
        </p:nvPicPr>
        <p:blipFill>
          <a:blip r:embed="rId4">
            <a:alphaModFix/>
          </a:blip>
          <a:stretch>
            <a:fillRect/>
          </a:stretch>
        </p:blipFill>
        <p:spPr>
          <a:xfrm>
            <a:off x="8608700" y="3177824"/>
            <a:ext cx="799725" cy="799723"/>
          </a:xfrm>
          <a:prstGeom prst="rect">
            <a:avLst/>
          </a:prstGeom>
          <a:noFill/>
          <a:ln>
            <a:noFill/>
          </a:ln>
        </p:spPr>
      </p:pic>
      <p:pic>
        <p:nvPicPr>
          <p:cNvPr id="82" name="Google Shape;82;p9"/>
          <p:cNvPicPr preferRelativeResize="0"/>
          <p:nvPr/>
        </p:nvPicPr>
        <p:blipFill>
          <a:blip r:embed="rId5">
            <a:alphaModFix/>
          </a:blip>
          <a:stretch>
            <a:fillRect/>
          </a:stretch>
        </p:blipFill>
        <p:spPr>
          <a:xfrm>
            <a:off x="-148035" y="-1"/>
            <a:ext cx="741029" cy="741028"/>
          </a:xfrm>
          <a:prstGeom prst="rect">
            <a:avLst/>
          </a:prstGeom>
          <a:noFill/>
          <a:ln>
            <a:noFill/>
          </a:ln>
        </p:spPr>
      </p:pic>
      <p:pic>
        <p:nvPicPr>
          <p:cNvPr id="83" name="Google Shape;83;p9"/>
          <p:cNvPicPr preferRelativeResize="0"/>
          <p:nvPr/>
        </p:nvPicPr>
        <p:blipFill>
          <a:blip r:embed="rId6">
            <a:alphaModFix/>
          </a:blip>
          <a:stretch>
            <a:fillRect/>
          </a:stretch>
        </p:blipFill>
        <p:spPr>
          <a:xfrm>
            <a:off x="8430912" y="370013"/>
            <a:ext cx="944550" cy="944550"/>
          </a:xfrm>
          <a:prstGeom prst="rect">
            <a:avLst/>
          </a:prstGeom>
          <a:noFill/>
          <a:ln>
            <a:noFill/>
          </a:ln>
        </p:spPr>
      </p:pic>
      <p:pic>
        <p:nvPicPr>
          <p:cNvPr id="84" name="Google Shape;84;p9"/>
          <p:cNvPicPr preferRelativeResize="0"/>
          <p:nvPr/>
        </p:nvPicPr>
        <p:blipFill rotWithShape="1">
          <a:blip r:embed="rId7">
            <a:alphaModFix/>
          </a:blip>
          <a:srcRect/>
          <a:stretch/>
        </p:blipFill>
        <p:spPr>
          <a:xfrm>
            <a:off x="-178601" y="2571761"/>
            <a:ext cx="460744" cy="460741"/>
          </a:xfrm>
          <a:prstGeom prst="rect">
            <a:avLst/>
          </a:prstGeom>
          <a:noFill/>
          <a:ln>
            <a:noFill/>
          </a:ln>
        </p:spPr>
      </p:pic>
      <p:pic>
        <p:nvPicPr>
          <p:cNvPr id="85" name="Google Shape;85;p9"/>
          <p:cNvPicPr preferRelativeResize="0"/>
          <p:nvPr/>
        </p:nvPicPr>
        <p:blipFill>
          <a:blip r:embed="rId8">
            <a:alphaModFix/>
          </a:blip>
          <a:stretch>
            <a:fillRect/>
          </a:stretch>
        </p:blipFill>
        <p:spPr>
          <a:xfrm>
            <a:off x="7167524" y="4796525"/>
            <a:ext cx="604748" cy="604747"/>
          </a:xfrm>
          <a:prstGeom prst="rect">
            <a:avLst/>
          </a:prstGeom>
          <a:noFill/>
          <a:ln>
            <a:noFill/>
          </a:ln>
        </p:spPr>
      </p:pic>
      <p:pic>
        <p:nvPicPr>
          <p:cNvPr id="86" name="Google Shape;86;p9"/>
          <p:cNvPicPr preferRelativeResize="0"/>
          <p:nvPr/>
        </p:nvPicPr>
        <p:blipFill>
          <a:blip r:embed="rId9">
            <a:alphaModFix/>
          </a:blip>
          <a:stretch>
            <a:fillRect/>
          </a:stretch>
        </p:blipFill>
        <p:spPr>
          <a:xfrm>
            <a:off x="6770975" y="-215925"/>
            <a:ext cx="659325" cy="6593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
        <p:cNvGrpSpPr/>
        <p:nvPr/>
      </p:nvGrpSpPr>
      <p:grpSpPr>
        <a:xfrm>
          <a:off x="0" y="0"/>
          <a:ext cx="0" cy="0"/>
          <a:chOff x="0" y="0"/>
          <a:chExt cx="0" cy="0"/>
        </a:xfrm>
      </p:grpSpPr>
      <p:pic>
        <p:nvPicPr>
          <p:cNvPr id="105" name="Google Shape;105;p13"/>
          <p:cNvPicPr preferRelativeResize="0"/>
          <p:nvPr/>
        </p:nvPicPr>
        <p:blipFill>
          <a:blip r:embed="rId2">
            <a:alphaModFix/>
          </a:blip>
          <a:stretch>
            <a:fillRect/>
          </a:stretch>
        </p:blipFill>
        <p:spPr>
          <a:xfrm>
            <a:off x="-287944" y="4666287"/>
            <a:ext cx="730488" cy="730487"/>
          </a:xfrm>
          <a:prstGeom prst="rect">
            <a:avLst/>
          </a:prstGeom>
          <a:noFill/>
          <a:ln>
            <a:noFill/>
          </a:ln>
        </p:spPr>
      </p:pic>
      <p:pic>
        <p:nvPicPr>
          <p:cNvPr id="106" name="Google Shape;106;p13"/>
          <p:cNvPicPr preferRelativeResize="0"/>
          <p:nvPr/>
        </p:nvPicPr>
        <p:blipFill>
          <a:blip r:embed="rId3">
            <a:alphaModFix/>
          </a:blip>
          <a:stretch>
            <a:fillRect/>
          </a:stretch>
        </p:blipFill>
        <p:spPr>
          <a:xfrm>
            <a:off x="7373589" y="4766899"/>
            <a:ext cx="854844" cy="854839"/>
          </a:xfrm>
          <a:prstGeom prst="rect">
            <a:avLst/>
          </a:prstGeom>
          <a:noFill/>
          <a:ln>
            <a:noFill/>
          </a:ln>
        </p:spPr>
      </p:pic>
      <p:pic>
        <p:nvPicPr>
          <p:cNvPr id="107" name="Google Shape;107;p13"/>
          <p:cNvPicPr preferRelativeResize="0"/>
          <p:nvPr/>
        </p:nvPicPr>
        <p:blipFill>
          <a:blip r:embed="rId4">
            <a:alphaModFix/>
          </a:blip>
          <a:stretch>
            <a:fillRect/>
          </a:stretch>
        </p:blipFill>
        <p:spPr>
          <a:xfrm>
            <a:off x="-354287" y="372457"/>
            <a:ext cx="906600" cy="906600"/>
          </a:xfrm>
          <a:prstGeom prst="rect">
            <a:avLst/>
          </a:prstGeom>
          <a:noFill/>
          <a:ln>
            <a:noFill/>
          </a:ln>
        </p:spPr>
      </p:pic>
      <p:pic>
        <p:nvPicPr>
          <p:cNvPr id="108" name="Google Shape;108;p13"/>
          <p:cNvPicPr preferRelativeResize="0"/>
          <p:nvPr/>
        </p:nvPicPr>
        <p:blipFill>
          <a:blip r:embed="rId5">
            <a:alphaModFix/>
          </a:blip>
          <a:stretch>
            <a:fillRect/>
          </a:stretch>
        </p:blipFill>
        <p:spPr>
          <a:xfrm>
            <a:off x="8496513" y="539399"/>
            <a:ext cx="1016050" cy="1016050"/>
          </a:xfrm>
          <a:prstGeom prst="rect">
            <a:avLst/>
          </a:prstGeom>
          <a:noFill/>
          <a:ln>
            <a:noFill/>
          </a:ln>
        </p:spPr>
      </p:pic>
      <p:pic>
        <p:nvPicPr>
          <p:cNvPr id="109" name="Google Shape;109;p13"/>
          <p:cNvPicPr preferRelativeResize="0"/>
          <p:nvPr/>
        </p:nvPicPr>
        <p:blipFill>
          <a:blip r:embed="rId6">
            <a:alphaModFix/>
          </a:blip>
          <a:stretch>
            <a:fillRect/>
          </a:stretch>
        </p:blipFill>
        <p:spPr>
          <a:xfrm>
            <a:off x="4796175" y="4485875"/>
            <a:ext cx="1025847" cy="1025845"/>
          </a:xfrm>
          <a:prstGeom prst="rect">
            <a:avLst/>
          </a:prstGeom>
          <a:noFill/>
          <a:ln>
            <a:noFill/>
          </a:ln>
        </p:spPr>
      </p:pic>
      <p:pic>
        <p:nvPicPr>
          <p:cNvPr id="110" name="Google Shape;110;p13"/>
          <p:cNvPicPr preferRelativeResize="0"/>
          <p:nvPr/>
        </p:nvPicPr>
        <p:blipFill rotWithShape="1">
          <a:blip r:embed="rId7">
            <a:alphaModFix/>
          </a:blip>
          <a:srcRect/>
          <a:stretch/>
        </p:blipFill>
        <p:spPr>
          <a:xfrm>
            <a:off x="8738189" y="3032259"/>
            <a:ext cx="532730" cy="532728"/>
          </a:xfrm>
          <a:prstGeom prst="rect">
            <a:avLst/>
          </a:prstGeom>
          <a:noFill/>
          <a:ln>
            <a:noFill/>
          </a:ln>
        </p:spPr>
      </p:pic>
      <p:sp>
        <p:nvSpPr>
          <p:cNvPr id="111" name="Google Shape;11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3"/>
          <p:cNvSpPr txBox="1">
            <a:spLocks noGrp="1"/>
          </p:cNvSpPr>
          <p:nvPr>
            <p:ph type="title" idx="2"/>
          </p:nvPr>
        </p:nvSpPr>
        <p:spPr>
          <a:xfrm>
            <a:off x="713100" y="174540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1"/>
          </p:nvPr>
        </p:nvSpPr>
        <p:spPr>
          <a:xfrm>
            <a:off x="713100" y="2255713"/>
            <a:ext cx="232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3"/>
          <p:cNvSpPr txBox="1">
            <a:spLocks noGrp="1"/>
          </p:cNvSpPr>
          <p:nvPr>
            <p:ph type="title" idx="3"/>
          </p:nvPr>
        </p:nvSpPr>
        <p:spPr>
          <a:xfrm>
            <a:off x="4751250" y="174540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subTitle" idx="4"/>
          </p:nvPr>
        </p:nvSpPr>
        <p:spPr>
          <a:xfrm>
            <a:off x="4751250" y="2255725"/>
            <a:ext cx="232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3"/>
          <p:cNvSpPr txBox="1">
            <a:spLocks noGrp="1"/>
          </p:cNvSpPr>
          <p:nvPr>
            <p:ph type="title" idx="5"/>
          </p:nvPr>
        </p:nvSpPr>
        <p:spPr>
          <a:xfrm>
            <a:off x="713100" y="3259903"/>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6"/>
          </p:nvPr>
        </p:nvSpPr>
        <p:spPr>
          <a:xfrm>
            <a:off x="713100" y="3770225"/>
            <a:ext cx="232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3"/>
          <p:cNvSpPr txBox="1">
            <a:spLocks noGrp="1"/>
          </p:cNvSpPr>
          <p:nvPr>
            <p:ph type="title" idx="7"/>
          </p:nvPr>
        </p:nvSpPr>
        <p:spPr>
          <a:xfrm>
            <a:off x="4751250" y="3259904"/>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8"/>
          </p:nvPr>
        </p:nvSpPr>
        <p:spPr>
          <a:xfrm>
            <a:off x="4751250" y="3770226"/>
            <a:ext cx="232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3"/>
          <p:cNvSpPr txBox="1">
            <a:spLocks noGrp="1"/>
          </p:cNvSpPr>
          <p:nvPr>
            <p:ph type="title" idx="9" hasCustomPrompt="1"/>
          </p:nvPr>
        </p:nvSpPr>
        <p:spPr>
          <a:xfrm>
            <a:off x="3404500" y="1979100"/>
            <a:ext cx="90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1" name="Google Shape;121;p13"/>
          <p:cNvSpPr txBox="1">
            <a:spLocks noGrp="1"/>
          </p:cNvSpPr>
          <p:nvPr>
            <p:ph type="title" idx="13" hasCustomPrompt="1"/>
          </p:nvPr>
        </p:nvSpPr>
        <p:spPr>
          <a:xfrm>
            <a:off x="3404500" y="3493625"/>
            <a:ext cx="90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2" name="Google Shape;122;p13"/>
          <p:cNvSpPr txBox="1">
            <a:spLocks noGrp="1"/>
          </p:cNvSpPr>
          <p:nvPr>
            <p:ph type="title" idx="14" hasCustomPrompt="1"/>
          </p:nvPr>
        </p:nvSpPr>
        <p:spPr>
          <a:xfrm>
            <a:off x="7448250" y="1979100"/>
            <a:ext cx="90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3" name="Google Shape;123;p13"/>
          <p:cNvSpPr txBox="1">
            <a:spLocks noGrp="1"/>
          </p:cNvSpPr>
          <p:nvPr>
            <p:ph type="title" idx="15" hasCustomPrompt="1"/>
          </p:nvPr>
        </p:nvSpPr>
        <p:spPr>
          <a:xfrm>
            <a:off x="7448250" y="3493625"/>
            <a:ext cx="90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24"/>
        <p:cNvGrpSpPr/>
        <p:nvPr/>
      </p:nvGrpSpPr>
      <p:grpSpPr>
        <a:xfrm>
          <a:off x="0" y="0"/>
          <a:ext cx="0" cy="0"/>
          <a:chOff x="0" y="0"/>
          <a:chExt cx="0" cy="0"/>
        </a:xfrm>
      </p:grpSpPr>
      <p:pic>
        <p:nvPicPr>
          <p:cNvPr id="125" name="Google Shape;125;p14"/>
          <p:cNvPicPr preferRelativeResize="0"/>
          <p:nvPr/>
        </p:nvPicPr>
        <p:blipFill>
          <a:blip r:embed="rId2">
            <a:alphaModFix/>
          </a:blip>
          <a:stretch>
            <a:fillRect/>
          </a:stretch>
        </p:blipFill>
        <p:spPr>
          <a:xfrm>
            <a:off x="-260488" y="539400"/>
            <a:ext cx="604748" cy="604747"/>
          </a:xfrm>
          <a:prstGeom prst="rect">
            <a:avLst/>
          </a:prstGeom>
          <a:noFill/>
          <a:ln>
            <a:noFill/>
          </a:ln>
        </p:spPr>
      </p:pic>
      <p:pic>
        <p:nvPicPr>
          <p:cNvPr id="126" name="Google Shape;126;p14"/>
          <p:cNvPicPr preferRelativeResize="0"/>
          <p:nvPr/>
        </p:nvPicPr>
        <p:blipFill>
          <a:blip r:embed="rId3">
            <a:alphaModFix/>
          </a:blip>
          <a:stretch>
            <a:fillRect/>
          </a:stretch>
        </p:blipFill>
        <p:spPr>
          <a:xfrm>
            <a:off x="8237239" y="4604099"/>
            <a:ext cx="854844" cy="854839"/>
          </a:xfrm>
          <a:prstGeom prst="rect">
            <a:avLst/>
          </a:prstGeom>
          <a:noFill/>
          <a:ln>
            <a:noFill/>
          </a:ln>
        </p:spPr>
      </p:pic>
      <p:pic>
        <p:nvPicPr>
          <p:cNvPr id="127" name="Google Shape;127;p14"/>
          <p:cNvPicPr preferRelativeResize="0"/>
          <p:nvPr/>
        </p:nvPicPr>
        <p:blipFill rotWithShape="1">
          <a:blip r:embed="rId4">
            <a:alphaModFix/>
          </a:blip>
          <a:srcRect/>
          <a:stretch/>
        </p:blipFill>
        <p:spPr>
          <a:xfrm>
            <a:off x="6114452" y="-223628"/>
            <a:ext cx="679800" cy="679800"/>
          </a:xfrm>
          <a:prstGeom prst="rect">
            <a:avLst/>
          </a:prstGeom>
          <a:noFill/>
          <a:ln>
            <a:noFill/>
          </a:ln>
        </p:spPr>
      </p:pic>
      <p:pic>
        <p:nvPicPr>
          <p:cNvPr id="128" name="Google Shape;128;p14"/>
          <p:cNvPicPr preferRelativeResize="0"/>
          <p:nvPr/>
        </p:nvPicPr>
        <p:blipFill>
          <a:blip r:embed="rId2">
            <a:alphaModFix/>
          </a:blip>
          <a:stretch>
            <a:fillRect/>
          </a:stretch>
        </p:blipFill>
        <p:spPr>
          <a:xfrm>
            <a:off x="8677537" y="2977050"/>
            <a:ext cx="604748" cy="604747"/>
          </a:xfrm>
          <a:prstGeom prst="rect">
            <a:avLst/>
          </a:prstGeom>
          <a:noFill/>
          <a:ln>
            <a:noFill/>
          </a:ln>
        </p:spPr>
      </p:pic>
      <p:pic>
        <p:nvPicPr>
          <p:cNvPr id="129" name="Google Shape;129;p14"/>
          <p:cNvPicPr preferRelativeResize="0"/>
          <p:nvPr/>
        </p:nvPicPr>
        <p:blipFill rotWithShape="1">
          <a:blip r:embed="rId4">
            <a:alphaModFix/>
          </a:blip>
          <a:srcRect/>
          <a:stretch/>
        </p:blipFill>
        <p:spPr>
          <a:xfrm>
            <a:off x="1722266" y="4628858"/>
            <a:ext cx="805325" cy="805325"/>
          </a:xfrm>
          <a:prstGeom prst="rect">
            <a:avLst/>
          </a:prstGeom>
          <a:noFill/>
          <a:ln>
            <a:noFill/>
          </a:ln>
        </p:spPr>
      </p:pic>
      <p:sp>
        <p:nvSpPr>
          <p:cNvPr id="130" name="Google Shape;130;p14"/>
          <p:cNvSpPr txBox="1">
            <a:spLocks noGrp="1"/>
          </p:cNvSpPr>
          <p:nvPr>
            <p:ph type="title"/>
          </p:nvPr>
        </p:nvSpPr>
        <p:spPr>
          <a:xfrm>
            <a:off x="2349750" y="2468800"/>
            <a:ext cx="4444500" cy="120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8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1" name="Google Shape;131;p14"/>
          <p:cNvSpPr txBox="1">
            <a:spLocks noGrp="1"/>
          </p:cNvSpPr>
          <p:nvPr>
            <p:ph type="subTitle" idx="1"/>
          </p:nvPr>
        </p:nvSpPr>
        <p:spPr>
          <a:xfrm>
            <a:off x="2512200" y="3680738"/>
            <a:ext cx="4119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40"/>
        <p:cNvGrpSpPr/>
        <p:nvPr/>
      </p:nvGrpSpPr>
      <p:grpSpPr>
        <a:xfrm>
          <a:off x="0" y="0"/>
          <a:ext cx="0" cy="0"/>
          <a:chOff x="0" y="0"/>
          <a:chExt cx="0" cy="0"/>
        </a:xfrm>
      </p:grpSpPr>
      <p:pic>
        <p:nvPicPr>
          <p:cNvPr id="141" name="Google Shape;141;p16"/>
          <p:cNvPicPr preferRelativeResize="0"/>
          <p:nvPr/>
        </p:nvPicPr>
        <p:blipFill>
          <a:blip r:embed="rId2">
            <a:alphaModFix/>
          </a:blip>
          <a:stretch>
            <a:fillRect/>
          </a:stretch>
        </p:blipFill>
        <p:spPr>
          <a:xfrm>
            <a:off x="8645700" y="4204236"/>
            <a:ext cx="799725" cy="799723"/>
          </a:xfrm>
          <a:prstGeom prst="rect">
            <a:avLst/>
          </a:prstGeom>
          <a:noFill/>
          <a:ln>
            <a:noFill/>
          </a:ln>
        </p:spPr>
      </p:pic>
      <p:pic>
        <p:nvPicPr>
          <p:cNvPr id="142" name="Google Shape;142;p16"/>
          <p:cNvPicPr preferRelativeResize="0"/>
          <p:nvPr/>
        </p:nvPicPr>
        <p:blipFill>
          <a:blip r:embed="rId3">
            <a:alphaModFix/>
          </a:blip>
          <a:stretch>
            <a:fillRect/>
          </a:stretch>
        </p:blipFill>
        <p:spPr>
          <a:xfrm>
            <a:off x="2817610" y="4423784"/>
            <a:ext cx="1046575" cy="1046575"/>
          </a:xfrm>
          <a:prstGeom prst="rect">
            <a:avLst/>
          </a:prstGeom>
          <a:noFill/>
          <a:ln>
            <a:noFill/>
          </a:ln>
        </p:spPr>
      </p:pic>
      <p:pic>
        <p:nvPicPr>
          <p:cNvPr id="143" name="Google Shape;143;p16"/>
          <p:cNvPicPr preferRelativeResize="0"/>
          <p:nvPr/>
        </p:nvPicPr>
        <p:blipFill>
          <a:blip r:embed="rId4">
            <a:alphaModFix/>
          </a:blip>
          <a:stretch>
            <a:fillRect/>
          </a:stretch>
        </p:blipFill>
        <p:spPr>
          <a:xfrm>
            <a:off x="-517353" y="-383625"/>
            <a:ext cx="1138275" cy="1138275"/>
          </a:xfrm>
          <a:prstGeom prst="rect">
            <a:avLst/>
          </a:prstGeom>
          <a:noFill/>
          <a:ln>
            <a:noFill/>
          </a:ln>
        </p:spPr>
      </p:pic>
      <p:pic>
        <p:nvPicPr>
          <p:cNvPr id="144" name="Google Shape;144;p16"/>
          <p:cNvPicPr preferRelativeResize="0"/>
          <p:nvPr/>
        </p:nvPicPr>
        <p:blipFill rotWithShape="1">
          <a:blip r:embed="rId5">
            <a:alphaModFix/>
          </a:blip>
          <a:srcRect/>
          <a:stretch/>
        </p:blipFill>
        <p:spPr>
          <a:xfrm>
            <a:off x="-376758" y="3394794"/>
            <a:ext cx="857100" cy="857100"/>
          </a:xfrm>
          <a:prstGeom prst="rect">
            <a:avLst/>
          </a:prstGeom>
          <a:noFill/>
          <a:ln>
            <a:noFill/>
          </a:ln>
        </p:spPr>
      </p:pic>
      <p:pic>
        <p:nvPicPr>
          <p:cNvPr id="145" name="Google Shape;145;p16"/>
          <p:cNvPicPr preferRelativeResize="0"/>
          <p:nvPr/>
        </p:nvPicPr>
        <p:blipFill>
          <a:blip r:embed="rId6">
            <a:alphaModFix/>
          </a:blip>
          <a:stretch>
            <a:fillRect/>
          </a:stretch>
        </p:blipFill>
        <p:spPr>
          <a:xfrm>
            <a:off x="4898600" y="-312150"/>
            <a:ext cx="659325" cy="659325"/>
          </a:xfrm>
          <a:prstGeom prst="rect">
            <a:avLst/>
          </a:prstGeom>
          <a:noFill/>
          <a:ln>
            <a:noFill/>
          </a:ln>
        </p:spPr>
      </p:pic>
      <p:pic>
        <p:nvPicPr>
          <p:cNvPr id="146" name="Google Shape;146;p16"/>
          <p:cNvPicPr preferRelativeResize="0"/>
          <p:nvPr/>
        </p:nvPicPr>
        <p:blipFill>
          <a:blip r:embed="rId7">
            <a:alphaModFix/>
          </a:blip>
          <a:stretch>
            <a:fillRect/>
          </a:stretch>
        </p:blipFill>
        <p:spPr>
          <a:xfrm>
            <a:off x="8360525" y="754650"/>
            <a:ext cx="1162050" cy="1162050"/>
          </a:xfrm>
          <a:prstGeom prst="rect">
            <a:avLst/>
          </a:prstGeom>
          <a:noFill/>
          <a:ln>
            <a:noFill/>
          </a:ln>
        </p:spPr>
      </p:pic>
      <p:sp>
        <p:nvSpPr>
          <p:cNvPr id="147" name="Google Shape;147;p16"/>
          <p:cNvSpPr txBox="1">
            <a:spLocks noGrp="1"/>
          </p:cNvSpPr>
          <p:nvPr>
            <p:ph type="title"/>
          </p:nvPr>
        </p:nvSpPr>
        <p:spPr>
          <a:xfrm>
            <a:off x="3585300" y="2367025"/>
            <a:ext cx="4845600" cy="151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8" name="Google Shape;148;p16"/>
          <p:cNvSpPr txBox="1">
            <a:spLocks noGrp="1"/>
          </p:cNvSpPr>
          <p:nvPr>
            <p:ph type="title" idx="2" hasCustomPrompt="1"/>
          </p:nvPr>
        </p:nvSpPr>
        <p:spPr>
          <a:xfrm>
            <a:off x="5403750" y="1252825"/>
            <a:ext cx="120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49" name="Google Shape;149;p16"/>
          <p:cNvSpPr txBox="1">
            <a:spLocks noGrp="1"/>
          </p:cNvSpPr>
          <p:nvPr>
            <p:ph type="subTitle" idx="1"/>
          </p:nvPr>
        </p:nvSpPr>
        <p:spPr>
          <a:xfrm>
            <a:off x="3787800" y="3833100"/>
            <a:ext cx="44406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3600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1pPr>
            <a:lvl2pPr lvl="1"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2pPr>
            <a:lvl3pPr lvl="2"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3pPr>
            <a:lvl4pPr lvl="3"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4pPr>
            <a:lvl5pPr lvl="4"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5pPr>
            <a:lvl6pPr lvl="5"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6pPr>
            <a:lvl7pPr lvl="6"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7pPr>
            <a:lvl8pPr lvl="7"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8pPr>
            <a:lvl9pPr lvl="8" rtl="0">
              <a:spcBef>
                <a:spcPts val="0"/>
              </a:spcBef>
              <a:spcAft>
                <a:spcPts val="0"/>
              </a:spcAft>
              <a:buClr>
                <a:schemeClr val="dk1"/>
              </a:buClr>
              <a:buSzPts val="2800"/>
              <a:buFont typeface="Prosto One"/>
              <a:buNone/>
              <a:defRPr sz="2800" b="1">
                <a:solidFill>
                  <a:schemeClr val="dk1"/>
                </a:solidFill>
                <a:latin typeface="Prosto One"/>
                <a:ea typeface="Prosto One"/>
                <a:cs typeface="Prosto One"/>
                <a:sym typeface="Prosto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15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0" r:id="rId8"/>
    <p:sldLayoutId id="2147483662" r:id="rId9"/>
    <p:sldLayoutId id="2147483679" r:id="rId10"/>
    <p:sldLayoutId id="2147483680" r:id="rId11"/>
    <p:sldLayoutId id="2147483681" r:id="rId12"/>
    <p:sldLayoutId id="214748368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png"/><Relationship Id="rId3" Type="http://schemas.openxmlformats.org/officeDocument/2006/relationships/image" Target="../media/image16.png"/><Relationship Id="rId7" Type="http://schemas.openxmlformats.org/officeDocument/2006/relationships/image" Target="../media/image10.png"/><Relationship Id="rId12"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27.png"/><Relationship Id="rId10" Type="http://schemas.openxmlformats.org/officeDocument/2006/relationships/image" Target="../media/image30.png"/><Relationship Id="rId4" Type="http://schemas.openxmlformats.org/officeDocument/2006/relationships/image" Target="../media/image19.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subTitle" idx="1"/>
          </p:nvPr>
        </p:nvSpPr>
        <p:spPr>
          <a:xfrm>
            <a:off x="2307575" y="366118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David Zhao</a:t>
            </a:r>
            <a:endParaRPr dirty="0"/>
          </a:p>
        </p:txBody>
      </p:sp>
      <p:pic>
        <p:nvPicPr>
          <p:cNvPr id="381" name="Google Shape;381;p40"/>
          <p:cNvPicPr preferRelativeResize="0"/>
          <p:nvPr/>
        </p:nvPicPr>
        <p:blipFill rotWithShape="1">
          <a:blip r:embed="rId3">
            <a:alphaModFix/>
          </a:blip>
          <a:srcRect/>
          <a:stretch/>
        </p:blipFill>
        <p:spPr>
          <a:xfrm>
            <a:off x="1552650" y="1130162"/>
            <a:ext cx="550860" cy="550859"/>
          </a:xfrm>
          <a:prstGeom prst="rect">
            <a:avLst/>
          </a:prstGeom>
          <a:noFill/>
          <a:ln>
            <a:noFill/>
          </a:ln>
        </p:spPr>
      </p:pic>
      <p:pic>
        <p:nvPicPr>
          <p:cNvPr id="382" name="Google Shape;382;p40"/>
          <p:cNvPicPr preferRelativeResize="0"/>
          <p:nvPr/>
        </p:nvPicPr>
        <p:blipFill>
          <a:blip r:embed="rId4">
            <a:alphaModFix/>
          </a:blip>
          <a:stretch>
            <a:fillRect/>
          </a:stretch>
        </p:blipFill>
        <p:spPr>
          <a:xfrm>
            <a:off x="2682112" y="635075"/>
            <a:ext cx="670612" cy="670611"/>
          </a:xfrm>
          <a:prstGeom prst="rect">
            <a:avLst/>
          </a:prstGeom>
          <a:noFill/>
          <a:ln>
            <a:noFill/>
          </a:ln>
        </p:spPr>
      </p:pic>
      <p:pic>
        <p:nvPicPr>
          <p:cNvPr id="383" name="Google Shape;383;p40"/>
          <p:cNvPicPr preferRelativeResize="0"/>
          <p:nvPr/>
        </p:nvPicPr>
        <p:blipFill rotWithShape="1">
          <a:blip r:embed="rId5">
            <a:alphaModFix/>
          </a:blip>
          <a:srcRect/>
          <a:stretch/>
        </p:blipFill>
        <p:spPr>
          <a:xfrm>
            <a:off x="5389365" y="757948"/>
            <a:ext cx="699560" cy="699559"/>
          </a:xfrm>
          <a:prstGeom prst="rect">
            <a:avLst/>
          </a:prstGeom>
          <a:noFill/>
          <a:ln>
            <a:noFill/>
          </a:ln>
        </p:spPr>
      </p:pic>
      <p:pic>
        <p:nvPicPr>
          <p:cNvPr id="384" name="Google Shape;384;p40"/>
          <p:cNvPicPr preferRelativeResize="0"/>
          <p:nvPr/>
        </p:nvPicPr>
        <p:blipFill>
          <a:blip r:embed="rId6">
            <a:alphaModFix/>
          </a:blip>
          <a:stretch>
            <a:fillRect/>
          </a:stretch>
        </p:blipFill>
        <p:spPr>
          <a:xfrm>
            <a:off x="494425" y="2839224"/>
            <a:ext cx="562835" cy="562834"/>
          </a:xfrm>
          <a:prstGeom prst="rect">
            <a:avLst/>
          </a:prstGeom>
          <a:noFill/>
          <a:ln>
            <a:noFill/>
          </a:ln>
        </p:spPr>
      </p:pic>
      <p:pic>
        <p:nvPicPr>
          <p:cNvPr id="385" name="Google Shape;385;p40"/>
          <p:cNvPicPr preferRelativeResize="0"/>
          <p:nvPr/>
        </p:nvPicPr>
        <p:blipFill rotWithShape="1">
          <a:blip r:embed="rId7">
            <a:alphaModFix/>
          </a:blip>
          <a:srcRect/>
          <a:stretch/>
        </p:blipFill>
        <p:spPr>
          <a:xfrm>
            <a:off x="58263" y="3770074"/>
            <a:ext cx="562825" cy="562825"/>
          </a:xfrm>
          <a:prstGeom prst="rect">
            <a:avLst/>
          </a:prstGeom>
          <a:noFill/>
          <a:ln>
            <a:noFill/>
          </a:ln>
        </p:spPr>
      </p:pic>
      <p:pic>
        <p:nvPicPr>
          <p:cNvPr id="386" name="Google Shape;386;p40"/>
          <p:cNvPicPr preferRelativeResize="0"/>
          <p:nvPr/>
        </p:nvPicPr>
        <p:blipFill rotWithShape="1">
          <a:blip r:embed="rId8">
            <a:alphaModFix/>
          </a:blip>
          <a:srcRect/>
          <a:stretch/>
        </p:blipFill>
        <p:spPr>
          <a:xfrm>
            <a:off x="7383059" y="200967"/>
            <a:ext cx="1047831" cy="1047830"/>
          </a:xfrm>
          <a:prstGeom prst="rect">
            <a:avLst/>
          </a:prstGeom>
          <a:noFill/>
          <a:ln>
            <a:noFill/>
          </a:ln>
        </p:spPr>
      </p:pic>
      <p:pic>
        <p:nvPicPr>
          <p:cNvPr id="387" name="Google Shape;387;p40"/>
          <p:cNvPicPr preferRelativeResize="0"/>
          <p:nvPr/>
        </p:nvPicPr>
        <p:blipFill rotWithShape="1">
          <a:blip r:embed="rId9">
            <a:alphaModFix/>
          </a:blip>
          <a:srcRect/>
          <a:stretch/>
        </p:blipFill>
        <p:spPr>
          <a:xfrm>
            <a:off x="3708402" y="144072"/>
            <a:ext cx="1161596" cy="1161594"/>
          </a:xfrm>
          <a:prstGeom prst="rect">
            <a:avLst/>
          </a:prstGeom>
          <a:noFill/>
          <a:ln>
            <a:noFill/>
          </a:ln>
        </p:spPr>
      </p:pic>
      <p:pic>
        <p:nvPicPr>
          <p:cNvPr id="388" name="Google Shape;388;p40"/>
          <p:cNvPicPr preferRelativeResize="0"/>
          <p:nvPr/>
        </p:nvPicPr>
        <p:blipFill>
          <a:blip r:embed="rId10">
            <a:alphaModFix/>
          </a:blip>
          <a:stretch>
            <a:fillRect/>
          </a:stretch>
        </p:blipFill>
        <p:spPr>
          <a:xfrm>
            <a:off x="7832709" y="4411122"/>
            <a:ext cx="598179" cy="598178"/>
          </a:xfrm>
          <a:prstGeom prst="rect">
            <a:avLst/>
          </a:prstGeom>
          <a:noFill/>
          <a:ln>
            <a:noFill/>
          </a:ln>
        </p:spPr>
      </p:pic>
      <p:pic>
        <p:nvPicPr>
          <p:cNvPr id="389" name="Google Shape;389;p40"/>
          <p:cNvPicPr preferRelativeResize="0"/>
          <p:nvPr/>
        </p:nvPicPr>
        <p:blipFill rotWithShape="1">
          <a:blip r:embed="rId11">
            <a:alphaModFix/>
          </a:blip>
          <a:srcRect/>
          <a:stretch/>
        </p:blipFill>
        <p:spPr>
          <a:xfrm>
            <a:off x="233959" y="126104"/>
            <a:ext cx="1083757" cy="1083755"/>
          </a:xfrm>
          <a:prstGeom prst="rect">
            <a:avLst/>
          </a:prstGeom>
          <a:noFill/>
          <a:ln>
            <a:noFill/>
          </a:ln>
        </p:spPr>
      </p:pic>
      <p:pic>
        <p:nvPicPr>
          <p:cNvPr id="390" name="Google Shape;390;p40"/>
          <p:cNvPicPr preferRelativeResize="0"/>
          <p:nvPr/>
        </p:nvPicPr>
        <p:blipFill rotWithShape="1">
          <a:blip r:embed="rId12">
            <a:alphaModFix/>
          </a:blip>
          <a:srcRect/>
          <a:stretch/>
        </p:blipFill>
        <p:spPr>
          <a:xfrm>
            <a:off x="8229802" y="2454746"/>
            <a:ext cx="565036" cy="565035"/>
          </a:xfrm>
          <a:prstGeom prst="rect">
            <a:avLst/>
          </a:prstGeom>
          <a:noFill/>
          <a:ln>
            <a:noFill/>
          </a:ln>
        </p:spPr>
      </p:pic>
      <p:pic>
        <p:nvPicPr>
          <p:cNvPr id="391" name="Google Shape;391;p40"/>
          <p:cNvPicPr preferRelativeResize="0"/>
          <p:nvPr/>
        </p:nvPicPr>
        <p:blipFill>
          <a:blip r:embed="rId13">
            <a:alphaModFix/>
          </a:blip>
          <a:stretch>
            <a:fillRect/>
          </a:stretch>
        </p:blipFill>
        <p:spPr>
          <a:xfrm>
            <a:off x="6938362" y="4360975"/>
            <a:ext cx="604748" cy="604747"/>
          </a:xfrm>
          <a:prstGeom prst="rect">
            <a:avLst/>
          </a:prstGeom>
          <a:noFill/>
          <a:ln>
            <a:noFill/>
          </a:ln>
        </p:spPr>
      </p:pic>
      <p:pic>
        <p:nvPicPr>
          <p:cNvPr id="392" name="Google Shape;392;p40"/>
          <p:cNvPicPr preferRelativeResize="0"/>
          <p:nvPr/>
        </p:nvPicPr>
        <p:blipFill rotWithShape="1">
          <a:blip r:embed="rId7">
            <a:alphaModFix/>
          </a:blip>
          <a:srcRect/>
          <a:stretch/>
        </p:blipFill>
        <p:spPr>
          <a:xfrm>
            <a:off x="7850376" y="1570361"/>
            <a:ext cx="562825" cy="562825"/>
          </a:xfrm>
          <a:prstGeom prst="rect">
            <a:avLst/>
          </a:prstGeom>
          <a:noFill/>
          <a:ln>
            <a:noFill/>
          </a:ln>
        </p:spPr>
      </p:pic>
      <p:sp>
        <p:nvSpPr>
          <p:cNvPr id="393" name="Google Shape;393;p40"/>
          <p:cNvSpPr txBox="1">
            <a:spLocks noGrp="1"/>
          </p:cNvSpPr>
          <p:nvPr>
            <p:ph type="ctrTitle"/>
          </p:nvPr>
        </p:nvSpPr>
        <p:spPr>
          <a:xfrm>
            <a:off x="1417650" y="1708225"/>
            <a:ext cx="6308700" cy="20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b="0" dirty="0">
                <a:solidFill>
                  <a:schemeClr val="dk1"/>
                </a:solidFill>
              </a:rPr>
              <a:t>BCHM 463 GSS</a:t>
            </a:r>
            <a:br>
              <a:rPr lang="en" sz="1500" b="0" dirty="0">
                <a:solidFill>
                  <a:schemeClr val="dk1"/>
                </a:solidFill>
              </a:rPr>
            </a:br>
            <a:br>
              <a:rPr lang="en" sz="1500" b="0" dirty="0">
                <a:solidFill>
                  <a:schemeClr val="dk1"/>
                </a:solidFill>
              </a:rPr>
            </a:br>
            <a:r>
              <a:rPr lang="en" sz="5400" b="0" dirty="0">
                <a:solidFill>
                  <a:schemeClr val="dk1"/>
                </a:solidFill>
              </a:rPr>
              <a:t>Ligand Binding and Hemoglobin</a:t>
            </a:r>
            <a:endParaRPr sz="54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9" name="Google Shape;509;p47"/>
          <p:cNvPicPr preferRelativeResize="0"/>
          <p:nvPr/>
        </p:nvPicPr>
        <p:blipFill rotWithShape="1">
          <a:blip r:embed="rId3">
            <a:alphaModFix/>
          </a:blip>
          <a:srcRect/>
          <a:stretch/>
        </p:blipFill>
        <p:spPr>
          <a:xfrm>
            <a:off x="361652" y="2385433"/>
            <a:ext cx="565036" cy="565035"/>
          </a:xfrm>
          <a:prstGeom prst="rect">
            <a:avLst/>
          </a:prstGeom>
          <a:noFill/>
          <a:ln>
            <a:noFill/>
          </a:ln>
        </p:spPr>
      </p:pic>
      <p:pic>
        <p:nvPicPr>
          <p:cNvPr id="510" name="Google Shape;510;p47"/>
          <p:cNvPicPr preferRelativeResize="0"/>
          <p:nvPr/>
        </p:nvPicPr>
        <p:blipFill rotWithShape="1">
          <a:blip r:embed="rId4">
            <a:alphaModFix/>
          </a:blip>
          <a:srcRect/>
          <a:stretch/>
        </p:blipFill>
        <p:spPr>
          <a:xfrm>
            <a:off x="7998277" y="1941648"/>
            <a:ext cx="699560" cy="699559"/>
          </a:xfrm>
          <a:prstGeom prst="rect">
            <a:avLst/>
          </a:prstGeom>
          <a:noFill/>
          <a:ln>
            <a:noFill/>
          </a:ln>
        </p:spPr>
      </p:pic>
      <p:sp>
        <p:nvSpPr>
          <p:cNvPr id="525" name="Google Shape;525;p47"/>
          <p:cNvSpPr txBox="1">
            <a:spLocks noGrp="1"/>
          </p:cNvSpPr>
          <p:nvPr>
            <p:ph type="title"/>
          </p:nvPr>
        </p:nvSpPr>
        <p:spPr>
          <a:xfrm>
            <a:off x="719999" y="15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Myoglobin and Hemoglobin</a:t>
            </a:r>
            <a:endParaRPr sz="2400" dirty="0"/>
          </a:p>
        </p:txBody>
      </p:sp>
      <p:sp>
        <p:nvSpPr>
          <p:cNvPr id="452" name="TextBox 451">
            <a:extLst>
              <a:ext uri="{FF2B5EF4-FFF2-40B4-BE49-F238E27FC236}">
                <a16:creationId xmlns:a16="http://schemas.microsoft.com/office/drawing/2014/main" id="{EBA3EF7D-0B08-1EA5-4BEA-79262F6F403E}"/>
              </a:ext>
            </a:extLst>
          </p:cNvPr>
          <p:cNvSpPr txBox="1"/>
          <p:nvPr/>
        </p:nvSpPr>
        <p:spPr>
          <a:xfrm>
            <a:off x="568424" y="696519"/>
            <a:ext cx="7959043" cy="95410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Observe the affinity of myoglobin (blue) and hemoglobin (red) at a pO</a:t>
            </a:r>
            <a:r>
              <a:rPr lang="en-US" baseline="-25000" dirty="0">
                <a:latin typeface="Arimo" panose="020B0604020202020204" charset="0"/>
                <a:ea typeface="Arimo" panose="020B0604020202020204" charset="0"/>
                <a:cs typeface="Arimo" panose="020B0604020202020204" charset="0"/>
              </a:rPr>
              <a:t>2 </a:t>
            </a:r>
            <a:r>
              <a:rPr lang="en-US" dirty="0">
                <a:latin typeface="Arimo" panose="020B0604020202020204" charset="0"/>
                <a:ea typeface="Arimo" panose="020B0604020202020204" charset="0"/>
                <a:cs typeface="Arimo" panose="020B0604020202020204" charset="0"/>
              </a:rPr>
              <a:t>of 12 kPa (the pO</a:t>
            </a:r>
            <a:r>
              <a:rPr lang="en-US" baseline="-25000" dirty="0">
                <a:latin typeface="Arimo" panose="020B0604020202020204" charset="0"/>
                <a:ea typeface="Arimo" panose="020B0604020202020204" charset="0"/>
                <a:cs typeface="Arimo" panose="020B0604020202020204" charset="0"/>
              </a:rPr>
              <a:t>2 </a:t>
            </a:r>
            <a:r>
              <a:rPr lang="en-US" dirty="0">
                <a:latin typeface="Arimo" panose="020B0604020202020204" charset="0"/>
                <a:ea typeface="Arimo" panose="020B0604020202020204" charset="0"/>
                <a:cs typeface="Arimo" panose="020B0604020202020204" charset="0"/>
              </a:rPr>
              <a:t>typically found in lung alveoli) then at a concentration of 4 kPa (the pO</a:t>
            </a:r>
            <a:r>
              <a:rPr lang="en-US" baseline="-25000" dirty="0">
                <a:latin typeface="Arimo" panose="020B0604020202020204" charset="0"/>
                <a:ea typeface="Arimo" panose="020B0604020202020204" charset="0"/>
                <a:cs typeface="Arimo" panose="020B0604020202020204" charset="0"/>
              </a:rPr>
              <a:t>2 </a:t>
            </a:r>
            <a:r>
              <a:rPr lang="en-US" dirty="0">
                <a:latin typeface="Arimo" panose="020B0604020202020204" charset="0"/>
                <a:ea typeface="Arimo" panose="020B0604020202020204" charset="0"/>
                <a:cs typeface="Arimo" panose="020B0604020202020204" charset="0"/>
              </a:rPr>
              <a:t>typically found in capillaries). </a:t>
            </a:r>
          </a:p>
          <a:p>
            <a:endParaRPr lang="en-US" dirty="0">
              <a:latin typeface="Arimo" panose="020B0604020202020204" charset="0"/>
              <a:ea typeface="Arimo" panose="020B0604020202020204" charset="0"/>
              <a:cs typeface="Arimo" panose="020B0604020202020204" charset="0"/>
            </a:endParaRPr>
          </a:p>
          <a:p>
            <a:r>
              <a:rPr lang="en-US" b="1" dirty="0">
                <a:latin typeface="Arimo" panose="020B0604020202020204" charset="0"/>
                <a:ea typeface="Arimo" panose="020B0604020202020204" charset="0"/>
                <a:cs typeface="Arimo" panose="020B0604020202020204" charset="0"/>
              </a:rPr>
              <a:t>Why might this difference in affinity be important for a biological system?</a:t>
            </a:r>
          </a:p>
        </p:txBody>
      </p:sp>
      <p:grpSp>
        <p:nvGrpSpPr>
          <p:cNvPr id="489" name="Group 488">
            <a:extLst>
              <a:ext uri="{FF2B5EF4-FFF2-40B4-BE49-F238E27FC236}">
                <a16:creationId xmlns:a16="http://schemas.microsoft.com/office/drawing/2014/main" id="{E0DBC253-0E52-D0B1-1EE7-23C4B2072862}"/>
              </a:ext>
            </a:extLst>
          </p:cNvPr>
          <p:cNvGrpSpPr/>
          <p:nvPr/>
        </p:nvGrpSpPr>
        <p:grpSpPr>
          <a:xfrm>
            <a:off x="1590710" y="1710801"/>
            <a:ext cx="5381587" cy="3043957"/>
            <a:chOff x="1590710" y="1710801"/>
            <a:chExt cx="5381587" cy="3043957"/>
          </a:xfrm>
        </p:grpSpPr>
        <p:sp>
          <p:nvSpPr>
            <p:cNvPr id="479" name="Freeform: Shape 478">
              <a:extLst>
                <a:ext uri="{FF2B5EF4-FFF2-40B4-BE49-F238E27FC236}">
                  <a16:creationId xmlns:a16="http://schemas.microsoft.com/office/drawing/2014/main" id="{1BF825D0-9984-78E9-EEEB-F2D4495D5669}"/>
                </a:ext>
              </a:extLst>
            </p:cNvPr>
            <p:cNvSpPr/>
            <p:nvPr/>
          </p:nvSpPr>
          <p:spPr>
            <a:xfrm>
              <a:off x="2376054" y="1877291"/>
              <a:ext cx="4398171" cy="2355273"/>
            </a:xfrm>
            <a:custGeom>
              <a:avLst/>
              <a:gdLst>
                <a:gd name="connsiteX0" fmla="*/ 0 w 4308763"/>
                <a:gd name="connsiteY0" fmla="*/ 2327564 h 2327564"/>
                <a:gd name="connsiteX1" fmla="*/ 748145 w 4308763"/>
                <a:gd name="connsiteY1" fmla="*/ 1960418 h 2327564"/>
                <a:gd name="connsiteX2" fmla="*/ 1371600 w 4308763"/>
                <a:gd name="connsiteY2" fmla="*/ 789709 h 2327564"/>
                <a:gd name="connsiteX3" fmla="*/ 4308763 w 4308763"/>
                <a:gd name="connsiteY3" fmla="*/ 0 h 2327564"/>
                <a:gd name="connsiteX0" fmla="*/ 0 w 4308763"/>
                <a:gd name="connsiteY0" fmla="*/ 2327564 h 2327564"/>
                <a:gd name="connsiteX1" fmla="*/ 748145 w 4308763"/>
                <a:gd name="connsiteY1" fmla="*/ 1960418 h 2327564"/>
                <a:gd name="connsiteX2" fmla="*/ 1447800 w 4308763"/>
                <a:gd name="connsiteY2" fmla="*/ 471054 h 2327564"/>
                <a:gd name="connsiteX3" fmla="*/ 4308763 w 4308763"/>
                <a:gd name="connsiteY3" fmla="*/ 0 h 2327564"/>
                <a:gd name="connsiteX0" fmla="*/ 0 w 4419599"/>
                <a:gd name="connsiteY0" fmla="*/ 2237510 h 2237510"/>
                <a:gd name="connsiteX1" fmla="*/ 748145 w 4419599"/>
                <a:gd name="connsiteY1" fmla="*/ 1870364 h 2237510"/>
                <a:gd name="connsiteX2" fmla="*/ 1447800 w 4419599"/>
                <a:gd name="connsiteY2" fmla="*/ 381000 h 2237510"/>
                <a:gd name="connsiteX3" fmla="*/ 4419599 w 4419599"/>
                <a:gd name="connsiteY3" fmla="*/ 0 h 2237510"/>
                <a:gd name="connsiteX0" fmla="*/ 0 w 4343399"/>
                <a:gd name="connsiteY0" fmla="*/ 2389910 h 2389910"/>
                <a:gd name="connsiteX1" fmla="*/ 748145 w 4343399"/>
                <a:gd name="connsiteY1" fmla="*/ 2022764 h 2389910"/>
                <a:gd name="connsiteX2" fmla="*/ 1447800 w 4343399"/>
                <a:gd name="connsiteY2" fmla="*/ 533400 h 2389910"/>
                <a:gd name="connsiteX3" fmla="*/ 4343399 w 4343399"/>
                <a:gd name="connsiteY3" fmla="*/ 0 h 2389910"/>
                <a:gd name="connsiteX0" fmla="*/ 0 w 4343399"/>
                <a:gd name="connsiteY0" fmla="*/ 2389910 h 2389910"/>
                <a:gd name="connsiteX1" fmla="*/ 748145 w 4343399"/>
                <a:gd name="connsiteY1" fmla="*/ 2022764 h 2389910"/>
                <a:gd name="connsiteX2" fmla="*/ 1447800 w 4343399"/>
                <a:gd name="connsiteY2" fmla="*/ 533400 h 2389910"/>
                <a:gd name="connsiteX3" fmla="*/ 4343399 w 4343399"/>
                <a:gd name="connsiteY3" fmla="*/ 0 h 2389910"/>
                <a:gd name="connsiteX0" fmla="*/ 0 w 4343399"/>
                <a:gd name="connsiteY0" fmla="*/ 2355273 h 2355273"/>
                <a:gd name="connsiteX1" fmla="*/ 748145 w 4343399"/>
                <a:gd name="connsiteY1" fmla="*/ 1988127 h 2355273"/>
                <a:gd name="connsiteX2" fmla="*/ 1447800 w 4343399"/>
                <a:gd name="connsiteY2" fmla="*/ 498763 h 2355273"/>
                <a:gd name="connsiteX3" fmla="*/ 4343399 w 4343399"/>
                <a:gd name="connsiteY3" fmla="*/ 0 h 2355273"/>
                <a:gd name="connsiteX0" fmla="*/ 0 w 4315690"/>
                <a:gd name="connsiteY0" fmla="*/ 2355273 h 2355273"/>
                <a:gd name="connsiteX1" fmla="*/ 748145 w 4315690"/>
                <a:gd name="connsiteY1" fmla="*/ 1988127 h 2355273"/>
                <a:gd name="connsiteX2" fmla="*/ 1447800 w 4315690"/>
                <a:gd name="connsiteY2" fmla="*/ 498763 h 2355273"/>
                <a:gd name="connsiteX3" fmla="*/ 4315690 w 4315690"/>
                <a:gd name="connsiteY3" fmla="*/ 0 h 2355273"/>
                <a:gd name="connsiteX0" fmla="*/ 0 w 4315690"/>
                <a:gd name="connsiteY0" fmla="*/ 2355273 h 2355273"/>
                <a:gd name="connsiteX1" fmla="*/ 1323108 w 4315690"/>
                <a:gd name="connsiteY1" fmla="*/ 1904999 h 2355273"/>
                <a:gd name="connsiteX2" fmla="*/ 1447800 w 4315690"/>
                <a:gd name="connsiteY2" fmla="*/ 498763 h 2355273"/>
                <a:gd name="connsiteX3" fmla="*/ 4315690 w 4315690"/>
                <a:gd name="connsiteY3" fmla="*/ 0 h 2355273"/>
                <a:gd name="connsiteX0" fmla="*/ 0 w 4315690"/>
                <a:gd name="connsiteY0" fmla="*/ 2355273 h 2355273"/>
                <a:gd name="connsiteX1" fmla="*/ 1323108 w 4315690"/>
                <a:gd name="connsiteY1" fmla="*/ 1904999 h 2355273"/>
                <a:gd name="connsiteX2" fmla="*/ 2417618 w 4315690"/>
                <a:gd name="connsiteY2" fmla="*/ 374072 h 2355273"/>
                <a:gd name="connsiteX3" fmla="*/ 4315690 w 4315690"/>
                <a:gd name="connsiteY3" fmla="*/ 0 h 2355273"/>
              </a:gdLst>
              <a:ahLst/>
              <a:cxnLst>
                <a:cxn ang="0">
                  <a:pos x="connsiteX0" y="connsiteY0"/>
                </a:cxn>
                <a:cxn ang="0">
                  <a:pos x="connsiteX1" y="connsiteY1"/>
                </a:cxn>
                <a:cxn ang="0">
                  <a:pos x="connsiteX2" y="connsiteY2"/>
                </a:cxn>
                <a:cxn ang="0">
                  <a:pos x="connsiteX3" y="connsiteY3"/>
                </a:cxn>
              </a:cxnLst>
              <a:rect l="l" t="t" r="r" b="b"/>
              <a:pathLst>
                <a:path w="4315690" h="2355273">
                  <a:moveTo>
                    <a:pt x="0" y="2355273"/>
                  </a:moveTo>
                  <a:cubicBezTo>
                    <a:pt x="259772" y="2299854"/>
                    <a:pt x="920172" y="2235199"/>
                    <a:pt x="1323108" y="1904999"/>
                  </a:cubicBezTo>
                  <a:cubicBezTo>
                    <a:pt x="1726044" y="1574799"/>
                    <a:pt x="1824182" y="700808"/>
                    <a:pt x="2417618" y="374072"/>
                  </a:cubicBezTo>
                  <a:cubicBezTo>
                    <a:pt x="3011054" y="47336"/>
                    <a:pt x="3806536" y="51954"/>
                    <a:pt x="4315690"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nvGrpSpPr>
            <p:cNvPr id="42" name="Group 41">
              <a:extLst>
                <a:ext uri="{FF2B5EF4-FFF2-40B4-BE49-F238E27FC236}">
                  <a16:creationId xmlns:a16="http://schemas.microsoft.com/office/drawing/2014/main" id="{0E5CF03D-AC0B-4DB7-1C95-22777E90D882}"/>
                </a:ext>
              </a:extLst>
            </p:cNvPr>
            <p:cNvGrpSpPr/>
            <p:nvPr/>
          </p:nvGrpSpPr>
          <p:grpSpPr>
            <a:xfrm>
              <a:off x="2279072" y="1794164"/>
              <a:ext cx="4585856" cy="2451703"/>
              <a:chOff x="2279072" y="1655068"/>
              <a:chExt cx="4485409" cy="2590800"/>
            </a:xfrm>
          </p:grpSpPr>
          <p:grpSp>
            <p:nvGrpSpPr>
              <p:cNvPr id="18" name="Group 17">
                <a:extLst>
                  <a:ext uri="{FF2B5EF4-FFF2-40B4-BE49-F238E27FC236}">
                    <a16:creationId xmlns:a16="http://schemas.microsoft.com/office/drawing/2014/main" id="{8D3F3B46-BE50-31E8-B909-19F246415E3D}"/>
                  </a:ext>
                </a:extLst>
              </p:cNvPr>
              <p:cNvGrpSpPr/>
              <p:nvPr/>
            </p:nvGrpSpPr>
            <p:grpSpPr>
              <a:xfrm>
                <a:off x="2379518" y="1655068"/>
                <a:ext cx="4384963" cy="2590800"/>
                <a:chOff x="2272146" y="2015836"/>
                <a:chExt cx="4384963" cy="2590800"/>
              </a:xfrm>
            </p:grpSpPr>
            <p:cxnSp>
              <p:nvCxnSpPr>
                <p:cNvPr id="13" name="Straight Connector 12">
                  <a:extLst>
                    <a:ext uri="{FF2B5EF4-FFF2-40B4-BE49-F238E27FC236}">
                      <a16:creationId xmlns:a16="http://schemas.microsoft.com/office/drawing/2014/main" id="{4AF69270-4BF5-F888-F60D-592A650A8CA1}"/>
                    </a:ext>
                  </a:extLst>
                </p:cNvPr>
                <p:cNvCxnSpPr/>
                <p:nvPr/>
              </p:nvCxnSpPr>
              <p:spPr>
                <a:xfrm>
                  <a:off x="2272146" y="2015836"/>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243C01A-A3FA-42EE-BF86-FB049808DA63}"/>
                    </a:ext>
                  </a:extLst>
                </p:cNvPr>
                <p:cNvCxnSpPr>
                  <a:cxnSpLocks/>
                </p:cNvCxnSpPr>
                <p:nvPr/>
              </p:nvCxnSpPr>
              <p:spPr>
                <a:xfrm>
                  <a:off x="2272146" y="4606636"/>
                  <a:ext cx="4384963" cy="0"/>
                </a:xfrm>
                <a:prstGeom prst="line">
                  <a:avLst/>
                </a:prstGeom>
              </p:spPr>
              <p:style>
                <a:lnRef idx="1">
                  <a:schemeClr val="dk1"/>
                </a:lnRef>
                <a:fillRef idx="0">
                  <a:schemeClr val="dk1"/>
                </a:fillRef>
                <a:effectRef idx="0">
                  <a:schemeClr val="dk1"/>
                </a:effectRef>
                <a:fontRef idx="minor">
                  <a:schemeClr val="tx1"/>
                </a:fontRef>
              </p:style>
            </p:cxnSp>
          </p:grpSp>
          <p:cxnSp>
            <p:nvCxnSpPr>
              <p:cNvPr id="24" name="Straight Connector 23">
                <a:extLst>
                  <a:ext uri="{FF2B5EF4-FFF2-40B4-BE49-F238E27FC236}">
                    <a16:creationId xmlns:a16="http://schemas.microsoft.com/office/drawing/2014/main" id="{B6CE96C3-C5C6-B0B4-6286-63A6FFE0A931}"/>
                  </a:ext>
                </a:extLst>
              </p:cNvPr>
              <p:cNvCxnSpPr/>
              <p:nvPr/>
            </p:nvCxnSpPr>
            <p:spPr>
              <a:xfrm>
                <a:off x="2279072" y="1731268"/>
                <a:ext cx="200891" cy="0"/>
              </a:xfrm>
              <a:prstGeom prst="line">
                <a:avLst/>
              </a:prstGeom>
            </p:spPr>
            <p:style>
              <a:lnRef idx="1">
                <a:schemeClr val="dk1"/>
              </a:lnRef>
              <a:fillRef idx="0">
                <a:schemeClr val="dk1"/>
              </a:fillRef>
              <a:effectRef idx="0">
                <a:schemeClr val="dk1"/>
              </a:effectRef>
              <a:fontRef idx="minor">
                <a:schemeClr val="tx1"/>
              </a:fontRef>
            </p:style>
          </p:cxnSp>
          <p:sp>
            <p:nvSpPr>
              <p:cNvPr id="41" name="Freeform: Shape 40">
                <a:extLst>
                  <a:ext uri="{FF2B5EF4-FFF2-40B4-BE49-F238E27FC236}">
                    <a16:creationId xmlns:a16="http://schemas.microsoft.com/office/drawing/2014/main" id="{61FD8456-6C27-7846-DF8F-1C0CB845C4B7}"/>
                  </a:ext>
                </a:extLst>
              </p:cNvPr>
              <p:cNvSpPr/>
              <p:nvPr/>
            </p:nvSpPr>
            <p:spPr>
              <a:xfrm>
                <a:off x="2382982" y="1731267"/>
                <a:ext cx="4301836" cy="2508223"/>
              </a:xfrm>
              <a:custGeom>
                <a:avLst/>
                <a:gdLst>
                  <a:gd name="connsiteX0" fmla="*/ 0 w 4301836"/>
                  <a:gd name="connsiteY0" fmla="*/ 2071255 h 2071255"/>
                  <a:gd name="connsiteX1" fmla="*/ 810491 w 4301836"/>
                  <a:gd name="connsiteY1" fmla="*/ 374073 h 2071255"/>
                  <a:gd name="connsiteX2" fmla="*/ 4301836 w 4301836"/>
                  <a:gd name="connsiteY2" fmla="*/ 0 h 2071255"/>
                </a:gdLst>
                <a:ahLst/>
                <a:cxnLst>
                  <a:cxn ang="0">
                    <a:pos x="connsiteX0" y="connsiteY0"/>
                  </a:cxn>
                  <a:cxn ang="0">
                    <a:pos x="connsiteX1" y="connsiteY1"/>
                  </a:cxn>
                  <a:cxn ang="0">
                    <a:pos x="connsiteX2" y="connsiteY2"/>
                  </a:cxn>
                </a:cxnLst>
                <a:rect l="l" t="t" r="r" b="b"/>
                <a:pathLst>
                  <a:path w="4301836" h="2071255">
                    <a:moveTo>
                      <a:pt x="0" y="2071255"/>
                    </a:moveTo>
                    <a:cubicBezTo>
                      <a:pt x="46759" y="1395268"/>
                      <a:pt x="93518" y="719282"/>
                      <a:pt x="810491" y="374073"/>
                    </a:cubicBezTo>
                    <a:cubicBezTo>
                      <a:pt x="1527464" y="28864"/>
                      <a:pt x="3604491" y="45027"/>
                      <a:pt x="4301836" y="0"/>
                    </a:cubicBezTo>
                  </a:path>
                </a:pathLst>
              </a:cu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2D416EF7-877E-E070-C52A-216D0D71CC99}"/>
                </a:ext>
              </a:extLst>
            </p:cNvPr>
            <p:cNvSpPr txBox="1"/>
            <p:nvPr/>
          </p:nvSpPr>
          <p:spPr>
            <a:xfrm flipV="1">
              <a:off x="1590710" y="2147559"/>
              <a:ext cx="400110" cy="1743426"/>
            </a:xfrm>
            <a:prstGeom prst="rect">
              <a:avLst/>
            </a:prstGeom>
            <a:noFill/>
          </p:spPr>
          <p:txBody>
            <a:bodyPr vert="eaVert" wrap="none" rtlCol="0">
              <a:spAutoFit/>
            </a:bodyPr>
            <a:lstStyle/>
            <a:p>
              <a:r>
                <a:rPr lang="en-US" dirty="0">
                  <a:latin typeface="Arimo" panose="020B0604020202020204" charset="0"/>
                  <a:ea typeface="Arimo" panose="020B0604020202020204" charset="0"/>
                  <a:cs typeface="Arimo" panose="020B0604020202020204" charset="0"/>
                </a:rPr>
                <a:t>Fractional Saturation</a:t>
              </a:r>
            </a:p>
          </p:txBody>
        </p:sp>
        <p:sp>
          <p:nvSpPr>
            <p:cNvPr id="44" name="TextBox 43">
              <a:extLst>
                <a:ext uri="{FF2B5EF4-FFF2-40B4-BE49-F238E27FC236}">
                  <a16:creationId xmlns:a16="http://schemas.microsoft.com/office/drawing/2014/main" id="{B301A925-5ECF-4DA0-0B4A-9F1417A2511B}"/>
                </a:ext>
              </a:extLst>
            </p:cNvPr>
            <p:cNvSpPr txBox="1"/>
            <p:nvPr/>
          </p:nvSpPr>
          <p:spPr>
            <a:xfrm>
              <a:off x="4046499" y="4446981"/>
              <a:ext cx="968535" cy="307777"/>
            </a:xfrm>
            <a:prstGeom prst="rect">
              <a:avLst/>
            </a:prstGeom>
            <a:noFill/>
          </p:spPr>
          <p:txBody>
            <a:bodyPr wrap="none" rtlCol="0">
              <a:spAutoFit/>
            </a:bodyPr>
            <a:lstStyle/>
            <a:p>
              <a:r>
                <a:rPr lang="en-US" dirty="0">
                  <a:latin typeface="Arimo" panose="020B0604020202020204" charset="0"/>
                  <a:ea typeface="Arimo" panose="020B0604020202020204" charset="0"/>
                  <a:cs typeface="Arimo" panose="020B0604020202020204" charset="0"/>
                </a:rPr>
                <a:t>pO</a:t>
              </a:r>
              <a:r>
                <a:rPr lang="en-US" baseline="-25000" dirty="0">
                  <a:latin typeface="Arimo" panose="020B0604020202020204" charset="0"/>
                  <a:ea typeface="Arimo" panose="020B0604020202020204" charset="0"/>
                  <a:cs typeface="Arimo" panose="020B0604020202020204" charset="0"/>
                </a:rPr>
                <a:t>2</a:t>
              </a:r>
              <a:r>
                <a:rPr lang="en-US" dirty="0">
                  <a:latin typeface="Arimo" panose="020B0604020202020204" charset="0"/>
                  <a:ea typeface="Arimo" panose="020B0604020202020204" charset="0"/>
                  <a:cs typeface="Arimo" panose="020B0604020202020204" charset="0"/>
                </a:rPr>
                <a:t> (kPa)</a:t>
              </a:r>
            </a:p>
          </p:txBody>
        </p:sp>
        <p:sp>
          <p:nvSpPr>
            <p:cNvPr id="45" name="TextBox 44">
              <a:extLst>
                <a:ext uri="{FF2B5EF4-FFF2-40B4-BE49-F238E27FC236}">
                  <a16:creationId xmlns:a16="http://schemas.microsoft.com/office/drawing/2014/main" id="{64525F7F-70C3-6871-D76B-AE6D8CA43520}"/>
                </a:ext>
              </a:extLst>
            </p:cNvPr>
            <p:cNvSpPr txBox="1"/>
            <p:nvPr/>
          </p:nvSpPr>
          <p:spPr>
            <a:xfrm>
              <a:off x="2034803" y="1710801"/>
              <a:ext cx="267380"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1</a:t>
              </a:r>
            </a:p>
          </p:txBody>
        </p:sp>
        <p:sp>
          <p:nvSpPr>
            <p:cNvPr id="46" name="TextBox 45">
              <a:extLst>
                <a:ext uri="{FF2B5EF4-FFF2-40B4-BE49-F238E27FC236}">
                  <a16:creationId xmlns:a16="http://schemas.microsoft.com/office/drawing/2014/main" id="{9B332FF9-A94F-DD59-E2AF-1E7BA6D0175C}"/>
                </a:ext>
              </a:extLst>
            </p:cNvPr>
            <p:cNvSpPr txBox="1"/>
            <p:nvPr/>
          </p:nvSpPr>
          <p:spPr>
            <a:xfrm>
              <a:off x="2026940" y="4085601"/>
              <a:ext cx="267380"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0</a:t>
              </a:r>
            </a:p>
          </p:txBody>
        </p:sp>
        <p:cxnSp>
          <p:nvCxnSpPr>
            <p:cNvPr id="47" name="Straight Connector 46">
              <a:extLst>
                <a:ext uri="{FF2B5EF4-FFF2-40B4-BE49-F238E27FC236}">
                  <a16:creationId xmlns:a16="http://schemas.microsoft.com/office/drawing/2014/main" id="{1DD667F6-67E4-6EFC-F75A-048B937EF5FC}"/>
                </a:ext>
              </a:extLst>
            </p:cNvPr>
            <p:cNvCxnSpPr/>
            <p:nvPr/>
          </p:nvCxnSpPr>
          <p:spPr>
            <a:xfrm>
              <a:off x="2279071" y="4245868"/>
              <a:ext cx="200891"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FC271D6-3DB4-1225-98F6-6E43CFB2F66B}"/>
                </a:ext>
              </a:extLst>
            </p:cNvPr>
            <p:cNvCxnSpPr/>
            <p:nvPr/>
          </p:nvCxnSpPr>
          <p:spPr>
            <a:xfrm>
              <a:off x="2275608" y="3019272"/>
              <a:ext cx="200891"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16C6158-C7C9-2358-0B71-34A4B246D500}"/>
                </a:ext>
              </a:extLst>
            </p:cNvPr>
            <p:cNvSpPr txBox="1"/>
            <p:nvPr/>
          </p:nvSpPr>
          <p:spPr>
            <a:xfrm>
              <a:off x="1892356" y="2865934"/>
              <a:ext cx="500153"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0.5</a:t>
              </a:r>
            </a:p>
          </p:txBody>
        </p:sp>
        <p:cxnSp>
          <p:nvCxnSpPr>
            <p:cNvPr id="53" name="Straight Connector 52">
              <a:extLst>
                <a:ext uri="{FF2B5EF4-FFF2-40B4-BE49-F238E27FC236}">
                  <a16:creationId xmlns:a16="http://schemas.microsoft.com/office/drawing/2014/main" id="{BB4BB662-30DE-993C-F2AE-4A6C0C776676}"/>
                </a:ext>
              </a:extLst>
            </p:cNvPr>
            <p:cNvCxnSpPr>
              <a:cxnSpLocks/>
            </p:cNvCxnSpPr>
            <p:nvPr/>
          </p:nvCxnSpPr>
          <p:spPr>
            <a:xfrm flipV="1">
              <a:off x="3041071" y="41951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DA34ADF-0CED-00C4-D2DE-E14FB5F218A1}"/>
                </a:ext>
              </a:extLst>
            </p:cNvPr>
            <p:cNvCxnSpPr>
              <a:cxnSpLocks/>
            </p:cNvCxnSpPr>
            <p:nvPr/>
          </p:nvCxnSpPr>
          <p:spPr>
            <a:xfrm flipV="1">
              <a:off x="3775364" y="4182967"/>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193692D-7071-777C-7155-8FDDA8F1B171}"/>
                </a:ext>
              </a:extLst>
            </p:cNvPr>
            <p:cNvCxnSpPr>
              <a:cxnSpLocks/>
            </p:cNvCxnSpPr>
            <p:nvPr/>
          </p:nvCxnSpPr>
          <p:spPr>
            <a:xfrm flipV="1">
              <a:off x="4533900" y="4194801"/>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ECD8532-6981-D115-4226-9336E72A3822}"/>
                </a:ext>
              </a:extLst>
            </p:cNvPr>
            <p:cNvCxnSpPr>
              <a:cxnSpLocks/>
            </p:cNvCxnSpPr>
            <p:nvPr/>
          </p:nvCxnSpPr>
          <p:spPr>
            <a:xfrm flipV="1">
              <a:off x="5306290" y="4181156"/>
              <a:ext cx="0" cy="116665"/>
            </a:xfrm>
            <a:prstGeom prst="line">
              <a:avLst/>
            </a:prstGeom>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A174ABB-8F2C-4479-37BB-84EAF09A34F7}"/>
                </a:ext>
              </a:extLst>
            </p:cNvPr>
            <p:cNvSpPr txBox="1"/>
            <p:nvPr/>
          </p:nvSpPr>
          <p:spPr>
            <a:xfrm>
              <a:off x="2914345" y="4262975"/>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2</a:t>
              </a:r>
            </a:p>
          </p:txBody>
        </p:sp>
        <p:sp>
          <p:nvSpPr>
            <p:cNvPr id="63" name="TextBox 62">
              <a:extLst>
                <a:ext uri="{FF2B5EF4-FFF2-40B4-BE49-F238E27FC236}">
                  <a16:creationId xmlns:a16="http://schemas.microsoft.com/office/drawing/2014/main" id="{E4B1BC9B-BB8E-753C-3CEE-E591029829BD}"/>
                </a:ext>
              </a:extLst>
            </p:cNvPr>
            <p:cNvSpPr txBox="1"/>
            <p:nvPr/>
          </p:nvSpPr>
          <p:spPr>
            <a:xfrm>
              <a:off x="3654136" y="425313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4</a:t>
              </a:r>
            </a:p>
          </p:txBody>
        </p:sp>
        <p:sp>
          <p:nvSpPr>
            <p:cNvPr id="451" name="TextBox 450">
              <a:extLst>
                <a:ext uri="{FF2B5EF4-FFF2-40B4-BE49-F238E27FC236}">
                  <a16:creationId xmlns:a16="http://schemas.microsoft.com/office/drawing/2014/main" id="{7E36DC42-20A6-4FAC-7562-FB392F861037}"/>
                </a:ext>
              </a:extLst>
            </p:cNvPr>
            <p:cNvSpPr txBox="1"/>
            <p:nvPr/>
          </p:nvSpPr>
          <p:spPr>
            <a:xfrm>
              <a:off x="4415931" y="425313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6</a:t>
              </a:r>
            </a:p>
          </p:txBody>
        </p:sp>
        <p:sp>
          <p:nvSpPr>
            <p:cNvPr id="480" name="TextBox 479">
              <a:extLst>
                <a:ext uri="{FF2B5EF4-FFF2-40B4-BE49-F238E27FC236}">
                  <a16:creationId xmlns:a16="http://schemas.microsoft.com/office/drawing/2014/main" id="{9235CA7B-6F07-1EC2-4858-85A9DC6B622E}"/>
                </a:ext>
              </a:extLst>
            </p:cNvPr>
            <p:cNvSpPr txBox="1"/>
            <p:nvPr/>
          </p:nvSpPr>
          <p:spPr>
            <a:xfrm>
              <a:off x="5174466" y="4239488"/>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8</a:t>
              </a:r>
            </a:p>
          </p:txBody>
        </p:sp>
        <p:cxnSp>
          <p:nvCxnSpPr>
            <p:cNvPr id="482" name="Straight Connector 481">
              <a:extLst>
                <a:ext uri="{FF2B5EF4-FFF2-40B4-BE49-F238E27FC236}">
                  <a16:creationId xmlns:a16="http://schemas.microsoft.com/office/drawing/2014/main" id="{813DE853-FE21-937E-30FC-7CE12419EC86}"/>
                </a:ext>
              </a:extLst>
            </p:cNvPr>
            <p:cNvCxnSpPr>
              <a:cxnSpLocks/>
            </p:cNvCxnSpPr>
            <p:nvPr/>
          </p:nvCxnSpPr>
          <p:spPr>
            <a:xfrm flipV="1">
              <a:off x="3775364" y="1770226"/>
              <a:ext cx="0" cy="24393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4" name="Straight Connector 483">
              <a:extLst>
                <a:ext uri="{FF2B5EF4-FFF2-40B4-BE49-F238E27FC236}">
                  <a16:creationId xmlns:a16="http://schemas.microsoft.com/office/drawing/2014/main" id="{0D7D08E5-20F0-82AA-967E-27782F876F60}"/>
                </a:ext>
              </a:extLst>
            </p:cNvPr>
            <p:cNvCxnSpPr>
              <a:cxnSpLocks/>
            </p:cNvCxnSpPr>
            <p:nvPr/>
          </p:nvCxnSpPr>
          <p:spPr>
            <a:xfrm flipV="1">
              <a:off x="6040581" y="4181156"/>
              <a:ext cx="0" cy="116665"/>
            </a:xfrm>
            <a:prstGeom prst="line">
              <a:avLst/>
            </a:prstGeom>
          </p:spPr>
          <p:style>
            <a:lnRef idx="1">
              <a:schemeClr val="dk1"/>
            </a:lnRef>
            <a:fillRef idx="0">
              <a:schemeClr val="dk1"/>
            </a:fillRef>
            <a:effectRef idx="0">
              <a:schemeClr val="dk1"/>
            </a:effectRef>
            <a:fontRef idx="minor">
              <a:schemeClr val="tx1"/>
            </a:fontRef>
          </p:style>
        </p:cxnSp>
        <p:sp>
          <p:nvSpPr>
            <p:cNvPr id="485" name="TextBox 484">
              <a:extLst>
                <a:ext uri="{FF2B5EF4-FFF2-40B4-BE49-F238E27FC236}">
                  <a16:creationId xmlns:a16="http://schemas.microsoft.com/office/drawing/2014/main" id="{BDF1F7A7-1828-192C-11C0-7207FFC334B9}"/>
                </a:ext>
              </a:extLst>
            </p:cNvPr>
            <p:cNvSpPr txBox="1"/>
            <p:nvPr/>
          </p:nvSpPr>
          <p:spPr>
            <a:xfrm>
              <a:off x="5874327" y="4248011"/>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10</a:t>
              </a:r>
            </a:p>
          </p:txBody>
        </p:sp>
        <p:cxnSp>
          <p:nvCxnSpPr>
            <p:cNvPr id="486" name="Straight Connector 485">
              <a:extLst>
                <a:ext uri="{FF2B5EF4-FFF2-40B4-BE49-F238E27FC236}">
                  <a16:creationId xmlns:a16="http://schemas.microsoft.com/office/drawing/2014/main" id="{F8B668D6-9ECF-E3CF-E9B2-A28685675D2B}"/>
                </a:ext>
              </a:extLst>
            </p:cNvPr>
            <p:cNvCxnSpPr>
              <a:cxnSpLocks/>
            </p:cNvCxnSpPr>
            <p:nvPr/>
          </p:nvCxnSpPr>
          <p:spPr>
            <a:xfrm flipV="1">
              <a:off x="6757552" y="4187534"/>
              <a:ext cx="0" cy="116665"/>
            </a:xfrm>
            <a:prstGeom prst="line">
              <a:avLst/>
            </a:prstGeom>
          </p:spPr>
          <p:style>
            <a:lnRef idx="1">
              <a:schemeClr val="dk1"/>
            </a:lnRef>
            <a:fillRef idx="0">
              <a:schemeClr val="dk1"/>
            </a:fillRef>
            <a:effectRef idx="0">
              <a:schemeClr val="dk1"/>
            </a:effectRef>
            <a:fontRef idx="minor">
              <a:schemeClr val="tx1"/>
            </a:fontRef>
          </p:style>
        </p:cxnSp>
        <p:sp>
          <p:nvSpPr>
            <p:cNvPr id="487" name="TextBox 486">
              <a:extLst>
                <a:ext uri="{FF2B5EF4-FFF2-40B4-BE49-F238E27FC236}">
                  <a16:creationId xmlns:a16="http://schemas.microsoft.com/office/drawing/2014/main" id="{86C82665-903F-1FB6-AE50-478FF497D4E6}"/>
                </a:ext>
              </a:extLst>
            </p:cNvPr>
            <p:cNvSpPr txBox="1"/>
            <p:nvPr/>
          </p:nvSpPr>
          <p:spPr>
            <a:xfrm>
              <a:off x="6591299" y="4233340"/>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12</a:t>
              </a:r>
            </a:p>
          </p:txBody>
        </p:sp>
        <p:cxnSp>
          <p:nvCxnSpPr>
            <p:cNvPr id="488" name="Straight Connector 487">
              <a:extLst>
                <a:ext uri="{FF2B5EF4-FFF2-40B4-BE49-F238E27FC236}">
                  <a16:creationId xmlns:a16="http://schemas.microsoft.com/office/drawing/2014/main" id="{BF1C8EDE-7BD8-E936-AA9F-278A03CB6133}"/>
                </a:ext>
              </a:extLst>
            </p:cNvPr>
            <p:cNvCxnSpPr>
              <a:cxnSpLocks/>
            </p:cNvCxnSpPr>
            <p:nvPr/>
          </p:nvCxnSpPr>
          <p:spPr>
            <a:xfrm flipV="1">
              <a:off x="6757552" y="1800159"/>
              <a:ext cx="0" cy="24393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E4667C-6AEF-4BBD-14B5-2547ADF5D828}"/>
              </a:ext>
            </a:extLst>
          </p:cNvPr>
          <p:cNvSpPr>
            <a:spLocks noGrp="1"/>
          </p:cNvSpPr>
          <p:nvPr>
            <p:ph type="title"/>
          </p:nvPr>
        </p:nvSpPr>
        <p:spPr>
          <a:xfrm>
            <a:off x="720000" y="365623"/>
            <a:ext cx="7704000" cy="572700"/>
          </a:xfrm>
        </p:spPr>
        <p:txBody>
          <a:bodyPr/>
          <a:lstStyle/>
          <a:p>
            <a:r>
              <a:rPr lang="en-US" dirty="0"/>
              <a:t>Hemoglobin – Sickle Cell Anemia</a:t>
            </a:r>
          </a:p>
        </p:txBody>
      </p:sp>
      <p:sp>
        <p:nvSpPr>
          <p:cNvPr id="8" name="Text Placeholder 7">
            <a:extLst>
              <a:ext uri="{FF2B5EF4-FFF2-40B4-BE49-F238E27FC236}">
                <a16:creationId xmlns:a16="http://schemas.microsoft.com/office/drawing/2014/main" id="{1AD1CE01-8216-40E4-1691-340085079030}"/>
              </a:ext>
            </a:extLst>
          </p:cNvPr>
          <p:cNvSpPr>
            <a:spLocks noGrp="1"/>
          </p:cNvSpPr>
          <p:nvPr>
            <p:ph type="body" idx="1"/>
          </p:nvPr>
        </p:nvSpPr>
        <p:spPr>
          <a:xfrm>
            <a:off x="581891" y="872237"/>
            <a:ext cx="7842109" cy="3759915"/>
          </a:xfrm>
        </p:spPr>
        <p:txBody>
          <a:bodyPr/>
          <a:lstStyle/>
          <a:p>
            <a:pPr marL="152400" indent="0">
              <a:buNone/>
            </a:pPr>
            <a:r>
              <a:rPr lang="en-US" dirty="0"/>
              <a:t>Sickle cell anemia is caused by a single nucleotide polymorphism (SNP) genetic defect. At amino acid 6 in the beta-subunit of hemoglobin, GAG (Glutamate) </a:t>
            </a:r>
            <a:r>
              <a:rPr lang="en-US" dirty="0">
                <a:sym typeface="Wingdings" panose="05000000000000000000" pitchFamily="2" charset="2"/>
              </a:rPr>
              <a:t> GTG (Valine). This mutation is normally benign, with no apparent effects on protein folding or oxygen binding capabilities of the mutated protein. However, at low oxygen concentrations, the mutated protein starts to expose hydrophobic residues, causing hemoglobin proteins to aggregate together and become nonfunctional.</a:t>
            </a:r>
          </a:p>
          <a:p>
            <a:pPr marL="152400" indent="0">
              <a:buNone/>
            </a:pPr>
            <a:endParaRPr lang="en-US" dirty="0">
              <a:sym typeface="Wingdings" panose="05000000000000000000" pitchFamily="2" charset="2"/>
            </a:endParaRPr>
          </a:p>
          <a:p>
            <a:pPr marL="152400" indent="0">
              <a:buNone/>
            </a:pPr>
            <a:r>
              <a:rPr lang="en-US" dirty="0">
                <a:sym typeface="Wingdings" panose="05000000000000000000" pitchFamily="2" charset="2"/>
              </a:rPr>
              <a:t>How might the binding pattern of normal hemoglobin (depicted below) be affected in patients with sickle cell anemia? </a:t>
            </a:r>
            <a:r>
              <a:rPr lang="en-US" i="1" dirty="0">
                <a:sym typeface="Wingdings" panose="05000000000000000000" pitchFamily="2" charset="2"/>
              </a:rPr>
              <a:t>Hint:</a:t>
            </a:r>
            <a:r>
              <a:rPr lang="en-US" dirty="0">
                <a:sym typeface="Wingdings" panose="05000000000000000000" pitchFamily="2" charset="2"/>
              </a:rPr>
              <a:t> </a:t>
            </a:r>
            <a:r>
              <a:rPr lang="en-US" i="1" dirty="0">
                <a:sym typeface="Wingdings" panose="05000000000000000000" pitchFamily="2" charset="2"/>
              </a:rPr>
              <a:t>think about the meaning of fractional saturation and focus on the effect of less functional hemoglobin in the blood. How would the amount of oxygen an individual with sickle cell be changed?</a:t>
            </a:r>
            <a:endParaRPr lang="en-US" dirty="0"/>
          </a:p>
        </p:txBody>
      </p:sp>
      <p:grpSp>
        <p:nvGrpSpPr>
          <p:cNvPr id="9" name="Group 8">
            <a:extLst>
              <a:ext uri="{FF2B5EF4-FFF2-40B4-BE49-F238E27FC236}">
                <a16:creationId xmlns:a16="http://schemas.microsoft.com/office/drawing/2014/main" id="{D6636098-6929-7868-F868-C28D9582C8A4}"/>
              </a:ext>
            </a:extLst>
          </p:cNvPr>
          <p:cNvGrpSpPr/>
          <p:nvPr/>
        </p:nvGrpSpPr>
        <p:grpSpPr>
          <a:xfrm>
            <a:off x="1569979" y="2675659"/>
            <a:ext cx="3870442" cy="2216778"/>
            <a:chOff x="1576806" y="1664378"/>
            <a:chExt cx="5482817" cy="3293435"/>
          </a:xfrm>
        </p:grpSpPr>
        <p:sp>
          <p:nvSpPr>
            <p:cNvPr id="10" name="Freeform: Shape 9">
              <a:extLst>
                <a:ext uri="{FF2B5EF4-FFF2-40B4-BE49-F238E27FC236}">
                  <a16:creationId xmlns:a16="http://schemas.microsoft.com/office/drawing/2014/main" id="{39F95E58-668C-818C-3171-B735807BE002}"/>
                </a:ext>
              </a:extLst>
            </p:cNvPr>
            <p:cNvSpPr/>
            <p:nvPr/>
          </p:nvSpPr>
          <p:spPr>
            <a:xfrm>
              <a:off x="2376054" y="1877291"/>
              <a:ext cx="4398171" cy="2355273"/>
            </a:xfrm>
            <a:custGeom>
              <a:avLst/>
              <a:gdLst>
                <a:gd name="connsiteX0" fmla="*/ 0 w 4308763"/>
                <a:gd name="connsiteY0" fmla="*/ 2327564 h 2327564"/>
                <a:gd name="connsiteX1" fmla="*/ 748145 w 4308763"/>
                <a:gd name="connsiteY1" fmla="*/ 1960418 h 2327564"/>
                <a:gd name="connsiteX2" fmla="*/ 1371600 w 4308763"/>
                <a:gd name="connsiteY2" fmla="*/ 789709 h 2327564"/>
                <a:gd name="connsiteX3" fmla="*/ 4308763 w 4308763"/>
                <a:gd name="connsiteY3" fmla="*/ 0 h 2327564"/>
                <a:gd name="connsiteX0" fmla="*/ 0 w 4308763"/>
                <a:gd name="connsiteY0" fmla="*/ 2327564 h 2327564"/>
                <a:gd name="connsiteX1" fmla="*/ 748145 w 4308763"/>
                <a:gd name="connsiteY1" fmla="*/ 1960418 h 2327564"/>
                <a:gd name="connsiteX2" fmla="*/ 1447800 w 4308763"/>
                <a:gd name="connsiteY2" fmla="*/ 471054 h 2327564"/>
                <a:gd name="connsiteX3" fmla="*/ 4308763 w 4308763"/>
                <a:gd name="connsiteY3" fmla="*/ 0 h 2327564"/>
                <a:gd name="connsiteX0" fmla="*/ 0 w 4419599"/>
                <a:gd name="connsiteY0" fmla="*/ 2237510 h 2237510"/>
                <a:gd name="connsiteX1" fmla="*/ 748145 w 4419599"/>
                <a:gd name="connsiteY1" fmla="*/ 1870364 h 2237510"/>
                <a:gd name="connsiteX2" fmla="*/ 1447800 w 4419599"/>
                <a:gd name="connsiteY2" fmla="*/ 381000 h 2237510"/>
                <a:gd name="connsiteX3" fmla="*/ 4419599 w 4419599"/>
                <a:gd name="connsiteY3" fmla="*/ 0 h 2237510"/>
                <a:gd name="connsiteX0" fmla="*/ 0 w 4343399"/>
                <a:gd name="connsiteY0" fmla="*/ 2389910 h 2389910"/>
                <a:gd name="connsiteX1" fmla="*/ 748145 w 4343399"/>
                <a:gd name="connsiteY1" fmla="*/ 2022764 h 2389910"/>
                <a:gd name="connsiteX2" fmla="*/ 1447800 w 4343399"/>
                <a:gd name="connsiteY2" fmla="*/ 533400 h 2389910"/>
                <a:gd name="connsiteX3" fmla="*/ 4343399 w 4343399"/>
                <a:gd name="connsiteY3" fmla="*/ 0 h 2389910"/>
                <a:gd name="connsiteX0" fmla="*/ 0 w 4343399"/>
                <a:gd name="connsiteY0" fmla="*/ 2389910 h 2389910"/>
                <a:gd name="connsiteX1" fmla="*/ 748145 w 4343399"/>
                <a:gd name="connsiteY1" fmla="*/ 2022764 h 2389910"/>
                <a:gd name="connsiteX2" fmla="*/ 1447800 w 4343399"/>
                <a:gd name="connsiteY2" fmla="*/ 533400 h 2389910"/>
                <a:gd name="connsiteX3" fmla="*/ 4343399 w 4343399"/>
                <a:gd name="connsiteY3" fmla="*/ 0 h 2389910"/>
                <a:gd name="connsiteX0" fmla="*/ 0 w 4343399"/>
                <a:gd name="connsiteY0" fmla="*/ 2355273 h 2355273"/>
                <a:gd name="connsiteX1" fmla="*/ 748145 w 4343399"/>
                <a:gd name="connsiteY1" fmla="*/ 1988127 h 2355273"/>
                <a:gd name="connsiteX2" fmla="*/ 1447800 w 4343399"/>
                <a:gd name="connsiteY2" fmla="*/ 498763 h 2355273"/>
                <a:gd name="connsiteX3" fmla="*/ 4343399 w 4343399"/>
                <a:gd name="connsiteY3" fmla="*/ 0 h 2355273"/>
                <a:gd name="connsiteX0" fmla="*/ 0 w 4315690"/>
                <a:gd name="connsiteY0" fmla="*/ 2355273 h 2355273"/>
                <a:gd name="connsiteX1" fmla="*/ 748145 w 4315690"/>
                <a:gd name="connsiteY1" fmla="*/ 1988127 h 2355273"/>
                <a:gd name="connsiteX2" fmla="*/ 1447800 w 4315690"/>
                <a:gd name="connsiteY2" fmla="*/ 498763 h 2355273"/>
                <a:gd name="connsiteX3" fmla="*/ 4315690 w 4315690"/>
                <a:gd name="connsiteY3" fmla="*/ 0 h 2355273"/>
                <a:gd name="connsiteX0" fmla="*/ 0 w 4315690"/>
                <a:gd name="connsiteY0" fmla="*/ 2355273 h 2355273"/>
                <a:gd name="connsiteX1" fmla="*/ 1323108 w 4315690"/>
                <a:gd name="connsiteY1" fmla="*/ 1904999 h 2355273"/>
                <a:gd name="connsiteX2" fmla="*/ 1447800 w 4315690"/>
                <a:gd name="connsiteY2" fmla="*/ 498763 h 2355273"/>
                <a:gd name="connsiteX3" fmla="*/ 4315690 w 4315690"/>
                <a:gd name="connsiteY3" fmla="*/ 0 h 2355273"/>
                <a:gd name="connsiteX0" fmla="*/ 0 w 4315690"/>
                <a:gd name="connsiteY0" fmla="*/ 2355273 h 2355273"/>
                <a:gd name="connsiteX1" fmla="*/ 1323108 w 4315690"/>
                <a:gd name="connsiteY1" fmla="*/ 1904999 h 2355273"/>
                <a:gd name="connsiteX2" fmla="*/ 2417618 w 4315690"/>
                <a:gd name="connsiteY2" fmla="*/ 374072 h 2355273"/>
                <a:gd name="connsiteX3" fmla="*/ 4315690 w 4315690"/>
                <a:gd name="connsiteY3" fmla="*/ 0 h 2355273"/>
              </a:gdLst>
              <a:ahLst/>
              <a:cxnLst>
                <a:cxn ang="0">
                  <a:pos x="connsiteX0" y="connsiteY0"/>
                </a:cxn>
                <a:cxn ang="0">
                  <a:pos x="connsiteX1" y="connsiteY1"/>
                </a:cxn>
                <a:cxn ang="0">
                  <a:pos x="connsiteX2" y="connsiteY2"/>
                </a:cxn>
                <a:cxn ang="0">
                  <a:pos x="connsiteX3" y="connsiteY3"/>
                </a:cxn>
              </a:cxnLst>
              <a:rect l="l" t="t" r="r" b="b"/>
              <a:pathLst>
                <a:path w="4315690" h="2355273">
                  <a:moveTo>
                    <a:pt x="0" y="2355273"/>
                  </a:moveTo>
                  <a:cubicBezTo>
                    <a:pt x="259772" y="2299854"/>
                    <a:pt x="920172" y="2235199"/>
                    <a:pt x="1323108" y="1904999"/>
                  </a:cubicBezTo>
                  <a:cubicBezTo>
                    <a:pt x="1726044" y="1574799"/>
                    <a:pt x="1824182" y="700808"/>
                    <a:pt x="2417618" y="374072"/>
                  </a:cubicBezTo>
                  <a:cubicBezTo>
                    <a:pt x="3011054" y="47336"/>
                    <a:pt x="3806536" y="51954"/>
                    <a:pt x="4315690"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sz="900"/>
            </a:p>
          </p:txBody>
        </p:sp>
        <p:grpSp>
          <p:nvGrpSpPr>
            <p:cNvPr id="11" name="Group 10">
              <a:extLst>
                <a:ext uri="{FF2B5EF4-FFF2-40B4-BE49-F238E27FC236}">
                  <a16:creationId xmlns:a16="http://schemas.microsoft.com/office/drawing/2014/main" id="{553046A9-CD82-13D9-5D3C-5552EF73A66F}"/>
                </a:ext>
              </a:extLst>
            </p:cNvPr>
            <p:cNvGrpSpPr/>
            <p:nvPr/>
          </p:nvGrpSpPr>
          <p:grpSpPr>
            <a:xfrm>
              <a:off x="2279072" y="1794164"/>
              <a:ext cx="4585856" cy="2451703"/>
              <a:chOff x="2279072" y="1655068"/>
              <a:chExt cx="4485409" cy="2590800"/>
            </a:xfrm>
          </p:grpSpPr>
          <p:grpSp>
            <p:nvGrpSpPr>
              <p:cNvPr id="33" name="Group 32">
                <a:extLst>
                  <a:ext uri="{FF2B5EF4-FFF2-40B4-BE49-F238E27FC236}">
                    <a16:creationId xmlns:a16="http://schemas.microsoft.com/office/drawing/2014/main" id="{957ADB82-513C-8730-C36C-9AA97D2BC2EE}"/>
                  </a:ext>
                </a:extLst>
              </p:cNvPr>
              <p:cNvGrpSpPr/>
              <p:nvPr/>
            </p:nvGrpSpPr>
            <p:grpSpPr>
              <a:xfrm>
                <a:off x="2379518" y="1655068"/>
                <a:ext cx="4384963" cy="2590800"/>
                <a:chOff x="2272146" y="2015836"/>
                <a:chExt cx="4384963" cy="2590800"/>
              </a:xfrm>
            </p:grpSpPr>
            <p:cxnSp>
              <p:nvCxnSpPr>
                <p:cNvPr id="36" name="Straight Connector 35">
                  <a:extLst>
                    <a:ext uri="{FF2B5EF4-FFF2-40B4-BE49-F238E27FC236}">
                      <a16:creationId xmlns:a16="http://schemas.microsoft.com/office/drawing/2014/main" id="{A727D85F-B83A-2079-BDA5-97A50AA332A6}"/>
                    </a:ext>
                  </a:extLst>
                </p:cNvPr>
                <p:cNvCxnSpPr/>
                <p:nvPr/>
              </p:nvCxnSpPr>
              <p:spPr>
                <a:xfrm>
                  <a:off x="2272146" y="2015836"/>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8B116D1-2EB4-6283-0F7A-60AD463125FA}"/>
                    </a:ext>
                  </a:extLst>
                </p:cNvPr>
                <p:cNvCxnSpPr>
                  <a:cxnSpLocks/>
                </p:cNvCxnSpPr>
                <p:nvPr/>
              </p:nvCxnSpPr>
              <p:spPr>
                <a:xfrm>
                  <a:off x="2272146" y="4606636"/>
                  <a:ext cx="4384963" cy="0"/>
                </a:xfrm>
                <a:prstGeom prst="line">
                  <a:avLst/>
                </a:prstGeom>
              </p:spPr>
              <p:style>
                <a:lnRef idx="1">
                  <a:schemeClr val="dk1"/>
                </a:lnRef>
                <a:fillRef idx="0">
                  <a:schemeClr val="dk1"/>
                </a:fillRef>
                <a:effectRef idx="0">
                  <a:schemeClr val="dk1"/>
                </a:effectRef>
                <a:fontRef idx="minor">
                  <a:schemeClr val="tx1"/>
                </a:fontRef>
              </p:style>
            </p:cxnSp>
          </p:grpSp>
          <p:cxnSp>
            <p:nvCxnSpPr>
              <p:cNvPr id="34" name="Straight Connector 33">
                <a:extLst>
                  <a:ext uri="{FF2B5EF4-FFF2-40B4-BE49-F238E27FC236}">
                    <a16:creationId xmlns:a16="http://schemas.microsoft.com/office/drawing/2014/main" id="{349FB209-DFC0-1D7F-450A-29D21BAF7E4E}"/>
                  </a:ext>
                </a:extLst>
              </p:cNvPr>
              <p:cNvCxnSpPr/>
              <p:nvPr/>
            </p:nvCxnSpPr>
            <p:spPr>
              <a:xfrm>
                <a:off x="2279072" y="1731268"/>
                <a:ext cx="200891" cy="0"/>
              </a:xfrm>
              <a:prstGeom prst="line">
                <a:avLst/>
              </a:prstGeom>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82DBC14D-D93A-CFBA-0853-8A38179FEB49}"/>
                </a:ext>
              </a:extLst>
            </p:cNvPr>
            <p:cNvSpPr txBox="1"/>
            <p:nvPr/>
          </p:nvSpPr>
          <p:spPr>
            <a:xfrm flipV="1">
              <a:off x="1576806" y="1822467"/>
              <a:ext cx="496651" cy="2046380"/>
            </a:xfrm>
            <a:prstGeom prst="rect">
              <a:avLst/>
            </a:prstGeom>
            <a:noFill/>
          </p:spPr>
          <p:txBody>
            <a:bodyPr vert="eaVert" wrap="none" rtlCol="0">
              <a:spAutoFit/>
            </a:bodyPr>
            <a:lstStyle/>
            <a:p>
              <a:r>
                <a:rPr lang="en-US" sz="900" dirty="0">
                  <a:latin typeface="Arimo" panose="020B0604020202020204" charset="0"/>
                  <a:ea typeface="Arimo" panose="020B0604020202020204" charset="0"/>
                  <a:cs typeface="Arimo" panose="020B0604020202020204" charset="0"/>
                </a:rPr>
                <a:t>Fractional Saturation</a:t>
              </a:r>
            </a:p>
          </p:txBody>
        </p:sp>
        <p:sp>
          <p:nvSpPr>
            <p:cNvPr id="13" name="TextBox 12">
              <a:extLst>
                <a:ext uri="{FF2B5EF4-FFF2-40B4-BE49-F238E27FC236}">
                  <a16:creationId xmlns:a16="http://schemas.microsoft.com/office/drawing/2014/main" id="{7523B8CD-5ABE-6E5B-01FE-642BE0E9F7ED}"/>
                </a:ext>
              </a:extLst>
            </p:cNvPr>
            <p:cNvSpPr txBox="1"/>
            <p:nvPr/>
          </p:nvSpPr>
          <p:spPr>
            <a:xfrm>
              <a:off x="4045201" y="4549446"/>
              <a:ext cx="1059819" cy="408367"/>
            </a:xfrm>
            <a:prstGeom prst="rect">
              <a:avLst/>
            </a:prstGeom>
            <a:noFill/>
          </p:spPr>
          <p:txBody>
            <a:bodyPr wrap="none" rtlCol="0">
              <a:spAutoFit/>
            </a:bodyPr>
            <a:lstStyle/>
            <a:p>
              <a:r>
                <a:rPr lang="en-US" sz="900" dirty="0">
                  <a:latin typeface="Arimo" panose="020B0604020202020204" charset="0"/>
                  <a:ea typeface="Arimo" panose="020B0604020202020204" charset="0"/>
                  <a:cs typeface="Arimo" panose="020B0604020202020204" charset="0"/>
                </a:rPr>
                <a:t>pO</a:t>
              </a:r>
              <a:r>
                <a:rPr lang="en-US" sz="900" baseline="-25000" dirty="0">
                  <a:latin typeface="Arimo" panose="020B0604020202020204" charset="0"/>
                  <a:ea typeface="Arimo" panose="020B0604020202020204" charset="0"/>
                  <a:cs typeface="Arimo" panose="020B0604020202020204" charset="0"/>
                </a:rPr>
                <a:t>2</a:t>
              </a:r>
              <a:r>
                <a:rPr lang="en-US" sz="900" dirty="0">
                  <a:latin typeface="Arimo" panose="020B0604020202020204" charset="0"/>
                  <a:ea typeface="Arimo" panose="020B0604020202020204" charset="0"/>
                  <a:cs typeface="Arimo" panose="020B0604020202020204" charset="0"/>
                </a:rPr>
                <a:t> (kPa)</a:t>
              </a:r>
            </a:p>
          </p:txBody>
        </p:sp>
        <p:sp>
          <p:nvSpPr>
            <p:cNvPr id="14" name="TextBox 13">
              <a:extLst>
                <a:ext uri="{FF2B5EF4-FFF2-40B4-BE49-F238E27FC236}">
                  <a16:creationId xmlns:a16="http://schemas.microsoft.com/office/drawing/2014/main" id="{876041DE-5930-BE34-4CD2-867481CB3666}"/>
                </a:ext>
              </a:extLst>
            </p:cNvPr>
            <p:cNvSpPr txBox="1"/>
            <p:nvPr/>
          </p:nvSpPr>
          <p:spPr>
            <a:xfrm>
              <a:off x="2016036" y="1664378"/>
              <a:ext cx="267380"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1</a:t>
              </a:r>
            </a:p>
          </p:txBody>
        </p:sp>
        <p:sp>
          <p:nvSpPr>
            <p:cNvPr id="15" name="TextBox 14">
              <a:extLst>
                <a:ext uri="{FF2B5EF4-FFF2-40B4-BE49-F238E27FC236}">
                  <a16:creationId xmlns:a16="http://schemas.microsoft.com/office/drawing/2014/main" id="{C52EDB0E-3211-1D45-9B37-06FA1586DFB0}"/>
                </a:ext>
              </a:extLst>
            </p:cNvPr>
            <p:cNvSpPr txBox="1"/>
            <p:nvPr/>
          </p:nvSpPr>
          <p:spPr>
            <a:xfrm>
              <a:off x="2005845" y="4026938"/>
              <a:ext cx="267380"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0</a:t>
              </a:r>
            </a:p>
          </p:txBody>
        </p:sp>
        <p:cxnSp>
          <p:nvCxnSpPr>
            <p:cNvPr id="16" name="Straight Connector 15">
              <a:extLst>
                <a:ext uri="{FF2B5EF4-FFF2-40B4-BE49-F238E27FC236}">
                  <a16:creationId xmlns:a16="http://schemas.microsoft.com/office/drawing/2014/main" id="{3011DFE6-DD7D-F582-C755-9735B7062E64}"/>
                </a:ext>
              </a:extLst>
            </p:cNvPr>
            <p:cNvCxnSpPr/>
            <p:nvPr/>
          </p:nvCxnSpPr>
          <p:spPr>
            <a:xfrm>
              <a:off x="2279071" y="4245868"/>
              <a:ext cx="200891"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D07AA88-7BD2-FBD1-2BD1-4D09299F6325}"/>
                </a:ext>
              </a:extLst>
            </p:cNvPr>
            <p:cNvCxnSpPr/>
            <p:nvPr/>
          </p:nvCxnSpPr>
          <p:spPr>
            <a:xfrm>
              <a:off x="2275608" y="3019272"/>
              <a:ext cx="200891"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C36D6C1-A908-411C-96B8-8BC10EFD0153}"/>
                </a:ext>
              </a:extLst>
            </p:cNvPr>
            <p:cNvSpPr txBox="1"/>
            <p:nvPr/>
          </p:nvSpPr>
          <p:spPr>
            <a:xfrm>
              <a:off x="1854936" y="2845658"/>
              <a:ext cx="605991"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0.5</a:t>
              </a:r>
            </a:p>
          </p:txBody>
        </p:sp>
        <p:cxnSp>
          <p:nvCxnSpPr>
            <p:cNvPr id="19" name="Straight Connector 18">
              <a:extLst>
                <a:ext uri="{FF2B5EF4-FFF2-40B4-BE49-F238E27FC236}">
                  <a16:creationId xmlns:a16="http://schemas.microsoft.com/office/drawing/2014/main" id="{9AF2F6C2-1CF2-5F97-694C-9FB7BA0F6A79}"/>
                </a:ext>
              </a:extLst>
            </p:cNvPr>
            <p:cNvCxnSpPr>
              <a:cxnSpLocks/>
            </p:cNvCxnSpPr>
            <p:nvPr/>
          </p:nvCxnSpPr>
          <p:spPr>
            <a:xfrm flipV="1">
              <a:off x="3041071" y="41951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2C15385-DE66-6D41-0D6F-B0E964F0B3E7}"/>
                </a:ext>
              </a:extLst>
            </p:cNvPr>
            <p:cNvCxnSpPr>
              <a:cxnSpLocks/>
            </p:cNvCxnSpPr>
            <p:nvPr/>
          </p:nvCxnSpPr>
          <p:spPr>
            <a:xfrm flipV="1">
              <a:off x="3775364" y="4182967"/>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8E6BA31-DE32-31D0-ED30-4B11A6F88C3F}"/>
                </a:ext>
              </a:extLst>
            </p:cNvPr>
            <p:cNvCxnSpPr>
              <a:cxnSpLocks/>
            </p:cNvCxnSpPr>
            <p:nvPr/>
          </p:nvCxnSpPr>
          <p:spPr>
            <a:xfrm flipV="1">
              <a:off x="4533900" y="4194801"/>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868370C-CECA-B86C-E0AE-49CC6701A1FB}"/>
                </a:ext>
              </a:extLst>
            </p:cNvPr>
            <p:cNvCxnSpPr>
              <a:cxnSpLocks/>
            </p:cNvCxnSpPr>
            <p:nvPr/>
          </p:nvCxnSpPr>
          <p:spPr>
            <a:xfrm flipV="1">
              <a:off x="5306290" y="4181156"/>
              <a:ext cx="0" cy="116665"/>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E53F702-46AD-D569-0ECB-68C20557EEB1}"/>
                </a:ext>
              </a:extLst>
            </p:cNvPr>
            <p:cNvSpPr txBox="1"/>
            <p:nvPr/>
          </p:nvSpPr>
          <p:spPr>
            <a:xfrm>
              <a:off x="2867896" y="4262482"/>
              <a:ext cx="380998"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2</a:t>
              </a:r>
            </a:p>
          </p:txBody>
        </p:sp>
        <p:sp>
          <p:nvSpPr>
            <p:cNvPr id="24" name="TextBox 23">
              <a:extLst>
                <a:ext uri="{FF2B5EF4-FFF2-40B4-BE49-F238E27FC236}">
                  <a16:creationId xmlns:a16="http://schemas.microsoft.com/office/drawing/2014/main" id="{A5AE5176-3E3F-A694-0631-A7D4AC65D413}"/>
                </a:ext>
              </a:extLst>
            </p:cNvPr>
            <p:cNvSpPr txBox="1"/>
            <p:nvPr/>
          </p:nvSpPr>
          <p:spPr>
            <a:xfrm>
              <a:off x="3575658" y="4256419"/>
              <a:ext cx="380998"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4</a:t>
              </a:r>
            </a:p>
          </p:txBody>
        </p:sp>
        <p:sp>
          <p:nvSpPr>
            <p:cNvPr id="25" name="TextBox 24">
              <a:extLst>
                <a:ext uri="{FF2B5EF4-FFF2-40B4-BE49-F238E27FC236}">
                  <a16:creationId xmlns:a16="http://schemas.microsoft.com/office/drawing/2014/main" id="{3B1188D0-10E4-4864-AF58-39F57D3F9EA2}"/>
                </a:ext>
              </a:extLst>
            </p:cNvPr>
            <p:cNvSpPr txBox="1"/>
            <p:nvPr/>
          </p:nvSpPr>
          <p:spPr>
            <a:xfrm>
              <a:off x="4353051" y="4253132"/>
              <a:ext cx="380998"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6</a:t>
              </a:r>
            </a:p>
          </p:txBody>
        </p:sp>
        <p:sp>
          <p:nvSpPr>
            <p:cNvPr id="26" name="TextBox 25">
              <a:extLst>
                <a:ext uri="{FF2B5EF4-FFF2-40B4-BE49-F238E27FC236}">
                  <a16:creationId xmlns:a16="http://schemas.microsoft.com/office/drawing/2014/main" id="{1862620E-5FE7-090F-533D-F944391CCB36}"/>
                </a:ext>
              </a:extLst>
            </p:cNvPr>
            <p:cNvSpPr txBox="1"/>
            <p:nvPr/>
          </p:nvSpPr>
          <p:spPr>
            <a:xfrm>
              <a:off x="5145324" y="4239489"/>
              <a:ext cx="380998"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8</a:t>
              </a:r>
            </a:p>
          </p:txBody>
        </p:sp>
        <p:cxnSp>
          <p:nvCxnSpPr>
            <p:cNvPr id="27" name="Straight Connector 26">
              <a:extLst>
                <a:ext uri="{FF2B5EF4-FFF2-40B4-BE49-F238E27FC236}">
                  <a16:creationId xmlns:a16="http://schemas.microsoft.com/office/drawing/2014/main" id="{D75ED6AF-4699-538F-4FE7-FCF7D52E3EF8}"/>
                </a:ext>
              </a:extLst>
            </p:cNvPr>
            <p:cNvCxnSpPr>
              <a:cxnSpLocks/>
            </p:cNvCxnSpPr>
            <p:nvPr/>
          </p:nvCxnSpPr>
          <p:spPr>
            <a:xfrm flipV="1">
              <a:off x="3775364" y="1770226"/>
              <a:ext cx="0" cy="24393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CD1BDA5E-5BDA-F8A5-710E-15A0A71EF045}"/>
                </a:ext>
              </a:extLst>
            </p:cNvPr>
            <p:cNvCxnSpPr>
              <a:cxnSpLocks/>
            </p:cNvCxnSpPr>
            <p:nvPr/>
          </p:nvCxnSpPr>
          <p:spPr>
            <a:xfrm flipV="1">
              <a:off x="6040581" y="4181156"/>
              <a:ext cx="0" cy="116665"/>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18E76C1-B0DB-3780-FF95-C430ED687B70}"/>
                </a:ext>
              </a:extLst>
            </p:cNvPr>
            <p:cNvSpPr txBox="1"/>
            <p:nvPr/>
          </p:nvSpPr>
          <p:spPr>
            <a:xfrm>
              <a:off x="5817493" y="4240689"/>
              <a:ext cx="519271"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10</a:t>
              </a:r>
            </a:p>
          </p:txBody>
        </p:sp>
        <p:cxnSp>
          <p:nvCxnSpPr>
            <p:cNvPr id="30" name="Straight Connector 29">
              <a:extLst>
                <a:ext uri="{FF2B5EF4-FFF2-40B4-BE49-F238E27FC236}">
                  <a16:creationId xmlns:a16="http://schemas.microsoft.com/office/drawing/2014/main" id="{5E7F69D7-BC62-6EBD-9396-7A0FB51C66FC}"/>
                </a:ext>
              </a:extLst>
            </p:cNvPr>
            <p:cNvCxnSpPr>
              <a:cxnSpLocks/>
            </p:cNvCxnSpPr>
            <p:nvPr/>
          </p:nvCxnSpPr>
          <p:spPr>
            <a:xfrm flipV="1">
              <a:off x="6757552" y="4187534"/>
              <a:ext cx="0" cy="116665"/>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7E86B500-9EF3-D144-A720-CAE7320CB34E}"/>
                </a:ext>
              </a:extLst>
            </p:cNvPr>
            <p:cNvSpPr txBox="1"/>
            <p:nvPr/>
          </p:nvSpPr>
          <p:spPr>
            <a:xfrm>
              <a:off x="6535810" y="4243822"/>
              <a:ext cx="523813"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12</a:t>
              </a:r>
            </a:p>
          </p:txBody>
        </p:sp>
        <p:cxnSp>
          <p:nvCxnSpPr>
            <p:cNvPr id="32" name="Straight Connector 31">
              <a:extLst>
                <a:ext uri="{FF2B5EF4-FFF2-40B4-BE49-F238E27FC236}">
                  <a16:creationId xmlns:a16="http://schemas.microsoft.com/office/drawing/2014/main" id="{D1B63473-C371-A7B4-A76B-8ED779E06752}"/>
                </a:ext>
              </a:extLst>
            </p:cNvPr>
            <p:cNvCxnSpPr>
              <a:cxnSpLocks/>
            </p:cNvCxnSpPr>
            <p:nvPr/>
          </p:nvCxnSpPr>
          <p:spPr>
            <a:xfrm flipV="1">
              <a:off x="6757552" y="1800159"/>
              <a:ext cx="0" cy="24393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481002A-A9E4-C0A0-B2AA-F92ECB827BAF}"/>
                  </a:ext>
                </a:extLst>
              </p:cNvPr>
              <p:cNvSpPr txBox="1"/>
              <p:nvPr/>
            </p:nvSpPr>
            <p:spPr>
              <a:xfrm>
                <a:off x="4927306" y="2975181"/>
                <a:ext cx="3988579" cy="9911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𝑃𝐿</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𝑃𝐿</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den>
                      </m:f>
                    </m:oMath>
                  </m:oMathPara>
                </a14:m>
                <a:endParaRPr lang="en-US" sz="2800" dirty="0"/>
              </a:p>
            </p:txBody>
          </p:sp>
        </mc:Choice>
        <mc:Fallback xmlns="">
          <p:sp>
            <p:nvSpPr>
              <p:cNvPr id="38" name="TextBox 37">
                <a:extLst>
                  <a:ext uri="{FF2B5EF4-FFF2-40B4-BE49-F238E27FC236}">
                    <a16:creationId xmlns:a16="http://schemas.microsoft.com/office/drawing/2014/main" id="{F481002A-A9E4-C0A0-B2AA-F92ECB827BAF}"/>
                  </a:ext>
                </a:extLst>
              </p:cNvPr>
              <p:cNvSpPr txBox="1">
                <a:spLocks noRot="1" noChangeAspect="1" noMove="1" noResize="1" noEditPoints="1" noAdjustHandles="1" noChangeArrowheads="1" noChangeShapeType="1" noTextEdit="1"/>
              </p:cNvSpPr>
              <p:nvPr/>
            </p:nvSpPr>
            <p:spPr>
              <a:xfrm>
                <a:off x="4927306" y="2975181"/>
                <a:ext cx="3988579" cy="99116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139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BA9A14-55A6-D81F-A036-8B6C5439833D}"/>
              </a:ext>
            </a:extLst>
          </p:cNvPr>
          <p:cNvSpPr>
            <a:spLocks noGrp="1"/>
          </p:cNvSpPr>
          <p:nvPr>
            <p:ph type="title"/>
          </p:nvPr>
        </p:nvSpPr>
        <p:spPr>
          <a:xfrm>
            <a:off x="2498350" y="699461"/>
            <a:ext cx="4147500" cy="841800"/>
          </a:xfrm>
        </p:spPr>
        <p:txBody>
          <a:bodyPr/>
          <a:lstStyle/>
          <a:p>
            <a:r>
              <a:rPr lang="en-US" dirty="0"/>
              <a:t>Exit Ticket</a:t>
            </a:r>
          </a:p>
        </p:txBody>
      </p:sp>
      <p:sp>
        <p:nvSpPr>
          <p:cNvPr id="5" name="Subtitle 4">
            <a:extLst>
              <a:ext uri="{FF2B5EF4-FFF2-40B4-BE49-F238E27FC236}">
                <a16:creationId xmlns:a16="http://schemas.microsoft.com/office/drawing/2014/main" id="{A0F100A6-040D-06C8-D40F-E1FD8ABD98D1}"/>
              </a:ext>
            </a:extLst>
          </p:cNvPr>
          <p:cNvSpPr>
            <a:spLocks noGrp="1"/>
          </p:cNvSpPr>
          <p:nvPr>
            <p:ph type="subTitle" idx="1"/>
          </p:nvPr>
        </p:nvSpPr>
        <p:spPr>
          <a:xfrm>
            <a:off x="2438400" y="1312792"/>
            <a:ext cx="4267200" cy="363739"/>
          </a:xfrm>
        </p:spPr>
        <p:txBody>
          <a:bodyPr/>
          <a:lstStyle/>
          <a:p>
            <a:pPr algn="l"/>
            <a:r>
              <a:rPr lang="en-US" dirty="0"/>
              <a:t>Why do people get altitude sickness? Explain using the curve of hemoglobin binding:</a:t>
            </a:r>
          </a:p>
        </p:txBody>
      </p:sp>
      <p:grpSp>
        <p:nvGrpSpPr>
          <p:cNvPr id="6" name="Group 5">
            <a:extLst>
              <a:ext uri="{FF2B5EF4-FFF2-40B4-BE49-F238E27FC236}">
                <a16:creationId xmlns:a16="http://schemas.microsoft.com/office/drawing/2014/main" id="{84A0D773-EAA5-1F14-E97D-BFC88ED69CFA}"/>
              </a:ext>
            </a:extLst>
          </p:cNvPr>
          <p:cNvGrpSpPr/>
          <p:nvPr/>
        </p:nvGrpSpPr>
        <p:grpSpPr>
          <a:xfrm>
            <a:off x="2577029" y="2144134"/>
            <a:ext cx="3870442" cy="2216778"/>
            <a:chOff x="1576806" y="1664378"/>
            <a:chExt cx="5482817" cy="3293435"/>
          </a:xfrm>
        </p:grpSpPr>
        <p:sp>
          <p:nvSpPr>
            <p:cNvPr id="7" name="Freeform: Shape 6">
              <a:extLst>
                <a:ext uri="{FF2B5EF4-FFF2-40B4-BE49-F238E27FC236}">
                  <a16:creationId xmlns:a16="http://schemas.microsoft.com/office/drawing/2014/main" id="{3A7C7A3C-93F5-3F7E-A3D3-38D57AFFB7E4}"/>
                </a:ext>
              </a:extLst>
            </p:cNvPr>
            <p:cNvSpPr/>
            <p:nvPr/>
          </p:nvSpPr>
          <p:spPr>
            <a:xfrm>
              <a:off x="2376054" y="1877291"/>
              <a:ext cx="4398171" cy="2355273"/>
            </a:xfrm>
            <a:custGeom>
              <a:avLst/>
              <a:gdLst>
                <a:gd name="connsiteX0" fmla="*/ 0 w 4308763"/>
                <a:gd name="connsiteY0" fmla="*/ 2327564 h 2327564"/>
                <a:gd name="connsiteX1" fmla="*/ 748145 w 4308763"/>
                <a:gd name="connsiteY1" fmla="*/ 1960418 h 2327564"/>
                <a:gd name="connsiteX2" fmla="*/ 1371600 w 4308763"/>
                <a:gd name="connsiteY2" fmla="*/ 789709 h 2327564"/>
                <a:gd name="connsiteX3" fmla="*/ 4308763 w 4308763"/>
                <a:gd name="connsiteY3" fmla="*/ 0 h 2327564"/>
                <a:gd name="connsiteX0" fmla="*/ 0 w 4308763"/>
                <a:gd name="connsiteY0" fmla="*/ 2327564 h 2327564"/>
                <a:gd name="connsiteX1" fmla="*/ 748145 w 4308763"/>
                <a:gd name="connsiteY1" fmla="*/ 1960418 h 2327564"/>
                <a:gd name="connsiteX2" fmla="*/ 1447800 w 4308763"/>
                <a:gd name="connsiteY2" fmla="*/ 471054 h 2327564"/>
                <a:gd name="connsiteX3" fmla="*/ 4308763 w 4308763"/>
                <a:gd name="connsiteY3" fmla="*/ 0 h 2327564"/>
                <a:gd name="connsiteX0" fmla="*/ 0 w 4419599"/>
                <a:gd name="connsiteY0" fmla="*/ 2237510 h 2237510"/>
                <a:gd name="connsiteX1" fmla="*/ 748145 w 4419599"/>
                <a:gd name="connsiteY1" fmla="*/ 1870364 h 2237510"/>
                <a:gd name="connsiteX2" fmla="*/ 1447800 w 4419599"/>
                <a:gd name="connsiteY2" fmla="*/ 381000 h 2237510"/>
                <a:gd name="connsiteX3" fmla="*/ 4419599 w 4419599"/>
                <a:gd name="connsiteY3" fmla="*/ 0 h 2237510"/>
                <a:gd name="connsiteX0" fmla="*/ 0 w 4343399"/>
                <a:gd name="connsiteY0" fmla="*/ 2389910 h 2389910"/>
                <a:gd name="connsiteX1" fmla="*/ 748145 w 4343399"/>
                <a:gd name="connsiteY1" fmla="*/ 2022764 h 2389910"/>
                <a:gd name="connsiteX2" fmla="*/ 1447800 w 4343399"/>
                <a:gd name="connsiteY2" fmla="*/ 533400 h 2389910"/>
                <a:gd name="connsiteX3" fmla="*/ 4343399 w 4343399"/>
                <a:gd name="connsiteY3" fmla="*/ 0 h 2389910"/>
                <a:gd name="connsiteX0" fmla="*/ 0 w 4343399"/>
                <a:gd name="connsiteY0" fmla="*/ 2389910 h 2389910"/>
                <a:gd name="connsiteX1" fmla="*/ 748145 w 4343399"/>
                <a:gd name="connsiteY1" fmla="*/ 2022764 h 2389910"/>
                <a:gd name="connsiteX2" fmla="*/ 1447800 w 4343399"/>
                <a:gd name="connsiteY2" fmla="*/ 533400 h 2389910"/>
                <a:gd name="connsiteX3" fmla="*/ 4343399 w 4343399"/>
                <a:gd name="connsiteY3" fmla="*/ 0 h 2389910"/>
                <a:gd name="connsiteX0" fmla="*/ 0 w 4343399"/>
                <a:gd name="connsiteY0" fmla="*/ 2355273 h 2355273"/>
                <a:gd name="connsiteX1" fmla="*/ 748145 w 4343399"/>
                <a:gd name="connsiteY1" fmla="*/ 1988127 h 2355273"/>
                <a:gd name="connsiteX2" fmla="*/ 1447800 w 4343399"/>
                <a:gd name="connsiteY2" fmla="*/ 498763 h 2355273"/>
                <a:gd name="connsiteX3" fmla="*/ 4343399 w 4343399"/>
                <a:gd name="connsiteY3" fmla="*/ 0 h 2355273"/>
                <a:gd name="connsiteX0" fmla="*/ 0 w 4315690"/>
                <a:gd name="connsiteY0" fmla="*/ 2355273 h 2355273"/>
                <a:gd name="connsiteX1" fmla="*/ 748145 w 4315690"/>
                <a:gd name="connsiteY1" fmla="*/ 1988127 h 2355273"/>
                <a:gd name="connsiteX2" fmla="*/ 1447800 w 4315690"/>
                <a:gd name="connsiteY2" fmla="*/ 498763 h 2355273"/>
                <a:gd name="connsiteX3" fmla="*/ 4315690 w 4315690"/>
                <a:gd name="connsiteY3" fmla="*/ 0 h 2355273"/>
                <a:gd name="connsiteX0" fmla="*/ 0 w 4315690"/>
                <a:gd name="connsiteY0" fmla="*/ 2355273 h 2355273"/>
                <a:gd name="connsiteX1" fmla="*/ 1323108 w 4315690"/>
                <a:gd name="connsiteY1" fmla="*/ 1904999 h 2355273"/>
                <a:gd name="connsiteX2" fmla="*/ 1447800 w 4315690"/>
                <a:gd name="connsiteY2" fmla="*/ 498763 h 2355273"/>
                <a:gd name="connsiteX3" fmla="*/ 4315690 w 4315690"/>
                <a:gd name="connsiteY3" fmla="*/ 0 h 2355273"/>
                <a:gd name="connsiteX0" fmla="*/ 0 w 4315690"/>
                <a:gd name="connsiteY0" fmla="*/ 2355273 h 2355273"/>
                <a:gd name="connsiteX1" fmla="*/ 1323108 w 4315690"/>
                <a:gd name="connsiteY1" fmla="*/ 1904999 h 2355273"/>
                <a:gd name="connsiteX2" fmla="*/ 2417618 w 4315690"/>
                <a:gd name="connsiteY2" fmla="*/ 374072 h 2355273"/>
                <a:gd name="connsiteX3" fmla="*/ 4315690 w 4315690"/>
                <a:gd name="connsiteY3" fmla="*/ 0 h 2355273"/>
              </a:gdLst>
              <a:ahLst/>
              <a:cxnLst>
                <a:cxn ang="0">
                  <a:pos x="connsiteX0" y="connsiteY0"/>
                </a:cxn>
                <a:cxn ang="0">
                  <a:pos x="connsiteX1" y="connsiteY1"/>
                </a:cxn>
                <a:cxn ang="0">
                  <a:pos x="connsiteX2" y="connsiteY2"/>
                </a:cxn>
                <a:cxn ang="0">
                  <a:pos x="connsiteX3" y="connsiteY3"/>
                </a:cxn>
              </a:cxnLst>
              <a:rect l="l" t="t" r="r" b="b"/>
              <a:pathLst>
                <a:path w="4315690" h="2355273">
                  <a:moveTo>
                    <a:pt x="0" y="2355273"/>
                  </a:moveTo>
                  <a:cubicBezTo>
                    <a:pt x="259772" y="2299854"/>
                    <a:pt x="920172" y="2235199"/>
                    <a:pt x="1323108" y="1904999"/>
                  </a:cubicBezTo>
                  <a:cubicBezTo>
                    <a:pt x="1726044" y="1574799"/>
                    <a:pt x="1824182" y="700808"/>
                    <a:pt x="2417618" y="374072"/>
                  </a:cubicBezTo>
                  <a:cubicBezTo>
                    <a:pt x="3011054" y="47336"/>
                    <a:pt x="3806536" y="51954"/>
                    <a:pt x="4315690"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sz="900"/>
            </a:p>
          </p:txBody>
        </p:sp>
        <p:grpSp>
          <p:nvGrpSpPr>
            <p:cNvPr id="8" name="Group 7">
              <a:extLst>
                <a:ext uri="{FF2B5EF4-FFF2-40B4-BE49-F238E27FC236}">
                  <a16:creationId xmlns:a16="http://schemas.microsoft.com/office/drawing/2014/main" id="{0B029045-4E58-8942-A589-DD0372CA6247}"/>
                </a:ext>
              </a:extLst>
            </p:cNvPr>
            <p:cNvGrpSpPr/>
            <p:nvPr/>
          </p:nvGrpSpPr>
          <p:grpSpPr>
            <a:xfrm>
              <a:off x="2279072" y="1794164"/>
              <a:ext cx="4585856" cy="2451703"/>
              <a:chOff x="2279072" y="1655068"/>
              <a:chExt cx="4485409" cy="2590800"/>
            </a:xfrm>
          </p:grpSpPr>
          <p:grpSp>
            <p:nvGrpSpPr>
              <p:cNvPr id="30" name="Group 29">
                <a:extLst>
                  <a:ext uri="{FF2B5EF4-FFF2-40B4-BE49-F238E27FC236}">
                    <a16:creationId xmlns:a16="http://schemas.microsoft.com/office/drawing/2014/main" id="{EF1601DE-2539-02B3-6983-973756B1DAC3}"/>
                  </a:ext>
                </a:extLst>
              </p:cNvPr>
              <p:cNvGrpSpPr/>
              <p:nvPr/>
            </p:nvGrpSpPr>
            <p:grpSpPr>
              <a:xfrm>
                <a:off x="2379518" y="1655068"/>
                <a:ext cx="4384963" cy="2590800"/>
                <a:chOff x="2272146" y="2015836"/>
                <a:chExt cx="4384963" cy="2590800"/>
              </a:xfrm>
            </p:grpSpPr>
            <p:cxnSp>
              <p:nvCxnSpPr>
                <p:cNvPr id="32" name="Straight Connector 31">
                  <a:extLst>
                    <a:ext uri="{FF2B5EF4-FFF2-40B4-BE49-F238E27FC236}">
                      <a16:creationId xmlns:a16="http://schemas.microsoft.com/office/drawing/2014/main" id="{3CF64D51-BCE9-3DE7-91B5-795A533F0155}"/>
                    </a:ext>
                  </a:extLst>
                </p:cNvPr>
                <p:cNvCxnSpPr/>
                <p:nvPr/>
              </p:nvCxnSpPr>
              <p:spPr>
                <a:xfrm>
                  <a:off x="2272146" y="2015836"/>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8A6D9B7-3C29-9FC7-3BAB-444049521669}"/>
                    </a:ext>
                  </a:extLst>
                </p:cNvPr>
                <p:cNvCxnSpPr>
                  <a:cxnSpLocks/>
                </p:cNvCxnSpPr>
                <p:nvPr/>
              </p:nvCxnSpPr>
              <p:spPr>
                <a:xfrm>
                  <a:off x="2272146" y="4606636"/>
                  <a:ext cx="4384963" cy="0"/>
                </a:xfrm>
                <a:prstGeom prst="line">
                  <a:avLst/>
                </a:prstGeom>
              </p:spPr>
              <p:style>
                <a:lnRef idx="1">
                  <a:schemeClr val="dk1"/>
                </a:lnRef>
                <a:fillRef idx="0">
                  <a:schemeClr val="dk1"/>
                </a:fillRef>
                <a:effectRef idx="0">
                  <a:schemeClr val="dk1"/>
                </a:effectRef>
                <a:fontRef idx="minor">
                  <a:schemeClr val="tx1"/>
                </a:fontRef>
              </p:style>
            </p:cxnSp>
          </p:grpSp>
          <p:cxnSp>
            <p:nvCxnSpPr>
              <p:cNvPr id="31" name="Straight Connector 30">
                <a:extLst>
                  <a:ext uri="{FF2B5EF4-FFF2-40B4-BE49-F238E27FC236}">
                    <a16:creationId xmlns:a16="http://schemas.microsoft.com/office/drawing/2014/main" id="{739637E6-5226-E22D-10E9-D8F168136A9C}"/>
                  </a:ext>
                </a:extLst>
              </p:cNvPr>
              <p:cNvCxnSpPr/>
              <p:nvPr/>
            </p:nvCxnSpPr>
            <p:spPr>
              <a:xfrm>
                <a:off x="2279072" y="1731268"/>
                <a:ext cx="200891" cy="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C68AFA32-FBA3-C235-5BF7-5BEFA067B9F4}"/>
                </a:ext>
              </a:extLst>
            </p:cNvPr>
            <p:cNvSpPr txBox="1"/>
            <p:nvPr/>
          </p:nvSpPr>
          <p:spPr>
            <a:xfrm flipV="1">
              <a:off x="1576806" y="1822467"/>
              <a:ext cx="496651" cy="2046380"/>
            </a:xfrm>
            <a:prstGeom prst="rect">
              <a:avLst/>
            </a:prstGeom>
            <a:noFill/>
          </p:spPr>
          <p:txBody>
            <a:bodyPr vert="eaVert" wrap="none" rtlCol="0">
              <a:spAutoFit/>
            </a:bodyPr>
            <a:lstStyle/>
            <a:p>
              <a:r>
                <a:rPr lang="en-US" sz="900" dirty="0">
                  <a:latin typeface="Arimo" panose="020B0604020202020204" charset="0"/>
                  <a:ea typeface="Arimo" panose="020B0604020202020204" charset="0"/>
                  <a:cs typeface="Arimo" panose="020B0604020202020204" charset="0"/>
                </a:rPr>
                <a:t>Fractional Saturation</a:t>
              </a:r>
            </a:p>
          </p:txBody>
        </p:sp>
        <p:sp>
          <p:nvSpPr>
            <p:cNvPr id="10" name="TextBox 9">
              <a:extLst>
                <a:ext uri="{FF2B5EF4-FFF2-40B4-BE49-F238E27FC236}">
                  <a16:creationId xmlns:a16="http://schemas.microsoft.com/office/drawing/2014/main" id="{2AF673D2-688B-9050-9933-D1ACE390E330}"/>
                </a:ext>
              </a:extLst>
            </p:cNvPr>
            <p:cNvSpPr txBox="1"/>
            <p:nvPr/>
          </p:nvSpPr>
          <p:spPr>
            <a:xfrm>
              <a:off x="4045201" y="4549446"/>
              <a:ext cx="1059819" cy="408367"/>
            </a:xfrm>
            <a:prstGeom prst="rect">
              <a:avLst/>
            </a:prstGeom>
            <a:noFill/>
          </p:spPr>
          <p:txBody>
            <a:bodyPr wrap="none" rtlCol="0">
              <a:spAutoFit/>
            </a:bodyPr>
            <a:lstStyle/>
            <a:p>
              <a:r>
                <a:rPr lang="en-US" sz="900" dirty="0">
                  <a:latin typeface="Arimo" panose="020B0604020202020204" charset="0"/>
                  <a:ea typeface="Arimo" panose="020B0604020202020204" charset="0"/>
                  <a:cs typeface="Arimo" panose="020B0604020202020204" charset="0"/>
                </a:rPr>
                <a:t>pO</a:t>
              </a:r>
              <a:r>
                <a:rPr lang="en-US" sz="900" baseline="-25000" dirty="0">
                  <a:latin typeface="Arimo" panose="020B0604020202020204" charset="0"/>
                  <a:ea typeface="Arimo" panose="020B0604020202020204" charset="0"/>
                  <a:cs typeface="Arimo" panose="020B0604020202020204" charset="0"/>
                </a:rPr>
                <a:t>2</a:t>
              </a:r>
              <a:r>
                <a:rPr lang="en-US" sz="900" dirty="0">
                  <a:latin typeface="Arimo" panose="020B0604020202020204" charset="0"/>
                  <a:ea typeface="Arimo" panose="020B0604020202020204" charset="0"/>
                  <a:cs typeface="Arimo" panose="020B0604020202020204" charset="0"/>
                </a:rPr>
                <a:t> (kPa)</a:t>
              </a:r>
            </a:p>
          </p:txBody>
        </p:sp>
        <p:sp>
          <p:nvSpPr>
            <p:cNvPr id="11" name="TextBox 10">
              <a:extLst>
                <a:ext uri="{FF2B5EF4-FFF2-40B4-BE49-F238E27FC236}">
                  <a16:creationId xmlns:a16="http://schemas.microsoft.com/office/drawing/2014/main" id="{4D8CE26E-9162-D415-DE31-E85DC2FA8ACA}"/>
                </a:ext>
              </a:extLst>
            </p:cNvPr>
            <p:cNvSpPr txBox="1"/>
            <p:nvPr/>
          </p:nvSpPr>
          <p:spPr>
            <a:xfrm>
              <a:off x="2016036" y="1664378"/>
              <a:ext cx="267380"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1</a:t>
              </a:r>
            </a:p>
          </p:txBody>
        </p:sp>
        <p:sp>
          <p:nvSpPr>
            <p:cNvPr id="12" name="TextBox 11">
              <a:extLst>
                <a:ext uri="{FF2B5EF4-FFF2-40B4-BE49-F238E27FC236}">
                  <a16:creationId xmlns:a16="http://schemas.microsoft.com/office/drawing/2014/main" id="{6B19CF9E-705C-02A7-55DD-48BD409B1E8F}"/>
                </a:ext>
              </a:extLst>
            </p:cNvPr>
            <p:cNvSpPr txBox="1"/>
            <p:nvPr/>
          </p:nvSpPr>
          <p:spPr>
            <a:xfrm>
              <a:off x="2005845" y="4026938"/>
              <a:ext cx="267380"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0</a:t>
              </a:r>
            </a:p>
          </p:txBody>
        </p:sp>
        <p:cxnSp>
          <p:nvCxnSpPr>
            <p:cNvPr id="13" name="Straight Connector 12">
              <a:extLst>
                <a:ext uri="{FF2B5EF4-FFF2-40B4-BE49-F238E27FC236}">
                  <a16:creationId xmlns:a16="http://schemas.microsoft.com/office/drawing/2014/main" id="{FB490B48-8B81-A668-CF92-7911D0723C04}"/>
                </a:ext>
              </a:extLst>
            </p:cNvPr>
            <p:cNvCxnSpPr/>
            <p:nvPr/>
          </p:nvCxnSpPr>
          <p:spPr>
            <a:xfrm>
              <a:off x="2279071" y="4245868"/>
              <a:ext cx="200891"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AFE03DE-6A8E-F332-801B-B3263233F4C1}"/>
                </a:ext>
              </a:extLst>
            </p:cNvPr>
            <p:cNvCxnSpPr/>
            <p:nvPr/>
          </p:nvCxnSpPr>
          <p:spPr>
            <a:xfrm>
              <a:off x="2275608" y="3019272"/>
              <a:ext cx="200891"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BCC5C67-3833-F51F-D736-8D6BE24E880D}"/>
                </a:ext>
              </a:extLst>
            </p:cNvPr>
            <p:cNvSpPr txBox="1"/>
            <p:nvPr/>
          </p:nvSpPr>
          <p:spPr>
            <a:xfrm>
              <a:off x="1854936" y="2845658"/>
              <a:ext cx="605991"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0.5</a:t>
              </a:r>
            </a:p>
          </p:txBody>
        </p:sp>
        <p:cxnSp>
          <p:nvCxnSpPr>
            <p:cNvPr id="16" name="Straight Connector 15">
              <a:extLst>
                <a:ext uri="{FF2B5EF4-FFF2-40B4-BE49-F238E27FC236}">
                  <a16:creationId xmlns:a16="http://schemas.microsoft.com/office/drawing/2014/main" id="{5C37916B-96C5-89C7-4513-BE6CD0346183}"/>
                </a:ext>
              </a:extLst>
            </p:cNvPr>
            <p:cNvCxnSpPr>
              <a:cxnSpLocks/>
            </p:cNvCxnSpPr>
            <p:nvPr/>
          </p:nvCxnSpPr>
          <p:spPr>
            <a:xfrm flipV="1">
              <a:off x="3041071" y="41951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54245E7-931E-F085-A5EE-57DFE79F9C1E}"/>
                </a:ext>
              </a:extLst>
            </p:cNvPr>
            <p:cNvCxnSpPr>
              <a:cxnSpLocks/>
            </p:cNvCxnSpPr>
            <p:nvPr/>
          </p:nvCxnSpPr>
          <p:spPr>
            <a:xfrm flipV="1">
              <a:off x="3775364" y="4182967"/>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DACDF31-31D4-25D7-12C6-0925822E154C}"/>
                </a:ext>
              </a:extLst>
            </p:cNvPr>
            <p:cNvCxnSpPr>
              <a:cxnSpLocks/>
            </p:cNvCxnSpPr>
            <p:nvPr/>
          </p:nvCxnSpPr>
          <p:spPr>
            <a:xfrm flipV="1">
              <a:off x="4533900" y="4194801"/>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0621DC3-90AB-FEB7-1FBA-BD51FBA349FE}"/>
                </a:ext>
              </a:extLst>
            </p:cNvPr>
            <p:cNvCxnSpPr>
              <a:cxnSpLocks/>
            </p:cNvCxnSpPr>
            <p:nvPr/>
          </p:nvCxnSpPr>
          <p:spPr>
            <a:xfrm flipV="1">
              <a:off x="5306290" y="4181156"/>
              <a:ext cx="0" cy="116665"/>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A8A2B5E-00E8-BC94-BF72-7D34202DCD21}"/>
                </a:ext>
              </a:extLst>
            </p:cNvPr>
            <p:cNvSpPr txBox="1"/>
            <p:nvPr/>
          </p:nvSpPr>
          <p:spPr>
            <a:xfrm>
              <a:off x="2867896" y="4262482"/>
              <a:ext cx="380998"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2</a:t>
              </a:r>
            </a:p>
          </p:txBody>
        </p:sp>
        <p:sp>
          <p:nvSpPr>
            <p:cNvPr id="21" name="TextBox 20">
              <a:extLst>
                <a:ext uri="{FF2B5EF4-FFF2-40B4-BE49-F238E27FC236}">
                  <a16:creationId xmlns:a16="http://schemas.microsoft.com/office/drawing/2014/main" id="{648A4FC8-D3F3-C596-22BC-BD4C169396D8}"/>
                </a:ext>
              </a:extLst>
            </p:cNvPr>
            <p:cNvSpPr txBox="1"/>
            <p:nvPr/>
          </p:nvSpPr>
          <p:spPr>
            <a:xfrm>
              <a:off x="3575658" y="4256419"/>
              <a:ext cx="380998"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4</a:t>
              </a:r>
            </a:p>
          </p:txBody>
        </p:sp>
        <p:sp>
          <p:nvSpPr>
            <p:cNvPr id="22" name="TextBox 21">
              <a:extLst>
                <a:ext uri="{FF2B5EF4-FFF2-40B4-BE49-F238E27FC236}">
                  <a16:creationId xmlns:a16="http://schemas.microsoft.com/office/drawing/2014/main" id="{B57AD913-1C12-0B3D-E05F-2BD8E74DECD9}"/>
                </a:ext>
              </a:extLst>
            </p:cNvPr>
            <p:cNvSpPr txBox="1"/>
            <p:nvPr/>
          </p:nvSpPr>
          <p:spPr>
            <a:xfrm>
              <a:off x="4353051" y="4253132"/>
              <a:ext cx="380998" cy="408368"/>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6</a:t>
              </a:r>
            </a:p>
          </p:txBody>
        </p:sp>
        <p:sp>
          <p:nvSpPr>
            <p:cNvPr id="23" name="TextBox 22">
              <a:extLst>
                <a:ext uri="{FF2B5EF4-FFF2-40B4-BE49-F238E27FC236}">
                  <a16:creationId xmlns:a16="http://schemas.microsoft.com/office/drawing/2014/main" id="{B3B76A43-C99F-191F-4A3E-3BCFAA00BFC0}"/>
                </a:ext>
              </a:extLst>
            </p:cNvPr>
            <p:cNvSpPr txBox="1"/>
            <p:nvPr/>
          </p:nvSpPr>
          <p:spPr>
            <a:xfrm>
              <a:off x="5145324" y="4239489"/>
              <a:ext cx="380998"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8</a:t>
              </a:r>
            </a:p>
          </p:txBody>
        </p:sp>
        <p:cxnSp>
          <p:nvCxnSpPr>
            <p:cNvPr id="24" name="Straight Connector 23">
              <a:extLst>
                <a:ext uri="{FF2B5EF4-FFF2-40B4-BE49-F238E27FC236}">
                  <a16:creationId xmlns:a16="http://schemas.microsoft.com/office/drawing/2014/main" id="{D29B87A0-B682-0EC2-6C4E-B10B7886C53C}"/>
                </a:ext>
              </a:extLst>
            </p:cNvPr>
            <p:cNvCxnSpPr>
              <a:cxnSpLocks/>
            </p:cNvCxnSpPr>
            <p:nvPr/>
          </p:nvCxnSpPr>
          <p:spPr>
            <a:xfrm flipV="1">
              <a:off x="3775364" y="1770226"/>
              <a:ext cx="0" cy="24393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9CB4082A-1BD9-8777-40EC-7559B9FD8D32}"/>
                </a:ext>
              </a:extLst>
            </p:cNvPr>
            <p:cNvCxnSpPr>
              <a:cxnSpLocks/>
            </p:cNvCxnSpPr>
            <p:nvPr/>
          </p:nvCxnSpPr>
          <p:spPr>
            <a:xfrm flipV="1">
              <a:off x="6040581" y="4181156"/>
              <a:ext cx="0" cy="116665"/>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89BFD108-3A2B-83E0-FC1A-BACAC313ECAB}"/>
                </a:ext>
              </a:extLst>
            </p:cNvPr>
            <p:cNvSpPr txBox="1"/>
            <p:nvPr/>
          </p:nvSpPr>
          <p:spPr>
            <a:xfrm>
              <a:off x="5817493" y="4240689"/>
              <a:ext cx="519271"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10</a:t>
              </a:r>
            </a:p>
          </p:txBody>
        </p:sp>
        <p:cxnSp>
          <p:nvCxnSpPr>
            <p:cNvPr id="27" name="Straight Connector 26">
              <a:extLst>
                <a:ext uri="{FF2B5EF4-FFF2-40B4-BE49-F238E27FC236}">
                  <a16:creationId xmlns:a16="http://schemas.microsoft.com/office/drawing/2014/main" id="{CEF884D8-DD34-38A0-BE35-CE59F79460D9}"/>
                </a:ext>
              </a:extLst>
            </p:cNvPr>
            <p:cNvCxnSpPr>
              <a:cxnSpLocks/>
            </p:cNvCxnSpPr>
            <p:nvPr/>
          </p:nvCxnSpPr>
          <p:spPr>
            <a:xfrm flipV="1">
              <a:off x="6757552" y="4187534"/>
              <a:ext cx="0" cy="116665"/>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9AEE6C47-5A17-232A-3EAB-03DA16D9C462}"/>
                </a:ext>
              </a:extLst>
            </p:cNvPr>
            <p:cNvSpPr txBox="1"/>
            <p:nvPr/>
          </p:nvSpPr>
          <p:spPr>
            <a:xfrm>
              <a:off x="6535810" y="4243822"/>
              <a:ext cx="523813" cy="408367"/>
            </a:xfrm>
            <a:prstGeom prst="rect">
              <a:avLst/>
            </a:prstGeom>
            <a:noFill/>
          </p:spPr>
          <p:txBody>
            <a:bodyPr wrap="square" rtlCol="0">
              <a:spAutoFit/>
            </a:bodyPr>
            <a:lstStyle/>
            <a:p>
              <a:r>
                <a:rPr lang="en-US" sz="900" dirty="0">
                  <a:latin typeface="Arimo" panose="020B0604020202020204" charset="0"/>
                  <a:ea typeface="Arimo" panose="020B0604020202020204" charset="0"/>
                  <a:cs typeface="Arimo" panose="020B0604020202020204" charset="0"/>
                </a:rPr>
                <a:t>12</a:t>
              </a:r>
            </a:p>
          </p:txBody>
        </p:sp>
        <p:cxnSp>
          <p:nvCxnSpPr>
            <p:cNvPr id="29" name="Straight Connector 28">
              <a:extLst>
                <a:ext uri="{FF2B5EF4-FFF2-40B4-BE49-F238E27FC236}">
                  <a16:creationId xmlns:a16="http://schemas.microsoft.com/office/drawing/2014/main" id="{11272B87-73D2-6FFF-D9DF-CA88494E14ED}"/>
                </a:ext>
              </a:extLst>
            </p:cNvPr>
            <p:cNvCxnSpPr>
              <a:cxnSpLocks/>
            </p:cNvCxnSpPr>
            <p:nvPr/>
          </p:nvCxnSpPr>
          <p:spPr>
            <a:xfrm flipV="1">
              <a:off x="6757552" y="1800159"/>
              <a:ext cx="0" cy="24393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77495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43"/>
          <p:cNvPicPr preferRelativeResize="0"/>
          <p:nvPr/>
        </p:nvPicPr>
        <p:blipFill>
          <a:blip r:embed="rId3">
            <a:alphaModFix/>
          </a:blip>
          <a:stretch>
            <a:fillRect/>
          </a:stretch>
        </p:blipFill>
        <p:spPr>
          <a:xfrm>
            <a:off x="4796161" y="971250"/>
            <a:ext cx="578089" cy="578087"/>
          </a:xfrm>
          <a:prstGeom prst="rect">
            <a:avLst/>
          </a:prstGeom>
          <a:noFill/>
          <a:ln>
            <a:noFill/>
          </a:ln>
        </p:spPr>
      </p:pic>
      <p:pic>
        <p:nvPicPr>
          <p:cNvPr id="438" name="Google Shape;438;p43"/>
          <p:cNvPicPr preferRelativeResize="0"/>
          <p:nvPr/>
        </p:nvPicPr>
        <p:blipFill>
          <a:blip r:embed="rId4">
            <a:alphaModFix/>
          </a:blip>
          <a:stretch>
            <a:fillRect/>
          </a:stretch>
        </p:blipFill>
        <p:spPr>
          <a:xfrm>
            <a:off x="3638510" y="857625"/>
            <a:ext cx="805325" cy="805325"/>
          </a:xfrm>
          <a:prstGeom prst="rect">
            <a:avLst/>
          </a:prstGeom>
          <a:noFill/>
          <a:ln>
            <a:noFill/>
          </a:ln>
        </p:spPr>
      </p:pic>
      <p:pic>
        <p:nvPicPr>
          <p:cNvPr id="442" name="Google Shape;442;p43"/>
          <p:cNvPicPr preferRelativeResize="0"/>
          <p:nvPr/>
        </p:nvPicPr>
        <p:blipFill rotWithShape="1">
          <a:blip r:embed="rId5">
            <a:alphaModFix/>
          </a:blip>
          <a:srcRect/>
          <a:stretch/>
        </p:blipFill>
        <p:spPr>
          <a:xfrm>
            <a:off x="481188" y="1512687"/>
            <a:ext cx="463815" cy="463814"/>
          </a:xfrm>
          <a:prstGeom prst="rect">
            <a:avLst/>
          </a:prstGeom>
          <a:noFill/>
          <a:ln>
            <a:noFill/>
          </a:ln>
        </p:spPr>
      </p:pic>
      <p:pic>
        <p:nvPicPr>
          <p:cNvPr id="443" name="Google Shape;443;p43"/>
          <p:cNvPicPr preferRelativeResize="0"/>
          <p:nvPr/>
        </p:nvPicPr>
        <p:blipFill rotWithShape="1">
          <a:blip r:embed="rId6">
            <a:alphaModFix/>
          </a:blip>
          <a:srcRect/>
          <a:stretch/>
        </p:blipFill>
        <p:spPr>
          <a:xfrm>
            <a:off x="7427727" y="1230366"/>
            <a:ext cx="618420" cy="618419"/>
          </a:xfrm>
          <a:prstGeom prst="rect">
            <a:avLst/>
          </a:prstGeom>
          <a:noFill/>
          <a:ln>
            <a:noFill/>
          </a:ln>
        </p:spPr>
      </p:pic>
      <p:pic>
        <p:nvPicPr>
          <p:cNvPr id="445" name="Google Shape;445;p43"/>
          <p:cNvPicPr preferRelativeResize="0"/>
          <p:nvPr/>
        </p:nvPicPr>
        <p:blipFill>
          <a:blip r:embed="rId7">
            <a:alphaModFix/>
          </a:blip>
          <a:stretch>
            <a:fillRect/>
          </a:stretch>
        </p:blipFill>
        <p:spPr>
          <a:xfrm>
            <a:off x="265425" y="3507114"/>
            <a:ext cx="895350" cy="895350"/>
          </a:xfrm>
          <a:prstGeom prst="rect">
            <a:avLst/>
          </a:prstGeom>
          <a:noFill/>
          <a:ln>
            <a:noFill/>
          </a:ln>
        </p:spPr>
      </p:pic>
      <p:pic>
        <p:nvPicPr>
          <p:cNvPr id="446" name="Google Shape;446;p43"/>
          <p:cNvPicPr preferRelativeResize="0"/>
          <p:nvPr/>
        </p:nvPicPr>
        <p:blipFill>
          <a:blip r:embed="rId8">
            <a:alphaModFix/>
          </a:blip>
          <a:stretch>
            <a:fillRect/>
          </a:stretch>
        </p:blipFill>
        <p:spPr>
          <a:xfrm>
            <a:off x="7468900" y="3473797"/>
            <a:ext cx="962025" cy="962025"/>
          </a:xfrm>
          <a:prstGeom prst="rect">
            <a:avLst/>
          </a:prstGeom>
          <a:noFill/>
          <a:ln>
            <a:noFill/>
          </a:ln>
        </p:spPr>
      </p:pic>
      <p:sp>
        <p:nvSpPr>
          <p:cNvPr id="447" name="Google Shape;447;p43"/>
          <p:cNvSpPr txBox="1">
            <a:spLocks noGrp="1"/>
          </p:cNvSpPr>
          <p:nvPr>
            <p:ph type="title"/>
          </p:nvPr>
        </p:nvSpPr>
        <p:spPr>
          <a:xfrm>
            <a:off x="2349749" y="3473797"/>
            <a:ext cx="4444500" cy="12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Attendance!</a:t>
            </a:r>
            <a:br>
              <a:rPr lang="en-US" sz="1000" dirty="0"/>
            </a:br>
            <a:r>
              <a:rPr lang="en-US" sz="1000" dirty="0"/>
              <a:t>https://umdsurvey.umd.edu/jfe/form/SV_8pESxFL6Ce4uYho</a:t>
            </a:r>
            <a:br>
              <a:rPr lang="en-US" sz="1000" dirty="0"/>
            </a:br>
            <a:endParaRPr lang="en-US" sz="1000" dirty="0"/>
          </a:p>
        </p:txBody>
      </p:sp>
      <p:pic>
        <p:nvPicPr>
          <p:cNvPr id="5" name="Picture 4" descr="Qr code&#10;&#10;Description automatically generated">
            <a:extLst>
              <a:ext uri="{FF2B5EF4-FFF2-40B4-BE49-F238E27FC236}">
                <a16:creationId xmlns:a16="http://schemas.microsoft.com/office/drawing/2014/main" id="{4C9169B9-4D66-1F51-7270-978CC464878E}"/>
              </a:ext>
            </a:extLst>
          </p:cNvPr>
          <p:cNvPicPr>
            <a:picLocks noChangeAspect="1"/>
          </p:cNvPicPr>
          <p:nvPr/>
        </p:nvPicPr>
        <p:blipFill>
          <a:blip r:embed="rId9"/>
          <a:stretch>
            <a:fillRect/>
          </a:stretch>
        </p:blipFill>
        <p:spPr>
          <a:xfrm>
            <a:off x="3722384" y="1774566"/>
            <a:ext cx="1699231" cy="16992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3" name="Google Shape;453;p44"/>
          <p:cNvPicPr preferRelativeResize="0"/>
          <p:nvPr/>
        </p:nvPicPr>
        <p:blipFill rotWithShape="1">
          <a:blip r:embed="rId3">
            <a:alphaModFix/>
          </a:blip>
          <a:srcRect/>
          <a:stretch/>
        </p:blipFill>
        <p:spPr>
          <a:xfrm>
            <a:off x="5469643" y="139810"/>
            <a:ext cx="1244132" cy="1244125"/>
          </a:xfrm>
          <a:prstGeom prst="rect">
            <a:avLst/>
          </a:prstGeom>
          <a:noFill/>
          <a:ln>
            <a:noFill/>
          </a:ln>
        </p:spPr>
      </p:pic>
      <p:pic>
        <p:nvPicPr>
          <p:cNvPr id="454" name="Google Shape;454;p44"/>
          <p:cNvPicPr preferRelativeResize="0"/>
          <p:nvPr/>
        </p:nvPicPr>
        <p:blipFill rotWithShape="1">
          <a:blip r:embed="rId4">
            <a:alphaModFix/>
          </a:blip>
          <a:srcRect/>
          <a:stretch/>
        </p:blipFill>
        <p:spPr>
          <a:xfrm>
            <a:off x="2674949" y="451236"/>
            <a:ext cx="1124710" cy="1124704"/>
          </a:xfrm>
          <a:prstGeom prst="rect">
            <a:avLst/>
          </a:prstGeom>
          <a:noFill/>
          <a:ln>
            <a:noFill/>
          </a:ln>
        </p:spPr>
      </p:pic>
      <p:pic>
        <p:nvPicPr>
          <p:cNvPr id="455" name="Google Shape;455;p44"/>
          <p:cNvPicPr preferRelativeResize="0"/>
          <p:nvPr/>
        </p:nvPicPr>
        <p:blipFill>
          <a:blip r:embed="rId5">
            <a:alphaModFix/>
          </a:blip>
          <a:stretch>
            <a:fillRect/>
          </a:stretch>
        </p:blipFill>
        <p:spPr>
          <a:xfrm>
            <a:off x="426525" y="4132947"/>
            <a:ext cx="800100" cy="800100"/>
          </a:xfrm>
          <a:prstGeom prst="rect">
            <a:avLst/>
          </a:prstGeom>
          <a:noFill/>
          <a:ln>
            <a:noFill/>
          </a:ln>
        </p:spPr>
      </p:pic>
      <p:pic>
        <p:nvPicPr>
          <p:cNvPr id="456" name="Google Shape;456;p44"/>
          <p:cNvPicPr preferRelativeResize="0"/>
          <p:nvPr/>
        </p:nvPicPr>
        <p:blipFill>
          <a:blip r:embed="rId6">
            <a:alphaModFix/>
          </a:blip>
          <a:stretch>
            <a:fillRect/>
          </a:stretch>
        </p:blipFill>
        <p:spPr>
          <a:xfrm>
            <a:off x="2903474" y="4302402"/>
            <a:ext cx="667660" cy="667659"/>
          </a:xfrm>
          <a:prstGeom prst="rect">
            <a:avLst/>
          </a:prstGeom>
          <a:noFill/>
          <a:ln>
            <a:noFill/>
          </a:ln>
        </p:spPr>
      </p:pic>
      <p:pic>
        <p:nvPicPr>
          <p:cNvPr id="457" name="Google Shape;457;p44"/>
          <p:cNvPicPr preferRelativeResize="0"/>
          <p:nvPr/>
        </p:nvPicPr>
        <p:blipFill>
          <a:blip r:embed="rId7">
            <a:alphaModFix/>
          </a:blip>
          <a:stretch>
            <a:fillRect/>
          </a:stretch>
        </p:blipFill>
        <p:spPr>
          <a:xfrm>
            <a:off x="7664125" y="3738800"/>
            <a:ext cx="1162050" cy="1162050"/>
          </a:xfrm>
          <a:prstGeom prst="rect">
            <a:avLst/>
          </a:prstGeom>
          <a:noFill/>
          <a:ln>
            <a:noFill/>
          </a:ln>
        </p:spPr>
      </p:pic>
      <p:sp>
        <p:nvSpPr>
          <p:cNvPr id="458" name="Google Shape;458;p44"/>
          <p:cNvSpPr txBox="1">
            <a:spLocks noGrp="1"/>
          </p:cNvSpPr>
          <p:nvPr>
            <p:ph type="title"/>
          </p:nvPr>
        </p:nvSpPr>
        <p:spPr>
          <a:xfrm>
            <a:off x="2430225" y="1778923"/>
            <a:ext cx="4283550" cy="527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Opening Question</a:t>
            </a:r>
            <a:endParaRPr dirty="0"/>
          </a:p>
        </p:txBody>
      </p:sp>
      <p:pic>
        <p:nvPicPr>
          <p:cNvPr id="3" name="Picture 2" descr="A picture containing outdoor object, silhouette&#10;&#10;Description automatically generated">
            <a:extLst>
              <a:ext uri="{FF2B5EF4-FFF2-40B4-BE49-F238E27FC236}">
                <a16:creationId xmlns:a16="http://schemas.microsoft.com/office/drawing/2014/main" id="{06DDAF45-46EB-9647-6DA0-B908E91E6299}"/>
              </a:ext>
            </a:extLst>
          </p:cNvPr>
          <p:cNvPicPr>
            <a:picLocks noChangeAspect="1"/>
          </p:cNvPicPr>
          <p:nvPr/>
        </p:nvPicPr>
        <p:blipFill rotWithShape="1">
          <a:blip r:embed="rId8"/>
          <a:srcRect l="-1536" t="36017" r="-171" b="39591"/>
          <a:stretch/>
        </p:blipFill>
        <p:spPr>
          <a:xfrm>
            <a:off x="989983" y="3210940"/>
            <a:ext cx="3301588" cy="527860"/>
          </a:xfrm>
          <a:prstGeom prst="rect">
            <a:avLst/>
          </a:prstGeom>
        </p:spPr>
      </p:pic>
      <p:sp>
        <p:nvSpPr>
          <p:cNvPr id="4" name="TextBox 3">
            <a:extLst>
              <a:ext uri="{FF2B5EF4-FFF2-40B4-BE49-F238E27FC236}">
                <a16:creationId xmlns:a16="http://schemas.microsoft.com/office/drawing/2014/main" id="{DD7A69B3-6748-4AF2-AAC7-FBECF15C762A}"/>
              </a:ext>
            </a:extLst>
          </p:cNvPr>
          <p:cNvSpPr txBox="1"/>
          <p:nvPr/>
        </p:nvSpPr>
        <p:spPr>
          <a:xfrm>
            <a:off x="3435310" y="2339561"/>
            <a:ext cx="2273379" cy="307777"/>
          </a:xfrm>
          <a:prstGeom prst="rect">
            <a:avLst/>
          </a:prstGeom>
          <a:noFill/>
        </p:spPr>
        <p:txBody>
          <a:bodyPr wrap="none" rtlCol="0">
            <a:spAutoFit/>
          </a:bodyPr>
          <a:lstStyle/>
          <a:p>
            <a:r>
              <a:rPr lang="en-US" dirty="0">
                <a:latin typeface="Arimo" panose="020B0604020202020204" charset="0"/>
                <a:ea typeface="Arimo" panose="020B0604020202020204" charset="0"/>
                <a:cs typeface="Arimo" panose="020B0604020202020204" charset="0"/>
              </a:rPr>
              <a:t>Identify these compounds.</a:t>
            </a:r>
          </a:p>
        </p:txBody>
      </p:sp>
      <p:pic>
        <p:nvPicPr>
          <p:cNvPr id="8" name="Picture 7" descr="Shape&#10;&#10;Description automatically generated with medium confidence">
            <a:extLst>
              <a:ext uri="{FF2B5EF4-FFF2-40B4-BE49-F238E27FC236}">
                <a16:creationId xmlns:a16="http://schemas.microsoft.com/office/drawing/2014/main" id="{E7C1737C-0591-4CBC-B324-631AC781F96D}"/>
              </a:ext>
            </a:extLst>
          </p:cNvPr>
          <p:cNvPicPr>
            <a:picLocks noChangeAspect="1"/>
          </p:cNvPicPr>
          <p:nvPr/>
        </p:nvPicPr>
        <p:blipFill>
          <a:blip r:embed="rId9"/>
          <a:stretch>
            <a:fillRect/>
          </a:stretch>
        </p:blipFill>
        <p:spPr>
          <a:xfrm>
            <a:off x="4457024" y="2780678"/>
            <a:ext cx="1297644" cy="1404700"/>
          </a:xfrm>
          <a:prstGeom prst="rect">
            <a:avLst/>
          </a:prstGeom>
        </p:spPr>
      </p:pic>
      <p:pic>
        <p:nvPicPr>
          <p:cNvPr id="10" name="Picture 9" descr="Shape&#10;&#10;Description automatically generated with medium confidence">
            <a:extLst>
              <a:ext uri="{FF2B5EF4-FFF2-40B4-BE49-F238E27FC236}">
                <a16:creationId xmlns:a16="http://schemas.microsoft.com/office/drawing/2014/main" id="{A7A4F047-D5E2-504E-4B4B-64DD8D5C8576}"/>
              </a:ext>
            </a:extLst>
          </p:cNvPr>
          <p:cNvPicPr>
            <a:picLocks noChangeAspect="1"/>
          </p:cNvPicPr>
          <p:nvPr/>
        </p:nvPicPr>
        <p:blipFill>
          <a:blip r:embed="rId10"/>
          <a:stretch>
            <a:fillRect/>
          </a:stretch>
        </p:blipFill>
        <p:spPr>
          <a:xfrm>
            <a:off x="5920121" y="2774775"/>
            <a:ext cx="2047134" cy="14106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p:nvPr/>
        </p:nvSpPr>
        <p:spPr>
          <a:xfrm>
            <a:off x="5662841" y="1727305"/>
            <a:ext cx="906600" cy="906600"/>
          </a:xfrm>
          <a:prstGeom prst="ellipse">
            <a:avLst/>
          </a:prstGeom>
          <a:gradFill>
            <a:gsLst>
              <a:gs pos="0">
                <a:schemeClr val="lt2"/>
              </a:gs>
              <a:gs pos="47000">
                <a:schemeClr val="lt2"/>
              </a:gs>
              <a:gs pos="100000">
                <a:srgbClr val="B37F0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2"/>
          <p:cNvSpPr/>
          <p:nvPr/>
        </p:nvSpPr>
        <p:spPr>
          <a:xfrm>
            <a:off x="5662841" y="3241830"/>
            <a:ext cx="906600" cy="906600"/>
          </a:xfrm>
          <a:prstGeom prst="ellipse">
            <a:avLst/>
          </a:prstGeom>
          <a:gradFill>
            <a:gsLst>
              <a:gs pos="0">
                <a:schemeClr val="lt2"/>
              </a:gs>
              <a:gs pos="47000">
                <a:schemeClr val="lt2"/>
              </a:gs>
              <a:gs pos="100000">
                <a:srgbClr val="B37F0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2"/>
          <p:cNvSpPr txBox="1">
            <a:spLocks noGrp="1"/>
          </p:cNvSpPr>
          <p:nvPr>
            <p:ph type="title" idx="2"/>
          </p:nvPr>
        </p:nvSpPr>
        <p:spPr>
          <a:xfrm>
            <a:off x="2971391" y="1916755"/>
            <a:ext cx="2622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Ligand Binding</a:t>
            </a:r>
            <a:endParaRPr dirty="0"/>
          </a:p>
        </p:txBody>
      </p:sp>
      <p:sp>
        <p:nvSpPr>
          <p:cNvPr id="419" name="Google Shape;419;p42"/>
          <p:cNvSpPr txBox="1">
            <a:spLocks noGrp="1"/>
          </p:cNvSpPr>
          <p:nvPr>
            <p:ph type="title" idx="5"/>
          </p:nvPr>
        </p:nvSpPr>
        <p:spPr>
          <a:xfrm>
            <a:off x="2971391" y="3431280"/>
            <a:ext cx="2622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Application to Hemoglobin</a:t>
            </a:r>
            <a:endParaRPr dirty="0"/>
          </a:p>
        </p:txBody>
      </p:sp>
      <p:sp>
        <p:nvSpPr>
          <p:cNvPr id="423" name="Google Shape;423;p42"/>
          <p:cNvSpPr txBox="1">
            <a:spLocks noGrp="1"/>
          </p:cNvSpPr>
          <p:nvPr>
            <p:ph type="title" idx="9"/>
          </p:nvPr>
        </p:nvSpPr>
        <p:spPr>
          <a:xfrm>
            <a:off x="5662791" y="1916755"/>
            <a:ext cx="90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4" name="Google Shape;424;p42"/>
          <p:cNvSpPr txBox="1">
            <a:spLocks noGrp="1"/>
          </p:cNvSpPr>
          <p:nvPr>
            <p:ph type="title" idx="13"/>
          </p:nvPr>
        </p:nvSpPr>
        <p:spPr>
          <a:xfrm>
            <a:off x="5662791" y="3431280"/>
            <a:ext cx="90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427" name="Google Shape;427;p42"/>
          <p:cNvPicPr preferRelativeResize="0"/>
          <p:nvPr/>
        </p:nvPicPr>
        <p:blipFill>
          <a:blip r:embed="rId3">
            <a:alphaModFix/>
          </a:blip>
          <a:stretch>
            <a:fillRect/>
          </a:stretch>
        </p:blipFill>
        <p:spPr>
          <a:xfrm>
            <a:off x="1083537" y="807800"/>
            <a:ext cx="670612" cy="670611"/>
          </a:xfrm>
          <a:prstGeom prst="rect">
            <a:avLst/>
          </a:prstGeom>
          <a:noFill/>
          <a:ln>
            <a:noFill/>
          </a:ln>
        </p:spPr>
      </p:pic>
      <p:pic>
        <p:nvPicPr>
          <p:cNvPr id="428" name="Google Shape;428;p42"/>
          <p:cNvPicPr preferRelativeResize="0"/>
          <p:nvPr/>
        </p:nvPicPr>
        <p:blipFill rotWithShape="1">
          <a:blip r:embed="rId4">
            <a:alphaModFix/>
          </a:blip>
          <a:srcRect/>
          <a:stretch/>
        </p:blipFill>
        <p:spPr>
          <a:xfrm>
            <a:off x="7451227" y="412548"/>
            <a:ext cx="699560" cy="699559"/>
          </a:xfrm>
          <a:prstGeom prst="rect">
            <a:avLst/>
          </a:prstGeom>
          <a:noFill/>
          <a:ln>
            <a:noFill/>
          </a:ln>
        </p:spPr>
      </p:pic>
      <p:pic>
        <p:nvPicPr>
          <p:cNvPr id="429" name="Google Shape;429;p42"/>
          <p:cNvPicPr preferRelativeResize="0"/>
          <p:nvPr/>
        </p:nvPicPr>
        <p:blipFill>
          <a:blip r:embed="rId5">
            <a:alphaModFix/>
          </a:blip>
          <a:stretch>
            <a:fillRect/>
          </a:stretch>
        </p:blipFill>
        <p:spPr>
          <a:xfrm>
            <a:off x="4022809" y="4485872"/>
            <a:ext cx="598179" cy="598178"/>
          </a:xfrm>
          <a:prstGeom prst="rect">
            <a:avLst/>
          </a:prstGeom>
          <a:noFill/>
          <a:ln>
            <a:noFill/>
          </a:ln>
        </p:spPr>
      </p:pic>
      <p:pic>
        <p:nvPicPr>
          <p:cNvPr id="430" name="Google Shape;430;p42"/>
          <p:cNvPicPr preferRelativeResize="0"/>
          <p:nvPr/>
        </p:nvPicPr>
        <p:blipFill rotWithShape="1">
          <a:blip r:embed="rId6">
            <a:alphaModFix/>
          </a:blip>
          <a:srcRect/>
          <a:stretch/>
        </p:blipFill>
        <p:spPr>
          <a:xfrm>
            <a:off x="48160" y="2571754"/>
            <a:ext cx="394394" cy="394395"/>
          </a:xfrm>
          <a:prstGeom prst="rect">
            <a:avLst/>
          </a:prstGeom>
          <a:noFill/>
          <a:ln>
            <a:noFill/>
          </a:ln>
        </p:spPr>
      </p:pic>
      <p:pic>
        <p:nvPicPr>
          <p:cNvPr id="431" name="Google Shape;431;p42"/>
          <p:cNvPicPr preferRelativeResize="0"/>
          <p:nvPr/>
        </p:nvPicPr>
        <p:blipFill>
          <a:blip r:embed="rId7">
            <a:alphaModFix/>
          </a:blip>
          <a:stretch>
            <a:fillRect/>
          </a:stretch>
        </p:blipFill>
        <p:spPr>
          <a:xfrm>
            <a:off x="737476" y="4604097"/>
            <a:ext cx="532730" cy="532728"/>
          </a:xfrm>
          <a:prstGeom prst="rect">
            <a:avLst/>
          </a:prstGeom>
          <a:noFill/>
          <a:ln>
            <a:noFill/>
          </a:ln>
        </p:spPr>
      </p:pic>
      <p:sp>
        <p:nvSpPr>
          <p:cNvPr id="432" name="Google Shape;432;p4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45"/>
          <p:cNvPicPr preferRelativeResize="0"/>
          <p:nvPr/>
        </p:nvPicPr>
        <p:blipFill>
          <a:blip r:embed="rId3">
            <a:alphaModFix/>
          </a:blip>
          <a:stretch>
            <a:fillRect/>
          </a:stretch>
        </p:blipFill>
        <p:spPr>
          <a:xfrm>
            <a:off x="7099049" y="2482350"/>
            <a:ext cx="944550" cy="944550"/>
          </a:xfrm>
          <a:prstGeom prst="rect">
            <a:avLst/>
          </a:prstGeom>
          <a:noFill/>
          <a:ln>
            <a:noFill/>
          </a:ln>
        </p:spPr>
      </p:pic>
      <p:sp>
        <p:nvSpPr>
          <p:cNvPr id="464" name="Google Shape;464;p45"/>
          <p:cNvSpPr/>
          <p:nvPr/>
        </p:nvSpPr>
        <p:spPr>
          <a:xfrm>
            <a:off x="2240100" y="980420"/>
            <a:ext cx="1386600" cy="1386600"/>
          </a:xfrm>
          <a:prstGeom prst="ellipse">
            <a:avLst/>
          </a:prstGeom>
          <a:gradFill>
            <a:gsLst>
              <a:gs pos="0">
                <a:schemeClr val="lt2"/>
              </a:gs>
              <a:gs pos="47000">
                <a:schemeClr val="lt2"/>
              </a:gs>
              <a:gs pos="100000">
                <a:srgbClr val="B37F0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13100" y="2367017"/>
            <a:ext cx="4440600" cy="151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Ligand Binding</a:t>
            </a:r>
            <a:endParaRPr dirty="0"/>
          </a:p>
        </p:txBody>
      </p:sp>
      <p:pic>
        <p:nvPicPr>
          <p:cNvPr id="467" name="Google Shape;467;p45"/>
          <p:cNvPicPr preferRelativeResize="0"/>
          <p:nvPr/>
        </p:nvPicPr>
        <p:blipFill rotWithShape="1">
          <a:blip r:embed="rId4">
            <a:alphaModFix/>
          </a:blip>
          <a:srcRect/>
          <a:stretch/>
        </p:blipFill>
        <p:spPr>
          <a:xfrm>
            <a:off x="6897623" y="1514375"/>
            <a:ext cx="1274900" cy="1274899"/>
          </a:xfrm>
          <a:prstGeom prst="rect">
            <a:avLst/>
          </a:prstGeom>
          <a:noFill/>
          <a:ln>
            <a:noFill/>
          </a:ln>
        </p:spPr>
      </p:pic>
      <p:pic>
        <p:nvPicPr>
          <p:cNvPr id="468" name="Google Shape;468;p45"/>
          <p:cNvPicPr preferRelativeResize="0"/>
          <p:nvPr/>
        </p:nvPicPr>
        <p:blipFill rotWithShape="1">
          <a:blip r:embed="rId5">
            <a:alphaModFix/>
          </a:blip>
          <a:srcRect/>
          <a:stretch/>
        </p:blipFill>
        <p:spPr>
          <a:xfrm>
            <a:off x="6348252" y="2254286"/>
            <a:ext cx="1128215" cy="1128214"/>
          </a:xfrm>
          <a:prstGeom prst="rect">
            <a:avLst/>
          </a:prstGeom>
          <a:noFill/>
          <a:ln>
            <a:noFill/>
          </a:ln>
        </p:spPr>
      </p:pic>
      <p:pic>
        <p:nvPicPr>
          <p:cNvPr id="469" name="Google Shape;469;p45"/>
          <p:cNvPicPr preferRelativeResize="0"/>
          <p:nvPr/>
        </p:nvPicPr>
        <p:blipFill>
          <a:blip r:embed="rId6">
            <a:alphaModFix/>
          </a:blip>
          <a:stretch>
            <a:fillRect/>
          </a:stretch>
        </p:blipFill>
        <p:spPr>
          <a:xfrm>
            <a:off x="5289037" y="601160"/>
            <a:ext cx="1128225" cy="1128186"/>
          </a:xfrm>
          <a:prstGeom prst="rect">
            <a:avLst/>
          </a:prstGeom>
          <a:noFill/>
          <a:ln>
            <a:noFill/>
          </a:ln>
        </p:spPr>
      </p:pic>
      <p:pic>
        <p:nvPicPr>
          <p:cNvPr id="470" name="Google Shape;470;p45"/>
          <p:cNvPicPr preferRelativeResize="0"/>
          <p:nvPr/>
        </p:nvPicPr>
        <p:blipFill>
          <a:blip r:embed="rId7">
            <a:alphaModFix/>
          </a:blip>
          <a:stretch>
            <a:fillRect/>
          </a:stretch>
        </p:blipFill>
        <p:spPr>
          <a:xfrm>
            <a:off x="7182784" y="4296426"/>
            <a:ext cx="777075" cy="777075"/>
          </a:xfrm>
          <a:prstGeom prst="rect">
            <a:avLst/>
          </a:prstGeom>
          <a:noFill/>
          <a:ln>
            <a:noFill/>
          </a:ln>
        </p:spPr>
      </p:pic>
      <p:sp>
        <p:nvSpPr>
          <p:cNvPr id="471" name="Google Shape;471;p45"/>
          <p:cNvSpPr txBox="1">
            <a:spLocks noGrp="1"/>
          </p:cNvSpPr>
          <p:nvPr>
            <p:ph type="title" idx="2"/>
          </p:nvPr>
        </p:nvSpPr>
        <p:spPr>
          <a:xfrm>
            <a:off x="2329100" y="1252820"/>
            <a:ext cx="1208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dk1"/>
                </a:solidFill>
              </a:rPr>
              <a:t>01</a:t>
            </a:r>
            <a:endParaRPr sz="4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4C63F2-B63F-13D6-AB07-80E909696763}"/>
              </a:ext>
            </a:extLst>
          </p:cNvPr>
          <p:cNvSpPr>
            <a:spLocks noGrp="1"/>
          </p:cNvSpPr>
          <p:nvPr>
            <p:ph type="title"/>
          </p:nvPr>
        </p:nvSpPr>
        <p:spPr>
          <a:xfrm>
            <a:off x="323850" y="349690"/>
            <a:ext cx="8496299" cy="572700"/>
          </a:xfrm>
        </p:spPr>
        <p:txBody>
          <a:bodyPr/>
          <a:lstStyle/>
          <a:p>
            <a:pPr algn="ctr"/>
            <a:r>
              <a:rPr lang="en-US" sz="2400" dirty="0"/>
              <a:t>Ligand Binding – Fractional Saturation Calculation</a:t>
            </a:r>
          </a:p>
        </p:txBody>
      </p:sp>
      <p:sp>
        <p:nvSpPr>
          <p:cNvPr id="8" name="Text Placeholder 7">
            <a:extLst>
              <a:ext uri="{FF2B5EF4-FFF2-40B4-BE49-F238E27FC236}">
                <a16:creationId xmlns:a16="http://schemas.microsoft.com/office/drawing/2014/main" id="{9CFA5FA7-2D40-64DA-6326-37BA62DAFFC9}"/>
              </a:ext>
            </a:extLst>
          </p:cNvPr>
          <p:cNvSpPr>
            <a:spLocks noGrp="1"/>
          </p:cNvSpPr>
          <p:nvPr>
            <p:ph type="body" idx="1"/>
          </p:nvPr>
        </p:nvSpPr>
        <p:spPr>
          <a:xfrm>
            <a:off x="574526" y="1091060"/>
            <a:ext cx="6041019" cy="3416400"/>
          </a:xfrm>
        </p:spPr>
        <p:txBody>
          <a:bodyPr/>
          <a:lstStyle/>
          <a:p>
            <a:pPr marL="152400" indent="0">
              <a:buNone/>
            </a:pPr>
            <a:r>
              <a:rPr lang="en-US" sz="2800" dirty="0"/>
              <a:t>Suppose a ligand receptor pair follows the scheme:</a:t>
            </a:r>
          </a:p>
          <a:p>
            <a:pPr marL="152400" indent="0">
              <a:buNone/>
            </a:pPr>
            <a:endParaRPr lang="en-US" sz="2800" dirty="0"/>
          </a:p>
          <a:p>
            <a:pPr marL="152400" indent="0" algn="ctr">
              <a:buNone/>
            </a:pPr>
            <a:r>
              <a:rPr lang="en-US" sz="2800" b="1" dirty="0"/>
              <a:t>L + P </a:t>
            </a:r>
            <a:r>
              <a:rPr lang="en-US" sz="2800" b="1" dirty="0">
                <a:effectLst/>
              </a:rPr>
              <a:t>⇌ LP</a:t>
            </a:r>
            <a:r>
              <a:rPr lang="en-US" sz="2800" dirty="0">
                <a:effectLst/>
              </a:rPr>
              <a:t>               </a:t>
            </a:r>
            <a:r>
              <a:rPr lang="en-US" sz="2800" i="1" dirty="0">
                <a:effectLst/>
              </a:rPr>
              <a:t>K</a:t>
            </a:r>
            <a:r>
              <a:rPr lang="en-US" sz="2800" i="1" baseline="-25000" dirty="0">
                <a:effectLst/>
              </a:rPr>
              <a:t>d</a:t>
            </a:r>
            <a:r>
              <a:rPr lang="en-US" sz="2800" i="1" dirty="0">
                <a:effectLst/>
              </a:rPr>
              <a:t> = 20 </a:t>
            </a:r>
            <a:r>
              <a:rPr lang="el-GR" sz="2800" i="1" dirty="0">
                <a:effectLst/>
              </a:rPr>
              <a:t>μ</a:t>
            </a:r>
            <a:r>
              <a:rPr lang="en-US" sz="2800" i="1" dirty="0">
                <a:effectLst/>
              </a:rPr>
              <a:t>M</a:t>
            </a:r>
          </a:p>
          <a:p>
            <a:pPr marL="152400" indent="0" algn="ctr">
              <a:buNone/>
            </a:pPr>
            <a:endParaRPr lang="en-US" sz="2800" i="1" dirty="0"/>
          </a:p>
          <a:p>
            <a:pPr marL="152400" indent="0">
              <a:buNone/>
            </a:pPr>
            <a:r>
              <a:rPr lang="en-US" sz="2800" dirty="0"/>
              <a:t>At what concentration of ligand would the proteins be 30% saturated with ATP?</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0745A9B-7D33-9A92-151C-48F5A290BA7D}"/>
                  </a:ext>
                </a:extLst>
              </p:cNvPr>
              <p:cNvSpPr txBox="1"/>
              <p:nvPr/>
            </p:nvSpPr>
            <p:spPr>
              <a:xfrm>
                <a:off x="5957452" y="3363549"/>
                <a:ext cx="2923715" cy="991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𝐿</m:t>
                          </m:r>
                          <m:r>
                            <a:rPr lang="en-US" sz="2800" b="0" i="1" smtClean="0">
                              <a:latin typeface="Cambria Math" panose="02040503050406030204" pitchFamily="18" charset="0"/>
                              <a:ea typeface="Cambria Math" panose="02040503050406030204" pitchFamily="18" charset="0"/>
                            </a:rPr>
                            <m:t>]</m:t>
                          </m:r>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𝐾</m:t>
                              </m:r>
                            </m:e>
                            <m:sub>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 </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𝐿</m:t>
                          </m:r>
                          <m:r>
                            <a:rPr lang="en-US" sz="2800" b="0" i="1" smtClean="0">
                              <a:latin typeface="Cambria Math" panose="02040503050406030204" pitchFamily="18" charset="0"/>
                              <a:ea typeface="Cambria Math" panose="02040503050406030204" pitchFamily="18" charset="0"/>
                            </a:rPr>
                            <m:t>]</m:t>
                          </m:r>
                        </m:den>
                      </m:f>
                    </m:oMath>
                  </m:oMathPara>
                </a14:m>
                <a:endParaRPr lang="en-US" sz="2800" dirty="0"/>
              </a:p>
            </p:txBody>
          </p:sp>
        </mc:Choice>
        <mc:Fallback xmlns="">
          <p:sp>
            <p:nvSpPr>
              <p:cNvPr id="9" name="TextBox 8">
                <a:extLst>
                  <a:ext uri="{FF2B5EF4-FFF2-40B4-BE49-F238E27FC236}">
                    <a16:creationId xmlns:a16="http://schemas.microsoft.com/office/drawing/2014/main" id="{20745A9B-7D33-9A92-151C-48F5A290BA7D}"/>
                  </a:ext>
                </a:extLst>
              </p:cNvPr>
              <p:cNvSpPr txBox="1">
                <a:spLocks noRot="1" noChangeAspect="1" noMove="1" noResize="1" noEditPoints="1" noAdjustHandles="1" noChangeArrowheads="1" noChangeShapeType="1" noTextEdit="1"/>
              </p:cNvSpPr>
              <p:nvPr/>
            </p:nvSpPr>
            <p:spPr>
              <a:xfrm>
                <a:off x="5957452" y="3363549"/>
                <a:ext cx="2923715" cy="99116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FF690-30FD-C487-6AC1-EEFD90CFF5E1}"/>
                  </a:ext>
                </a:extLst>
              </p:cNvPr>
              <p:cNvSpPr txBox="1"/>
              <p:nvPr/>
            </p:nvSpPr>
            <p:spPr>
              <a:xfrm>
                <a:off x="4996497" y="1325930"/>
                <a:ext cx="5067300" cy="9911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𝑃𝐿</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𝑃𝐿</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den>
                      </m:f>
                    </m:oMath>
                  </m:oMathPara>
                </a14:m>
                <a:endParaRPr lang="en-US" sz="2800" dirty="0"/>
              </a:p>
            </p:txBody>
          </p:sp>
        </mc:Choice>
        <mc:Fallback xmlns="">
          <p:sp>
            <p:nvSpPr>
              <p:cNvPr id="11" name="TextBox 10">
                <a:extLst>
                  <a:ext uri="{FF2B5EF4-FFF2-40B4-BE49-F238E27FC236}">
                    <a16:creationId xmlns:a16="http://schemas.microsoft.com/office/drawing/2014/main" id="{803FF690-30FD-C487-6AC1-EEFD90CFF5E1}"/>
                  </a:ext>
                </a:extLst>
              </p:cNvPr>
              <p:cNvSpPr txBox="1">
                <a:spLocks noRot="1" noChangeAspect="1" noMove="1" noResize="1" noEditPoints="1" noAdjustHandles="1" noChangeArrowheads="1" noChangeShapeType="1" noTextEdit="1"/>
              </p:cNvSpPr>
              <p:nvPr/>
            </p:nvSpPr>
            <p:spPr>
              <a:xfrm>
                <a:off x="4996497" y="1325930"/>
                <a:ext cx="5067300" cy="9911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859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9" name="Google Shape;509;p47"/>
          <p:cNvPicPr preferRelativeResize="0"/>
          <p:nvPr/>
        </p:nvPicPr>
        <p:blipFill rotWithShape="1">
          <a:blip r:embed="rId3">
            <a:alphaModFix/>
          </a:blip>
          <a:srcRect/>
          <a:stretch/>
        </p:blipFill>
        <p:spPr>
          <a:xfrm>
            <a:off x="361652" y="2385433"/>
            <a:ext cx="565036" cy="565035"/>
          </a:xfrm>
          <a:prstGeom prst="rect">
            <a:avLst/>
          </a:prstGeom>
          <a:noFill/>
          <a:ln>
            <a:noFill/>
          </a:ln>
        </p:spPr>
      </p:pic>
      <p:pic>
        <p:nvPicPr>
          <p:cNvPr id="510" name="Google Shape;510;p47"/>
          <p:cNvPicPr preferRelativeResize="0"/>
          <p:nvPr/>
        </p:nvPicPr>
        <p:blipFill rotWithShape="1">
          <a:blip r:embed="rId4">
            <a:alphaModFix/>
          </a:blip>
          <a:srcRect/>
          <a:stretch/>
        </p:blipFill>
        <p:spPr>
          <a:xfrm>
            <a:off x="7998277" y="1941648"/>
            <a:ext cx="699560" cy="699559"/>
          </a:xfrm>
          <a:prstGeom prst="rect">
            <a:avLst/>
          </a:prstGeom>
          <a:noFill/>
          <a:ln>
            <a:noFill/>
          </a:ln>
        </p:spPr>
      </p:pic>
      <p:sp>
        <p:nvSpPr>
          <p:cNvPr id="525" name="Google Shape;525;p47"/>
          <p:cNvSpPr txBox="1">
            <a:spLocks noGrp="1"/>
          </p:cNvSpPr>
          <p:nvPr>
            <p:ph type="title"/>
          </p:nvPr>
        </p:nvSpPr>
        <p:spPr>
          <a:xfrm>
            <a:off x="719999" y="15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Ligand Binding – Binding Affinity</a:t>
            </a:r>
            <a:endParaRPr dirty="0"/>
          </a:p>
        </p:txBody>
      </p:sp>
      <p:grpSp>
        <p:nvGrpSpPr>
          <p:cNvPr id="2" name="Group 1">
            <a:extLst>
              <a:ext uri="{FF2B5EF4-FFF2-40B4-BE49-F238E27FC236}">
                <a16:creationId xmlns:a16="http://schemas.microsoft.com/office/drawing/2014/main" id="{66AB0336-EAA7-C819-84FE-94474F127153}"/>
              </a:ext>
            </a:extLst>
          </p:cNvPr>
          <p:cNvGrpSpPr/>
          <p:nvPr/>
        </p:nvGrpSpPr>
        <p:grpSpPr>
          <a:xfrm>
            <a:off x="1526184" y="1577378"/>
            <a:ext cx="5238297" cy="3333945"/>
            <a:chOff x="1526184" y="1577378"/>
            <a:chExt cx="5238297" cy="3333945"/>
          </a:xfrm>
        </p:grpSpPr>
        <p:grpSp>
          <p:nvGrpSpPr>
            <p:cNvPr id="42" name="Group 41">
              <a:extLst>
                <a:ext uri="{FF2B5EF4-FFF2-40B4-BE49-F238E27FC236}">
                  <a16:creationId xmlns:a16="http://schemas.microsoft.com/office/drawing/2014/main" id="{0E5CF03D-AC0B-4DB7-1C95-22777E90D882}"/>
                </a:ext>
              </a:extLst>
            </p:cNvPr>
            <p:cNvGrpSpPr/>
            <p:nvPr/>
          </p:nvGrpSpPr>
          <p:grpSpPr>
            <a:xfrm>
              <a:off x="2279072" y="1655068"/>
              <a:ext cx="4485409" cy="2590800"/>
              <a:chOff x="2279072" y="1655068"/>
              <a:chExt cx="4485409" cy="2590800"/>
            </a:xfrm>
          </p:grpSpPr>
          <p:grpSp>
            <p:nvGrpSpPr>
              <p:cNvPr id="18" name="Group 17">
                <a:extLst>
                  <a:ext uri="{FF2B5EF4-FFF2-40B4-BE49-F238E27FC236}">
                    <a16:creationId xmlns:a16="http://schemas.microsoft.com/office/drawing/2014/main" id="{8D3F3B46-BE50-31E8-B909-19F246415E3D}"/>
                  </a:ext>
                </a:extLst>
              </p:cNvPr>
              <p:cNvGrpSpPr/>
              <p:nvPr/>
            </p:nvGrpSpPr>
            <p:grpSpPr>
              <a:xfrm>
                <a:off x="2379518" y="1655068"/>
                <a:ext cx="4384963" cy="2590800"/>
                <a:chOff x="2272146" y="2015836"/>
                <a:chExt cx="4384963" cy="2590800"/>
              </a:xfrm>
            </p:grpSpPr>
            <p:cxnSp>
              <p:nvCxnSpPr>
                <p:cNvPr id="13" name="Straight Connector 12">
                  <a:extLst>
                    <a:ext uri="{FF2B5EF4-FFF2-40B4-BE49-F238E27FC236}">
                      <a16:creationId xmlns:a16="http://schemas.microsoft.com/office/drawing/2014/main" id="{4AF69270-4BF5-F888-F60D-592A650A8CA1}"/>
                    </a:ext>
                  </a:extLst>
                </p:cNvPr>
                <p:cNvCxnSpPr/>
                <p:nvPr/>
              </p:nvCxnSpPr>
              <p:spPr>
                <a:xfrm>
                  <a:off x="2272146" y="2015836"/>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243C01A-A3FA-42EE-BF86-FB049808DA63}"/>
                    </a:ext>
                  </a:extLst>
                </p:cNvPr>
                <p:cNvCxnSpPr>
                  <a:cxnSpLocks/>
                </p:cNvCxnSpPr>
                <p:nvPr/>
              </p:nvCxnSpPr>
              <p:spPr>
                <a:xfrm>
                  <a:off x="2272146" y="4606636"/>
                  <a:ext cx="4384963" cy="0"/>
                </a:xfrm>
                <a:prstGeom prst="line">
                  <a:avLst/>
                </a:prstGeom>
              </p:spPr>
              <p:style>
                <a:lnRef idx="1">
                  <a:schemeClr val="dk1"/>
                </a:lnRef>
                <a:fillRef idx="0">
                  <a:schemeClr val="dk1"/>
                </a:fillRef>
                <a:effectRef idx="0">
                  <a:schemeClr val="dk1"/>
                </a:effectRef>
                <a:fontRef idx="minor">
                  <a:schemeClr val="tx1"/>
                </a:fontRef>
              </p:style>
            </p:cxnSp>
          </p:grpSp>
          <p:cxnSp>
            <p:nvCxnSpPr>
              <p:cNvPr id="24" name="Straight Connector 23">
                <a:extLst>
                  <a:ext uri="{FF2B5EF4-FFF2-40B4-BE49-F238E27FC236}">
                    <a16:creationId xmlns:a16="http://schemas.microsoft.com/office/drawing/2014/main" id="{B6CE96C3-C5C6-B0B4-6286-63A6FFE0A931}"/>
                  </a:ext>
                </a:extLst>
              </p:cNvPr>
              <p:cNvCxnSpPr/>
              <p:nvPr/>
            </p:nvCxnSpPr>
            <p:spPr>
              <a:xfrm>
                <a:off x="2279072" y="1731268"/>
                <a:ext cx="200891" cy="0"/>
              </a:xfrm>
              <a:prstGeom prst="line">
                <a:avLst/>
              </a:prstGeom>
            </p:spPr>
            <p:style>
              <a:lnRef idx="1">
                <a:schemeClr val="dk1"/>
              </a:lnRef>
              <a:fillRef idx="0">
                <a:schemeClr val="dk1"/>
              </a:fillRef>
              <a:effectRef idx="0">
                <a:schemeClr val="dk1"/>
              </a:effectRef>
              <a:fontRef idx="minor">
                <a:schemeClr val="tx1"/>
              </a:fontRef>
            </p:style>
          </p:cxnSp>
          <p:sp>
            <p:nvSpPr>
              <p:cNvPr id="33" name="Freeform: Shape 32">
                <a:extLst>
                  <a:ext uri="{FF2B5EF4-FFF2-40B4-BE49-F238E27FC236}">
                    <a16:creationId xmlns:a16="http://schemas.microsoft.com/office/drawing/2014/main" id="{996194E4-ED4D-66A5-BE75-9767294A90E4}"/>
                  </a:ext>
                </a:extLst>
              </p:cNvPr>
              <p:cNvSpPr/>
              <p:nvPr/>
            </p:nvSpPr>
            <p:spPr>
              <a:xfrm>
                <a:off x="2403764" y="3144432"/>
                <a:ext cx="4336472" cy="1101436"/>
              </a:xfrm>
              <a:custGeom>
                <a:avLst/>
                <a:gdLst>
                  <a:gd name="connsiteX0" fmla="*/ 0 w 4336472"/>
                  <a:gd name="connsiteY0" fmla="*/ 1101436 h 1101436"/>
                  <a:gd name="connsiteX1" fmla="*/ 928254 w 4336472"/>
                  <a:gd name="connsiteY1" fmla="*/ 263236 h 1101436"/>
                  <a:gd name="connsiteX2" fmla="*/ 4336472 w 4336472"/>
                  <a:gd name="connsiteY2" fmla="*/ 0 h 1101436"/>
                  <a:gd name="connsiteX0" fmla="*/ 0 w 4336472"/>
                  <a:gd name="connsiteY0" fmla="*/ 1101436 h 1101436"/>
                  <a:gd name="connsiteX1" fmla="*/ 1801090 w 4336472"/>
                  <a:gd name="connsiteY1" fmla="*/ 207818 h 1101436"/>
                  <a:gd name="connsiteX2" fmla="*/ 4336472 w 4336472"/>
                  <a:gd name="connsiteY2" fmla="*/ 0 h 1101436"/>
                </a:gdLst>
                <a:ahLst/>
                <a:cxnLst>
                  <a:cxn ang="0">
                    <a:pos x="connsiteX0" y="connsiteY0"/>
                  </a:cxn>
                  <a:cxn ang="0">
                    <a:pos x="connsiteX1" y="connsiteY1"/>
                  </a:cxn>
                  <a:cxn ang="0">
                    <a:pos x="connsiteX2" y="connsiteY2"/>
                  </a:cxn>
                </a:cxnLst>
                <a:rect l="l" t="t" r="r" b="b"/>
                <a:pathLst>
                  <a:path w="4336472" h="1101436">
                    <a:moveTo>
                      <a:pt x="0" y="1101436"/>
                    </a:moveTo>
                    <a:cubicBezTo>
                      <a:pt x="102754" y="774122"/>
                      <a:pt x="1078345" y="391391"/>
                      <a:pt x="1801090" y="207818"/>
                    </a:cubicBezTo>
                    <a:cubicBezTo>
                      <a:pt x="2523835" y="24245"/>
                      <a:pt x="2993735" y="39831"/>
                      <a:pt x="4336472"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81F975-2DF5-10F8-0149-16B3674EB78F}"/>
                  </a:ext>
                </a:extLst>
              </p:cNvPr>
              <p:cNvSpPr/>
              <p:nvPr/>
            </p:nvSpPr>
            <p:spPr>
              <a:xfrm>
                <a:off x="2382982" y="2168236"/>
                <a:ext cx="4301836" cy="2071255"/>
              </a:xfrm>
              <a:custGeom>
                <a:avLst/>
                <a:gdLst>
                  <a:gd name="connsiteX0" fmla="*/ 0 w 4301836"/>
                  <a:gd name="connsiteY0" fmla="*/ 2071255 h 2071255"/>
                  <a:gd name="connsiteX1" fmla="*/ 810491 w 4301836"/>
                  <a:gd name="connsiteY1" fmla="*/ 374073 h 2071255"/>
                  <a:gd name="connsiteX2" fmla="*/ 4301836 w 4301836"/>
                  <a:gd name="connsiteY2" fmla="*/ 0 h 2071255"/>
                  <a:gd name="connsiteX0" fmla="*/ 0 w 4301836"/>
                  <a:gd name="connsiteY0" fmla="*/ 2071255 h 2071255"/>
                  <a:gd name="connsiteX1" fmla="*/ 1205346 w 4301836"/>
                  <a:gd name="connsiteY1" fmla="*/ 374073 h 2071255"/>
                  <a:gd name="connsiteX2" fmla="*/ 4301836 w 4301836"/>
                  <a:gd name="connsiteY2" fmla="*/ 0 h 2071255"/>
                  <a:gd name="connsiteX0" fmla="*/ 0 w 4301836"/>
                  <a:gd name="connsiteY0" fmla="*/ 2071255 h 2071255"/>
                  <a:gd name="connsiteX1" fmla="*/ 1336964 w 4301836"/>
                  <a:gd name="connsiteY1" fmla="*/ 491836 h 2071255"/>
                  <a:gd name="connsiteX2" fmla="*/ 4301836 w 4301836"/>
                  <a:gd name="connsiteY2" fmla="*/ 0 h 2071255"/>
                </a:gdLst>
                <a:ahLst/>
                <a:cxnLst>
                  <a:cxn ang="0">
                    <a:pos x="connsiteX0" y="connsiteY0"/>
                  </a:cxn>
                  <a:cxn ang="0">
                    <a:pos x="connsiteX1" y="connsiteY1"/>
                  </a:cxn>
                  <a:cxn ang="0">
                    <a:pos x="connsiteX2" y="connsiteY2"/>
                  </a:cxn>
                </a:cxnLst>
                <a:rect l="l" t="t" r="r" b="b"/>
                <a:pathLst>
                  <a:path w="4301836" h="2071255">
                    <a:moveTo>
                      <a:pt x="0" y="2071255"/>
                    </a:moveTo>
                    <a:cubicBezTo>
                      <a:pt x="46759" y="1395268"/>
                      <a:pt x="619991" y="837045"/>
                      <a:pt x="1336964" y="491836"/>
                    </a:cubicBezTo>
                    <a:cubicBezTo>
                      <a:pt x="2053937" y="146627"/>
                      <a:pt x="3604491" y="45027"/>
                      <a:pt x="4301836" y="0"/>
                    </a:cubicBezTo>
                  </a:path>
                </a:pathLst>
              </a:cu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1" name="Freeform: Shape 40">
                <a:extLst>
                  <a:ext uri="{FF2B5EF4-FFF2-40B4-BE49-F238E27FC236}">
                    <a16:creationId xmlns:a16="http://schemas.microsoft.com/office/drawing/2014/main" id="{61FD8456-6C27-7846-DF8F-1C0CB845C4B7}"/>
                  </a:ext>
                </a:extLst>
              </p:cNvPr>
              <p:cNvSpPr/>
              <p:nvPr/>
            </p:nvSpPr>
            <p:spPr>
              <a:xfrm>
                <a:off x="2382982" y="1731267"/>
                <a:ext cx="4301836" cy="2508223"/>
              </a:xfrm>
              <a:custGeom>
                <a:avLst/>
                <a:gdLst>
                  <a:gd name="connsiteX0" fmla="*/ 0 w 4301836"/>
                  <a:gd name="connsiteY0" fmla="*/ 2071255 h 2071255"/>
                  <a:gd name="connsiteX1" fmla="*/ 810491 w 4301836"/>
                  <a:gd name="connsiteY1" fmla="*/ 374073 h 2071255"/>
                  <a:gd name="connsiteX2" fmla="*/ 4301836 w 4301836"/>
                  <a:gd name="connsiteY2" fmla="*/ 0 h 2071255"/>
                </a:gdLst>
                <a:ahLst/>
                <a:cxnLst>
                  <a:cxn ang="0">
                    <a:pos x="connsiteX0" y="connsiteY0"/>
                  </a:cxn>
                  <a:cxn ang="0">
                    <a:pos x="connsiteX1" y="connsiteY1"/>
                  </a:cxn>
                  <a:cxn ang="0">
                    <a:pos x="connsiteX2" y="connsiteY2"/>
                  </a:cxn>
                </a:cxnLst>
                <a:rect l="l" t="t" r="r" b="b"/>
                <a:pathLst>
                  <a:path w="4301836" h="2071255">
                    <a:moveTo>
                      <a:pt x="0" y="2071255"/>
                    </a:moveTo>
                    <a:cubicBezTo>
                      <a:pt x="46759" y="1395268"/>
                      <a:pt x="93518" y="719282"/>
                      <a:pt x="810491" y="374073"/>
                    </a:cubicBezTo>
                    <a:cubicBezTo>
                      <a:pt x="1527464" y="28864"/>
                      <a:pt x="3604491" y="45027"/>
                      <a:pt x="4301836" y="0"/>
                    </a:cubicBezTo>
                  </a:path>
                </a:pathLst>
              </a:cu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2D416EF7-877E-E070-C52A-216D0D71CC99}"/>
                </a:ext>
              </a:extLst>
            </p:cNvPr>
            <p:cNvSpPr txBox="1"/>
            <p:nvPr/>
          </p:nvSpPr>
          <p:spPr>
            <a:xfrm flipV="1">
              <a:off x="1526184" y="2078754"/>
              <a:ext cx="400110" cy="1743426"/>
            </a:xfrm>
            <a:prstGeom prst="rect">
              <a:avLst/>
            </a:prstGeom>
            <a:noFill/>
          </p:spPr>
          <p:txBody>
            <a:bodyPr vert="eaVert" wrap="none" rtlCol="0">
              <a:spAutoFit/>
            </a:bodyPr>
            <a:lstStyle/>
            <a:p>
              <a:r>
                <a:rPr lang="en-US" dirty="0">
                  <a:latin typeface="Arimo" panose="020B0604020202020204" charset="0"/>
                  <a:ea typeface="Arimo" panose="020B0604020202020204" charset="0"/>
                  <a:cs typeface="Arimo" panose="020B0604020202020204" charset="0"/>
                </a:rPr>
                <a:t>Fractional Saturation</a:t>
              </a:r>
            </a:p>
          </p:txBody>
        </p:sp>
        <p:sp>
          <p:nvSpPr>
            <p:cNvPr id="44" name="TextBox 43">
              <a:extLst>
                <a:ext uri="{FF2B5EF4-FFF2-40B4-BE49-F238E27FC236}">
                  <a16:creationId xmlns:a16="http://schemas.microsoft.com/office/drawing/2014/main" id="{B301A925-5ECF-4DA0-0B4A-9F1417A2511B}"/>
                </a:ext>
              </a:extLst>
            </p:cNvPr>
            <p:cNvSpPr txBox="1"/>
            <p:nvPr/>
          </p:nvSpPr>
          <p:spPr>
            <a:xfrm>
              <a:off x="3462755" y="4603546"/>
              <a:ext cx="2550698" cy="307777"/>
            </a:xfrm>
            <a:prstGeom prst="rect">
              <a:avLst/>
            </a:prstGeom>
            <a:noFill/>
          </p:spPr>
          <p:txBody>
            <a:bodyPr wrap="none" rtlCol="0">
              <a:spAutoFit/>
            </a:bodyPr>
            <a:lstStyle/>
            <a:p>
              <a:r>
                <a:rPr lang="en-US" dirty="0">
                  <a:latin typeface="Arimo" panose="020B0604020202020204" charset="0"/>
                  <a:ea typeface="Arimo" panose="020B0604020202020204" charset="0"/>
                  <a:cs typeface="Arimo" panose="020B0604020202020204" charset="0"/>
                </a:rPr>
                <a:t>Concentration of Ligand (mM)</a:t>
              </a:r>
            </a:p>
          </p:txBody>
        </p:sp>
        <p:sp>
          <p:nvSpPr>
            <p:cNvPr id="45" name="TextBox 44">
              <a:extLst>
                <a:ext uri="{FF2B5EF4-FFF2-40B4-BE49-F238E27FC236}">
                  <a16:creationId xmlns:a16="http://schemas.microsoft.com/office/drawing/2014/main" id="{64525F7F-70C3-6871-D76B-AE6D8CA43520}"/>
                </a:ext>
              </a:extLst>
            </p:cNvPr>
            <p:cNvSpPr txBox="1"/>
            <p:nvPr/>
          </p:nvSpPr>
          <p:spPr>
            <a:xfrm>
              <a:off x="2026940" y="1577378"/>
              <a:ext cx="267380"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1</a:t>
              </a:r>
            </a:p>
          </p:txBody>
        </p:sp>
        <p:sp>
          <p:nvSpPr>
            <p:cNvPr id="46" name="TextBox 45">
              <a:extLst>
                <a:ext uri="{FF2B5EF4-FFF2-40B4-BE49-F238E27FC236}">
                  <a16:creationId xmlns:a16="http://schemas.microsoft.com/office/drawing/2014/main" id="{9B332FF9-A94F-DD59-E2AF-1E7BA6D0175C}"/>
                </a:ext>
              </a:extLst>
            </p:cNvPr>
            <p:cNvSpPr txBox="1"/>
            <p:nvPr/>
          </p:nvSpPr>
          <p:spPr>
            <a:xfrm>
              <a:off x="2026940" y="4085601"/>
              <a:ext cx="267380"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0</a:t>
              </a:r>
            </a:p>
          </p:txBody>
        </p:sp>
        <p:cxnSp>
          <p:nvCxnSpPr>
            <p:cNvPr id="47" name="Straight Connector 46">
              <a:extLst>
                <a:ext uri="{FF2B5EF4-FFF2-40B4-BE49-F238E27FC236}">
                  <a16:creationId xmlns:a16="http://schemas.microsoft.com/office/drawing/2014/main" id="{1DD667F6-67E4-6EFC-F75A-048B937EF5FC}"/>
                </a:ext>
              </a:extLst>
            </p:cNvPr>
            <p:cNvCxnSpPr/>
            <p:nvPr/>
          </p:nvCxnSpPr>
          <p:spPr>
            <a:xfrm>
              <a:off x="2279071" y="4245868"/>
              <a:ext cx="200891"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FC271D6-3DB4-1225-98F6-6E43CFB2F66B}"/>
                </a:ext>
              </a:extLst>
            </p:cNvPr>
            <p:cNvCxnSpPr/>
            <p:nvPr/>
          </p:nvCxnSpPr>
          <p:spPr>
            <a:xfrm>
              <a:off x="2279071" y="2950468"/>
              <a:ext cx="200891"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16C6158-C7C9-2358-0B71-34A4B246D500}"/>
                </a:ext>
              </a:extLst>
            </p:cNvPr>
            <p:cNvSpPr txBox="1"/>
            <p:nvPr/>
          </p:nvSpPr>
          <p:spPr>
            <a:xfrm>
              <a:off x="1896000" y="2796579"/>
              <a:ext cx="500153"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0.5</a:t>
              </a:r>
            </a:p>
          </p:txBody>
        </p:sp>
        <p:cxnSp>
          <p:nvCxnSpPr>
            <p:cNvPr id="50" name="Straight Connector 49">
              <a:extLst>
                <a:ext uri="{FF2B5EF4-FFF2-40B4-BE49-F238E27FC236}">
                  <a16:creationId xmlns:a16="http://schemas.microsoft.com/office/drawing/2014/main" id="{E0FCBF72-38FC-82E9-96C2-B7AEB31E2E53}"/>
                </a:ext>
              </a:extLst>
            </p:cNvPr>
            <p:cNvCxnSpPr>
              <a:cxnSpLocks/>
            </p:cNvCxnSpPr>
            <p:nvPr/>
          </p:nvCxnSpPr>
          <p:spPr>
            <a:xfrm flipV="1">
              <a:off x="2826326"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B4BB662-30DE-993C-F2AE-4A6C0C776676}"/>
                </a:ext>
              </a:extLst>
            </p:cNvPr>
            <p:cNvCxnSpPr>
              <a:cxnSpLocks/>
            </p:cNvCxnSpPr>
            <p:nvPr/>
          </p:nvCxnSpPr>
          <p:spPr>
            <a:xfrm flipV="1">
              <a:off x="3332017"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09190AF-32AE-1A56-41BD-C5F8A230E230}"/>
                </a:ext>
              </a:extLst>
            </p:cNvPr>
            <p:cNvCxnSpPr>
              <a:cxnSpLocks/>
            </p:cNvCxnSpPr>
            <p:nvPr/>
          </p:nvCxnSpPr>
          <p:spPr>
            <a:xfrm flipV="1">
              <a:off x="3830781"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DA34ADF-0CED-00C4-D2DE-E14FB5F218A1}"/>
                </a:ext>
              </a:extLst>
            </p:cNvPr>
            <p:cNvCxnSpPr>
              <a:cxnSpLocks/>
            </p:cNvCxnSpPr>
            <p:nvPr/>
          </p:nvCxnSpPr>
          <p:spPr>
            <a:xfrm flipV="1">
              <a:off x="4371107"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407DC6E-3139-4933-10B0-6343F1F23206}"/>
                </a:ext>
              </a:extLst>
            </p:cNvPr>
            <p:cNvCxnSpPr>
              <a:cxnSpLocks/>
            </p:cNvCxnSpPr>
            <p:nvPr/>
          </p:nvCxnSpPr>
          <p:spPr>
            <a:xfrm flipV="1">
              <a:off x="4890653" y="4181156"/>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193692D-7071-777C-7155-8FDDA8F1B171}"/>
                </a:ext>
              </a:extLst>
            </p:cNvPr>
            <p:cNvCxnSpPr>
              <a:cxnSpLocks/>
            </p:cNvCxnSpPr>
            <p:nvPr/>
          </p:nvCxnSpPr>
          <p:spPr>
            <a:xfrm flipV="1">
              <a:off x="5416513"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834EE5-F6E5-251A-48F8-B5072289920C}"/>
                </a:ext>
              </a:extLst>
            </p:cNvPr>
            <p:cNvCxnSpPr>
              <a:cxnSpLocks/>
            </p:cNvCxnSpPr>
            <p:nvPr/>
          </p:nvCxnSpPr>
          <p:spPr>
            <a:xfrm flipV="1">
              <a:off x="5922816"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ECD8532-6981-D115-4226-9336E72A3822}"/>
                </a:ext>
              </a:extLst>
            </p:cNvPr>
            <p:cNvCxnSpPr>
              <a:cxnSpLocks/>
            </p:cNvCxnSpPr>
            <p:nvPr/>
          </p:nvCxnSpPr>
          <p:spPr>
            <a:xfrm flipV="1">
              <a:off x="6407726" y="4190448"/>
              <a:ext cx="0" cy="116665"/>
            </a:xfrm>
            <a:prstGeom prst="line">
              <a:avLst/>
            </a:prstGeom>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3F3B168B-9589-3220-FCC7-4ECA5CC3FA64}"/>
                </a:ext>
              </a:extLst>
            </p:cNvPr>
            <p:cNvSpPr txBox="1"/>
            <p:nvPr/>
          </p:nvSpPr>
          <p:spPr>
            <a:xfrm>
              <a:off x="2672272" y="4283545"/>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10</a:t>
              </a:r>
            </a:p>
          </p:txBody>
        </p:sp>
        <p:sp>
          <p:nvSpPr>
            <p:cNvPr id="61" name="TextBox 60">
              <a:extLst>
                <a:ext uri="{FF2B5EF4-FFF2-40B4-BE49-F238E27FC236}">
                  <a16:creationId xmlns:a16="http://schemas.microsoft.com/office/drawing/2014/main" id="{0A174ABB-8F2C-4479-37BB-84EAF09A34F7}"/>
                </a:ext>
              </a:extLst>
            </p:cNvPr>
            <p:cNvSpPr txBox="1"/>
            <p:nvPr/>
          </p:nvSpPr>
          <p:spPr>
            <a:xfrm>
              <a:off x="3169226" y="4277167"/>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20</a:t>
              </a:r>
            </a:p>
          </p:txBody>
        </p:sp>
        <p:sp>
          <p:nvSpPr>
            <p:cNvPr id="62" name="TextBox 61">
              <a:extLst>
                <a:ext uri="{FF2B5EF4-FFF2-40B4-BE49-F238E27FC236}">
                  <a16:creationId xmlns:a16="http://schemas.microsoft.com/office/drawing/2014/main" id="{F8DD801D-8078-6561-F795-314FF621E57A}"/>
                </a:ext>
              </a:extLst>
            </p:cNvPr>
            <p:cNvSpPr txBox="1"/>
            <p:nvPr/>
          </p:nvSpPr>
          <p:spPr>
            <a:xfrm>
              <a:off x="3674917" y="4277167"/>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30</a:t>
              </a:r>
            </a:p>
          </p:txBody>
        </p:sp>
        <p:sp>
          <p:nvSpPr>
            <p:cNvPr id="63" name="TextBox 62">
              <a:extLst>
                <a:ext uri="{FF2B5EF4-FFF2-40B4-BE49-F238E27FC236}">
                  <a16:creationId xmlns:a16="http://schemas.microsoft.com/office/drawing/2014/main" id="{E4B1BC9B-BB8E-753C-3CEE-E591029829BD}"/>
                </a:ext>
              </a:extLst>
            </p:cNvPr>
            <p:cNvSpPr txBox="1"/>
            <p:nvPr/>
          </p:nvSpPr>
          <p:spPr>
            <a:xfrm>
              <a:off x="4180610" y="4283545"/>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40</a:t>
              </a:r>
            </a:p>
          </p:txBody>
        </p:sp>
        <p:sp>
          <p:nvSpPr>
            <p:cNvPr id="448" name="TextBox 447">
              <a:extLst>
                <a:ext uri="{FF2B5EF4-FFF2-40B4-BE49-F238E27FC236}">
                  <a16:creationId xmlns:a16="http://schemas.microsoft.com/office/drawing/2014/main" id="{9C2603D4-0BB4-2A4E-6BAC-AE633A36B813}"/>
                </a:ext>
              </a:extLst>
            </p:cNvPr>
            <p:cNvSpPr txBox="1"/>
            <p:nvPr/>
          </p:nvSpPr>
          <p:spPr>
            <a:xfrm>
              <a:off x="4738104" y="428262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50</a:t>
              </a:r>
            </a:p>
          </p:txBody>
        </p:sp>
        <p:sp>
          <p:nvSpPr>
            <p:cNvPr id="449" name="TextBox 448">
              <a:extLst>
                <a:ext uri="{FF2B5EF4-FFF2-40B4-BE49-F238E27FC236}">
                  <a16:creationId xmlns:a16="http://schemas.microsoft.com/office/drawing/2014/main" id="{542BFCF2-0F53-A546-38B0-140CE0D69547}"/>
                </a:ext>
              </a:extLst>
            </p:cNvPr>
            <p:cNvSpPr txBox="1"/>
            <p:nvPr/>
          </p:nvSpPr>
          <p:spPr>
            <a:xfrm>
              <a:off x="5264727" y="428262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60</a:t>
              </a:r>
            </a:p>
          </p:txBody>
        </p:sp>
        <p:sp>
          <p:nvSpPr>
            <p:cNvPr id="450" name="TextBox 449">
              <a:extLst>
                <a:ext uri="{FF2B5EF4-FFF2-40B4-BE49-F238E27FC236}">
                  <a16:creationId xmlns:a16="http://schemas.microsoft.com/office/drawing/2014/main" id="{F8A33455-E7C9-CBD8-C835-51FA399A69BE}"/>
                </a:ext>
              </a:extLst>
            </p:cNvPr>
            <p:cNvSpPr txBox="1"/>
            <p:nvPr/>
          </p:nvSpPr>
          <p:spPr>
            <a:xfrm>
              <a:off x="5735478" y="428262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70</a:t>
              </a:r>
            </a:p>
          </p:txBody>
        </p:sp>
        <p:sp>
          <p:nvSpPr>
            <p:cNvPr id="451" name="TextBox 450">
              <a:extLst>
                <a:ext uri="{FF2B5EF4-FFF2-40B4-BE49-F238E27FC236}">
                  <a16:creationId xmlns:a16="http://schemas.microsoft.com/office/drawing/2014/main" id="{7E36DC42-20A6-4FAC-7562-FB392F861037}"/>
                </a:ext>
              </a:extLst>
            </p:cNvPr>
            <p:cNvSpPr txBox="1"/>
            <p:nvPr/>
          </p:nvSpPr>
          <p:spPr>
            <a:xfrm>
              <a:off x="6238620" y="428299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80</a:t>
              </a:r>
            </a:p>
          </p:txBody>
        </p:sp>
      </p:grpSp>
      <p:sp>
        <p:nvSpPr>
          <p:cNvPr id="452" name="TextBox 451">
            <a:extLst>
              <a:ext uri="{FF2B5EF4-FFF2-40B4-BE49-F238E27FC236}">
                <a16:creationId xmlns:a16="http://schemas.microsoft.com/office/drawing/2014/main" id="{EBA3EF7D-0B08-1EA5-4BEA-79262F6F403E}"/>
              </a:ext>
            </a:extLst>
          </p:cNvPr>
          <p:cNvSpPr txBox="1"/>
          <p:nvPr/>
        </p:nvSpPr>
        <p:spPr>
          <a:xfrm>
            <a:off x="1644191" y="905545"/>
            <a:ext cx="5453836"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Of the three proteins below, which binds most tightly to its ligand? </a:t>
            </a:r>
          </a:p>
        </p:txBody>
      </p:sp>
    </p:spTree>
    <p:extLst>
      <p:ext uri="{BB962C8B-B14F-4D97-AF65-F5344CB8AC3E}">
        <p14:creationId xmlns:p14="http://schemas.microsoft.com/office/powerpoint/2010/main" val="337234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CE12-00A5-7E6D-AC31-4D52A4E15519}"/>
              </a:ext>
            </a:extLst>
          </p:cNvPr>
          <p:cNvSpPr>
            <a:spLocks noGrp="1"/>
          </p:cNvSpPr>
          <p:nvPr>
            <p:ph type="title"/>
          </p:nvPr>
        </p:nvSpPr>
        <p:spPr>
          <a:xfrm>
            <a:off x="574745" y="393927"/>
            <a:ext cx="7994509" cy="572700"/>
          </a:xfrm>
        </p:spPr>
        <p:txBody>
          <a:bodyPr/>
          <a:lstStyle/>
          <a:p>
            <a:r>
              <a:rPr lang="en-US" sz="2400" dirty="0"/>
              <a:t>Ligand Binding – Connection with Mutagenesis</a:t>
            </a:r>
          </a:p>
        </p:txBody>
      </p:sp>
      <p:sp>
        <p:nvSpPr>
          <p:cNvPr id="7" name="TextBox 6">
            <a:extLst>
              <a:ext uri="{FF2B5EF4-FFF2-40B4-BE49-F238E27FC236}">
                <a16:creationId xmlns:a16="http://schemas.microsoft.com/office/drawing/2014/main" id="{F9341625-75FB-4EB5-17E4-0D85DAACF920}"/>
              </a:ext>
            </a:extLst>
          </p:cNvPr>
          <p:cNvSpPr txBox="1"/>
          <p:nvPr/>
        </p:nvSpPr>
        <p:spPr>
          <a:xfrm>
            <a:off x="574744" y="966627"/>
            <a:ext cx="4608506" cy="523220"/>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Below is the ligand binding curve for a novel protein you isolate in a lab:</a:t>
            </a:r>
          </a:p>
        </p:txBody>
      </p:sp>
      <p:grpSp>
        <p:nvGrpSpPr>
          <p:cNvPr id="8" name="Group 7">
            <a:extLst>
              <a:ext uri="{FF2B5EF4-FFF2-40B4-BE49-F238E27FC236}">
                <a16:creationId xmlns:a16="http://schemas.microsoft.com/office/drawing/2014/main" id="{9D3FF791-1553-0C62-5416-A7D7C0678B6C}"/>
              </a:ext>
            </a:extLst>
          </p:cNvPr>
          <p:cNvGrpSpPr/>
          <p:nvPr/>
        </p:nvGrpSpPr>
        <p:grpSpPr>
          <a:xfrm>
            <a:off x="280554" y="1605087"/>
            <a:ext cx="4707082" cy="3329147"/>
            <a:chOff x="1526184" y="1577378"/>
            <a:chExt cx="5238297" cy="3329147"/>
          </a:xfrm>
        </p:grpSpPr>
        <p:grpSp>
          <p:nvGrpSpPr>
            <p:cNvPr id="9" name="Group 8">
              <a:extLst>
                <a:ext uri="{FF2B5EF4-FFF2-40B4-BE49-F238E27FC236}">
                  <a16:creationId xmlns:a16="http://schemas.microsoft.com/office/drawing/2014/main" id="{B0234645-9023-DC09-B259-493891BC022C}"/>
                </a:ext>
              </a:extLst>
            </p:cNvPr>
            <p:cNvGrpSpPr/>
            <p:nvPr/>
          </p:nvGrpSpPr>
          <p:grpSpPr>
            <a:xfrm>
              <a:off x="2279072" y="1655068"/>
              <a:ext cx="4485409" cy="2590800"/>
              <a:chOff x="2279072" y="1655068"/>
              <a:chExt cx="4485409" cy="2590800"/>
            </a:xfrm>
          </p:grpSpPr>
          <p:grpSp>
            <p:nvGrpSpPr>
              <p:cNvPr id="33" name="Group 32">
                <a:extLst>
                  <a:ext uri="{FF2B5EF4-FFF2-40B4-BE49-F238E27FC236}">
                    <a16:creationId xmlns:a16="http://schemas.microsoft.com/office/drawing/2014/main" id="{A77F7A91-CD77-7177-0BD4-8625C79E0F82}"/>
                  </a:ext>
                </a:extLst>
              </p:cNvPr>
              <p:cNvGrpSpPr/>
              <p:nvPr/>
            </p:nvGrpSpPr>
            <p:grpSpPr>
              <a:xfrm>
                <a:off x="2379518" y="1655068"/>
                <a:ext cx="4384963" cy="2590800"/>
                <a:chOff x="2272146" y="2015836"/>
                <a:chExt cx="4384963" cy="2590800"/>
              </a:xfrm>
            </p:grpSpPr>
            <p:cxnSp>
              <p:nvCxnSpPr>
                <p:cNvPr id="38" name="Straight Connector 37">
                  <a:extLst>
                    <a:ext uri="{FF2B5EF4-FFF2-40B4-BE49-F238E27FC236}">
                      <a16:creationId xmlns:a16="http://schemas.microsoft.com/office/drawing/2014/main" id="{7DBEB0C0-34FE-5097-552A-0435846CBF22}"/>
                    </a:ext>
                  </a:extLst>
                </p:cNvPr>
                <p:cNvCxnSpPr/>
                <p:nvPr/>
              </p:nvCxnSpPr>
              <p:spPr>
                <a:xfrm>
                  <a:off x="2272146" y="2015836"/>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0F1D275-59EC-3617-752E-B5BE5578F5C7}"/>
                    </a:ext>
                  </a:extLst>
                </p:cNvPr>
                <p:cNvCxnSpPr>
                  <a:cxnSpLocks/>
                </p:cNvCxnSpPr>
                <p:nvPr/>
              </p:nvCxnSpPr>
              <p:spPr>
                <a:xfrm>
                  <a:off x="2272146" y="4606636"/>
                  <a:ext cx="4384963" cy="0"/>
                </a:xfrm>
                <a:prstGeom prst="line">
                  <a:avLst/>
                </a:prstGeom>
              </p:spPr>
              <p:style>
                <a:lnRef idx="1">
                  <a:schemeClr val="dk1"/>
                </a:lnRef>
                <a:fillRef idx="0">
                  <a:schemeClr val="dk1"/>
                </a:fillRef>
                <a:effectRef idx="0">
                  <a:schemeClr val="dk1"/>
                </a:effectRef>
                <a:fontRef idx="minor">
                  <a:schemeClr val="tx1"/>
                </a:fontRef>
              </p:style>
            </p:cxnSp>
          </p:grpSp>
          <p:cxnSp>
            <p:nvCxnSpPr>
              <p:cNvPr id="34" name="Straight Connector 33">
                <a:extLst>
                  <a:ext uri="{FF2B5EF4-FFF2-40B4-BE49-F238E27FC236}">
                    <a16:creationId xmlns:a16="http://schemas.microsoft.com/office/drawing/2014/main" id="{AFBC926D-2CC6-1970-BED2-59A9BD022A4F}"/>
                  </a:ext>
                </a:extLst>
              </p:cNvPr>
              <p:cNvCxnSpPr/>
              <p:nvPr/>
            </p:nvCxnSpPr>
            <p:spPr>
              <a:xfrm>
                <a:off x="2279072" y="1731268"/>
                <a:ext cx="200891" cy="0"/>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9">
              <a:extLst>
                <a:ext uri="{FF2B5EF4-FFF2-40B4-BE49-F238E27FC236}">
                  <a16:creationId xmlns:a16="http://schemas.microsoft.com/office/drawing/2014/main" id="{5EB58B97-2D7F-EFCF-F1F0-6B251B894233}"/>
                </a:ext>
              </a:extLst>
            </p:cNvPr>
            <p:cNvSpPr txBox="1"/>
            <p:nvPr/>
          </p:nvSpPr>
          <p:spPr>
            <a:xfrm flipV="1">
              <a:off x="1526184" y="2078754"/>
              <a:ext cx="400110" cy="1743426"/>
            </a:xfrm>
            <a:prstGeom prst="rect">
              <a:avLst/>
            </a:prstGeom>
            <a:noFill/>
          </p:spPr>
          <p:txBody>
            <a:bodyPr vert="eaVert" wrap="none" rtlCol="0">
              <a:spAutoFit/>
            </a:bodyPr>
            <a:lstStyle/>
            <a:p>
              <a:r>
                <a:rPr lang="en-US" dirty="0">
                  <a:latin typeface="Arimo" panose="020B0604020202020204" charset="0"/>
                  <a:ea typeface="Arimo" panose="020B0604020202020204" charset="0"/>
                  <a:cs typeface="Arimo" panose="020B0604020202020204" charset="0"/>
                </a:rPr>
                <a:t>Fractional Saturation</a:t>
              </a:r>
            </a:p>
          </p:txBody>
        </p:sp>
        <p:sp>
          <p:nvSpPr>
            <p:cNvPr id="11" name="TextBox 10">
              <a:extLst>
                <a:ext uri="{FF2B5EF4-FFF2-40B4-BE49-F238E27FC236}">
                  <a16:creationId xmlns:a16="http://schemas.microsoft.com/office/drawing/2014/main" id="{2D9F0B66-B332-C3E6-BEF7-39C53ACCCD07}"/>
                </a:ext>
              </a:extLst>
            </p:cNvPr>
            <p:cNvSpPr txBox="1"/>
            <p:nvPr/>
          </p:nvSpPr>
          <p:spPr>
            <a:xfrm>
              <a:off x="3909346" y="4598748"/>
              <a:ext cx="945829" cy="307777"/>
            </a:xfrm>
            <a:prstGeom prst="rect">
              <a:avLst/>
            </a:prstGeom>
            <a:noFill/>
          </p:spPr>
          <p:txBody>
            <a:bodyPr wrap="none" rtlCol="0">
              <a:spAutoFit/>
            </a:bodyPr>
            <a:lstStyle/>
            <a:p>
              <a:r>
                <a:rPr lang="en-US" dirty="0">
                  <a:latin typeface="Arimo" panose="020B0604020202020204" charset="0"/>
                  <a:ea typeface="Arimo" panose="020B0604020202020204" charset="0"/>
                  <a:cs typeface="Arimo" panose="020B0604020202020204" charset="0"/>
                </a:rPr>
                <a:t>[L] (mM)</a:t>
              </a:r>
            </a:p>
          </p:txBody>
        </p:sp>
        <p:sp>
          <p:nvSpPr>
            <p:cNvPr id="12" name="TextBox 11">
              <a:extLst>
                <a:ext uri="{FF2B5EF4-FFF2-40B4-BE49-F238E27FC236}">
                  <a16:creationId xmlns:a16="http://schemas.microsoft.com/office/drawing/2014/main" id="{98D98E21-7E7F-818C-876F-C902ECB85457}"/>
                </a:ext>
              </a:extLst>
            </p:cNvPr>
            <p:cNvSpPr txBox="1"/>
            <p:nvPr/>
          </p:nvSpPr>
          <p:spPr>
            <a:xfrm>
              <a:off x="2026940" y="1577378"/>
              <a:ext cx="267380"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1</a:t>
              </a:r>
            </a:p>
          </p:txBody>
        </p:sp>
        <p:sp>
          <p:nvSpPr>
            <p:cNvPr id="13" name="TextBox 12">
              <a:extLst>
                <a:ext uri="{FF2B5EF4-FFF2-40B4-BE49-F238E27FC236}">
                  <a16:creationId xmlns:a16="http://schemas.microsoft.com/office/drawing/2014/main" id="{E8FC8D5B-E192-A79A-2701-076F2D224856}"/>
                </a:ext>
              </a:extLst>
            </p:cNvPr>
            <p:cNvSpPr txBox="1"/>
            <p:nvPr/>
          </p:nvSpPr>
          <p:spPr>
            <a:xfrm>
              <a:off x="2026940" y="4085601"/>
              <a:ext cx="267380"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0</a:t>
              </a:r>
            </a:p>
          </p:txBody>
        </p:sp>
        <p:cxnSp>
          <p:nvCxnSpPr>
            <p:cNvPr id="14" name="Straight Connector 13">
              <a:extLst>
                <a:ext uri="{FF2B5EF4-FFF2-40B4-BE49-F238E27FC236}">
                  <a16:creationId xmlns:a16="http://schemas.microsoft.com/office/drawing/2014/main" id="{E27DB01D-FA32-27AE-2CD1-9C75DF6D800E}"/>
                </a:ext>
              </a:extLst>
            </p:cNvPr>
            <p:cNvCxnSpPr/>
            <p:nvPr/>
          </p:nvCxnSpPr>
          <p:spPr>
            <a:xfrm>
              <a:off x="2279071" y="4245868"/>
              <a:ext cx="20089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2C744DE-A0DF-49AF-F7CC-DF97A61BBEEC}"/>
                </a:ext>
              </a:extLst>
            </p:cNvPr>
            <p:cNvCxnSpPr/>
            <p:nvPr/>
          </p:nvCxnSpPr>
          <p:spPr>
            <a:xfrm>
              <a:off x="2279071" y="2950468"/>
              <a:ext cx="200891"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9EA8A13-2567-FA64-0270-2A0579E997D8}"/>
                </a:ext>
              </a:extLst>
            </p:cNvPr>
            <p:cNvSpPr txBox="1"/>
            <p:nvPr/>
          </p:nvSpPr>
          <p:spPr>
            <a:xfrm>
              <a:off x="1896000" y="2796579"/>
              <a:ext cx="500153" cy="307777"/>
            </a:xfrm>
            <a:prstGeom prst="rect">
              <a:avLst/>
            </a:prstGeom>
            <a:noFill/>
          </p:spPr>
          <p:txBody>
            <a:bodyPr wrap="square" rtlCol="0">
              <a:spAutoFit/>
            </a:bodyPr>
            <a:lstStyle/>
            <a:p>
              <a:r>
                <a:rPr lang="en-US" dirty="0">
                  <a:latin typeface="Arimo" panose="020B0604020202020204" charset="0"/>
                  <a:ea typeface="Arimo" panose="020B0604020202020204" charset="0"/>
                  <a:cs typeface="Arimo" panose="020B0604020202020204" charset="0"/>
                </a:rPr>
                <a:t>0.5</a:t>
              </a:r>
            </a:p>
          </p:txBody>
        </p:sp>
        <p:cxnSp>
          <p:nvCxnSpPr>
            <p:cNvPr id="17" name="Straight Connector 16">
              <a:extLst>
                <a:ext uri="{FF2B5EF4-FFF2-40B4-BE49-F238E27FC236}">
                  <a16:creationId xmlns:a16="http://schemas.microsoft.com/office/drawing/2014/main" id="{7031682E-C3B9-C4B9-ED3F-EEA62A76C680}"/>
                </a:ext>
              </a:extLst>
            </p:cNvPr>
            <p:cNvCxnSpPr>
              <a:cxnSpLocks/>
            </p:cNvCxnSpPr>
            <p:nvPr/>
          </p:nvCxnSpPr>
          <p:spPr>
            <a:xfrm flipV="1">
              <a:off x="2826326"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AD0A8D6-CEB4-4DBA-7BBB-079BDBDB9175}"/>
                </a:ext>
              </a:extLst>
            </p:cNvPr>
            <p:cNvCxnSpPr>
              <a:cxnSpLocks/>
            </p:cNvCxnSpPr>
            <p:nvPr/>
          </p:nvCxnSpPr>
          <p:spPr>
            <a:xfrm flipV="1">
              <a:off x="3332017"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FF5E22C-9CD7-0C2C-8133-33906D015811}"/>
                </a:ext>
              </a:extLst>
            </p:cNvPr>
            <p:cNvCxnSpPr>
              <a:cxnSpLocks/>
            </p:cNvCxnSpPr>
            <p:nvPr/>
          </p:nvCxnSpPr>
          <p:spPr>
            <a:xfrm flipV="1">
              <a:off x="3830781"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6816FD9-23DD-6BD1-6642-7AD7D502CC47}"/>
                </a:ext>
              </a:extLst>
            </p:cNvPr>
            <p:cNvCxnSpPr>
              <a:cxnSpLocks/>
            </p:cNvCxnSpPr>
            <p:nvPr/>
          </p:nvCxnSpPr>
          <p:spPr>
            <a:xfrm flipV="1">
              <a:off x="4371107"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4F2AB90-06E8-8EBA-9B35-4023E9A1F2CE}"/>
                </a:ext>
              </a:extLst>
            </p:cNvPr>
            <p:cNvCxnSpPr>
              <a:cxnSpLocks/>
            </p:cNvCxnSpPr>
            <p:nvPr/>
          </p:nvCxnSpPr>
          <p:spPr>
            <a:xfrm flipV="1">
              <a:off x="4890653" y="4181156"/>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61F19BC-B0F0-B4BD-8DCC-AD710B2B175C}"/>
                </a:ext>
              </a:extLst>
            </p:cNvPr>
            <p:cNvCxnSpPr>
              <a:cxnSpLocks/>
            </p:cNvCxnSpPr>
            <p:nvPr/>
          </p:nvCxnSpPr>
          <p:spPr>
            <a:xfrm flipV="1">
              <a:off x="5416513"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D3C6F54-8B5F-1B0B-C639-45CBFD5A5D41}"/>
                </a:ext>
              </a:extLst>
            </p:cNvPr>
            <p:cNvCxnSpPr>
              <a:cxnSpLocks/>
            </p:cNvCxnSpPr>
            <p:nvPr/>
          </p:nvCxnSpPr>
          <p:spPr>
            <a:xfrm flipV="1">
              <a:off x="5922816" y="4190448"/>
              <a:ext cx="0" cy="11666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705597D-93FA-0C3F-B196-3C86EC616468}"/>
                </a:ext>
              </a:extLst>
            </p:cNvPr>
            <p:cNvCxnSpPr>
              <a:cxnSpLocks/>
            </p:cNvCxnSpPr>
            <p:nvPr/>
          </p:nvCxnSpPr>
          <p:spPr>
            <a:xfrm flipV="1">
              <a:off x="6407726" y="4190448"/>
              <a:ext cx="0" cy="116665"/>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BB5D614-C0CF-7FA3-007A-BB183D9C11F5}"/>
                </a:ext>
              </a:extLst>
            </p:cNvPr>
            <p:cNvSpPr txBox="1"/>
            <p:nvPr/>
          </p:nvSpPr>
          <p:spPr>
            <a:xfrm>
              <a:off x="2672272" y="4283545"/>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10</a:t>
              </a:r>
            </a:p>
          </p:txBody>
        </p:sp>
        <p:sp>
          <p:nvSpPr>
            <p:cNvPr id="26" name="TextBox 25">
              <a:extLst>
                <a:ext uri="{FF2B5EF4-FFF2-40B4-BE49-F238E27FC236}">
                  <a16:creationId xmlns:a16="http://schemas.microsoft.com/office/drawing/2014/main" id="{7BC07D22-B2B2-8169-0111-9D3D17C78DEB}"/>
                </a:ext>
              </a:extLst>
            </p:cNvPr>
            <p:cNvSpPr txBox="1"/>
            <p:nvPr/>
          </p:nvSpPr>
          <p:spPr>
            <a:xfrm>
              <a:off x="3169226" y="4277167"/>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20</a:t>
              </a:r>
            </a:p>
          </p:txBody>
        </p:sp>
        <p:sp>
          <p:nvSpPr>
            <p:cNvPr id="27" name="TextBox 26">
              <a:extLst>
                <a:ext uri="{FF2B5EF4-FFF2-40B4-BE49-F238E27FC236}">
                  <a16:creationId xmlns:a16="http://schemas.microsoft.com/office/drawing/2014/main" id="{5BF66DFD-DF8E-040A-63F9-EB9F3DB994AE}"/>
                </a:ext>
              </a:extLst>
            </p:cNvPr>
            <p:cNvSpPr txBox="1"/>
            <p:nvPr/>
          </p:nvSpPr>
          <p:spPr>
            <a:xfrm>
              <a:off x="3674917" y="4277167"/>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30</a:t>
              </a:r>
            </a:p>
          </p:txBody>
        </p:sp>
        <p:sp>
          <p:nvSpPr>
            <p:cNvPr id="28" name="TextBox 27">
              <a:extLst>
                <a:ext uri="{FF2B5EF4-FFF2-40B4-BE49-F238E27FC236}">
                  <a16:creationId xmlns:a16="http://schemas.microsoft.com/office/drawing/2014/main" id="{C1B87D0B-196F-C04F-6BC2-730DFD80B098}"/>
                </a:ext>
              </a:extLst>
            </p:cNvPr>
            <p:cNvSpPr txBox="1"/>
            <p:nvPr/>
          </p:nvSpPr>
          <p:spPr>
            <a:xfrm>
              <a:off x="4180610" y="4283545"/>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40</a:t>
              </a:r>
            </a:p>
          </p:txBody>
        </p:sp>
        <p:sp>
          <p:nvSpPr>
            <p:cNvPr id="29" name="TextBox 28">
              <a:extLst>
                <a:ext uri="{FF2B5EF4-FFF2-40B4-BE49-F238E27FC236}">
                  <a16:creationId xmlns:a16="http://schemas.microsoft.com/office/drawing/2014/main" id="{9EB4FF60-D048-83A9-62B6-08CD4A2E18D2}"/>
                </a:ext>
              </a:extLst>
            </p:cNvPr>
            <p:cNvSpPr txBox="1"/>
            <p:nvPr/>
          </p:nvSpPr>
          <p:spPr>
            <a:xfrm>
              <a:off x="4738104" y="428262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50</a:t>
              </a:r>
            </a:p>
          </p:txBody>
        </p:sp>
        <p:sp>
          <p:nvSpPr>
            <p:cNvPr id="30" name="TextBox 29">
              <a:extLst>
                <a:ext uri="{FF2B5EF4-FFF2-40B4-BE49-F238E27FC236}">
                  <a16:creationId xmlns:a16="http://schemas.microsoft.com/office/drawing/2014/main" id="{BC71AC42-0064-905B-CD1F-505161AC2E6D}"/>
                </a:ext>
              </a:extLst>
            </p:cNvPr>
            <p:cNvSpPr txBox="1"/>
            <p:nvPr/>
          </p:nvSpPr>
          <p:spPr>
            <a:xfrm>
              <a:off x="5264727" y="428262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60</a:t>
              </a:r>
            </a:p>
          </p:txBody>
        </p:sp>
        <p:sp>
          <p:nvSpPr>
            <p:cNvPr id="31" name="TextBox 30">
              <a:extLst>
                <a:ext uri="{FF2B5EF4-FFF2-40B4-BE49-F238E27FC236}">
                  <a16:creationId xmlns:a16="http://schemas.microsoft.com/office/drawing/2014/main" id="{D61314D0-05AD-F5CB-07B9-53EB0BE6B84C}"/>
                </a:ext>
              </a:extLst>
            </p:cNvPr>
            <p:cNvSpPr txBox="1"/>
            <p:nvPr/>
          </p:nvSpPr>
          <p:spPr>
            <a:xfrm>
              <a:off x="5735478" y="428262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70</a:t>
              </a:r>
            </a:p>
          </p:txBody>
        </p:sp>
        <p:sp>
          <p:nvSpPr>
            <p:cNvPr id="32" name="TextBox 31">
              <a:extLst>
                <a:ext uri="{FF2B5EF4-FFF2-40B4-BE49-F238E27FC236}">
                  <a16:creationId xmlns:a16="http://schemas.microsoft.com/office/drawing/2014/main" id="{88797D47-3B4E-0426-A579-E053A80E17FB}"/>
                </a:ext>
              </a:extLst>
            </p:cNvPr>
            <p:cNvSpPr txBox="1"/>
            <p:nvPr/>
          </p:nvSpPr>
          <p:spPr>
            <a:xfrm>
              <a:off x="6238620" y="4282994"/>
              <a:ext cx="380998" cy="261610"/>
            </a:xfrm>
            <a:prstGeom prst="rect">
              <a:avLst/>
            </a:prstGeom>
            <a:noFill/>
          </p:spPr>
          <p:txBody>
            <a:bodyPr wrap="square" rtlCol="0">
              <a:spAutoFit/>
            </a:bodyPr>
            <a:lstStyle/>
            <a:p>
              <a:r>
                <a:rPr lang="en-US" sz="1100" dirty="0">
                  <a:latin typeface="Arimo" panose="020B0604020202020204" charset="0"/>
                  <a:ea typeface="Arimo" panose="020B0604020202020204" charset="0"/>
                  <a:cs typeface="Arimo" panose="020B0604020202020204" charset="0"/>
                </a:rPr>
                <a:t>80</a:t>
              </a:r>
            </a:p>
          </p:txBody>
        </p:sp>
      </p:grpSp>
      <p:sp>
        <p:nvSpPr>
          <p:cNvPr id="40" name="TextBox 39">
            <a:extLst>
              <a:ext uri="{FF2B5EF4-FFF2-40B4-BE49-F238E27FC236}">
                <a16:creationId xmlns:a16="http://schemas.microsoft.com/office/drawing/2014/main" id="{87D0E047-47CE-9546-716F-31B60525E256}"/>
              </a:ext>
            </a:extLst>
          </p:cNvPr>
          <p:cNvSpPr txBox="1"/>
          <p:nvPr/>
        </p:nvSpPr>
        <p:spPr>
          <a:xfrm>
            <a:off x="5183253" y="966627"/>
            <a:ext cx="3423656" cy="3323987"/>
          </a:xfrm>
          <a:prstGeom prst="rect">
            <a:avLst/>
          </a:prstGeom>
          <a:noFill/>
        </p:spPr>
        <p:txBody>
          <a:bodyPr wrap="square" rtlCol="0">
            <a:spAutoFit/>
          </a:bodyPr>
          <a:lstStyle/>
          <a:p>
            <a:r>
              <a:rPr lang="en-US" dirty="0"/>
              <a:t>In the active site of the protein, three residues, namely, S147, T213, and N203 interact strongly with the ligand to cause a conformational change in the protein.</a:t>
            </a:r>
            <a:br>
              <a:rPr lang="en-US" dirty="0"/>
            </a:br>
            <a:r>
              <a:rPr lang="en-US" dirty="0"/>
              <a:t> </a:t>
            </a:r>
          </a:p>
          <a:p>
            <a:r>
              <a:rPr lang="en-US" b="1" dirty="0"/>
              <a:t>1.)</a:t>
            </a:r>
            <a:r>
              <a:rPr lang="en-US" dirty="0"/>
              <a:t> Is the ligand most likely a polar or a nonpolar substance?</a:t>
            </a:r>
          </a:p>
          <a:p>
            <a:r>
              <a:rPr lang="en-US" b="1" dirty="0"/>
              <a:t>2.)</a:t>
            </a:r>
            <a:r>
              <a:rPr lang="en-US" dirty="0"/>
              <a:t> How would the mutation T213S impact the function of the protein, if at all? How would the binding curve change, if at all?</a:t>
            </a:r>
          </a:p>
          <a:p>
            <a:r>
              <a:rPr lang="en-US" b="1" dirty="0"/>
              <a:t>3.)</a:t>
            </a:r>
            <a:r>
              <a:rPr lang="en-US" dirty="0"/>
              <a:t> How would the mutation N203A impact the function of the protein, if at all? How would the binding curve change, if at all?</a:t>
            </a:r>
          </a:p>
        </p:txBody>
      </p:sp>
      <p:sp>
        <p:nvSpPr>
          <p:cNvPr id="45" name="Freeform: Shape 44">
            <a:extLst>
              <a:ext uri="{FF2B5EF4-FFF2-40B4-BE49-F238E27FC236}">
                <a16:creationId xmlns:a16="http://schemas.microsoft.com/office/drawing/2014/main" id="{840FE92E-1BE4-68E7-8741-ADE0EF25E516}"/>
              </a:ext>
            </a:extLst>
          </p:cNvPr>
          <p:cNvSpPr/>
          <p:nvPr/>
        </p:nvSpPr>
        <p:spPr>
          <a:xfrm>
            <a:off x="1046018" y="2583873"/>
            <a:ext cx="3940284" cy="1690254"/>
          </a:xfrm>
          <a:custGeom>
            <a:avLst/>
            <a:gdLst>
              <a:gd name="connsiteX0" fmla="*/ 0 w 3685309"/>
              <a:gd name="connsiteY0" fmla="*/ 1690254 h 1690254"/>
              <a:gd name="connsiteX1" fmla="*/ 865909 w 3685309"/>
              <a:gd name="connsiteY1" fmla="*/ 450272 h 1690254"/>
              <a:gd name="connsiteX2" fmla="*/ 3685309 w 3685309"/>
              <a:gd name="connsiteY2" fmla="*/ 0 h 1690254"/>
            </a:gdLst>
            <a:ahLst/>
            <a:cxnLst>
              <a:cxn ang="0">
                <a:pos x="connsiteX0" y="connsiteY0"/>
              </a:cxn>
              <a:cxn ang="0">
                <a:pos x="connsiteX1" y="connsiteY1"/>
              </a:cxn>
              <a:cxn ang="0">
                <a:pos x="connsiteX2" y="connsiteY2"/>
              </a:cxn>
            </a:cxnLst>
            <a:rect l="l" t="t" r="r" b="b"/>
            <a:pathLst>
              <a:path w="3685309" h="1690254">
                <a:moveTo>
                  <a:pt x="0" y="1690254"/>
                </a:moveTo>
                <a:cubicBezTo>
                  <a:pt x="125845" y="1211117"/>
                  <a:pt x="251691" y="731981"/>
                  <a:pt x="865909" y="450272"/>
                </a:cubicBezTo>
                <a:cubicBezTo>
                  <a:pt x="1480127" y="168563"/>
                  <a:pt x="3685309" y="0"/>
                  <a:pt x="36853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69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p56"/>
          <p:cNvPicPr preferRelativeResize="0"/>
          <p:nvPr/>
        </p:nvPicPr>
        <p:blipFill>
          <a:blip r:embed="rId3">
            <a:alphaModFix/>
          </a:blip>
          <a:stretch>
            <a:fillRect/>
          </a:stretch>
        </p:blipFill>
        <p:spPr>
          <a:xfrm>
            <a:off x="856650" y="1917187"/>
            <a:ext cx="1138287" cy="1138288"/>
          </a:xfrm>
          <a:prstGeom prst="rect">
            <a:avLst/>
          </a:prstGeom>
          <a:noFill/>
          <a:ln>
            <a:noFill/>
          </a:ln>
        </p:spPr>
      </p:pic>
      <p:sp>
        <p:nvSpPr>
          <p:cNvPr id="768" name="Google Shape;768;p56"/>
          <p:cNvSpPr/>
          <p:nvPr/>
        </p:nvSpPr>
        <p:spPr>
          <a:xfrm>
            <a:off x="5314800" y="980420"/>
            <a:ext cx="1386600" cy="1386600"/>
          </a:xfrm>
          <a:prstGeom prst="ellipse">
            <a:avLst/>
          </a:prstGeom>
          <a:gradFill>
            <a:gsLst>
              <a:gs pos="0">
                <a:schemeClr val="lt2"/>
              </a:gs>
              <a:gs pos="47000">
                <a:schemeClr val="lt2"/>
              </a:gs>
              <a:gs pos="100000">
                <a:srgbClr val="B37F0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txBox="1">
            <a:spLocks noGrp="1"/>
          </p:cNvSpPr>
          <p:nvPr>
            <p:ph type="title"/>
          </p:nvPr>
        </p:nvSpPr>
        <p:spPr>
          <a:xfrm>
            <a:off x="3493295" y="2483083"/>
            <a:ext cx="5029609" cy="151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Application to Hemoglobin</a:t>
            </a:r>
            <a:endParaRPr dirty="0"/>
          </a:p>
        </p:txBody>
      </p:sp>
      <p:pic>
        <p:nvPicPr>
          <p:cNvPr id="771" name="Google Shape;771;p56"/>
          <p:cNvPicPr preferRelativeResize="0"/>
          <p:nvPr/>
        </p:nvPicPr>
        <p:blipFill rotWithShape="1">
          <a:blip r:embed="rId4">
            <a:alphaModFix/>
          </a:blip>
          <a:srcRect/>
          <a:stretch/>
        </p:blipFill>
        <p:spPr>
          <a:xfrm>
            <a:off x="1558485" y="2264839"/>
            <a:ext cx="1046565" cy="1046563"/>
          </a:xfrm>
          <a:prstGeom prst="rect">
            <a:avLst/>
          </a:prstGeom>
          <a:noFill/>
          <a:ln>
            <a:noFill/>
          </a:ln>
        </p:spPr>
      </p:pic>
      <p:pic>
        <p:nvPicPr>
          <p:cNvPr id="772" name="Google Shape;772;p56"/>
          <p:cNvPicPr preferRelativeResize="0"/>
          <p:nvPr/>
        </p:nvPicPr>
        <p:blipFill rotWithShape="1">
          <a:blip r:embed="rId5">
            <a:alphaModFix/>
          </a:blip>
          <a:srcRect/>
          <a:stretch/>
        </p:blipFill>
        <p:spPr>
          <a:xfrm>
            <a:off x="1395812" y="1506650"/>
            <a:ext cx="976434" cy="976433"/>
          </a:xfrm>
          <a:prstGeom prst="rect">
            <a:avLst/>
          </a:prstGeom>
          <a:noFill/>
          <a:ln>
            <a:noFill/>
          </a:ln>
        </p:spPr>
      </p:pic>
      <p:pic>
        <p:nvPicPr>
          <p:cNvPr id="773" name="Google Shape;773;p56"/>
          <p:cNvPicPr preferRelativeResize="0"/>
          <p:nvPr/>
        </p:nvPicPr>
        <p:blipFill>
          <a:blip r:embed="rId6">
            <a:alphaModFix/>
          </a:blip>
          <a:stretch>
            <a:fillRect/>
          </a:stretch>
        </p:blipFill>
        <p:spPr>
          <a:xfrm>
            <a:off x="2605062" y="407038"/>
            <a:ext cx="944550" cy="944550"/>
          </a:xfrm>
          <a:prstGeom prst="rect">
            <a:avLst/>
          </a:prstGeom>
          <a:noFill/>
          <a:ln>
            <a:noFill/>
          </a:ln>
        </p:spPr>
      </p:pic>
      <p:sp>
        <p:nvSpPr>
          <p:cNvPr id="774" name="Google Shape;774;p56"/>
          <p:cNvSpPr txBox="1">
            <a:spLocks noGrp="1"/>
          </p:cNvSpPr>
          <p:nvPr>
            <p:ph type="title" idx="2"/>
          </p:nvPr>
        </p:nvSpPr>
        <p:spPr>
          <a:xfrm>
            <a:off x="5403750" y="1252825"/>
            <a:ext cx="1208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name="Biology Subject for High School Protein Structure by Slidesgo">
  <a:themeElements>
    <a:clrScheme name="Simple Light">
      <a:dk1>
        <a:srgbClr val="0B0B11"/>
      </a:dk1>
      <a:lt1>
        <a:srgbClr val="FFFFFF"/>
      </a:lt1>
      <a:dk2>
        <a:srgbClr val="D6D6D6"/>
      </a:dk2>
      <a:lt2>
        <a:srgbClr val="FFD400"/>
      </a:lt2>
      <a:accent1>
        <a:srgbClr val="0EC974"/>
      </a:accent1>
      <a:accent2>
        <a:srgbClr val="D12F52"/>
      </a:accent2>
      <a:accent3>
        <a:srgbClr val="B92BC0"/>
      </a:accent3>
      <a:accent4>
        <a:srgbClr val="215EBF"/>
      </a:accent4>
      <a:accent5>
        <a:srgbClr val="0B0B11"/>
      </a:accent5>
      <a:accent6>
        <a:srgbClr val="C9C9C9"/>
      </a:accent6>
      <a:hlink>
        <a:srgbClr val="0B0B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552</Words>
  <Application>Microsoft Office PowerPoint</Application>
  <PresentationFormat>On-screen Show (16:9)</PresentationFormat>
  <Paragraphs>100</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Prosto One</vt:lpstr>
      <vt:lpstr>Roboto Condensed Light</vt:lpstr>
      <vt:lpstr>Arimo</vt:lpstr>
      <vt:lpstr>Arial</vt:lpstr>
      <vt:lpstr>Cambria Math</vt:lpstr>
      <vt:lpstr>Biology Subject for High School Protein Structure by Slidesgo</vt:lpstr>
      <vt:lpstr>BCHM 463 GSS  Ligand Binding and Hemoglobin</vt:lpstr>
      <vt:lpstr>Attendance! https://umdsurvey.umd.edu/jfe/form/SV_8pESxFL6Ce4uYho </vt:lpstr>
      <vt:lpstr>Opening Question</vt:lpstr>
      <vt:lpstr>Ligand Binding</vt:lpstr>
      <vt:lpstr>Ligand Binding</vt:lpstr>
      <vt:lpstr>Ligand Binding – Fractional Saturation Calculation</vt:lpstr>
      <vt:lpstr>Ligand Binding – Binding Affinity</vt:lpstr>
      <vt:lpstr>Ligand Binding – Connection with Mutagenesis</vt:lpstr>
      <vt:lpstr>Application to Hemoglobin</vt:lpstr>
      <vt:lpstr>Myoglobin and Hemoglobin</vt:lpstr>
      <vt:lpstr>Hemoglobin – Sickle Cell Anemia</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BCHM 463 GSS  Ligand Binding and Hemoglobin</dc:title>
  <cp:lastModifiedBy>David Zhao</cp:lastModifiedBy>
  <cp:revision>1</cp:revision>
  <dcterms:modified xsi:type="dcterms:W3CDTF">2022-09-21T18:55:43Z</dcterms:modified>
</cp:coreProperties>
</file>