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Baloo 2" panose="020B0604020202020204" charset="0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itillium Web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7">
          <p15:clr>
            <a:srgbClr val="9AA0A6"/>
          </p15:clr>
        </p15:guide>
        <p15:guide id="2" orient="horz" pos="1745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698FE-EE6A-4954-9CB8-6BE614BBA974}" v="1" dt="2022-09-07T18:57:28.924"/>
  </p1510:revLst>
</p1510:revInfo>
</file>

<file path=ppt/tableStyles.xml><?xml version="1.0" encoding="utf-8"?>
<a:tblStyleLst xmlns:a="http://schemas.openxmlformats.org/drawingml/2006/main" def="{C2AEEED2-A040-4BE7-A166-B2FFA31149DC}">
  <a:tblStyle styleId="{C2AEEED2-A040-4BE7-A166-B2FFA3114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587"/>
        <p:guide orient="horz" pos="17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AC78ADA4-CF11-4A49-A17B-507CF8FE2A88}"/>
    <pc:docChg chg="modSld">
      <pc:chgData name="David Zhao" userId="888fc9893cbb9cfb" providerId="LiveId" clId="{AC78ADA4-CF11-4A49-A17B-507CF8FE2A88}" dt="2022-09-08T03:51:16.282" v="2"/>
      <pc:docMkLst>
        <pc:docMk/>
      </pc:docMkLst>
      <pc:sldChg chg="modSp mod">
        <pc:chgData name="David Zhao" userId="888fc9893cbb9cfb" providerId="LiveId" clId="{AC78ADA4-CF11-4A49-A17B-507CF8FE2A88}" dt="2022-09-08T03:51:16.282" v="2"/>
        <pc:sldMkLst>
          <pc:docMk/>
          <pc:sldMk cId="0" sldId="269"/>
        </pc:sldMkLst>
        <pc:spChg chg="mod">
          <ac:chgData name="David Zhao" userId="888fc9893cbb9cfb" providerId="LiveId" clId="{AC78ADA4-CF11-4A49-A17B-507CF8FE2A88}" dt="2022-09-08T03:51:16.282" v="2"/>
          <ac:spMkLst>
            <pc:docMk/>
            <pc:sldMk cId="0" sldId="269"/>
            <ac:spMk id="3613" creationId="{00000000-0000-0000-0000-000000000000}"/>
          </ac:spMkLst>
        </pc:spChg>
      </pc:sldChg>
    </pc:docChg>
  </pc:docChgLst>
  <pc:docChgLst>
    <pc:chgData name="David Zhao" userId="888fc9893cbb9cfb" providerId="LiveId" clId="{D68698FE-EE6A-4954-9CB8-6BE614BBA974}"/>
    <pc:docChg chg="undo redo custSel modSld">
      <pc:chgData name="David Zhao" userId="888fc9893cbb9cfb" providerId="LiveId" clId="{D68698FE-EE6A-4954-9CB8-6BE614BBA974}" dt="2022-09-08T03:35:10.369" v="319" actId="20577"/>
      <pc:docMkLst>
        <pc:docMk/>
      </pc:docMkLst>
      <pc:sldChg chg="addSp delSp modSp mod">
        <pc:chgData name="David Zhao" userId="888fc9893cbb9cfb" providerId="LiveId" clId="{D68698FE-EE6A-4954-9CB8-6BE614BBA974}" dt="2022-09-07T04:01:06.226" v="7" actId="478"/>
        <pc:sldMkLst>
          <pc:docMk/>
          <pc:sldMk cId="0" sldId="256"/>
        </pc:sldMkLst>
        <pc:picChg chg="add del mod">
          <ac:chgData name="David Zhao" userId="888fc9893cbb9cfb" providerId="LiveId" clId="{D68698FE-EE6A-4954-9CB8-6BE614BBA974}" dt="2022-09-07T04:01:06.226" v="7" actId="478"/>
          <ac:picMkLst>
            <pc:docMk/>
            <pc:sldMk cId="0" sldId="256"/>
            <ac:picMk id="2" creationId="{ADD6E3CD-C25F-7E17-98EA-52AE9031DC07}"/>
          </ac:picMkLst>
        </pc:picChg>
      </pc:sldChg>
      <pc:sldChg chg="modSp mod">
        <pc:chgData name="David Zhao" userId="888fc9893cbb9cfb" providerId="LiveId" clId="{D68698FE-EE6A-4954-9CB8-6BE614BBA974}" dt="2022-09-07T04:00:46.184" v="5" actId="1076"/>
        <pc:sldMkLst>
          <pc:docMk/>
          <pc:sldMk cId="0" sldId="257"/>
        </pc:sldMkLst>
        <pc:spChg chg="mod">
          <ac:chgData name="David Zhao" userId="888fc9893cbb9cfb" providerId="LiveId" clId="{D68698FE-EE6A-4954-9CB8-6BE614BBA974}" dt="2022-09-07T04:00:46.184" v="5" actId="1076"/>
          <ac:spMkLst>
            <pc:docMk/>
            <pc:sldMk cId="0" sldId="257"/>
            <ac:spMk id="3010" creationId="{00000000-0000-0000-0000-000000000000}"/>
          </ac:spMkLst>
        </pc:spChg>
      </pc:sldChg>
      <pc:sldChg chg="modSp mod">
        <pc:chgData name="David Zhao" userId="888fc9893cbb9cfb" providerId="LiveId" clId="{D68698FE-EE6A-4954-9CB8-6BE614BBA974}" dt="2022-09-07T18:57:50.999" v="113" actId="20577"/>
        <pc:sldMkLst>
          <pc:docMk/>
          <pc:sldMk cId="0" sldId="258"/>
        </pc:sldMkLst>
        <pc:spChg chg="mod">
          <ac:chgData name="David Zhao" userId="888fc9893cbb9cfb" providerId="LiveId" clId="{D68698FE-EE6A-4954-9CB8-6BE614BBA974}" dt="2022-09-07T18:57:50.999" v="113" actId="20577"/>
          <ac:spMkLst>
            <pc:docMk/>
            <pc:sldMk cId="0" sldId="258"/>
            <ac:spMk id="3113" creationId="{00000000-0000-0000-0000-000000000000}"/>
          </ac:spMkLst>
        </pc:spChg>
      </pc:sldChg>
      <pc:sldChg chg="modSp mod">
        <pc:chgData name="David Zhao" userId="888fc9893cbb9cfb" providerId="LiveId" clId="{D68698FE-EE6A-4954-9CB8-6BE614BBA974}" dt="2022-09-07T18:08:41.886" v="91" actId="20577"/>
        <pc:sldMkLst>
          <pc:docMk/>
          <pc:sldMk cId="0" sldId="261"/>
        </pc:sldMkLst>
        <pc:spChg chg="mod">
          <ac:chgData name="David Zhao" userId="888fc9893cbb9cfb" providerId="LiveId" clId="{D68698FE-EE6A-4954-9CB8-6BE614BBA974}" dt="2022-09-07T18:08:41.886" v="91" actId="20577"/>
          <ac:spMkLst>
            <pc:docMk/>
            <pc:sldMk cId="0" sldId="261"/>
            <ac:spMk id="3234" creationId="{00000000-0000-0000-0000-000000000000}"/>
          </ac:spMkLst>
        </pc:spChg>
      </pc:sldChg>
      <pc:sldChg chg="modSp mod">
        <pc:chgData name="David Zhao" userId="888fc9893cbb9cfb" providerId="LiveId" clId="{D68698FE-EE6A-4954-9CB8-6BE614BBA974}" dt="2022-09-07T18:21:36.468" v="92" actId="14100"/>
        <pc:sldMkLst>
          <pc:docMk/>
          <pc:sldMk cId="0" sldId="266"/>
        </pc:sldMkLst>
        <pc:spChg chg="mod">
          <ac:chgData name="David Zhao" userId="888fc9893cbb9cfb" providerId="LiveId" clId="{D68698FE-EE6A-4954-9CB8-6BE614BBA974}" dt="2022-09-07T18:21:36.468" v="92" actId="14100"/>
          <ac:spMkLst>
            <pc:docMk/>
            <pc:sldMk cId="0" sldId="266"/>
            <ac:spMk id="3497" creationId="{00000000-0000-0000-0000-000000000000}"/>
          </ac:spMkLst>
        </pc:spChg>
      </pc:sldChg>
      <pc:sldChg chg="modSp mod">
        <pc:chgData name="David Zhao" userId="888fc9893cbb9cfb" providerId="LiveId" clId="{D68698FE-EE6A-4954-9CB8-6BE614BBA974}" dt="2022-09-07T19:21:17.799" v="115" actId="1076"/>
        <pc:sldMkLst>
          <pc:docMk/>
          <pc:sldMk cId="0" sldId="268"/>
        </pc:sldMkLst>
        <pc:picChg chg="mod">
          <ac:chgData name="David Zhao" userId="888fc9893cbb9cfb" providerId="LiveId" clId="{D68698FE-EE6A-4954-9CB8-6BE614BBA974}" dt="2022-09-07T19:21:17.799" v="115" actId="1076"/>
          <ac:picMkLst>
            <pc:docMk/>
            <pc:sldMk cId="0" sldId="268"/>
            <ac:picMk id="3607" creationId="{00000000-0000-0000-0000-000000000000}"/>
          </ac:picMkLst>
        </pc:picChg>
      </pc:sldChg>
      <pc:sldChg chg="modSp mod">
        <pc:chgData name="David Zhao" userId="888fc9893cbb9cfb" providerId="LiveId" clId="{D68698FE-EE6A-4954-9CB8-6BE614BBA974}" dt="2022-09-08T03:35:10.369" v="319" actId="20577"/>
        <pc:sldMkLst>
          <pc:docMk/>
          <pc:sldMk cId="0" sldId="269"/>
        </pc:sldMkLst>
        <pc:spChg chg="mod">
          <ac:chgData name="David Zhao" userId="888fc9893cbb9cfb" providerId="LiveId" clId="{D68698FE-EE6A-4954-9CB8-6BE614BBA974}" dt="2022-09-08T03:35:10.369" v="319" actId="20577"/>
          <ac:spMkLst>
            <pc:docMk/>
            <pc:sldMk cId="0" sldId="269"/>
            <ac:spMk id="3613" creationId="{00000000-0000-0000-0000-000000000000}"/>
          </ac:spMkLst>
        </pc:spChg>
      </pc:sldChg>
      <pc:sldChg chg="modSp mod">
        <pc:chgData name="David Zhao" userId="888fc9893cbb9cfb" providerId="LiveId" clId="{D68698FE-EE6A-4954-9CB8-6BE614BBA974}" dt="2022-09-07T19:51:50.945" v="313" actId="20577"/>
        <pc:sldMkLst>
          <pc:docMk/>
          <pc:sldMk cId="0" sldId="272"/>
        </pc:sldMkLst>
        <pc:graphicFrameChg chg="modGraphic">
          <ac:chgData name="David Zhao" userId="888fc9893cbb9cfb" providerId="LiveId" clId="{D68698FE-EE6A-4954-9CB8-6BE614BBA974}" dt="2022-09-07T19:51:50.945" v="313" actId="20577"/>
          <ac:graphicFrameMkLst>
            <pc:docMk/>
            <pc:sldMk cId="0" sldId="272"/>
            <ac:graphicFrameMk id="363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g14982c0ab6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2" name="Google Shape;3392;g14982c0ab6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g1500f464b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4" name="Google Shape;3494;g1500f464b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113dce148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113dce148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1500f464b4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1500f464b4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g1500f464b4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0" name="Google Shape;3610;g1500f464b4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1500f464b46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7" name="Google Shape;3617;g1500f464b46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1500f464b4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1500f464b4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1500f464b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1500f464b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1500f464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1500f464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g113dce148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8" name="Google Shape;3128;g113dce148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g113dce1489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6" name="Google Shape;3276;g113dce14899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g14982c0ab6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0" name="Google Shape;3380;g14982c0ab6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g14982c0ab6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6" name="Google Shape;3386;g14982c0ab6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17800" y="0"/>
            <a:ext cx="2726182" cy="1342240"/>
          </a:xfrm>
          <a:custGeom>
            <a:avLst/>
            <a:gdLst/>
            <a:ahLst/>
            <a:cxnLst/>
            <a:rect l="l" t="t" r="r" b="b"/>
            <a:pathLst>
              <a:path w="38635" h="19022" extrusionOk="0">
                <a:moveTo>
                  <a:pt x="16748" y="0"/>
                </a:moveTo>
                <a:lnTo>
                  <a:pt x="16379" y="573"/>
                </a:lnTo>
                <a:lnTo>
                  <a:pt x="15769" y="1497"/>
                </a:lnTo>
                <a:lnTo>
                  <a:pt x="15159" y="2403"/>
                </a:lnTo>
                <a:lnTo>
                  <a:pt x="14826" y="2847"/>
                </a:lnTo>
                <a:lnTo>
                  <a:pt x="14493" y="3272"/>
                </a:lnTo>
                <a:lnTo>
                  <a:pt x="14142" y="3697"/>
                </a:lnTo>
                <a:lnTo>
                  <a:pt x="13791" y="4104"/>
                </a:lnTo>
                <a:lnTo>
                  <a:pt x="13458" y="4418"/>
                </a:lnTo>
                <a:lnTo>
                  <a:pt x="13125" y="4714"/>
                </a:lnTo>
                <a:lnTo>
                  <a:pt x="12774" y="5010"/>
                </a:lnTo>
                <a:lnTo>
                  <a:pt x="12404" y="5268"/>
                </a:lnTo>
                <a:lnTo>
                  <a:pt x="12016" y="5509"/>
                </a:lnTo>
                <a:lnTo>
                  <a:pt x="11609" y="5749"/>
                </a:lnTo>
                <a:lnTo>
                  <a:pt x="11203" y="5952"/>
                </a:lnTo>
                <a:lnTo>
                  <a:pt x="10778" y="6156"/>
                </a:lnTo>
                <a:lnTo>
                  <a:pt x="10352" y="6359"/>
                </a:lnTo>
                <a:lnTo>
                  <a:pt x="9909" y="6544"/>
                </a:lnTo>
                <a:lnTo>
                  <a:pt x="9003" y="6877"/>
                </a:lnTo>
                <a:lnTo>
                  <a:pt x="8097" y="7191"/>
                </a:lnTo>
                <a:lnTo>
                  <a:pt x="7173" y="7505"/>
                </a:lnTo>
                <a:lnTo>
                  <a:pt x="6267" y="7838"/>
                </a:lnTo>
                <a:lnTo>
                  <a:pt x="5361" y="8152"/>
                </a:lnTo>
                <a:lnTo>
                  <a:pt x="4918" y="8337"/>
                </a:lnTo>
                <a:lnTo>
                  <a:pt x="4474" y="8522"/>
                </a:lnTo>
                <a:lnTo>
                  <a:pt x="4049" y="8707"/>
                </a:lnTo>
                <a:lnTo>
                  <a:pt x="3642" y="8910"/>
                </a:lnTo>
                <a:lnTo>
                  <a:pt x="3236" y="9132"/>
                </a:lnTo>
                <a:lnTo>
                  <a:pt x="2829" y="9372"/>
                </a:lnTo>
                <a:lnTo>
                  <a:pt x="2459" y="9612"/>
                </a:lnTo>
                <a:lnTo>
                  <a:pt x="2090" y="9890"/>
                </a:lnTo>
                <a:lnTo>
                  <a:pt x="1738" y="10167"/>
                </a:lnTo>
                <a:lnTo>
                  <a:pt x="1424" y="10463"/>
                </a:lnTo>
                <a:lnTo>
                  <a:pt x="1110" y="10795"/>
                </a:lnTo>
                <a:lnTo>
                  <a:pt x="814" y="11147"/>
                </a:lnTo>
                <a:lnTo>
                  <a:pt x="703" y="11313"/>
                </a:lnTo>
                <a:lnTo>
                  <a:pt x="592" y="11498"/>
                </a:lnTo>
                <a:lnTo>
                  <a:pt x="481" y="11701"/>
                </a:lnTo>
                <a:lnTo>
                  <a:pt x="389" y="11942"/>
                </a:lnTo>
                <a:lnTo>
                  <a:pt x="296" y="12182"/>
                </a:lnTo>
                <a:lnTo>
                  <a:pt x="204" y="12459"/>
                </a:lnTo>
                <a:lnTo>
                  <a:pt x="130" y="12736"/>
                </a:lnTo>
                <a:lnTo>
                  <a:pt x="75" y="13051"/>
                </a:lnTo>
                <a:lnTo>
                  <a:pt x="38" y="13346"/>
                </a:lnTo>
                <a:lnTo>
                  <a:pt x="1" y="13679"/>
                </a:lnTo>
                <a:lnTo>
                  <a:pt x="1" y="13993"/>
                </a:lnTo>
                <a:lnTo>
                  <a:pt x="1" y="14326"/>
                </a:lnTo>
                <a:lnTo>
                  <a:pt x="38" y="14659"/>
                </a:lnTo>
                <a:lnTo>
                  <a:pt x="75" y="15010"/>
                </a:lnTo>
                <a:lnTo>
                  <a:pt x="167" y="15343"/>
                </a:lnTo>
                <a:lnTo>
                  <a:pt x="259" y="15676"/>
                </a:lnTo>
                <a:lnTo>
                  <a:pt x="389" y="16008"/>
                </a:lnTo>
                <a:lnTo>
                  <a:pt x="537" y="16323"/>
                </a:lnTo>
                <a:lnTo>
                  <a:pt x="722" y="16637"/>
                </a:lnTo>
                <a:lnTo>
                  <a:pt x="943" y="16951"/>
                </a:lnTo>
                <a:lnTo>
                  <a:pt x="1202" y="17228"/>
                </a:lnTo>
                <a:lnTo>
                  <a:pt x="1480" y="17506"/>
                </a:lnTo>
                <a:lnTo>
                  <a:pt x="1794" y="17764"/>
                </a:lnTo>
                <a:lnTo>
                  <a:pt x="2163" y="18005"/>
                </a:lnTo>
                <a:lnTo>
                  <a:pt x="2570" y="18227"/>
                </a:lnTo>
                <a:lnTo>
                  <a:pt x="2995" y="18430"/>
                </a:lnTo>
                <a:lnTo>
                  <a:pt x="3476" y="18596"/>
                </a:lnTo>
                <a:lnTo>
                  <a:pt x="4012" y="18744"/>
                </a:lnTo>
                <a:lnTo>
                  <a:pt x="4585" y="18855"/>
                </a:lnTo>
                <a:lnTo>
                  <a:pt x="5195" y="18947"/>
                </a:lnTo>
                <a:lnTo>
                  <a:pt x="5879" y="19003"/>
                </a:lnTo>
                <a:lnTo>
                  <a:pt x="6600" y="19021"/>
                </a:lnTo>
                <a:lnTo>
                  <a:pt x="7155" y="19003"/>
                </a:lnTo>
                <a:lnTo>
                  <a:pt x="7746" y="18966"/>
                </a:lnTo>
                <a:lnTo>
                  <a:pt x="8153" y="18947"/>
                </a:lnTo>
                <a:lnTo>
                  <a:pt x="8578" y="18892"/>
                </a:lnTo>
                <a:lnTo>
                  <a:pt x="8985" y="18837"/>
                </a:lnTo>
                <a:lnTo>
                  <a:pt x="9391" y="18763"/>
                </a:lnTo>
                <a:lnTo>
                  <a:pt x="10168" y="18615"/>
                </a:lnTo>
                <a:lnTo>
                  <a:pt x="10944" y="18411"/>
                </a:lnTo>
                <a:lnTo>
                  <a:pt x="11683" y="18171"/>
                </a:lnTo>
                <a:lnTo>
                  <a:pt x="12423" y="17894"/>
                </a:lnTo>
                <a:lnTo>
                  <a:pt x="13144" y="17598"/>
                </a:lnTo>
                <a:lnTo>
                  <a:pt x="13846" y="17284"/>
                </a:lnTo>
                <a:lnTo>
                  <a:pt x="14549" y="16933"/>
                </a:lnTo>
                <a:lnTo>
                  <a:pt x="15251" y="16563"/>
                </a:lnTo>
                <a:lnTo>
                  <a:pt x="15935" y="16175"/>
                </a:lnTo>
                <a:lnTo>
                  <a:pt x="16637" y="15768"/>
                </a:lnTo>
                <a:lnTo>
                  <a:pt x="18042" y="14899"/>
                </a:lnTo>
                <a:lnTo>
                  <a:pt x="19484" y="14012"/>
                </a:lnTo>
                <a:lnTo>
                  <a:pt x="21721" y="12644"/>
                </a:lnTo>
                <a:lnTo>
                  <a:pt x="22867" y="11979"/>
                </a:lnTo>
                <a:lnTo>
                  <a:pt x="23995" y="11332"/>
                </a:lnTo>
                <a:lnTo>
                  <a:pt x="25159" y="10722"/>
                </a:lnTo>
                <a:lnTo>
                  <a:pt x="25751" y="10407"/>
                </a:lnTo>
                <a:lnTo>
                  <a:pt x="26342" y="10130"/>
                </a:lnTo>
                <a:lnTo>
                  <a:pt x="26934" y="9853"/>
                </a:lnTo>
                <a:lnTo>
                  <a:pt x="27525" y="9594"/>
                </a:lnTo>
                <a:lnTo>
                  <a:pt x="28135" y="9335"/>
                </a:lnTo>
                <a:lnTo>
                  <a:pt x="28745" y="9113"/>
                </a:lnTo>
                <a:lnTo>
                  <a:pt x="29540" y="8836"/>
                </a:lnTo>
                <a:lnTo>
                  <a:pt x="30354" y="8596"/>
                </a:lnTo>
                <a:lnTo>
                  <a:pt x="31185" y="8374"/>
                </a:lnTo>
                <a:lnTo>
                  <a:pt x="32017" y="8207"/>
                </a:lnTo>
                <a:lnTo>
                  <a:pt x="32831" y="8041"/>
                </a:lnTo>
                <a:lnTo>
                  <a:pt x="33644" y="7912"/>
                </a:lnTo>
                <a:lnTo>
                  <a:pt x="34420" y="7819"/>
                </a:lnTo>
                <a:lnTo>
                  <a:pt x="35160" y="7727"/>
                </a:lnTo>
                <a:lnTo>
                  <a:pt x="35844" y="7671"/>
                </a:lnTo>
                <a:lnTo>
                  <a:pt x="36491" y="7616"/>
                </a:lnTo>
                <a:lnTo>
                  <a:pt x="37563" y="7561"/>
                </a:lnTo>
                <a:lnTo>
                  <a:pt x="38302" y="7524"/>
                </a:lnTo>
                <a:lnTo>
                  <a:pt x="38635" y="7524"/>
                </a:lnTo>
                <a:lnTo>
                  <a:pt x="386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126" y="3798323"/>
            <a:ext cx="3126810" cy="1342248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9775" y="1200800"/>
            <a:ext cx="4557300" cy="234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9775" y="3577000"/>
            <a:ext cx="38031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052000" y="225275"/>
            <a:ext cx="757550" cy="809223"/>
            <a:chOff x="7402113" y="2596025"/>
            <a:chExt cx="757550" cy="809223"/>
          </a:xfrm>
        </p:grpSpPr>
        <p:sp>
          <p:nvSpPr>
            <p:cNvPr id="14" name="Google Shape;14;p2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8214614" y="1467649"/>
            <a:ext cx="481114" cy="418032"/>
            <a:chOff x="4126775" y="1402700"/>
            <a:chExt cx="849425" cy="738050"/>
          </a:xfrm>
        </p:grpSpPr>
        <p:sp>
          <p:nvSpPr>
            <p:cNvPr id="59" name="Google Shape;59;p2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3099025" y="225275"/>
            <a:ext cx="598475" cy="563375"/>
            <a:chOff x="5732700" y="268150"/>
            <a:chExt cx="598475" cy="563375"/>
          </a:xfrm>
        </p:grpSpPr>
        <p:sp>
          <p:nvSpPr>
            <p:cNvPr id="71" name="Google Shape;71;p2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155065" y="1885682"/>
            <a:ext cx="406962" cy="269789"/>
            <a:chOff x="1360000" y="2360700"/>
            <a:chExt cx="481100" cy="318900"/>
          </a:xfrm>
        </p:grpSpPr>
        <p:sp>
          <p:nvSpPr>
            <p:cNvPr id="85" name="Google Shape;85;p2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334459" y="4422959"/>
            <a:ext cx="757553" cy="461181"/>
            <a:chOff x="4910100" y="4618225"/>
            <a:chExt cx="1410450" cy="858650"/>
          </a:xfrm>
        </p:grpSpPr>
        <p:sp>
          <p:nvSpPr>
            <p:cNvPr id="89" name="Google Shape;89;p2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2"/>
          <p:cNvSpPr/>
          <p:nvPr/>
        </p:nvSpPr>
        <p:spPr>
          <a:xfrm>
            <a:off x="0" y="0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742201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4" name="Google Shape;814;p11"/>
          <p:cNvSpPr txBox="1">
            <a:spLocks noGrp="1"/>
          </p:cNvSpPr>
          <p:nvPr>
            <p:ph type="subTitle" idx="1"/>
          </p:nvPr>
        </p:nvSpPr>
        <p:spPr>
          <a:xfrm>
            <a:off x="998550" y="2904200"/>
            <a:ext cx="71469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5" name="Google Shape;815;p11"/>
          <p:cNvSpPr/>
          <p:nvPr/>
        </p:nvSpPr>
        <p:spPr>
          <a:xfrm>
            <a:off x="4819069" y="4580380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1"/>
          <p:cNvSpPr/>
          <p:nvPr/>
        </p:nvSpPr>
        <p:spPr>
          <a:xfrm>
            <a:off x="0" y="0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11"/>
          <p:cNvGrpSpPr/>
          <p:nvPr/>
        </p:nvGrpSpPr>
        <p:grpSpPr>
          <a:xfrm>
            <a:off x="231250" y="3955410"/>
            <a:ext cx="1045827" cy="1035871"/>
            <a:chOff x="3757075" y="4675675"/>
            <a:chExt cx="808900" cy="801200"/>
          </a:xfrm>
        </p:grpSpPr>
        <p:sp>
          <p:nvSpPr>
            <p:cNvPr id="818" name="Google Shape;818;p11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11"/>
          <p:cNvSpPr/>
          <p:nvPr/>
        </p:nvSpPr>
        <p:spPr>
          <a:xfrm>
            <a:off x="8481425" y="-10047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11"/>
          <p:cNvGrpSpPr/>
          <p:nvPr/>
        </p:nvGrpSpPr>
        <p:grpSpPr>
          <a:xfrm>
            <a:off x="183640" y="275957"/>
            <a:ext cx="406962" cy="269789"/>
            <a:chOff x="1360000" y="2360700"/>
            <a:chExt cx="481100" cy="318900"/>
          </a:xfrm>
        </p:grpSpPr>
        <p:sp>
          <p:nvSpPr>
            <p:cNvPr id="834" name="Google Shape;834;p11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1"/>
          <p:cNvGrpSpPr/>
          <p:nvPr/>
        </p:nvGrpSpPr>
        <p:grpSpPr>
          <a:xfrm>
            <a:off x="8471125" y="3182300"/>
            <a:ext cx="598475" cy="563375"/>
            <a:chOff x="5732700" y="268150"/>
            <a:chExt cx="598475" cy="563375"/>
          </a:xfrm>
        </p:grpSpPr>
        <p:sp>
          <p:nvSpPr>
            <p:cNvPr id="838" name="Google Shape;838;p11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1"/>
          <p:cNvGrpSpPr/>
          <p:nvPr/>
        </p:nvGrpSpPr>
        <p:grpSpPr>
          <a:xfrm>
            <a:off x="8145450" y="4083200"/>
            <a:ext cx="757550" cy="809223"/>
            <a:chOff x="7402113" y="2596025"/>
            <a:chExt cx="757550" cy="809223"/>
          </a:xfrm>
        </p:grpSpPr>
        <p:sp>
          <p:nvSpPr>
            <p:cNvPr id="852" name="Google Shape;852;p11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11"/>
          <p:cNvGrpSpPr/>
          <p:nvPr/>
        </p:nvGrpSpPr>
        <p:grpSpPr>
          <a:xfrm>
            <a:off x="188317" y="695347"/>
            <a:ext cx="810241" cy="917412"/>
            <a:chOff x="807850" y="238125"/>
            <a:chExt cx="1328700" cy="1504200"/>
          </a:xfrm>
        </p:grpSpPr>
        <p:sp>
          <p:nvSpPr>
            <p:cNvPr id="897" name="Google Shape;897;p11"/>
            <p:cNvSpPr/>
            <p:nvPr/>
          </p:nvSpPr>
          <p:spPr>
            <a:xfrm>
              <a:off x="807850" y="238125"/>
              <a:ext cx="986875" cy="1238325"/>
            </a:xfrm>
            <a:custGeom>
              <a:avLst/>
              <a:gdLst/>
              <a:ahLst/>
              <a:cxnLst/>
              <a:rect l="l" t="t" r="r" b="b"/>
              <a:pathLst>
                <a:path w="39475" h="49533" extrusionOk="0">
                  <a:moveTo>
                    <a:pt x="37196" y="0"/>
                  </a:moveTo>
                  <a:lnTo>
                    <a:pt x="36646" y="707"/>
                  </a:lnTo>
                  <a:lnTo>
                    <a:pt x="36148" y="1414"/>
                  </a:lnTo>
                  <a:lnTo>
                    <a:pt x="35677" y="2122"/>
                  </a:lnTo>
                  <a:lnTo>
                    <a:pt x="35258" y="2829"/>
                  </a:lnTo>
                  <a:lnTo>
                    <a:pt x="34891" y="3510"/>
                  </a:lnTo>
                  <a:lnTo>
                    <a:pt x="34550" y="4165"/>
                  </a:lnTo>
                  <a:lnTo>
                    <a:pt x="34262" y="4846"/>
                  </a:lnTo>
                  <a:lnTo>
                    <a:pt x="33974" y="5501"/>
                  </a:lnTo>
                  <a:lnTo>
                    <a:pt x="33738" y="6156"/>
                  </a:lnTo>
                  <a:lnTo>
                    <a:pt x="33555" y="6810"/>
                  </a:lnTo>
                  <a:lnTo>
                    <a:pt x="33372" y="7439"/>
                  </a:lnTo>
                  <a:lnTo>
                    <a:pt x="33214" y="8068"/>
                  </a:lnTo>
                  <a:lnTo>
                    <a:pt x="33110" y="8696"/>
                  </a:lnTo>
                  <a:lnTo>
                    <a:pt x="33031" y="9299"/>
                  </a:lnTo>
                  <a:lnTo>
                    <a:pt x="32953" y="9901"/>
                  </a:lnTo>
                  <a:lnTo>
                    <a:pt x="32900" y="10504"/>
                  </a:lnTo>
                  <a:lnTo>
                    <a:pt x="32900" y="11106"/>
                  </a:lnTo>
                  <a:lnTo>
                    <a:pt x="32900" y="11682"/>
                  </a:lnTo>
                  <a:lnTo>
                    <a:pt x="32900" y="12285"/>
                  </a:lnTo>
                  <a:lnTo>
                    <a:pt x="32953" y="12861"/>
                  </a:lnTo>
                  <a:lnTo>
                    <a:pt x="33057" y="13987"/>
                  </a:lnTo>
                  <a:lnTo>
                    <a:pt x="33241" y="15088"/>
                  </a:lnTo>
                  <a:lnTo>
                    <a:pt x="33450" y="16188"/>
                  </a:lnTo>
                  <a:lnTo>
                    <a:pt x="33712" y="17235"/>
                  </a:lnTo>
                  <a:lnTo>
                    <a:pt x="34236" y="19305"/>
                  </a:lnTo>
                  <a:lnTo>
                    <a:pt x="34708" y="21191"/>
                  </a:lnTo>
                  <a:lnTo>
                    <a:pt x="34943" y="22108"/>
                  </a:lnTo>
                  <a:lnTo>
                    <a:pt x="35127" y="23024"/>
                  </a:lnTo>
                  <a:lnTo>
                    <a:pt x="35284" y="23915"/>
                  </a:lnTo>
                  <a:lnTo>
                    <a:pt x="35389" y="24832"/>
                  </a:lnTo>
                  <a:lnTo>
                    <a:pt x="35441" y="25722"/>
                  </a:lnTo>
                  <a:lnTo>
                    <a:pt x="35441" y="26194"/>
                  </a:lnTo>
                  <a:lnTo>
                    <a:pt x="35441" y="26639"/>
                  </a:lnTo>
                  <a:lnTo>
                    <a:pt x="35415" y="27084"/>
                  </a:lnTo>
                  <a:lnTo>
                    <a:pt x="35362" y="27556"/>
                  </a:lnTo>
                  <a:lnTo>
                    <a:pt x="35310" y="28001"/>
                  </a:lnTo>
                  <a:lnTo>
                    <a:pt x="35231" y="28473"/>
                  </a:lnTo>
                  <a:lnTo>
                    <a:pt x="35127" y="28944"/>
                  </a:lnTo>
                  <a:lnTo>
                    <a:pt x="34996" y="29416"/>
                  </a:lnTo>
                  <a:lnTo>
                    <a:pt x="34838" y="29887"/>
                  </a:lnTo>
                  <a:lnTo>
                    <a:pt x="34681" y="30359"/>
                  </a:lnTo>
                  <a:lnTo>
                    <a:pt x="34472" y="30856"/>
                  </a:lnTo>
                  <a:lnTo>
                    <a:pt x="34262" y="31328"/>
                  </a:lnTo>
                  <a:lnTo>
                    <a:pt x="34026" y="31825"/>
                  </a:lnTo>
                  <a:lnTo>
                    <a:pt x="33738" y="32323"/>
                  </a:lnTo>
                  <a:lnTo>
                    <a:pt x="33450" y="32821"/>
                  </a:lnTo>
                  <a:lnTo>
                    <a:pt x="33110" y="33345"/>
                  </a:lnTo>
                  <a:lnTo>
                    <a:pt x="32743" y="33842"/>
                  </a:lnTo>
                  <a:lnTo>
                    <a:pt x="32350" y="34366"/>
                  </a:lnTo>
                  <a:lnTo>
                    <a:pt x="31957" y="34864"/>
                  </a:lnTo>
                  <a:lnTo>
                    <a:pt x="31564" y="35335"/>
                  </a:lnTo>
                  <a:lnTo>
                    <a:pt x="31145" y="35781"/>
                  </a:lnTo>
                  <a:lnTo>
                    <a:pt x="30752" y="36174"/>
                  </a:lnTo>
                  <a:lnTo>
                    <a:pt x="30359" y="36540"/>
                  </a:lnTo>
                  <a:lnTo>
                    <a:pt x="29940" y="36907"/>
                  </a:lnTo>
                  <a:lnTo>
                    <a:pt x="29547" y="37221"/>
                  </a:lnTo>
                  <a:lnTo>
                    <a:pt x="29154" y="37509"/>
                  </a:lnTo>
                  <a:lnTo>
                    <a:pt x="28735" y="37771"/>
                  </a:lnTo>
                  <a:lnTo>
                    <a:pt x="28342" y="38033"/>
                  </a:lnTo>
                  <a:lnTo>
                    <a:pt x="27923" y="38243"/>
                  </a:lnTo>
                  <a:lnTo>
                    <a:pt x="27530" y="38452"/>
                  </a:lnTo>
                  <a:lnTo>
                    <a:pt x="27111" y="38636"/>
                  </a:lnTo>
                  <a:lnTo>
                    <a:pt x="26718" y="38793"/>
                  </a:lnTo>
                  <a:lnTo>
                    <a:pt x="26299" y="38924"/>
                  </a:lnTo>
                  <a:lnTo>
                    <a:pt x="25880" y="39055"/>
                  </a:lnTo>
                  <a:lnTo>
                    <a:pt x="25461" y="39160"/>
                  </a:lnTo>
                  <a:lnTo>
                    <a:pt x="25042" y="39264"/>
                  </a:lnTo>
                  <a:lnTo>
                    <a:pt x="24204" y="39422"/>
                  </a:lnTo>
                  <a:lnTo>
                    <a:pt x="23366" y="39500"/>
                  </a:lnTo>
                  <a:lnTo>
                    <a:pt x="22501" y="39553"/>
                  </a:lnTo>
                  <a:lnTo>
                    <a:pt x="21611" y="39579"/>
                  </a:lnTo>
                  <a:lnTo>
                    <a:pt x="20720" y="39579"/>
                  </a:lnTo>
                  <a:lnTo>
                    <a:pt x="18913" y="39526"/>
                  </a:lnTo>
                  <a:lnTo>
                    <a:pt x="17839" y="39500"/>
                  </a:lnTo>
                  <a:lnTo>
                    <a:pt x="16739" y="39474"/>
                  </a:lnTo>
                  <a:lnTo>
                    <a:pt x="15612" y="39474"/>
                  </a:lnTo>
                  <a:lnTo>
                    <a:pt x="14486" y="39526"/>
                  </a:lnTo>
                  <a:lnTo>
                    <a:pt x="13333" y="39605"/>
                  </a:lnTo>
                  <a:lnTo>
                    <a:pt x="12757" y="39684"/>
                  </a:lnTo>
                  <a:lnTo>
                    <a:pt x="12181" y="39762"/>
                  </a:lnTo>
                  <a:lnTo>
                    <a:pt x="11605" y="39867"/>
                  </a:lnTo>
                  <a:lnTo>
                    <a:pt x="11002" y="39998"/>
                  </a:lnTo>
                  <a:lnTo>
                    <a:pt x="10426" y="40155"/>
                  </a:lnTo>
                  <a:lnTo>
                    <a:pt x="9823" y="40338"/>
                  </a:lnTo>
                  <a:lnTo>
                    <a:pt x="9221" y="40522"/>
                  </a:lnTo>
                  <a:lnTo>
                    <a:pt x="8645" y="40757"/>
                  </a:lnTo>
                  <a:lnTo>
                    <a:pt x="8042" y="41019"/>
                  </a:lnTo>
                  <a:lnTo>
                    <a:pt x="7414" y="41308"/>
                  </a:lnTo>
                  <a:lnTo>
                    <a:pt x="6811" y="41622"/>
                  </a:lnTo>
                  <a:lnTo>
                    <a:pt x="6209" y="41989"/>
                  </a:lnTo>
                  <a:lnTo>
                    <a:pt x="5606" y="42355"/>
                  </a:lnTo>
                  <a:lnTo>
                    <a:pt x="4978" y="42801"/>
                  </a:lnTo>
                  <a:lnTo>
                    <a:pt x="4375" y="43246"/>
                  </a:lnTo>
                  <a:lnTo>
                    <a:pt x="3747" y="43770"/>
                  </a:lnTo>
                  <a:lnTo>
                    <a:pt x="3118" y="44320"/>
                  </a:lnTo>
                  <a:lnTo>
                    <a:pt x="2489" y="44896"/>
                  </a:lnTo>
                  <a:lnTo>
                    <a:pt x="1887" y="45551"/>
                  </a:lnTo>
                  <a:lnTo>
                    <a:pt x="1258" y="46232"/>
                  </a:lnTo>
                  <a:lnTo>
                    <a:pt x="629" y="46965"/>
                  </a:lnTo>
                  <a:lnTo>
                    <a:pt x="1" y="47751"/>
                  </a:lnTo>
                  <a:lnTo>
                    <a:pt x="2306" y="49532"/>
                  </a:lnTo>
                  <a:lnTo>
                    <a:pt x="2830" y="48851"/>
                  </a:lnTo>
                  <a:lnTo>
                    <a:pt x="3380" y="48223"/>
                  </a:lnTo>
                  <a:lnTo>
                    <a:pt x="3904" y="47620"/>
                  </a:lnTo>
                  <a:lnTo>
                    <a:pt x="4454" y="47070"/>
                  </a:lnTo>
                  <a:lnTo>
                    <a:pt x="4978" y="46572"/>
                  </a:lnTo>
                  <a:lnTo>
                    <a:pt x="5502" y="46101"/>
                  </a:lnTo>
                  <a:lnTo>
                    <a:pt x="6025" y="45656"/>
                  </a:lnTo>
                  <a:lnTo>
                    <a:pt x="6549" y="45263"/>
                  </a:lnTo>
                  <a:lnTo>
                    <a:pt x="7073" y="44896"/>
                  </a:lnTo>
                  <a:lnTo>
                    <a:pt x="7597" y="44556"/>
                  </a:lnTo>
                  <a:lnTo>
                    <a:pt x="8095" y="44241"/>
                  </a:lnTo>
                  <a:lnTo>
                    <a:pt x="8619" y="43953"/>
                  </a:lnTo>
                  <a:lnTo>
                    <a:pt x="9142" y="43717"/>
                  </a:lnTo>
                  <a:lnTo>
                    <a:pt x="9640" y="43482"/>
                  </a:lnTo>
                  <a:lnTo>
                    <a:pt x="10164" y="43298"/>
                  </a:lnTo>
                  <a:lnTo>
                    <a:pt x="10662" y="43115"/>
                  </a:lnTo>
                  <a:lnTo>
                    <a:pt x="11186" y="42958"/>
                  </a:lnTo>
                  <a:lnTo>
                    <a:pt x="11683" y="42827"/>
                  </a:lnTo>
                  <a:lnTo>
                    <a:pt x="12181" y="42722"/>
                  </a:lnTo>
                  <a:lnTo>
                    <a:pt x="12705" y="42643"/>
                  </a:lnTo>
                  <a:lnTo>
                    <a:pt x="13202" y="42565"/>
                  </a:lnTo>
                  <a:lnTo>
                    <a:pt x="13700" y="42512"/>
                  </a:lnTo>
                  <a:lnTo>
                    <a:pt x="14722" y="42408"/>
                  </a:lnTo>
                  <a:lnTo>
                    <a:pt x="15743" y="42381"/>
                  </a:lnTo>
                  <a:lnTo>
                    <a:pt x="16765" y="42381"/>
                  </a:lnTo>
                  <a:lnTo>
                    <a:pt x="18808" y="42434"/>
                  </a:lnTo>
                  <a:lnTo>
                    <a:pt x="20799" y="42486"/>
                  </a:lnTo>
                  <a:lnTo>
                    <a:pt x="21768" y="42486"/>
                  </a:lnTo>
                  <a:lnTo>
                    <a:pt x="22763" y="42460"/>
                  </a:lnTo>
                  <a:lnTo>
                    <a:pt x="23759" y="42408"/>
                  </a:lnTo>
                  <a:lnTo>
                    <a:pt x="24754" y="42277"/>
                  </a:lnTo>
                  <a:lnTo>
                    <a:pt x="25278" y="42198"/>
                  </a:lnTo>
                  <a:lnTo>
                    <a:pt x="25775" y="42093"/>
                  </a:lnTo>
                  <a:lnTo>
                    <a:pt x="26273" y="41989"/>
                  </a:lnTo>
                  <a:lnTo>
                    <a:pt x="26771" y="41858"/>
                  </a:lnTo>
                  <a:lnTo>
                    <a:pt x="27268" y="41700"/>
                  </a:lnTo>
                  <a:lnTo>
                    <a:pt x="27766" y="41517"/>
                  </a:lnTo>
                  <a:lnTo>
                    <a:pt x="28264" y="41334"/>
                  </a:lnTo>
                  <a:lnTo>
                    <a:pt x="28762" y="41124"/>
                  </a:lnTo>
                  <a:lnTo>
                    <a:pt x="29259" y="40862"/>
                  </a:lnTo>
                  <a:lnTo>
                    <a:pt x="29731" y="40600"/>
                  </a:lnTo>
                  <a:lnTo>
                    <a:pt x="30228" y="40286"/>
                  </a:lnTo>
                  <a:lnTo>
                    <a:pt x="30726" y="39972"/>
                  </a:lnTo>
                  <a:lnTo>
                    <a:pt x="31224" y="39605"/>
                  </a:lnTo>
                  <a:lnTo>
                    <a:pt x="31721" y="39212"/>
                  </a:lnTo>
                  <a:lnTo>
                    <a:pt x="32219" y="38793"/>
                  </a:lnTo>
                  <a:lnTo>
                    <a:pt x="32691" y="38348"/>
                  </a:lnTo>
                  <a:lnTo>
                    <a:pt x="33188" y="37850"/>
                  </a:lnTo>
                  <a:lnTo>
                    <a:pt x="33686" y="37326"/>
                  </a:lnTo>
                  <a:lnTo>
                    <a:pt x="34157" y="36776"/>
                  </a:lnTo>
                  <a:lnTo>
                    <a:pt x="34655" y="36174"/>
                  </a:lnTo>
                  <a:lnTo>
                    <a:pt x="35127" y="35545"/>
                  </a:lnTo>
                  <a:lnTo>
                    <a:pt x="35546" y="34916"/>
                  </a:lnTo>
                  <a:lnTo>
                    <a:pt x="35965" y="34288"/>
                  </a:lnTo>
                  <a:lnTo>
                    <a:pt x="36332" y="33685"/>
                  </a:lnTo>
                  <a:lnTo>
                    <a:pt x="36646" y="33083"/>
                  </a:lnTo>
                  <a:lnTo>
                    <a:pt x="36934" y="32480"/>
                  </a:lnTo>
                  <a:lnTo>
                    <a:pt x="37196" y="31904"/>
                  </a:lnTo>
                  <a:lnTo>
                    <a:pt x="37432" y="31328"/>
                  </a:lnTo>
                  <a:lnTo>
                    <a:pt x="37641" y="30725"/>
                  </a:lnTo>
                  <a:lnTo>
                    <a:pt x="37825" y="30175"/>
                  </a:lnTo>
                  <a:lnTo>
                    <a:pt x="37982" y="29599"/>
                  </a:lnTo>
                  <a:lnTo>
                    <a:pt x="38087" y="29023"/>
                  </a:lnTo>
                  <a:lnTo>
                    <a:pt x="38191" y="28473"/>
                  </a:lnTo>
                  <a:lnTo>
                    <a:pt x="38270" y="27923"/>
                  </a:lnTo>
                  <a:lnTo>
                    <a:pt x="38322" y="27372"/>
                  </a:lnTo>
                  <a:lnTo>
                    <a:pt x="38348" y="26822"/>
                  </a:lnTo>
                  <a:lnTo>
                    <a:pt x="38375" y="26299"/>
                  </a:lnTo>
                  <a:lnTo>
                    <a:pt x="38348" y="25748"/>
                  </a:lnTo>
                  <a:lnTo>
                    <a:pt x="38322" y="25225"/>
                  </a:lnTo>
                  <a:lnTo>
                    <a:pt x="38296" y="24701"/>
                  </a:lnTo>
                  <a:lnTo>
                    <a:pt x="38165" y="23653"/>
                  </a:lnTo>
                  <a:lnTo>
                    <a:pt x="38008" y="22605"/>
                  </a:lnTo>
                  <a:lnTo>
                    <a:pt x="37798" y="21584"/>
                  </a:lnTo>
                  <a:lnTo>
                    <a:pt x="37563" y="20588"/>
                  </a:lnTo>
                  <a:lnTo>
                    <a:pt x="37039" y="18571"/>
                  </a:lnTo>
                  <a:lnTo>
                    <a:pt x="36541" y="16607"/>
                  </a:lnTo>
                  <a:lnTo>
                    <a:pt x="36332" y="15638"/>
                  </a:lnTo>
                  <a:lnTo>
                    <a:pt x="36122" y="14669"/>
                  </a:lnTo>
                  <a:lnTo>
                    <a:pt x="35965" y="13673"/>
                  </a:lnTo>
                  <a:lnTo>
                    <a:pt x="35860" y="12678"/>
                  </a:lnTo>
                  <a:lnTo>
                    <a:pt x="35834" y="12180"/>
                  </a:lnTo>
                  <a:lnTo>
                    <a:pt x="35808" y="11682"/>
                  </a:lnTo>
                  <a:lnTo>
                    <a:pt x="35808" y="11185"/>
                  </a:lnTo>
                  <a:lnTo>
                    <a:pt x="35834" y="10687"/>
                  </a:lnTo>
                  <a:lnTo>
                    <a:pt x="35860" y="10163"/>
                  </a:lnTo>
                  <a:lnTo>
                    <a:pt x="35912" y="9639"/>
                  </a:lnTo>
                  <a:lnTo>
                    <a:pt x="35991" y="9142"/>
                  </a:lnTo>
                  <a:lnTo>
                    <a:pt x="36096" y="8618"/>
                  </a:lnTo>
                  <a:lnTo>
                    <a:pt x="36227" y="8068"/>
                  </a:lnTo>
                  <a:lnTo>
                    <a:pt x="36358" y="7544"/>
                  </a:lnTo>
                  <a:lnTo>
                    <a:pt x="36541" y="6994"/>
                  </a:lnTo>
                  <a:lnTo>
                    <a:pt x="36751" y="6444"/>
                  </a:lnTo>
                  <a:lnTo>
                    <a:pt x="36960" y="5894"/>
                  </a:lnTo>
                  <a:lnTo>
                    <a:pt x="37222" y="5317"/>
                  </a:lnTo>
                  <a:lnTo>
                    <a:pt x="37536" y="4767"/>
                  </a:lnTo>
                  <a:lnTo>
                    <a:pt x="37851" y="4191"/>
                  </a:lnTo>
                  <a:lnTo>
                    <a:pt x="38191" y="3589"/>
                  </a:lnTo>
                  <a:lnTo>
                    <a:pt x="38584" y="2986"/>
                  </a:lnTo>
                  <a:lnTo>
                    <a:pt x="39029" y="2384"/>
                  </a:lnTo>
                  <a:lnTo>
                    <a:pt x="39475" y="1781"/>
                  </a:lnTo>
                  <a:lnTo>
                    <a:pt x="3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1722025" y="297050"/>
              <a:ext cx="330050" cy="311075"/>
            </a:xfrm>
            <a:custGeom>
              <a:avLst/>
              <a:gdLst/>
              <a:ahLst/>
              <a:cxnLst/>
              <a:rect l="l" t="t" r="r" b="b"/>
              <a:pathLst>
                <a:path w="13202" h="12443" extrusionOk="0">
                  <a:moveTo>
                    <a:pt x="419" y="0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31" y="131"/>
                  </a:lnTo>
                  <a:lnTo>
                    <a:pt x="79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2521" y="12338"/>
                  </a:lnTo>
                  <a:lnTo>
                    <a:pt x="12652" y="12416"/>
                  </a:lnTo>
                  <a:lnTo>
                    <a:pt x="12783" y="12442"/>
                  </a:lnTo>
                  <a:lnTo>
                    <a:pt x="12888" y="12442"/>
                  </a:lnTo>
                  <a:lnTo>
                    <a:pt x="12966" y="12416"/>
                  </a:lnTo>
                  <a:lnTo>
                    <a:pt x="13019" y="12364"/>
                  </a:lnTo>
                  <a:lnTo>
                    <a:pt x="13097" y="12312"/>
                  </a:lnTo>
                  <a:lnTo>
                    <a:pt x="13150" y="12259"/>
                  </a:lnTo>
                  <a:lnTo>
                    <a:pt x="13176" y="12181"/>
                  </a:lnTo>
                  <a:lnTo>
                    <a:pt x="13202" y="12023"/>
                  </a:lnTo>
                  <a:lnTo>
                    <a:pt x="13176" y="11866"/>
                  </a:lnTo>
                  <a:lnTo>
                    <a:pt x="13123" y="11788"/>
                  </a:lnTo>
                  <a:lnTo>
                    <a:pt x="13071" y="11735"/>
                  </a:lnTo>
                  <a:lnTo>
                    <a:pt x="708" y="131"/>
                  </a:lnTo>
                  <a:lnTo>
                    <a:pt x="655" y="79"/>
                  </a:lnTo>
                  <a:lnTo>
                    <a:pt x="577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1678150" y="385450"/>
              <a:ext cx="296000" cy="279000"/>
            </a:xfrm>
            <a:custGeom>
              <a:avLst/>
              <a:gdLst/>
              <a:ahLst/>
              <a:cxnLst/>
              <a:rect l="l" t="t" r="r" b="b"/>
              <a:pathLst>
                <a:path w="11840" h="11160" extrusionOk="0">
                  <a:moveTo>
                    <a:pt x="419" y="1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1133" y="11028"/>
                  </a:lnTo>
                  <a:lnTo>
                    <a:pt x="11264" y="11133"/>
                  </a:lnTo>
                  <a:lnTo>
                    <a:pt x="11421" y="11159"/>
                  </a:lnTo>
                  <a:lnTo>
                    <a:pt x="11499" y="11133"/>
                  </a:lnTo>
                  <a:lnTo>
                    <a:pt x="11578" y="11107"/>
                  </a:lnTo>
                  <a:lnTo>
                    <a:pt x="11657" y="11081"/>
                  </a:lnTo>
                  <a:lnTo>
                    <a:pt x="11709" y="11028"/>
                  </a:lnTo>
                  <a:lnTo>
                    <a:pt x="11761" y="10950"/>
                  </a:lnTo>
                  <a:lnTo>
                    <a:pt x="11814" y="10871"/>
                  </a:lnTo>
                  <a:lnTo>
                    <a:pt x="11840" y="10714"/>
                  </a:lnTo>
                  <a:lnTo>
                    <a:pt x="11787" y="10557"/>
                  </a:lnTo>
                  <a:lnTo>
                    <a:pt x="11761" y="10504"/>
                  </a:lnTo>
                  <a:lnTo>
                    <a:pt x="11709" y="10426"/>
                  </a:lnTo>
                  <a:lnTo>
                    <a:pt x="708" y="132"/>
                  </a:lnTo>
                  <a:lnTo>
                    <a:pt x="629" y="79"/>
                  </a:lnTo>
                  <a:lnTo>
                    <a:pt x="577" y="2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1656525" y="494800"/>
              <a:ext cx="218100" cy="206300"/>
            </a:xfrm>
            <a:custGeom>
              <a:avLst/>
              <a:gdLst/>
              <a:ahLst/>
              <a:cxnLst/>
              <a:rect l="l" t="t" r="r" b="b"/>
              <a:pathLst>
                <a:path w="8724" h="8252" extrusionOk="0">
                  <a:moveTo>
                    <a:pt x="394" y="1"/>
                  </a:moveTo>
                  <a:lnTo>
                    <a:pt x="237" y="27"/>
                  </a:lnTo>
                  <a:lnTo>
                    <a:pt x="184" y="80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8016" y="8121"/>
                  </a:lnTo>
                  <a:lnTo>
                    <a:pt x="8095" y="8173"/>
                  </a:lnTo>
                  <a:lnTo>
                    <a:pt x="8173" y="8200"/>
                  </a:lnTo>
                  <a:lnTo>
                    <a:pt x="8304" y="8252"/>
                  </a:lnTo>
                  <a:lnTo>
                    <a:pt x="8383" y="8226"/>
                  </a:lnTo>
                  <a:lnTo>
                    <a:pt x="8461" y="8200"/>
                  </a:lnTo>
                  <a:lnTo>
                    <a:pt x="8540" y="8173"/>
                  </a:lnTo>
                  <a:lnTo>
                    <a:pt x="8619" y="8121"/>
                  </a:lnTo>
                  <a:lnTo>
                    <a:pt x="8671" y="8042"/>
                  </a:lnTo>
                  <a:lnTo>
                    <a:pt x="8697" y="7964"/>
                  </a:lnTo>
                  <a:lnTo>
                    <a:pt x="8723" y="7807"/>
                  </a:lnTo>
                  <a:lnTo>
                    <a:pt x="8697" y="7650"/>
                  </a:lnTo>
                  <a:lnTo>
                    <a:pt x="8645" y="7571"/>
                  </a:lnTo>
                  <a:lnTo>
                    <a:pt x="8592" y="7519"/>
                  </a:lnTo>
                  <a:lnTo>
                    <a:pt x="708" y="106"/>
                  </a:lnTo>
                  <a:lnTo>
                    <a:pt x="630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1510500" y="701750"/>
              <a:ext cx="229875" cy="216775"/>
            </a:xfrm>
            <a:custGeom>
              <a:avLst/>
              <a:gdLst/>
              <a:ahLst/>
              <a:cxnLst/>
              <a:rect l="l" t="t" r="r" b="b"/>
              <a:pathLst>
                <a:path w="9195" h="8671" extrusionOk="0">
                  <a:moveTo>
                    <a:pt x="394" y="0"/>
                  </a:moveTo>
                  <a:lnTo>
                    <a:pt x="236" y="26"/>
                  </a:lnTo>
                  <a:lnTo>
                    <a:pt x="184" y="79"/>
                  </a:lnTo>
                  <a:lnTo>
                    <a:pt x="105" y="131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19"/>
                  </a:lnTo>
                  <a:lnTo>
                    <a:pt x="27" y="576"/>
                  </a:lnTo>
                  <a:lnTo>
                    <a:pt x="79" y="655"/>
                  </a:lnTo>
                  <a:lnTo>
                    <a:pt x="132" y="707"/>
                  </a:lnTo>
                  <a:lnTo>
                    <a:pt x="8487" y="8566"/>
                  </a:lnTo>
                  <a:lnTo>
                    <a:pt x="8618" y="8644"/>
                  </a:lnTo>
                  <a:lnTo>
                    <a:pt x="8776" y="8670"/>
                  </a:lnTo>
                  <a:lnTo>
                    <a:pt x="8854" y="8670"/>
                  </a:lnTo>
                  <a:lnTo>
                    <a:pt x="8933" y="8644"/>
                  </a:lnTo>
                  <a:lnTo>
                    <a:pt x="9011" y="8592"/>
                  </a:lnTo>
                  <a:lnTo>
                    <a:pt x="9090" y="8539"/>
                  </a:lnTo>
                  <a:lnTo>
                    <a:pt x="9142" y="8461"/>
                  </a:lnTo>
                  <a:lnTo>
                    <a:pt x="9169" y="8408"/>
                  </a:lnTo>
                  <a:lnTo>
                    <a:pt x="9195" y="8251"/>
                  </a:lnTo>
                  <a:lnTo>
                    <a:pt x="9142" y="8094"/>
                  </a:lnTo>
                  <a:lnTo>
                    <a:pt x="9116" y="8015"/>
                  </a:lnTo>
                  <a:lnTo>
                    <a:pt x="9064" y="7937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1410975" y="738425"/>
              <a:ext cx="305825" cy="287500"/>
            </a:xfrm>
            <a:custGeom>
              <a:avLst/>
              <a:gdLst/>
              <a:ahLst/>
              <a:cxnLst/>
              <a:rect l="l" t="t" r="r" b="b"/>
              <a:pathLst>
                <a:path w="12233" h="11500" extrusionOk="0">
                  <a:moveTo>
                    <a:pt x="419" y="0"/>
                  </a:moveTo>
                  <a:lnTo>
                    <a:pt x="262" y="26"/>
                  </a:lnTo>
                  <a:lnTo>
                    <a:pt x="184" y="52"/>
                  </a:lnTo>
                  <a:lnTo>
                    <a:pt x="131" y="131"/>
                  </a:lnTo>
                  <a:lnTo>
                    <a:pt x="79" y="183"/>
                  </a:lnTo>
                  <a:lnTo>
                    <a:pt x="26" y="262"/>
                  </a:lnTo>
                  <a:lnTo>
                    <a:pt x="0" y="419"/>
                  </a:lnTo>
                  <a:lnTo>
                    <a:pt x="53" y="576"/>
                  </a:lnTo>
                  <a:lnTo>
                    <a:pt x="79" y="655"/>
                  </a:lnTo>
                  <a:lnTo>
                    <a:pt x="131" y="707"/>
                  </a:lnTo>
                  <a:lnTo>
                    <a:pt x="11552" y="11394"/>
                  </a:lnTo>
                  <a:lnTo>
                    <a:pt x="11604" y="11447"/>
                  </a:lnTo>
                  <a:lnTo>
                    <a:pt x="11683" y="11473"/>
                  </a:lnTo>
                  <a:lnTo>
                    <a:pt x="11814" y="11499"/>
                  </a:lnTo>
                  <a:lnTo>
                    <a:pt x="11918" y="11499"/>
                  </a:lnTo>
                  <a:lnTo>
                    <a:pt x="11997" y="11473"/>
                  </a:lnTo>
                  <a:lnTo>
                    <a:pt x="12049" y="11447"/>
                  </a:lnTo>
                  <a:lnTo>
                    <a:pt x="12128" y="11368"/>
                  </a:lnTo>
                  <a:lnTo>
                    <a:pt x="12180" y="11316"/>
                  </a:lnTo>
                  <a:lnTo>
                    <a:pt x="12207" y="11237"/>
                  </a:lnTo>
                  <a:lnTo>
                    <a:pt x="12233" y="11080"/>
                  </a:lnTo>
                  <a:lnTo>
                    <a:pt x="12207" y="10923"/>
                  </a:lnTo>
                  <a:lnTo>
                    <a:pt x="12154" y="10844"/>
                  </a:lnTo>
                  <a:lnTo>
                    <a:pt x="12102" y="10792"/>
                  </a:lnTo>
                  <a:lnTo>
                    <a:pt x="707" y="105"/>
                  </a:lnTo>
                  <a:lnTo>
                    <a:pt x="655" y="52"/>
                  </a:lnTo>
                  <a:lnTo>
                    <a:pt x="577" y="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1274100" y="868725"/>
              <a:ext cx="334000" cy="314350"/>
            </a:xfrm>
            <a:custGeom>
              <a:avLst/>
              <a:gdLst/>
              <a:ahLst/>
              <a:cxnLst/>
              <a:rect l="l" t="t" r="r" b="b"/>
              <a:pathLst>
                <a:path w="13360" h="12574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5"/>
                  </a:lnTo>
                  <a:lnTo>
                    <a:pt x="132" y="708"/>
                  </a:lnTo>
                  <a:lnTo>
                    <a:pt x="12652" y="12469"/>
                  </a:lnTo>
                  <a:lnTo>
                    <a:pt x="12731" y="12521"/>
                  </a:lnTo>
                  <a:lnTo>
                    <a:pt x="12783" y="12547"/>
                  </a:lnTo>
                  <a:lnTo>
                    <a:pt x="12940" y="12574"/>
                  </a:lnTo>
                  <a:lnTo>
                    <a:pt x="13019" y="12574"/>
                  </a:lnTo>
                  <a:lnTo>
                    <a:pt x="13098" y="12547"/>
                  </a:lnTo>
                  <a:lnTo>
                    <a:pt x="13176" y="12495"/>
                  </a:lnTo>
                  <a:lnTo>
                    <a:pt x="13255" y="12443"/>
                  </a:lnTo>
                  <a:lnTo>
                    <a:pt x="13307" y="12390"/>
                  </a:lnTo>
                  <a:lnTo>
                    <a:pt x="13333" y="12312"/>
                  </a:lnTo>
                  <a:lnTo>
                    <a:pt x="13360" y="12154"/>
                  </a:lnTo>
                  <a:lnTo>
                    <a:pt x="13333" y="11997"/>
                  </a:lnTo>
                  <a:lnTo>
                    <a:pt x="13281" y="11919"/>
                  </a:lnTo>
                  <a:lnTo>
                    <a:pt x="13229" y="11866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1229575" y="956475"/>
              <a:ext cx="299950" cy="282925"/>
            </a:xfrm>
            <a:custGeom>
              <a:avLst/>
              <a:gdLst/>
              <a:ahLst/>
              <a:cxnLst/>
              <a:rect l="l" t="t" r="r" b="b"/>
              <a:pathLst>
                <a:path w="11998" h="11317" extrusionOk="0">
                  <a:moveTo>
                    <a:pt x="393" y="1"/>
                  </a:moveTo>
                  <a:lnTo>
                    <a:pt x="236" y="27"/>
                  </a:lnTo>
                  <a:lnTo>
                    <a:pt x="158" y="53"/>
                  </a:lnTo>
                  <a:lnTo>
                    <a:pt x="105" y="132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53" y="655"/>
                  </a:lnTo>
                  <a:lnTo>
                    <a:pt x="132" y="708"/>
                  </a:lnTo>
                  <a:lnTo>
                    <a:pt x="11290" y="11185"/>
                  </a:lnTo>
                  <a:lnTo>
                    <a:pt x="11369" y="11238"/>
                  </a:lnTo>
                  <a:lnTo>
                    <a:pt x="11447" y="11290"/>
                  </a:lnTo>
                  <a:lnTo>
                    <a:pt x="11578" y="11316"/>
                  </a:lnTo>
                  <a:lnTo>
                    <a:pt x="11657" y="11290"/>
                  </a:lnTo>
                  <a:lnTo>
                    <a:pt x="11735" y="11264"/>
                  </a:lnTo>
                  <a:lnTo>
                    <a:pt x="11814" y="11238"/>
                  </a:lnTo>
                  <a:lnTo>
                    <a:pt x="11893" y="11185"/>
                  </a:lnTo>
                  <a:lnTo>
                    <a:pt x="11945" y="11107"/>
                  </a:lnTo>
                  <a:lnTo>
                    <a:pt x="11971" y="11028"/>
                  </a:lnTo>
                  <a:lnTo>
                    <a:pt x="11997" y="10871"/>
                  </a:lnTo>
                  <a:lnTo>
                    <a:pt x="11971" y="10714"/>
                  </a:lnTo>
                  <a:lnTo>
                    <a:pt x="11919" y="10661"/>
                  </a:lnTo>
                  <a:lnTo>
                    <a:pt x="11866" y="10583"/>
                  </a:lnTo>
                  <a:lnTo>
                    <a:pt x="682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1211900" y="1069100"/>
              <a:ext cx="212850" cy="201075"/>
            </a:xfrm>
            <a:custGeom>
              <a:avLst/>
              <a:gdLst/>
              <a:ahLst/>
              <a:cxnLst/>
              <a:rect l="l" t="t" r="r" b="b"/>
              <a:pathLst>
                <a:path w="8514" h="8043" extrusionOk="0">
                  <a:moveTo>
                    <a:pt x="393" y="1"/>
                  </a:moveTo>
                  <a:lnTo>
                    <a:pt x="236" y="53"/>
                  </a:lnTo>
                  <a:lnTo>
                    <a:pt x="158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7" y="289"/>
                  </a:lnTo>
                  <a:lnTo>
                    <a:pt x="0" y="446"/>
                  </a:lnTo>
                  <a:lnTo>
                    <a:pt x="27" y="603"/>
                  </a:lnTo>
                  <a:lnTo>
                    <a:pt x="79" y="656"/>
                  </a:lnTo>
                  <a:lnTo>
                    <a:pt x="131" y="734"/>
                  </a:lnTo>
                  <a:lnTo>
                    <a:pt x="7806" y="7938"/>
                  </a:lnTo>
                  <a:lnTo>
                    <a:pt x="7885" y="7990"/>
                  </a:lnTo>
                  <a:lnTo>
                    <a:pt x="7937" y="8016"/>
                  </a:lnTo>
                  <a:lnTo>
                    <a:pt x="8094" y="8042"/>
                  </a:lnTo>
                  <a:lnTo>
                    <a:pt x="8173" y="8042"/>
                  </a:lnTo>
                  <a:lnTo>
                    <a:pt x="8251" y="8016"/>
                  </a:lnTo>
                  <a:lnTo>
                    <a:pt x="8330" y="7990"/>
                  </a:lnTo>
                  <a:lnTo>
                    <a:pt x="8409" y="7911"/>
                  </a:lnTo>
                  <a:lnTo>
                    <a:pt x="8461" y="7859"/>
                  </a:lnTo>
                  <a:lnTo>
                    <a:pt x="8487" y="7780"/>
                  </a:lnTo>
                  <a:lnTo>
                    <a:pt x="8513" y="7623"/>
                  </a:lnTo>
                  <a:lnTo>
                    <a:pt x="8487" y="7466"/>
                  </a:lnTo>
                  <a:lnTo>
                    <a:pt x="8435" y="7388"/>
                  </a:lnTo>
                  <a:lnTo>
                    <a:pt x="8382" y="7335"/>
                  </a:lnTo>
                  <a:lnTo>
                    <a:pt x="681" y="132"/>
                  </a:lnTo>
                  <a:lnTo>
                    <a:pt x="629" y="79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1072425" y="1265550"/>
              <a:ext cx="226600" cy="214175"/>
            </a:xfrm>
            <a:custGeom>
              <a:avLst/>
              <a:gdLst/>
              <a:ahLst/>
              <a:cxnLst/>
              <a:rect l="l" t="t" r="r" b="b"/>
              <a:pathLst>
                <a:path w="9064" h="8567" extrusionOk="0">
                  <a:moveTo>
                    <a:pt x="393" y="1"/>
                  </a:moveTo>
                  <a:lnTo>
                    <a:pt x="236" y="27"/>
                  </a:lnTo>
                  <a:lnTo>
                    <a:pt x="183" y="80"/>
                  </a:lnTo>
                  <a:lnTo>
                    <a:pt x="105" y="132"/>
                  </a:lnTo>
                  <a:lnTo>
                    <a:pt x="52" y="184"/>
                  </a:lnTo>
                  <a:lnTo>
                    <a:pt x="26" y="263"/>
                  </a:lnTo>
                  <a:lnTo>
                    <a:pt x="0" y="420"/>
                  </a:lnTo>
                  <a:lnTo>
                    <a:pt x="26" y="577"/>
                  </a:lnTo>
                  <a:lnTo>
                    <a:pt x="79" y="656"/>
                  </a:lnTo>
                  <a:lnTo>
                    <a:pt x="131" y="708"/>
                  </a:lnTo>
                  <a:lnTo>
                    <a:pt x="8382" y="8462"/>
                  </a:lnTo>
                  <a:lnTo>
                    <a:pt x="8513" y="8540"/>
                  </a:lnTo>
                  <a:lnTo>
                    <a:pt x="8644" y="8566"/>
                  </a:lnTo>
                  <a:lnTo>
                    <a:pt x="8749" y="8566"/>
                  </a:lnTo>
                  <a:lnTo>
                    <a:pt x="8827" y="8540"/>
                  </a:lnTo>
                  <a:lnTo>
                    <a:pt x="8880" y="8488"/>
                  </a:lnTo>
                  <a:lnTo>
                    <a:pt x="8958" y="8435"/>
                  </a:lnTo>
                  <a:lnTo>
                    <a:pt x="9011" y="8357"/>
                  </a:lnTo>
                  <a:lnTo>
                    <a:pt x="9037" y="8304"/>
                  </a:lnTo>
                  <a:lnTo>
                    <a:pt x="9063" y="8147"/>
                  </a:lnTo>
                  <a:lnTo>
                    <a:pt x="9037" y="7990"/>
                  </a:lnTo>
                  <a:lnTo>
                    <a:pt x="8985" y="7912"/>
                  </a:lnTo>
                  <a:lnTo>
                    <a:pt x="8932" y="7833"/>
                  </a:lnTo>
                  <a:lnTo>
                    <a:pt x="707" y="106"/>
                  </a:lnTo>
                  <a:lnTo>
                    <a:pt x="629" y="53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976800" y="1305500"/>
              <a:ext cx="296675" cy="279650"/>
            </a:xfrm>
            <a:custGeom>
              <a:avLst/>
              <a:gdLst/>
              <a:ahLst/>
              <a:cxnLst/>
              <a:rect l="l" t="t" r="r" b="b"/>
              <a:pathLst>
                <a:path w="11867" h="11186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11186" y="11081"/>
                  </a:lnTo>
                  <a:lnTo>
                    <a:pt x="11316" y="11159"/>
                  </a:lnTo>
                  <a:lnTo>
                    <a:pt x="11474" y="11186"/>
                  </a:lnTo>
                  <a:lnTo>
                    <a:pt x="11552" y="11186"/>
                  </a:lnTo>
                  <a:lnTo>
                    <a:pt x="11631" y="11159"/>
                  </a:lnTo>
                  <a:lnTo>
                    <a:pt x="11709" y="11133"/>
                  </a:lnTo>
                  <a:lnTo>
                    <a:pt x="11762" y="11055"/>
                  </a:lnTo>
                  <a:lnTo>
                    <a:pt x="11814" y="11002"/>
                  </a:lnTo>
                  <a:lnTo>
                    <a:pt x="11840" y="10924"/>
                  </a:lnTo>
                  <a:lnTo>
                    <a:pt x="11867" y="10766"/>
                  </a:lnTo>
                  <a:lnTo>
                    <a:pt x="11840" y="10609"/>
                  </a:lnTo>
                  <a:lnTo>
                    <a:pt x="11814" y="10531"/>
                  </a:lnTo>
                  <a:lnTo>
                    <a:pt x="11736" y="10478"/>
                  </a:lnTo>
                  <a:lnTo>
                    <a:pt x="682" y="106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899525" y="1363125"/>
              <a:ext cx="329425" cy="309775"/>
            </a:xfrm>
            <a:custGeom>
              <a:avLst/>
              <a:gdLst/>
              <a:ahLst/>
              <a:cxnLst/>
              <a:rect l="l" t="t" r="r" b="b"/>
              <a:pathLst>
                <a:path w="13177" h="12391" extrusionOk="0">
                  <a:moveTo>
                    <a:pt x="420" y="1"/>
                  </a:moveTo>
                  <a:lnTo>
                    <a:pt x="263" y="27"/>
                  </a:lnTo>
                  <a:lnTo>
                    <a:pt x="184" y="53"/>
                  </a:lnTo>
                  <a:lnTo>
                    <a:pt x="132" y="132"/>
                  </a:lnTo>
                  <a:lnTo>
                    <a:pt x="80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53" y="577"/>
                  </a:lnTo>
                  <a:lnTo>
                    <a:pt x="80" y="656"/>
                  </a:lnTo>
                  <a:lnTo>
                    <a:pt x="132" y="708"/>
                  </a:lnTo>
                  <a:lnTo>
                    <a:pt x="12469" y="12286"/>
                  </a:lnTo>
                  <a:lnTo>
                    <a:pt x="12600" y="12364"/>
                  </a:lnTo>
                  <a:lnTo>
                    <a:pt x="12757" y="12391"/>
                  </a:lnTo>
                  <a:lnTo>
                    <a:pt x="12836" y="12391"/>
                  </a:lnTo>
                  <a:lnTo>
                    <a:pt x="12914" y="12364"/>
                  </a:lnTo>
                  <a:lnTo>
                    <a:pt x="12993" y="12312"/>
                  </a:lnTo>
                  <a:lnTo>
                    <a:pt x="13072" y="12260"/>
                  </a:lnTo>
                  <a:lnTo>
                    <a:pt x="13124" y="12181"/>
                  </a:lnTo>
                  <a:lnTo>
                    <a:pt x="13150" y="12129"/>
                  </a:lnTo>
                  <a:lnTo>
                    <a:pt x="13176" y="11971"/>
                  </a:lnTo>
                  <a:lnTo>
                    <a:pt x="13150" y="11814"/>
                  </a:lnTo>
                  <a:lnTo>
                    <a:pt x="13098" y="11736"/>
                  </a:lnTo>
                  <a:lnTo>
                    <a:pt x="13045" y="11683"/>
                  </a:lnTo>
                  <a:lnTo>
                    <a:pt x="708" y="106"/>
                  </a:lnTo>
                  <a:lnTo>
                    <a:pt x="656" y="5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1335000" y="796050"/>
              <a:ext cx="335300" cy="315650"/>
            </a:xfrm>
            <a:custGeom>
              <a:avLst/>
              <a:gdLst/>
              <a:ahLst/>
              <a:cxnLst/>
              <a:rect l="l" t="t" r="r" b="b"/>
              <a:pathLst>
                <a:path w="13412" h="12626" extrusionOk="0">
                  <a:moveTo>
                    <a:pt x="420" y="0"/>
                  </a:moveTo>
                  <a:lnTo>
                    <a:pt x="263" y="52"/>
                  </a:lnTo>
                  <a:lnTo>
                    <a:pt x="184" y="79"/>
                  </a:lnTo>
                  <a:lnTo>
                    <a:pt x="132" y="131"/>
                  </a:lnTo>
                  <a:lnTo>
                    <a:pt x="79" y="210"/>
                  </a:lnTo>
                  <a:lnTo>
                    <a:pt x="27" y="288"/>
                  </a:lnTo>
                  <a:lnTo>
                    <a:pt x="1" y="445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2" y="734"/>
                  </a:lnTo>
                  <a:lnTo>
                    <a:pt x="12705" y="12521"/>
                  </a:lnTo>
                  <a:lnTo>
                    <a:pt x="12836" y="12599"/>
                  </a:lnTo>
                  <a:lnTo>
                    <a:pt x="12993" y="12625"/>
                  </a:lnTo>
                  <a:lnTo>
                    <a:pt x="13071" y="12625"/>
                  </a:lnTo>
                  <a:lnTo>
                    <a:pt x="13150" y="12599"/>
                  </a:lnTo>
                  <a:lnTo>
                    <a:pt x="13229" y="12547"/>
                  </a:lnTo>
                  <a:lnTo>
                    <a:pt x="13281" y="12494"/>
                  </a:lnTo>
                  <a:lnTo>
                    <a:pt x="13333" y="12442"/>
                  </a:lnTo>
                  <a:lnTo>
                    <a:pt x="13386" y="12364"/>
                  </a:lnTo>
                  <a:lnTo>
                    <a:pt x="13412" y="12206"/>
                  </a:lnTo>
                  <a:lnTo>
                    <a:pt x="13360" y="12049"/>
                  </a:lnTo>
                  <a:lnTo>
                    <a:pt x="13333" y="11971"/>
                  </a:lnTo>
                  <a:lnTo>
                    <a:pt x="13281" y="11918"/>
                  </a:lnTo>
                  <a:lnTo>
                    <a:pt x="708" y="131"/>
                  </a:lnTo>
                  <a:lnTo>
                    <a:pt x="629" y="79"/>
                  </a:lnTo>
                  <a:lnTo>
                    <a:pt x="577" y="2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1149025" y="503975"/>
              <a:ext cx="987525" cy="1238350"/>
            </a:xfrm>
            <a:custGeom>
              <a:avLst/>
              <a:gdLst/>
              <a:ahLst/>
              <a:cxnLst/>
              <a:rect l="l" t="t" r="r" b="b"/>
              <a:pathLst>
                <a:path w="39501" h="49534" extrusionOk="0">
                  <a:moveTo>
                    <a:pt x="37196" y="1"/>
                  </a:moveTo>
                  <a:lnTo>
                    <a:pt x="36724" y="603"/>
                  </a:lnTo>
                  <a:lnTo>
                    <a:pt x="36227" y="1153"/>
                  </a:lnTo>
                  <a:lnTo>
                    <a:pt x="35755" y="1677"/>
                  </a:lnTo>
                  <a:lnTo>
                    <a:pt x="35284" y="2175"/>
                  </a:lnTo>
                  <a:lnTo>
                    <a:pt x="34786" y="2620"/>
                  </a:lnTo>
                  <a:lnTo>
                    <a:pt x="34315" y="3039"/>
                  </a:lnTo>
                  <a:lnTo>
                    <a:pt x="33817" y="3432"/>
                  </a:lnTo>
                  <a:lnTo>
                    <a:pt x="33345" y="3799"/>
                  </a:lnTo>
                  <a:lnTo>
                    <a:pt x="32874" y="4113"/>
                  </a:lnTo>
                  <a:lnTo>
                    <a:pt x="32376" y="4427"/>
                  </a:lnTo>
                  <a:lnTo>
                    <a:pt x="31905" y="4716"/>
                  </a:lnTo>
                  <a:lnTo>
                    <a:pt x="31407" y="4951"/>
                  </a:lnTo>
                  <a:lnTo>
                    <a:pt x="30936" y="5187"/>
                  </a:lnTo>
                  <a:lnTo>
                    <a:pt x="30438" y="5370"/>
                  </a:lnTo>
                  <a:lnTo>
                    <a:pt x="29966" y="5554"/>
                  </a:lnTo>
                  <a:lnTo>
                    <a:pt x="29469" y="5737"/>
                  </a:lnTo>
                  <a:lnTo>
                    <a:pt x="28971" y="5868"/>
                  </a:lnTo>
                  <a:lnTo>
                    <a:pt x="28500" y="5999"/>
                  </a:lnTo>
                  <a:lnTo>
                    <a:pt x="28002" y="6104"/>
                  </a:lnTo>
                  <a:lnTo>
                    <a:pt x="27504" y="6182"/>
                  </a:lnTo>
                  <a:lnTo>
                    <a:pt x="26535" y="6313"/>
                  </a:lnTo>
                  <a:lnTo>
                    <a:pt x="25540" y="6418"/>
                  </a:lnTo>
                  <a:lnTo>
                    <a:pt x="24544" y="6444"/>
                  </a:lnTo>
                  <a:lnTo>
                    <a:pt x="23549" y="6471"/>
                  </a:lnTo>
                  <a:lnTo>
                    <a:pt x="18389" y="6471"/>
                  </a:lnTo>
                  <a:lnTo>
                    <a:pt x="17367" y="6523"/>
                  </a:lnTo>
                  <a:lnTo>
                    <a:pt x="16319" y="6628"/>
                  </a:lnTo>
                  <a:lnTo>
                    <a:pt x="15272" y="6759"/>
                  </a:lnTo>
                  <a:lnTo>
                    <a:pt x="14748" y="6837"/>
                  </a:lnTo>
                  <a:lnTo>
                    <a:pt x="14224" y="6968"/>
                  </a:lnTo>
                  <a:lnTo>
                    <a:pt x="13700" y="7073"/>
                  </a:lnTo>
                  <a:lnTo>
                    <a:pt x="13176" y="7230"/>
                  </a:lnTo>
                  <a:lnTo>
                    <a:pt x="12679" y="7387"/>
                  </a:lnTo>
                  <a:lnTo>
                    <a:pt x="12155" y="7571"/>
                  </a:lnTo>
                  <a:lnTo>
                    <a:pt x="11631" y="7780"/>
                  </a:lnTo>
                  <a:lnTo>
                    <a:pt x="11107" y="8016"/>
                  </a:lnTo>
                  <a:lnTo>
                    <a:pt x="10609" y="8278"/>
                  </a:lnTo>
                  <a:lnTo>
                    <a:pt x="10085" y="8566"/>
                  </a:lnTo>
                  <a:lnTo>
                    <a:pt x="9561" y="8880"/>
                  </a:lnTo>
                  <a:lnTo>
                    <a:pt x="9064" y="9195"/>
                  </a:lnTo>
                  <a:lnTo>
                    <a:pt x="8540" y="9588"/>
                  </a:lnTo>
                  <a:lnTo>
                    <a:pt x="8042" y="9980"/>
                  </a:lnTo>
                  <a:lnTo>
                    <a:pt x="7545" y="10400"/>
                  </a:lnTo>
                  <a:lnTo>
                    <a:pt x="7047" y="10871"/>
                  </a:lnTo>
                  <a:lnTo>
                    <a:pt x="6523" y="11369"/>
                  </a:lnTo>
                  <a:lnTo>
                    <a:pt x="6025" y="11919"/>
                  </a:lnTo>
                  <a:lnTo>
                    <a:pt x="5528" y="12495"/>
                  </a:lnTo>
                  <a:lnTo>
                    <a:pt x="5030" y="13098"/>
                  </a:lnTo>
                  <a:lnTo>
                    <a:pt x="4585" y="13726"/>
                  </a:lnTo>
                  <a:lnTo>
                    <a:pt x="4139" y="14329"/>
                  </a:lnTo>
                  <a:lnTo>
                    <a:pt x="3746" y="14931"/>
                  </a:lnTo>
                  <a:lnTo>
                    <a:pt x="3406" y="15534"/>
                  </a:lnTo>
                  <a:lnTo>
                    <a:pt x="3092" y="16110"/>
                  </a:lnTo>
                  <a:lnTo>
                    <a:pt x="2803" y="16686"/>
                  </a:lnTo>
                  <a:lnTo>
                    <a:pt x="2542" y="17262"/>
                  </a:lnTo>
                  <a:lnTo>
                    <a:pt x="2306" y="17839"/>
                  </a:lnTo>
                  <a:lnTo>
                    <a:pt x="2122" y="18389"/>
                  </a:lnTo>
                  <a:lnTo>
                    <a:pt x="1939" y="18939"/>
                  </a:lnTo>
                  <a:lnTo>
                    <a:pt x="1808" y="19489"/>
                  </a:lnTo>
                  <a:lnTo>
                    <a:pt x="1703" y="20039"/>
                  </a:lnTo>
                  <a:lnTo>
                    <a:pt x="1599" y="20563"/>
                  </a:lnTo>
                  <a:lnTo>
                    <a:pt x="1520" y="21087"/>
                  </a:lnTo>
                  <a:lnTo>
                    <a:pt x="1494" y="21637"/>
                  </a:lnTo>
                  <a:lnTo>
                    <a:pt x="1468" y="22134"/>
                  </a:lnTo>
                  <a:lnTo>
                    <a:pt x="1441" y="22658"/>
                  </a:lnTo>
                  <a:lnTo>
                    <a:pt x="1468" y="23182"/>
                  </a:lnTo>
                  <a:lnTo>
                    <a:pt x="1494" y="23680"/>
                  </a:lnTo>
                  <a:lnTo>
                    <a:pt x="1546" y="24177"/>
                  </a:lnTo>
                  <a:lnTo>
                    <a:pt x="1677" y="25173"/>
                  </a:lnTo>
                  <a:lnTo>
                    <a:pt x="1834" y="26168"/>
                  </a:lnTo>
                  <a:lnTo>
                    <a:pt x="2070" y="27137"/>
                  </a:lnTo>
                  <a:lnTo>
                    <a:pt x="2306" y="28080"/>
                  </a:lnTo>
                  <a:lnTo>
                    <a:pt x="2830" y="29993"/>
                  </a:lnTo>
                  <a:lnTo>
                    <a:pt x="3406" y="31983"/>
                  </a:lnTo>
                  <a:lnTo>
                    <a:pt x="3642" y="32952"/>
                  </a:lnTo>
                  <a:lnTo>
                    <a:pt x="3851" y="33948"/>
                  </a:lnTo>
                  <a:lnTo>
                    <a:pt x="4035" y="34969"/>
                  </a:lnTo>
                  <a:lnTo>
                    <a:pt x="4087" y="35467"/>
                  </a:lnTo>
                  <a:lnTo>
                    <a:pt x="4139" y="35965"/>
                  </a:lnTo>
                  <a:lnTo>
                    <a:pt x="4192" y="36489"/>
                  </a:lnTo>
                  <a:lnTo>
                    <a:pt x="4192" y="37012"/>
                  </a:lnTo>
                  <a:lnTo>
                    <a:pt x="4192" y="37536"/>
                  </a:lnTo>
                  <a:lnTo>
                    <a:pt x="4166" y="38060"/>
                  </a:lnTo>
                  <a:lnTo>
                    <a:pt x="4139" y="38610"/>
                  </a:lnTo>
                  <a:lnTo>
                    <a:pt x="4061" y="39134"/>
                  </a:lnTo>
                  <a:lnTo>
                    <a:pt x="3982" y="39684"/>
                  </a:lnTo>
                  <a:lnTo>
                    <a:pt x="3851" y="40260"/>
                  </a:lnTo>
                  <a:lnTo>
                    <a:pt x="3720" y="40811"/>
                  </a:lnTo>
                  <a:lnTo>
                    <a:pt x="3537" y="41387"/>
                  </a:lnTo>
                  <a:lnTo>
                    <a:pt x="3354" y="41989"/>
                  </a:lnTo>
                  <a:lnTo>
                    <a:pt x="3118" y="42566"/>
                  </a:lnTo>
                  <a:lnTo>
                    <a:pt x="2856" y="43168"/>
                  </a:lnTo>
                  <a:lnTo>
                    <a:pt x="2568" y="43797"/>
                  </a:lnTo>
                  <a:lnTo>
                    <a:pt x="2227" y="44425"/>
                  </a:lnTo>
                  <a:lnTo>
                    <a:pt x="1861" y="45054"/>
                  </a:lnTo>
                  <a:lnTo>
                    <a:pt x="1468" y="45709"/>
                  </a:lnTo>
                  <a:lnTo>
                    <a:pt x="1022" y="46390"/>
                  </a:lnTo>
                  <a:lnTo>
                    <a:pt x="525" y="47045"/>
                  </a:lnTo>
                  <a:lnTo>
                    <a:pt x="1" y="47752"/>
                  </a:lnTo>
                  <a:lnTo>
                    <a:pt x="2306" y="49533"/>
                  </a:lnTo>
                  <a:lnTo>
                    <a:pt x="2908" y="48747"/>
                  </a:lnTo>
                  <a:lnTo>
                    <a:pt x="3458" y="47935"/>
                  </a:lnTo>
                  <a:lnTo>
                    <a:pt x="3982" y="47176"/>
                  </a:lnTo>
                  <a:lnTo>
                    <a:pt x="4454" y="46416"/>
                  </a:lnTo>
                  <a:lnTo>
                    <a:pt x="4873" y="45656"/>
                  </a:lnTo>
                  <a:lnTo>
                    <a:pt x="5240" y="44923"/>
                  </a:lnTo>
                  <a:lnTo>
                    <a:pt x="5580" y="44216"/>
                  </a:lnTo>
                  <a:lnTo>
                    <a:pt x="5894" y="43482"/>
                  </a:lnTo>
                  <a:lnTo>
                    <a:pt x="6156" y="42801"/>
                  </a:lnTo>
                  <a:lnTo>
                    <a:pt x="6366" y="42094"/>
                  </a:lnTo>
                  <a:lnTo>
                    <a:pt x="6575" y="41413"/>
                  </a:lnTo>
                  <a:lnTo>
                    <a:pt x="6733" y="40758"/>
                  </a:lnTo>
                  <a:lnTo>
                    <a:pt x="6864" y="40103"/>
                  </a:lnTo>
                  <a:lnTo>
                    <a:pt x="6968" y="39448"/>
                  </a:lnTo>
                  <a:lnTo>
                    <a:pt x="7047" y="38820"/>
                  </a:lnTo>
                  <a:lnTo>
                    <a:pt x="7099" y="38191"/>
                  </a:lnTo>
                  <a:lnTo>
                    <a:pt x="7099" y="37563"/>
                  </a:lnTo>
                  <a:lnTo>
                    <a:pt x="7125" y="36960"/>
                  </a:lnTo>
                  <a:lnTo>
                    <a:pt x="7099" y="36358"/>
                  </a:lnTo>
                  <a:lnTo>
                    <a:pt x="7047" y="35755"/>
                  </a:lnTo>
                  <a:lnTo>
                    <a:pt x="6994" y="35179"/>
                  </a:lnTo>
                  <a:lnTo>
                    <a:pt x="6916" y="34603"/>
                  </a:lnTo>
                  <a:lnTo>
                    <a:pt x="6733" y="33476"/>
                  </a:lnTo>
                  <a:lnTo>
                    <a:pt x="6497" y="32376"/>
                  </a:lnTo>
                  <a:lnTo>
                    <a:pt x="6235" y="31276"/>
                  </a:lnTo>
                  <a:lnTo>
                    <a:pt x="5947" y="30228"/>
                  </a:lnTo>
                  <a:lnTo>
                    <a:pt x="5632" y="29181"/>
                  </a:lnTo>
                  <a:lnTo>
                    <a:pt x="5135" y="27426"/>
                  </a:lnTo>
                  <a:lnTo>
                    <a:pt x="4925" y="26587"/>
                  </a:lnTo>
                  <a:lnTo>
                    <a:pt x="4742" y="25723"/>
                  </a:lnTo>
                  <a:lnTo>
                    <a:pt x="4585" y="24859"/>
                  </a:lnTo>
                  <a:lnTo>
                    <a:pt x="4454" y="24020"/>
                  </a:lnTo>
                  <a:lnTo>
                    <a:pt x="4401" y="23156"/>
                  </a:lnTo>
                  <a:lnTo>
                    <a:pt x="4375" y="22737"/>
                  </a:lnTo>
                  <a:lnTo>
                    <a:pt x="4375" y="22318"/>
                  </a:lnTo>
                  <a:lnTo>
                    <a:pt x="4401" y="21872"/>
                  </a:lnTo>
                  <a:lnTo>
                    <a:pt x="4454" y="21453"/>
                  </a:lnTo>
                  <a:lnTo>
                    <a:pt x="4506" y="21008"/>
                  </a:lnTo>
                  <a:lnTo>
                    <a:pt x="4585" y="20563"/>
                  </a:lnTo>
                  <a:lnTo>
                    <a:pt x="4663" y="20117"/>
                  </a:lnTo>
                  <a:lnTo>
                    <a:pt x="4794" y="19672"/>
                  </a:lnTo>
                  <a:lnTo>
                    <a:pt x="4925" y="19227"/>
                  </a:lnTo>
                  <a:lnTo>
                    <a:pt x="5082" y="18755"/>
                  </a:lnTo>
                  <a:lnTo>
                    <a:pt x="5266" y="18310"/>
                  </a:lnTo>
                  <a:lnTo>
                    <a:pt x="5475" y="17839"/>
                  </a:lnTo>
                  <a:lnTo>
                    <a:pt x="5737" y="17367"/>
                  </a:lnTo>
                  <a:lnTo>
                    <a:pt x="5999" y="16869"/>
                  </a:lnTo>
                  <a:lnTo>
                    <a:pt x="6287" y="16398"/>
                  </a:lnTo>
                  <a:lnTo>
                    <a:pt x="6602" y="15900"/>
                  </a:lnTo>
                  <a:lnTo>
                    <a:pt x="6968" y="15403"/>
                  </a:lnTo>
                  <a:lnTo>
                    <a:pt x="7335" y="14905"/>
                  </a:lnTo>
                  <a:lnTo>
                    <a:pt x="7754" y="14381"/>
                  </a:lnTo>
                  <a:lnTo>
                    <a:pt x="8173" y="13910"/>
                  </a:lnTo>
                  <a:lnTo>
                    <a:pt x="8566" y="13464"/>
                  </a:lnTo>
                  <a:lnTo>
                    <a:pt x="8985" y="13045"/>
                  </a:lnTo>
                  <a:lnTo>
                    <a:pt x="9404" y="12652"/>
                  </a:lnTo>
                  <a:lnTo>
                    <a:pt x="9823" y="12286"/>
                  </a:lnTo>
                  <a:lnTo>
                    <a:pt x="10243" y="11971"/>
                  </a:lnTo>
                  <a:lnTo>
                    <a:pt x="10662" y="11657"/>
                  </a:lnTo>
                  <a:lnTo>
                    <a:pt x="11081" y="11369"/>
                  </a:lnTo>
                  <a:lnTo>
                    <a:pt x="11500" y="11107"/>
                  </a:lnTo>
                  <a:lnTo>
                    <a:pt x="11919" y="10871"/>
                  </a:lnTo>
                  <a:lnTo>
                    <a:pt x="12364" y="10662"/>
                  </a:lnTo>
                  <a:lnTo>
                    <a:pt x="12783" y="10478"/>
                  </a:lnTo>
                  <a:lnTo>
                    <a:pt x="13229" y="10295"/>
                  </a:lnTo>
                  <a:lnTo>
                    <a:pt x="13648" y="10138"/>
                  </a:lnTo>
                  <a:lnTo>
                    <a:pt x="14093" y="10007"/>
                  </a:lnTo>
                  <a:lnTo>
                    <a:pt x="14538" y="9876"/>
                  </a:lnTo>
                  <a:lnTo>
                    <a:pt x="14957" y="9771"/>
                  </a:lnTo>
                  <a:lnTo>
                    <a:pt x="15848" y="9614"/>
                  </a:lnTo>
                  <a:lnTo>
                    <a:pt x="16765" y="9509"/>
                  </a:lnTo>
                  <a:lnTo>
                    <a:pt x="17682" y="9430"/>
                  </a:lnTo>
                  <a:lnTo>
                    <a:pt x="18598" y="9378"/>
                  </a:lnTo>
                  <a:lnTo>
                    <a:pt x="23628" y="9378"/>
                  </a:lnTo>
                  <a:lnTo>
                    <a:pt x="24728" y="9352"/>
                  </a:lnTo>
                  <a:lnTo>
                    <a:pt x="25828" y="9299"/>
                  </a:lnTo>
                  <a:lnTo>
                    <a:pt x="26928" y="9195"/>
                  </a:lnTo>
                  <a:lnTo>
                    <a:pt x="28054" y="9038"/>
                  </a:lnTo>
                  <a:lnTo>
                    <a:pt x="28631" y="8933"/>
                  </a:lnTo>
                  <a:lnTo>
                    <a:pt x="29207" y="8802"/>
                  </a:lnTo>
                  <a:lnTo>
                    <a:pt x="29783" y="8671"/>
                  </a:lnTo>
                  <a:lnTo>
                    <a:pt x="30333" y="8514"/>
                  </a:lnTo>
                  <a:lnTo>
                    <a:pt x="30909" y="8304"/>
                  </a:lnTo>
                  <a:lnTo>
                    <a:pt x="31486" y="8095"/>
                  </a:lnTo>
                  <a:lnTo>
                    <a:pt x="32062" y="7859"/>
                  </a:lnTo>
                  <a:lnTo>
                    <a:pt x="32638" y="7597"/>
                  </a:lnTo>
                  <a:lnTo>
                    <a:pt x="33214" y="7309"/>
                  </a:lnTo>
                  <a:lnTo>
                    <a:pt x="33791" y="6994"/>
                  </a:lnTo>
                  <a:lnTo>
                    <a:pt x="34367" y="6628"/>
                  </a:lnTo>
                  <a:lnTo>
                    <a:pt x="34943" y="6235"/>
                  </a:lnTo>
                  <a:lnTo>
                    <a:pt x="35519" y="5816"/>
                  </a:lnTo>
                  <a:lnTo>
                    <a:pt x="36070" y="5370"/>
                  </a:lnTo>
                  <a:lnTo>
                    <a:pt x="36646" y="4873"/>
                  </a:lnTo>
                  <a:lnTo>
                    <a:pt x="37222" y="4323"/>
                  </a:lnTo>
                  <a:lnTo>
                    <a:pt x="37798" y="3746"/>
                  </a:lnTo>
                  <a:lnTo>
                    <a:pt x="38375" y="3144"/>
                  </a:lnTo>
                  <a:lnTo>
                    <a:pt x="38925" y="2489"/>
                  </a:lnTo>
                  <a:lnTo>
                    <a:pt x="39501" y="1782"/>
                  </a:lnTo>
                  <a:lnTo>
                    <a:pt x="37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3"/>
          <p:cNvSpPr txBox="1">
            <a:spLocks noGrp="1"/>
          </p:cNvSpPr>
          <p:nvPr>
            <p:ph type="title"/>
          </p:nvPr>
        </p:nvSpPr>
        <p:spPr>
          <a:xfrm>
            <a:off x="1201868" y="1928579"/>
            <a:ext cx="28671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4" name="Google Shape;914;p13"/>
          <p:cNvSpPr txBox="1">
            <a:spLocks noGrp="1"/>
          </p:cNvSpPr>
          <p:nvPr>
            <p:ph type="subTitle" idx="1"/>
          </p:nvPr>
        </p:nvSpPr>
        <p:spPr>
          <a:xfrm>
            <a:off x="1201868" y="2305038"/>
            <a:ext cx="28671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 idx="2"/>
          </p:nvPr>
        </p:nvSpPr>
        <p:spPr>
          <a:xfrm flipH="1">
            <a:off x="5075332" y="1928584"/>
            <a:ext cx="2867100" cy="3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subTitle" idx="3"/>
          </p:nvPr>
        </p:nvSpPr>
        <p:spPr>
          <a:xfrm flipH="1">
            <a:off x="5075482" y="2305044"/>
            <a:ext cx="2866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13"/>
          <p:cNvSpPr txBox="1">
            <a:spLocks noGrp="1"/>
          </p:cNvSpPr>
          <p:nvPr>
            <p:ph type="title" idx="4" hasCustomPrompt="1"/>
          </p:nvPr>
        </p:nvSpPr>
        <p:spPr>
          <a:xfrm>
            <a:off x="2268068" y="134453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141532" y="134453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9" name="Google Shape;919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title" idx="7"/>
          </p:nvPr>
        </p:nvSpPr>
        <p:spPr>
          <a:xfrm>
            <a:off x="1201868" y="3767100"/>
            <a:ext cx="2867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subTitle" idx="8"/>
          </p:nvPr>
        </p:nvSpPr>
        <p:spPr>
          <a:xfrm>
            <a:off x="1201568" y="4141452"/>
            <a:ext cx="28677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9"/>
          </p:nvPr>
        </p:nvSpPr>
        <p:spPr>
          <a:xfrm flipH="1">
            <a:off x="5075332" y="3767100"/>
            <a:ext cx="28671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13"/>
          </p:nvPr>
        </p:nvSpPr>
        <p:spPr>
          <a:xfrm flipH="1">
            <a:off x="5075482" y="4141452"/>
            <a:ext cx="28668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14" hasCustomPrompt="1"/>
          </p:nvPr>
        </p:nvSpPr>
        <p:spPr>
          <a:xfrm>
            <a:off x="2268068" y="318088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141532" y="318088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3"/>
          <p:cNvSpPr/>
          <p:nvPr/>
        </p:nvSpPr>
        <p:spPr>
          <a:xfrm>
            <a:off x="-9525" y="-9525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3"/>
          <p:cNvSpPr/>
          <p:nvPr/>
        </p:nvSpPr>
        <p:spPr>
          <a:xfrm rot="-5400195" flipH="1">
            <a:off x="7006830" y="3006353"/>
            <a:ext cx="2990486" cy="1283724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13"/>
          <p:cNvGrpSpPr/>
          <p:nvPr/>
        </p:nvGrpSpPr>
        <p:grpSpPr>
          <a:xfrm>
            <a:off x="8423989" y="330486"/>
            <a:ext cx="481114" cy="418032"/>
            <a:chOff x="4126775" y="1402700"/>
            <a:chExt cx="849425" cy="738050"/>
          </a:xfrm>
        </p:grpSpPr>
        <p:sp>
          <p:nvSpPr>
            <p:cNvPr id="929" name="Google Shape;929;p13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3"/>
          <p:cNvGrpSpPr/>
          <p:nvPr/>
        </p:nvGrpSpPr>
        <p:grpSpPr>
          <a:xfrm>
            <a:off x="317725" y="1555900"/>
            <a:ext cx="598475" cy="563375"/>
            <a:chOff x="5732700" y="268150"/>
            <a:chExt cx="598475" cy="563375"/>
          </a:xfrm>
        </p:grpSpPr>
        <p:sp>
          <p:nvSpPr>
            <p:cNvPr id="941" name="Google Shape;941;p13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13"/>
          <p:cNvGrpSpPr/>
          <p:nvPr/>
        </p:nvGrpSpPr>
        <p:grpSpPr>
          <a:xfrm>
            <a:off x="212204" y="4132809"/>
            <a:ext cx="704004" cy="701867"/>
            <a:chOff x="4471075" y="334225"/>
            <a:chExt cx="601250" cy="599425"/>
          </a:xfrm>
        </p:grpSpPr>
        <p:sp>
          <p:nvSpPr>
            <p:cNvPr id="955" name="Google Shape;955;p13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fill="none" extrusionOk="0">
                  <a:moveTo>
                    <a:pt x="13033" y="4289"/>
                  </a:moveTo>
                  <a:lnTo>
                    <a:pt x="13033" y="4289"/>
                  </a:lnTo>
                  <a:lnTo>
                    <a:pt x="12903" y="4270"/>
                  </a:lnTo>
                  <a:lnTo>
                    <a:pt x="426" y="1128"/>
                  </a:lnTo>
                  <a:lnTo>
                    <a:pt x="426" y="1128"/>
                  </a:lnTo>
                  <a:lnTo>
                    <a:pt x="333" y="1091"/>
                  </a:lnTo>
                  <a:lnTo>
                    <a:pt x="222" y="1017"/>
                  </a:lnTo>
                  <a:lnTo>
                    <a:pt x="148" y="943"/>
                  </a:lnTo>
                  <a:lnTo>
                    <a:pt x="93" y="869"/>
                  </a:lnTo>
                  <a:lnTo>
                    <a:pt x="38" y="758"/>
                  </a:lnTo>
                  <a:lnTo>
                    <a:pt x="19" y="666"/>
                  </a:lnTo>
                  <a:lnTo>
                    <a:pt x="1" y="555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56" y="333"/>
                  </a:lnTo>
                  <a:lnTo>
                    <a:pt x="111" y="222"/>
                  </a:lnTo>
                  <a:lnTo>
                    <a:pt x="204" y="148"/>
                  </a:lnTo>
                  <a:lnTo>
                    <a:pt x="278" y="92"/>
                  </a:lnTo>
                  <a:lnTo>
                    <a:pt x="389" y="37"/>
                  </a:lnTo>
                  <a:lnTo>
                    <a:pt x="481" y="19"/>
                  </a:lnTo>
                  <a:lnTo>
                    <a:pt x="592" y="0"/>
                  </a:lnTo>
                  <a:lnTo>
                    <a:pt x="703" y="19"/>
                  </a:lnTo>
                  <a:lnTo>
                    <a:pt x="13162" y="3161"/>
                  </a:lnTo>
                  <a:lnTo>
                    <a:pt x="13162" y="3161"/>
                  </a:lnTo>
                  <a:lnTo>
                    <a:pt x="13273" y="3198"/>
                  </a:lnTo>
                  <a:lnTo>
                    <a:pt x="13365" y="3253"/>
                  </a:lnTo>
                  <a:lnTo>
                    <a:pt x="13458" y="3327"/>
                  </a:lnTo>
                  <a:lnTo>
                    <a:pt x="13513" y="3420"/>
                  </a:lnTo>
                  <a:lnTo>
                    <a:pt x="13569" y="3512"/>
                  </a:lnTo>
                  <a:lnTo>
                    <a:pt x="13587" y="3623"/>
                  </a:lnTo>
                  <a:lnTo>
                    <a:pt x="13606" y="3734"/>
                  </a:lnTo>
                  <a:lnTo>
                    <a:pt x="13587" y="3845"/>
                  </a:lnTo>
                  <a:lnTo>
                    <a:pt x="13587" y="3845"/>
                  </a:lnTo>
                  <a:lnTo>
                    <a:pt x="13550" y="3937"/>
                  </a:lnTo>
                  <a:lnTo>
                    <a:pt x="13513" y="4030"/>
                  </a:lnTo>
                  <a:lnTo>
                    <a:pt x="13439" y="4104"/>
                  </a:lnTo>
                  <a:lnTo>
                    <a:pt x="13384" y="4159"/>
                  </a:lnTo>
                  <a:lnTo>
                    <a:pt x="13310" y="4215"/>
                  </a:lnTo>
                  <a:lnTo>
                    <a:pt x="13218" y="4252"/>
                  </a:lnTo>
                  <a:lnTo>
                    <a:pt x="13125" y="4270"/>
                  </a:lnTo>
                  <a:lnTo>
                    <a:pt x="13033" y="42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fill="none" extrusionOk="0">
                  <a:moveTo>
                    <a:pt x="5860" y="2256"/>
                  </a:moveTo>
                  <a:lnTo>
                    <a:pt x="5860" y="2256"/>
                  </a:lnTo>
                  <a:lnTo>
                    <a:pt x="5934" y="2552"/>
                  </a:lnTo>
                  <a:lnTo>
                    <a:pt x="5952" y="2848"/>
                  </a:lnTo>
                  <a:lnTo>
                    <a:pt x="5952" y="3143"/>
                  </a:lnTo>
                  <a:lnTo>
                    <a:pt x="5934" y="3439"/>
                  </a:lnTo>
                  <a:lnTo>
                    <a:pt x="5860" y="3717"/>
                  </a:lnTo>
                  <a:lnTo>
                    <a:pt x="5786" y="3994"/>
                  </a:lnTo>
                  <a:lnTo>
                    <a:pt x="5675" y="4253"/>
                  </a:lnTo>
                  <a:lnTo>
                    <a:pt x="5546" y="4511"/>
                  </a:lnTo>
                  <a:lnTo>
                    <a:pt x="5379" y="4752"/>
                  </a:lnTo>
                  <a:lnTo>
                    <a:pt x="5195" y="4974"/>
                  </a:lnTo>
                  <a:lnTo>
                    <a:pt x="4991" y="5177"/>
                  </a:lnTo>
                  <a:lnTo>
                    <a:pt x="4769" y="5362"/>
                  </a:lnTo>
                  <a:lnTo>
                    <a:pt x="4529" y="5528"/>
                  </a:lnTo>
                  <a:lnTo>
                    <a:pt x="4270" y="5657"/>
                  </a:lnTo>
                  <a:lnTo>
                    <a:pt x="3993" y="5787"/>
                  </a:lnTo>
                  <a:lnTo>
                    <a:pt x="3716" y="5861"/>
                  </a:lnTo>
                  <a:lnTo>
                    <a:pt x="3716" y="5861"/>
                  </a:lnTo>
                  <a:lnTo>
                    <a:pt x="3420" y="5935"/>
                  </a:lnTo>
                  <a:lnTo>
                    <a:pt x="3106" y="5953"/>
                  </a:lnTo>
                  <a:lnTo>
                    <a:pt x="2810" y="5953"/>
                  </a:lnTo>
                  <a:lnTo>
                    <a:pt x="2533" y="5916"/>
                  </a:lnTo>
                  <a:lnTo>
                    <a:pt x="2237" y="5861"/>
                  </a:lnTo>
                  <a:lnTo>
                    <a:pt x="1978" y="5787"/>
                  </a:lnTo>
                  <a:lnTo>
                    <a:pt x="1701" y="5676"/>
                  </a:lnTo>
                  <a:lnTo>
                    <a:pt x="1461" y="5547"/>
                  </a:lnTo>
                  <a:lnTo>
                    <a:pt x="1220" y="5380"/>
                  </a:lnTo>
                  <a:lnTo>
                    <a:pt x="998" y="5195"/>
                  </a:lnTo>
                  <a:lnTo>
                    <a:pt x="795" y="4992"/>
                  </a:lnTo>
                  <a:lnTo>
                    <a:pt x="610" y="4770"/>
                  </a:lnTo>
                  <a:lnTo>
                    <a:pt x="444" y="4530"/>
                  </a:lnTo>
                  <a:lnTo>
                    <a:pt x="296" y="4271"/>
                  </a:lnTo>
                  <a:lnTo>
                    <a:pt x="185" y="3994"/>
                  </a:lnTo>
                  <a:lnTo>
                    <a:pt x="93" y="3717"/>
                  </a:lnTo>
                  <a:lnTo>
                    <a:pt x="93" y="3717"/>
                  </a:lnTo>
                  <a:lnTo>
                    <a:pt x="37" y="3402"/>
                  </a:lnTo>
                  <a:lnTo>
                    <a:pt x="0" y="3106"/>
                  </a:lnTo>
                  <a:lnTo>
                    <a:pt x="0" y="2811"/>
                  </a:lnTo>
                  <a:lnTo>
                    <a:pt x="37" y="2533"/>
                  </a:lnTo>
                  <a:lnTo>
                    <a:pt x="93" y="2238"/>
                  </a:lnTo>
                  <a:lnTo>
                    <a:pt x="185" y="1979"/>
                  </a:lnTo>
                  <a:lnTo>
                    <a:pt x="296" y="1702"/>
                  </a:lnTo>
                  <a:lnTo>
                    <a:pt x="425" y="1461"/>
                  </a:lnTo>
                  <a:lnTo>
                    <a:pt x="573" y="1221"/>
                  </a:lnTo>
                  <a:lnTo>
                    <a:pt x="758" y="999"/>
                  </a:lnTo>
                  <a:lnTo>
                    <a:pt x="961" y="796"/>
                  </a:lnTo>
                  <a:lnTo>
                    <a:pt x="1183" y="611"/>
                  </a:lnTo>
                  <a:lnTo>
                    <a:pt x="1424" y="445"/>
                  </a:lnTo>
                  <a:lnTo>
                    <a:pt x="1682" y="297"/>
                  </a:lnTo>
                  <a:lnTo>
                    <a:pt x="1960" y="186"/>
                  </a:lnTo>
                  <a:lnTo>
                    <a:pt x="2255" y="93"/>
                  </a:lnTo>
                  <a:lnTo>
                    <a:pt x="2255" y="93"/>
                  </a:lnTo>
                  <a:lnTo>
                    <a:pt x="2551" y="38"/>
                  </a:lnTo>
                  <a:lnTo>
                    <a:pt x="2847" y="1"/>
                  </a:lnTo>
                  <a:lnTo>
                    <a:pt x="3143" y="1"/>
                  </a:lnTo>
                  <a:lnTo>
                    <a:pt x="3438" y="38"/>
                  </a:lnTo>
                  <a:lnTo>
                    <a:pt x="3716" y="93"/>
                  </a:lnTo>
                  <a:lnTo>
                    <a:pt x="3993" y="186"/>
                  </a:lnTo>
                  <a:lnTo>
                    <a:pt x="4252" y="297"/>
                  </a:lnTo>
                  <a:lnTo>
                    <a:pt x="4511" y="426"/>
                  </a:lnTo>
                  <a:lnTo>
                    <a:pt x="4751" y="574"/>
                  </a:lnTo>
                  <a:lnTo>
                    <a:pt x="4973" y="759"/>
                  </a:lnTo>
                  <a:lnTo>
                    <a:pt x="5176" y="962"/>
                  </a:lnTo>
                  <a:lnTo>
                    <a:pt x="5361" y="1184"/>
                  </a:lnTo>
                  <a:lnTo>
                    <a:pt x="5527" y="1424"/>
                  </a:lnTo>
                  <a:lnTo>
                    <a:pt x="5657" y="1683"/>
                  </a:lnTo>
                  <a:lnTo>
                    <a:pt x="5786" y="1960"/>
                  </a:lnTo>
                  <a:lnTo>
                    <a:pt x="5860" y="22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fill="none" extrusionOk="0">
                  <a:moveTo>
                    <a:pt x="3475" y="0"/>
                  </a:moveTo>
                  <a:lnTo>
                    <a:pt x="3475" y="0"/>
                  </a:ln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fill="none" extrusionOk="0">
                  <a:moveTo>
                    <a:pt x="1886" y="0"/>
                  </a:moveTo>
                  <a:lnTo>
                    <a:pt x="1886" y="0"/>
                  </a:ln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75" y="2533"/>
                  </a:lnTo>
                  <a:lnTo>
                    <a:pt x="93" y="2533"/>
                  </a:lnTo>
                  <a:lnTo>
                    <a:pt x="93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fill="none" extrusionOk="0">
                  <a:moveTo>
                    <a:pt x="4955" y="16378"/>
                  </a:moveTo>
                  <a:lnTo>
                    <a:pt x="4955" y="16378"/>
                  </a:lnTo>
                  <a:lnTo>
                    <a:pt x="4862" y="16360"/>
                  </a:lnTo>
                  <a:lnTo>
                    <a:pt x="4770" y="16341"/>
                  </a:lnTo>
                  <a:lnTo>
                    <a:pt x="4677" y="16304"/>
                  </a:lnTo>
                  <a:lnTo>
                    <a:pt x="4603" y="16249"/>
                  </a:lnTo>
                  <a:lnTo>
                    <a:pt x="4548" y="16194"/>
                  </a:lnTo>
                  <a:lnTo>
                    <a:pt x="4474" y="16120"/>
                  </a:lnTo>
                  <a:lnTo>
                    <a:pt x="4437" y="16046"/>
                  </a:lnTo>
                  <a:lnTo>
                    <a:pt x="4400" y="15953"/>
                  </a:lnTo>
                  <a:lnTo>
                    <a:pt x="19" y="721"/>
                  </a:lnTo>
                  <a:lnTo>
                    <a:pt x="19" y="721"/>
                  </a:lnTo>
                  <a:lnTo>
                    <a:pt x="1" y="610"/>
                  </a:lnTo>
                  <a:lnTo>
                    <a:pt x="1" y="481"/>
                  </a:lnTo>
                  <a:lnTo>
                    <a:pt x="19" y="389"/>
                  </a:lnTo>
                  <a:lnTo>
                    <a:pt x="75" y="278"/>
                  </a:lnTo>
                  <a:lnTo>
                    <a:pt x="130" y="185"/>
                  </a:lnTo>
                  <a:lnTo>
                    <a:pt x="204" y="111"/>
                  </a:lnTo>
                  <a:lnTo>
                    <a:pt x="296" y="56"/>
                  </a:lnTo>
                  <a:lnTo>
                    <a:pt x="407" y="19"/>
                  </a:lnTo>
                  <a:lnTo>
                    <a:pt x="407" y="19"/>
                  </a:lnTo>
                  <a:lnTo>
                    <a:pt x="518" y="0"/>
                  </a:lnTo>
                  <a:lnTo>
                    <a:pt x="629" y="0"/>
                  </a:lnTo>
                  <a:lnTo>
                    <a:pt x="740" y="19"/>
                  </a:lnTo>
                  <a:lnTo>
                    <a:pt x="832" y="56"/>
                  </a:lnTo>
                  <a:lnTo>
                    <a:pt x="925" y="130"/>
                  </a:lnTo>
                  <a:lnTo>
                    <a:pt x="999" y="204"/>
                  </a:lnTo>
                  <a:lnTo>
                    <a:pt x="1073" y="296"/>
                  </a:lnTo>
                  <a:lnTo>
                    <a:pt x="1110" y="407"/>
                  </a:lnTo>
                  <a:lnTo>
                    <a:pt x="5491" y="15639"/>
                  </a:lnTo>
                  <a:lnTo>
                    <a:pt x="5491" y="15639"/>
                  </a:lnTo>
                  <a:lnTo>
                    <a:pt x="5509" y="15750"/>
                  </a:lnTo>
                  <a:lnTo>
                    <a:pt x="5509" y="15861"/>
                  </a:lnTo>
                  <a:lnTo>
                    <a:pt x="5491" y="15972"/>
                  </a:lnTo>
                  <a:lnTo>
                    <a:pt x="5435" y="16083"/>
                  </a:lnTo>
                  <a:lnTo>
                    <a:pt x="5380" y="16175"/>
                  </a:lnTo>
                  <a:lnTo>
                    <a:pt x="5306" y="16249"/>
                  </a:lnTo>
                  <a:lnTo>
                    <a:pt x="5214" y="16304"/>
                  </a:lnTo>
                  <a:lnTo>
                    <a:pt x="5103" y="16341"/>
                  </a:lnTo>
                  <a:lnTo>
                    <a:pt x="5103" y="16341"/>
                  </a:lnTo>
                  <a:lnTo>
                    <a:pt x="5029" y="16360"/>
                  </a:lnTo>
                  <a:lnTo>
                    <a:pt x="4955" y="16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619400" y="815775"/>
              <a:ext cx="130350" cy="117875"/>
            </a:xfrm>
            <a:custGeom>
              <a:avLst/>
              <a:gdLst/>
              <a:ahLst/>
              <a:cxnLst/>
              <a:rect l="l" t="t" r="r" b="b"/>
              <a:pathLst>
                <a:path w="5214" h="4715" fill="none" extrusionOk="0">
                  <a:moveTo>
                    <a:pt x="4659" y="1"/>
                  </a:moveTo>
                  <a:lnTo>
                    <a:pt x="4641" y="19"/>
                  </a:lnTo>
                  <a:lnTo>
                    <a:pt x="4641" y="19"/>
                  </a:lnTo>
                  <a:lnTo>
                    <a:pt x="4548" y="93"/>
                  </a:lnTo>
                  <a:lnTo>
                    <a:pt x="4456" y="149"/>
                  </a:lnTo>
                  <a:lnTo>
                    <a:pt x="4345" y="186"/>
                  </a:lnTo>
                  <a:lnTo>
                    <a:pt x="4234" y="204"/>
                  </a:lnTo>
                  <a:lnTo>
                    <a:pt x="4234" y="204"/>
                  </a:lnTo>
                  <a:lnTo>
                    <a:pt x="4123" y="186"/>
                  </a:lnTo>
                  <a:lnTo>
                    <a:pt x="4123" y="186"/>
                  </a:lnTo>
                  <a:lnTo>
                    <a:pt x="4142" y="278"/>
                  </a:lnTo>
                  <a:lnTo>
                    <a:pt x="4142" y="278"/>
                  </a:lnTo>
                  <a:lnTo>
                    <a:pt x="4216" y="574"/>
                  </a:lnTo>
                  <a:lnTo>
                    <a:pt x="4234" y="888"/>
                  </a:lnTo>
                  <a:lnTo>
                    <a:pt x="4234" y="1184"/>
                  </a:lnTo>
                  <a:lnTo>
                    <a:pt x="4197" y="1461"/>
                  </a:lnTo>
                  <a:lnTo>
                    <a:pt x="4142" y="1757"/>
                  </a:lnTo>
                  <a:lnTo>
                    <a:pt x="4068" y="2016"/>
                  </a:lnTo>
                  <a:lnTo>
                    <a:pt x="3957" y="2293"/>
                  </a:lnTo>
                  <a:lnTo>
                    <a:pt x="3809" y="2533"/>
                  </a:lnTo>
                  <a:lnTo>
                    <a:pt x="3661" y="2774"/>
                  </a:lnTo>
                  <a:lnTo>
                    <a:pt x="3476" y="2995"/>
                  </a:lnTo>
                  <a:lnTo>
                    <a:pt x="3273" y="3199"/>
                  </a:lnTo>
                  <a:lnTo>
                    <a:pt x="3051" y="3384"/>
                  </a:lnTo>
                  <a:lnTo>
                    <a:pt x="2811" y="3550"/>
                  </a:lnTo>
                  <a:lnTo>
                    <a:pt x="2552" y="3698"/>
                  </a:lnTo>
                  <a:lnTo>
                    <a:pt x="2275" y="3809"/>
                  </a:lnTo>
                  <a:lnTo>
                    <a:pt x="1997" y="3901"/>
                  </a:lnTo>
                  <a:lnTo>
                    <a:pt x="1997" y="3901"/>
                  </a:lnTo>
                  <a:lnTo>
                    <a:pt x="1813" y="3938"/>
                  </a:lnTo>
                  <a:lnTo>
                    <a:pt x="1628" y="3975"/>
                  </a:lnTo>
                  <a:lnTo>
                    <a:pt x="1443" y="3994"/>
                  </a:lnTo>
                  <a:lnTo>
                    <a:pt x="1258" y="3994"/>
                  </a:lnTo>
                  <a:lnTo>
                    <a:pt x="1258" y="3994"/>
                  </a:lnTo>
                  <a:lnTo>
                    <a:pt x="925" y="3975"/>
                  </a:lnTo>
                  <a:lnTo>
                    <a:pt x="611" y="3920"/>
                  </a:lnTo>
                  <a:lnTo>
                    <a:pt x="297" y="3827"/>
                  </a:lnTo>
                  <a:lnTo>
                    <a:pt x="1" y="3716"/>
                  </a:lnTo>
                  <a:lnTo>
                    <a:pt x="1" y="3716"/>
                  </a:lnTo>
                  <a:lnTo>
                    <a:pt x="223" y="3938"/>
                  </a:lnTo>
                  <a:lnTo>
                    <a:pt x="463" y="4141"/>
                  </a:lnTo>
                  <a:lnTo>
                    <a:pt x="722" y="4308"/>
                  </a:lnTo>
                  <a:lnTo>
                    <a:pt x="999" y="4456"/>
                  </a:lnTo>
                  <a:lnTo>
                    <a:pt x="1295" y="4567"/>
                  </a:lnTo>
                  <a:lnTo>
                    <a:pt x="1591" y="4641"/>
                  </a:lnTo>
                  <a:lnTo>
                    <a:pt x="1905" y="4696"/>
                  </a:lnTo>
                  <a:lnTo>
                    <a:pt x="2238" y="4714"/>
                  </a:lnTo>
                  <a:lnTo>
                    <a:pt x="2238" y="4714"/>
                  </a:lnTo>
                  <a:lnTo>
                    <a:pt x="2404" y="4714"/>
                  </a:lnTo>
                  <a:lnTo>
                    <a:pt x="2589" y="4696"/>
                  </a:lnTo>
                  <a:lnTo>
                    <a:pt x="2774" y="4659"/>
                  </a:lnTo>
                  <a:lnTo>
                    <a:pt x="2959" y="4622"/>
                  </a:lnTo>
                  <a:lnTo>
                    <a:pt x="2959" y="4622"/>
                  </a:lnTo>
                  <a:lnTo>
                    <a:pt x="3254" y="4530"/>
                  </a:lnTo>
                  <a:lnTo>
                    <a:pt x="3532" y="4419"/>
                  </a:lnTo>
                  <a:lnTo>
                    <a:pt x="3790" y="4271"/>
                  </a:lnTo>
                  <a:lnTo>
                    <a:pt x="4031" y="4104"/>
                  </a:lnTo>
                  <a:lnTo>
                    <a:pt x="4253" y="3920"/>
                  </a:lnTo>
                  <a:lnTo>
                    <a:pt x="4456" y="3716"/>
                  </a:lnTo>
                  <a:lnTo>
                    <a:pt x="4622" y="3494"/>
                  </a:lnTo>
                  <a:lnTo>
                    <a:pt x="4789" y="3254"/>
                  </a:lnTo>
                  <a:lnTo>
                    <a:pt x="4918" y="3014"/>
                  </a:lnTo>
                  <a:lnTo>
                    <a:pt x="5029" y="2737"/>
                  </a:lnTo>
                  <a:lnTo>
                    <a:pt x="5121" y="2478"/>
                  </a:lnTo>
                  <a:lnTo>
                    <a:pt x="5177" y="2182"/>
                  </a:lnTo>
                  <a:lnTo>
                    <a:pt x="5214" y="1905"/>
                  </a:lnTo>
                  <a:lnTo>
                    <a:pt x="5214" y="1609"/>
                  </a:lnTo>
                  <a:lnTo>
                    <a:pt x="5177" y="1313"/>
                  </a:lnTo>
                  <a:lnTo>
                    <a:pt x="5121" y="999"/>
                  </a:lnTo>
                  <a:lnTo>
                    <a:pt x="5121" y="999"/>
                  </a:lnTo>
                  <a:lnTo>
                    <a:pt x="5029" y="740"/>
                  </a:lnTo>
                  <a:lnTo>
                    <a:pt x="4937" y="481"/>
                  </a:lnTo>
                  <a:lnTo>
                    <a:pt x="4807" y="241"/>
                  </a:lnTo>
                  <a:lnTo>
                    <a:pt x="46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fill="none" extrusionOk="0">
                  <a:moveTo>
                    <a:pt x="1886" y="1"/>
                  </a:moveTo>
                  <a:lnTo>
                    <a:pt x="1886" y="1"/>
                  </a:ln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56" y="2533"/>
                  </a:lnTo>
                  <a:lnTo>
                    <a:pt x="93" y="2533"/>
                  </a:lnTo>
                  <a:lnTo>
                    <a:pt x="93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78" y="19"/>
                  </a:lnTo>
                  <a:lnTo>
                    <a:pt x="1941" y="1"/>
                  </a:lnTo>
                  <a:lnTo>
                    <a:pt x="18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fill="none" extrusionOk="0">
                  <a:moveTo>
                    <a:pt x="573" y="12626"/>
                  </a:moveTo>
                  <a:lnTo>
                    <a:pt x="573" y="12626"/>
                  </a:lnTo>
                  <a:lnTo>
                    <a:pt x="462" y="12608"/>
                  </a:lnTo>
                  <a:lnTo>
                    <a:pt x="351" y="12589"/>
                  </a:lnTo>
                  <a:lnTo>
                    <a:pt x="259" y="12534"/>
                  </a:lnTo>
                  <a:lnTo>
                    <a:pt x="185" y="12460"/>
                  </a:lnTo>
                  <a:lnTo>
                    <a:pt x="185" y="12460"/>
                  </a:lnTo>
                  <a:lnTo>
                    <a:pt x="93" y="12386"/>
                  </a:lnTo>
                  <a:lnTo>
                    <a:pt x="56" y="12275"/>
                  </a:lnTo>
                  <a:lnTo>
                    <a:pt x="19" y="12182"/>
                  </a:lnTo>
                  <a:lnTo>
                    <a:pt x="0" y="12071"/>
                  </a:lnTo>
                  <a:lnTo>
                    <a:pt x="0" y="11961"/>
                  </a:lnTo>
                  <a:lnTo>
                    <a:pt x="37" y="11850"/>
                  </a:lnTo>
                  <a:lnTo>
                    <a:pt x="93" y="11757"/>
                  </a:lnTo>
                  <a:lnTo>
                    <a:pt x="148" y="11665"/>
                  </a:lnTo>
                  <a:lnTo>
                    <a:pt x="11054" y="185"/>
                  </a:lnTo>
                  <a:lnTo>
                    <a:pt x="11054" y="185"/>
                  </a:lnTo>
                  <a:lnTo>
                    <a:pt x="11147" y="111"/>
                  </a:lnTo>
                  <a:lnTo>
                    <a:pt x="11239" y="56"/>
                  </a:lnTo>
                  <a:lnTo>
                    <a:pt x="11350" y="19"/>
                  </a:lnTo>
                  <a:lnTo>
                    <a:pt x="11461" y="1"/>
                  </a:lnTo>
                  <a:lnTo>
                    <a:pt x="11572" y="19"/>
                  </a:lnTo>
                  <a:lnTo>
                    <a:pt x="11664" y="38"/>
                  </a:lnTo>
                  <a:lnTo>
                    <a:pt x="11775" y="93"/>
                  </a:lnTo>
                  <a:lnTo>
                    <a:pt x="11868" y="167"/>
                  </a:lnTo>
                  <a:lnTo>
                    <a:pt x="11868" y="167"/>
                  </a:lnTo>
                  <a:lnTo>
                    <a:pt x="11942" y="241"/>
                  </a:lnTo>
                  <a:lnTo>
                    <a:pt x="11997" y="352"/>
                  </a:lnTo>
                  <a:lnTo>
                    <a:pt x="12034" y="444"/>
                  </a:lnTo>
                  <a:lnTo>
                    <a:pt x="12034" y="555"/>
                  </a:lnTo>
                  <a:lnTo>
                    <a:pt x="12034" y="666"/>
                  </a:lnTo>
                  <a:lnTo>
                    <a:pt x="11997" y="777"/>
                  </a:lnTo>
                  <a:lnTo>
                    <a:pt x="11960" y="869"/>
                  </a:lnTo>
                  <a:lnTo>
                    <a:pt x="11886" y="962"/>
                  </a:lnTo>
                  <a:lnTo>
                    <a:pt x="980" y="12441"/>
                  </a:lnTo>
                  <a:lnTo>
                    <a:pt x="980" y="12441"/>
                  </a:lnTo>
                  <a:lnTo>
                    <a:pt x="887" y="12515"/>
                  </a:lnTo>
                  <a:lnTo>
                    <a:pt x="795" y="12571"/>
                  </a:lnTo>
                  <a:lnTo>
                    <a:pt x="684" y="12608"/>
                  </a:lnTo>
                  <a:lnTo>
                    <a:pt x="573" y="126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56"/>
                  </a:moveTo>
                  <a:lnTo>
                    <a:pt x="5860" y="2256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39"/>
                  </a:lnTo>
                  <a:lnTo>
                    <a:pt x="5860" y="3716"/>
                  </a:lnTo>
                  <a:lnTo>
                    <a:pt x="5768" y="3993"/>
                  </a:lnTo>
                  <a:lnTo>
                    <a:pt x="5657" y="4252"/>
                  </a:lnTo>
                  <a:lnTo>
                    <a:pt x="5527" y="4511"/>
                  </a:lnTo>
                  <a:lnTo>
                    <a:pt x="5361" y="4733"/>
                  </a:lnTo>
                  <a:lnTo>
                    <a:pt x="5195" y="4973"/>
                  </a:lnTo>
                  <a:lnTo>
                    <a:pt x="4991" y="5176"/>
                  </a:lnTo>
                  <a:lnTo>
                    <a:pt x="4770" y="5361"/>
                  </a:lnTo>
                  <a:lnTo>
                    <a:pt x="4529" y="5528"/>
                  </a:lnTo>
                  <a:lnTo>
                    <a:pt x="4270" y="5657"/>
                  </a:lnTo>
                  <a:lnTo>
                    <a:pt x="3993" y="5768"/>
                  </a:lnTo>
                  <a:lnTo>
                    <a:pt x="3697" y="5860"/>
                  </a:lnTo>
                  <a:lnTo>
                    <a:pt x="3697" y="5860"/>
                  </a:lnTo>
                  <a:lnTo>
                    <a:pt x="3402" y="5916"/>
                  </a:lnTo>
                  <a:lnTo>
                    <a:pt x="3106" y="5953"/>
                  </a:lnTo>
                  <a:lnTo>
                    <a:pt x="2810" y="5953"/>
                  </a:lnTo>
                  <a:lnTo>
                    <a:pt x="2514" y="5916"/>
                  </a:lnTo>
                  <a:lnTo>
                    <a:pt x="2237" y="5860"/>
                  </a:lnTo>
                  <a:lnTo>
                    <a:pt x="1960" y="5786"/>
                  </a:lnTo>
                  <a:lnTo>
                    <a:pt x="1701" y="5675"/>
                  </a:lnTo>
                  <a:lnTo>
                    <a:pt x="1442" y="5528"/>
                  </a:lnTo>
                  <a:lnTo>
                    <a:pt x="1202" y="5380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70"/>
                  </a:lnTo>
                  <a:lnTo>
                    <a:pt x="425" y="4529"/>
                  </a:lnTo>
                  <a:lnTo>
                    <a:pt x="278" y="4271"/>
                  </a:lnTo>
                  <a:lnTo>
                    <a:pt x="167" y="3993"/>
                  </a:lnTo>
                  <a:lnTo>
                    <a:pt x="74" y="3698"/>
                  </a:lnTo>
                  <a:lnTo>
                    <a:pt x="74" y="3698"/>
                  </a:lnTo>
                  <a:lnTo>
                    <a:pt x="19" y="3402"/>
                  </a:lnTo>
                  <a:lnTo>
                    <a:pt x="0" y="3106"/>
                  </a:lnTo>
                  <a:lnTo>
                    <a:pt x="0" y="2810"/>
                  </a:lnTo>
                  <a:lnTo>
                    <a:pt x="19" y="2533"/>
                  </a:lnTo>
                  <a:lnTo>
                    <a:pt x="74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3" y="1220"/>
                  </a:lnTo>
                  <a:lnTo>
                    <a:pt x="758" y="999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05" y="444"/>
                  </a:lnTo>
                  <a:lnTo>
                    <a:pt x="1664" y="296"/>
                  </a:lnTo>
                  <a:lnTo>
                    <a:pt x="1941" y="185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37"/>
                  </a:lnTo>
                  <a:lnTo>
                    <a:pt x="2829" y="0"/>
                  </a:lnTo>
                  <a:lnTo>
                    <a:pt x="3124" y="0"/>
                  </a:lnTo>
                  <a:lnTo>
                    <a:pt x="3420" y="37"/>
                  </a:lnTo>
                  <a:lnTo>
                    <a:pt x="3697" y="93"/>
                  </a:lnTo>
                  <a:lnTo>
                    <a:pt x="3975" y="167"/>
                  </a:lnTo>
                  <a:lnTo>
                    <a:pt x="4252" y="278"/>
                  </a:lnTo>
                  <a:lnTo>
                    <a:pt x="4492" y="426"/>
                  </a:lnTo>
                  <a:lnTo>
                    <a:pt x="4733" y="573"/>
                  </a:lnTo>
                  <a:lnTo>
                    <a:pt x="4954" y="758"/>
                  </a:lnTo>
                  <a:lnTo>
                    <a:pt x="5158" y="962"/>
                  </a:lnTo>
                  <a:lnTo>
                    <a:pt x="5343" y="1184"/>
                  </a:lnTo>
                  <a:lnTo>
                    <a:pt x="5509" y="1424"/>
                  </a:lnTo>
                  <a:lnTo>
                    <a:pt x="5657" y="1683"/>
                  </a:lnTo>
                  <a:lnTo>
                    <a:pt x="5768" y="1960"/>
                  </a:lnTo>
                  <a:lnTo>
                    <a:pt x="5860" y="22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fill="none" extrusionOk="0">
                  <a:moveTo>
                    <a:pt x="3494" y="1"/>
                  </a:moveTo>
                  <a:lnTo>
                    <a:pt x="3494" y="1"/>
                  </a:ln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fill="none" extrusionOk="0">
                  <a:moveTo>
                    <a:pt x="1886" y="1"/>
                  </a:moveTo>
                  <a:lnTo>
                    <a:pt x="1886" y="1"/>
                  </a:ln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56" y="2533"/>
                  </a:lnTo>
                  <a:lnTo>
                    <a:pt x="93" y="2533"/>
                  </a:lnTo>
                  <a:lnTo>
                    <a:pt x="93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79" y="19"/>
                  </a:lnTo>
                  <a:lnTo>
                    <a:pt x="1942" y="1"/>
                  </a:lnTo>
                  <a:lnTo>
                    <a:pt x="18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4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4"/>
          <p:cNvSpPr txBox="1">
            <a:spLocks noGrp="1"/>
          </p:cNvSpPr>
          <p:nvPr>
            <p:ph type="title"/>
          </p:nvPr>
        </p:nvSpPr>
        <p:spPr>
          <a:xfrm>
            <a:off x="713250" y="2943200"/>
            <a:ext cx="77175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4"/>
          <p:cNvSpPr txBox="1">
            <a:spLocks noGrp="1"/>
          </p:cNvSpPr>
          <p:nvPr>
            <p:ph type="subTitle" idx="1"/>
          </p:nvPr>
        </p:nvSpPr>
        <p:spPr>
          <a:xfrm>
            <a:off x="714781" y="1651600"/>
            <a:ext cx="7714500" cy="12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4"/>
          <p:cNvSpPr/>
          <p:nvPr/>
        </p:nvSpPr>
        <p:spPr>
          <a:xfrm flipH="1">
            <a:off x="6" y="3471902"/>
            <a:ext cx="3875406" cy="166361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4"/>
          <p:cNvSpPr/>
          <p:nvPr/>
        </p:nvSpPr>
        <p:spPr>
          <a:xfrm>
            <a:off x="5268606" y="3471902"/>
            <a:ext cx="3875406" cy="166361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4"/>
          <p:cNvSpPr/>
          <p:nvPr/>
        </p:nvSpPr>
        <p:spPr>
          <a:xfrm rot="10800000" flipH="1">
            <a:off x="2833459" y="0"/>
            <a:ext cx="3477082" cy="1257315"/>
          </a:xfrm>
          <a:custGeom>
            <a:avLst/>
            <a:gdLst/>
            <a:ahLst/>
            <a:cxnLst/>
            <a:rect l="l" t="t" r="r" b="b"/>
            <a:pathLst>
              <a:path w="62605" h="22638" extrusionOk="0">
                <a:moveTo>
                  <a:pt x="37049" y="0"/>
                </a:moveTo>
                <a:lnTo>
                  <a:pt x="36150" y="22"/>
                </a:lnTo>
                <a:lnTo>
                  <a:pt x="35251" y="66"/>
                </a:lnTo>
                <a:lnTo>
                  <a:pt x="34351" y="132"/>
                </a:lnTo>
                <a:lnTo>
                  <a:pt x="33452" y="198"/>
                </a:lnTo>
                <a:lnTo>
                  <a:pt x="32553" y="285"/>
                </a:lnTo>
                <a:lnTo>
                  <a:pt x="31631" y="395"/>
                </a:lnTo>
                <a:lnTo>
                  <a:pt x="30732" y="527"/>
                </a:lnTo>
                <a:lnTo>
                  <a:pt x="29833" y="658"/>
                </a:lnTo>
                <a:lnTo>
                  <a:pt x="28933" y="812"/>
                </a:lnTo>
                <a:lnTo>
                  <a:pt x="28056" y="987"/>
                </a:lnTo>
                <a:lnTo>
                  <a:pt x="27156" y="1163"/>
                </a:lnTo>
                <a:lnTo>
                  <a:pt x="26279" y="1360"/>
                </a:lnTo>
                <a:lnTo>
                  <a:pt x="25380" y="1558"/>
                </a:lnTo>
                <a:lnTo>
                  <a:pt x="23647" y="2018"/>
                </a:lnTo>
                <a:lnTo>
                  <a:pt x="21914" y="2501"/>
                </a:lnTo>
                <a:lnTo>
                  <a:pt x="20203" y="3049"/>
                </a:lnTo>
                <a:lnTo>
                  <a:pt x="18536" y="3620"/>
                </a:lnTo>
                <a:lnTo>
                  <a:pt x="16913" y="4212"/>
                </a:lnTo>
                <a:lnTo>
                  <a:pt x="16057" y="4563"/>
                </a:lnTo>
                <a:lnTo>
                  <a:pt x="15202" y="4914"/>
                </a:lnTo>
                <a:lnTo>
                  <a:pt x="14346" y="5309"/>
                </a:lnTo>
                <a:lnTo>
                  <a:pt x="13513" y="5703"/>
                </a:lnTo>
                <a:lnTo>
                  <a:pt x="12679" y="6142"/>
                </a:lnTo>
                <a:lnTo>
                  <a:pt x="11867" y="6581"/>
                </a:lnTo>
                <a:lnTo>
                  <a:pt x="11056" y="7042"/>
                </a:lnTo>
                <a:lnTo>
                  <a:pt x="10288" y="7546"/>
                </a:lnTo>
                <a:lnTo>
                  <a:pt x="9498" y="8051"/>
                </a:lnTo>
                <a:lnTo>
                  <a:pt x="8753" y="8599"/>
                </a:lnTo>
                <a:lnTo>
                  <a:pt x="8029" y="9169"/>
                </a:lnTo>
                <a:lnTo>
                  <a:pt x="7305" y="9740"/>
                </a:lnTo>
                <a:lnTo>
                  <a:pt x="6625" y="10354"/>
                </a:lnTo>
                <a:lnTo>
                  <a:pt x="5945" y="10990"/>
                </a:lnTo>
                <a:lnTo>
                  <a:pt x="5309" y="11670"/>
                </a:lnTo>
                <a:lnTo>
                  <a:pt x="4695" y="12350"/>
                </a:lnTo>
                <a:lnTo>
                  <a:pt x="4234" y="12898"/>
                </a:lnTo>
                <a:lnTo>
                  <a:pt x="3773" y="13469"/>
                </a:lnTo>
                <a:lnTo>
                  <a:pt x="3356" y="14061"/>
                </a:lnTo>
                <a:lnTo>
                  <a:pt x="2962" y="14653"/>
                </a:lnTo>
                <a:lnTo>
                  <a:pt x="2589" y="15267"/>
                </a:lnTo>
                <a:lnTo>
                  <a:pt x="2238" y="15882"/>
                </a:lnTo>
                <a:lnTo>
                  <a:pt x="1887" y="16518"/>
                </a:lnTo>
                <a:lnTo>
                  <a:pt x="1580" y="17176"/>
                </a:lnTo>
                <a:lnTo>
                  <a:pt x="1295" y="17834"/>
                </a:lnTo>
                <a:lnTo>
                  <a:pt x="1031" y="18492"/>
                </a:lnTo>
                <a:lnTo>
                  <a:pt x="812" y="19172"/>
                </a:lnTo>
                <a:lnTo>
                  <a:pt x="593" y="19852"/>
                </a:lnTo>
                <a:lnTo>
                  <a:pt x="395" y="20532"/>
                </a:lnTo>
                <a:lnTo>
                  <a:pt x="242" y="21234"/>
                </a:lnTo>
                <a:lnTo>
                  <a:pt x="110" y="21936"/>
                </a:lnTo>
                <a:lnTo>
                  <a:pt x="0" y="22638"/>
                </a:lnTo>
                <a:lnTo>
                  <a:pt x="62407" y="22638"/>
                </a:lnTo>
                <a:lnTo>
                  <a:pt x="62495" y="21980"/>
                </a:lnTo>
                <a:lnTo>
                  <a:pt x="62560" y="21322"/>
                </a:lnTo>
                <a:lnTo>
                  <a:pt x="62582" y="20663"/>
                </a:lnTo>
                <a:lnTo>
                  <a:pt x="62604" y="19983"/>
                </a:lnTo>
                <a:lnTo>
                  <a:pt x="62604" y="19325"/>
                </a:lnTo>
                <a:lnTo>
                  <a:pt x="62582" y="18667"/>
                </a:lnTo>
                <a:lnTo>
                  <a:pt x="62516" y="18009"/>
                </a:lnTo>
                <a:lnTo>
                  <a:pt x="62451" y="17373"/>
                </a:lnTo>
                <a:lnTo>
                  <a:pt x="62341" y="16715"/>
                </a:lnTo>
                <a:lnTo>
                  <a:pt x="62231" y="16057"/>
                </a:lnTo>
                <a:lnTo>
                  <a:pt x="62078" y="15421"/>
                </a:lnTo>
                <a:lnTo>
                  <a:pt x="61924" y="14785"/>
                </a:lnTo>
                <a:lnTo>
                  <a:pt x="61727" y="14149"/>
                </a:lnTo>
                <a:lnTo>
                  <a:pt x="61507" y="13534"/>
                </a:lnTo>
                <a:lnTo>
                  <a:pt x="61266" y="12920"/>
                </a:lnTo>
                <a:lnTo>
                  <a:pt x="61003" y="12306"/>
                </a:lnTo>
                <a:lnTo>
                  <a:pt x="60718" y="11736"/>
                </a:lnTo>
                <a:lnTo>
                  <a:pt x="60411" y="11165"/>
                </a:lnTo>
                <a:lnTo>
                  <a:pt x="60104" y="10617"/>
                </a:lnTo>
                <a:lnTo>
                  <a:pt x="59753" y="10091"/>
                </a:lnTo>
                <a:lnTo>
                  <a:pt x="59402" y="9564"/>
                </a:lnTo>
                <a:lnTo>
                  <a:pt x="59029" y="9060"/>
                </a:lnTo>
                <a:lnTo>
                  <a:pt x="58634" y="8555"/>
                </a:lnTo>
                <a:lnTo>
                  <a:pt x="58217" y="8072"/>
                </a:lnTo>
                <a:lnTo>
                  <a:pt x="57800" y="7612"/>
                </a:lnTo>
                <a:lnTo>
                  <a:pt x="57362" y="7151"/>
                </a:lnTo>
                <a:lnTo>
                  <a:pt x="56901" y="6712"/>
                </a:lnTo>
                <a:lnTo>
                  <a:pt x="56418" y="6274"/>
                </a:lnTo>
                <a:lnTo>
                  <a:pt x="55936" y="5857"/>
                </a:lnTo>
                <a:lnTo>
                  <a:pt x="55453" y="5462"/>
                </a:lnTo>
                <a:lnTo>
                  <a:pt x="54949" y="5067"/>
                </a:lnTo>
                <a:lnTo>
                  <a:pt x="54422" y="4694"/>
                </a:lnTo>
                <a:lnTo>
                  <a:pt x="53896" y="4343"/>
                </a:lnTo>
                <a:lnTo>
                  <a:pt x="53347" y="3992"/>
                </a:lnTo>
                <a:lnTo>
                  <a:pt x="52799" y="3663"/>
                </a:lnTo>
                <a:lnTo>
                  <a:pt x="52229" y="3356"/>
                </a:lnTo>
                <a:lnTo>
                  <a:pt x="51658" y="3049"/>
                </a:lnTo>
                <a:lnTo>
                  <a:pt x="51088" y="2764"/>
                </a:lnTo>
                <a:lnTo>
                  <a:pt x="50496" y="2479"/>
                </a:lnTo>
                <a:lnTo>
                  <a:pt x="49904" y="2238"/>
                </a:lnTo>
                <a:lnTo>
                  <a:pt x="49311" y="1996"/>
                </a:lnTo>
                <a:lnTo>
                  <a:pt x="48697" y="1755"/>
                </a:lnTo>
                <a:lnTo>
                  <a:pt x="48083" y="1536"/>
                </a:lnTo>
                <a:lnTo>
                  <a:pt x="47469" y="1338"/>
                </a:lnTo>
                <a:lnTo>
                  <a:pt x="46855" y="1163"/>
                </a:lnTo>
                <a:lnTo>
                  <a:pt x="46240" y="987"/>
                </a:lnTo>
                <a:lnTo>
                  <a:pt x="45604" y="856"/>
                </a:lnTo>
                <a:lnTo>
                  <a:pt x="44990" y="702"/>
                </a:lnTo>
                <a:lnTo>
                  <a:pt x="44113" y="549"/>
                </a:lnTo>
                <a:lnTo>
                  <a:pt x="43257" y="395"/>
                </a:lnTo>
                <a:lnTo>
                  <a:pt x="42380" y="285"/>
                </a:lnTo>
                <a:lnTo>
                  <a:pt x="41502" y="176"/>
                </a:lnTo>
                <a:lnTo>
                  <a:pt x="40625" y="110"/>
                </a:lnTo>
                <a:lnTo>
                  <a:pt x="39726" y="44"/>
                </a:lnTo>
                <a:lnTo>
                  <a:pt x="38848" y="22"/>
                </a:lnTo>
                <a:lnTo>
                  <a:pt x="379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14"/>
          <p:cNvGrpSpPr/>
          <p:nvPr/>
        </p:nvGrpSpPr>
        <p:grpSpPr>
          <a:xfrm>
            <a:off x="7775050" y="154935"/>
            <a:ext cx="1045827" cy="1035871"/>
            <a:chOff x="3757075" y="4675675"/>
            <a:chExt cx="808900" cy="801200"/>
          </a:xfrm>
        </p:grpSpPr>
        <p:sp>
          <p:nvSpPr>
            <p:cNvPr id="987" name="Google Shape;987;p14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14"/>
          <p:cNvSpPr/>
          <p:nvPr/>
        </p:nvSpPr>
        <p:spPr>
          <a:xfrm>
            <a:off x="1728200" y="-10047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14"/>
          <p:cNvGrpSpPr/>
          <p:nvPr/>
        </p:nvGrpSpPr>
        <p:grpSpPr>
          <a:xfrm>
            <a:off x="8527540" y="2943207"/>
            <a:ext cx="406962" cy="269789"/>
            <a:chOff x="1360000" y="2360700"/>
            <a:chExt cx="481100" cy="318900"/>
          </a:xfrm>
        </p:grpSpPr>
        <p:sp>
          <p:nvSpPr>
            <p:cNvPr id="1003" name="Google Shape;1003;p14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14"/>
          <p:cNvGrpSpPr/>
          <p:nvPr/>
        </p:nvGrpSpPr>
        <p:grpSpPr>
          <a:xfrm>
            <a:off x="562025" y="215750"/>
            <a:ext cx="598475" cy="563375"/>
            <a:chOff x="5732700" y="268150"/>
            <a:chExt cx="598475" cy="563375"/>
          </a:xfrm>
        </p:grpSpPr>
        <p:sp>
          <p:nvSpPr>
            <p:cNvPr id="1007" name="Google Shape;1007;p14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15"/>
          <p:cNvSpPr/>
          <p:nvPr/>
        </p:nvSpPr>
        <p:spPr>
          <a:xfrm rot="-5400234" flipH="1">
            <a:off x="7361251" y="3359807"/>
            <a:ext cx="2494530" cy="1070814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5"/>
          <p:cNvSpPr/>
          <p:nvPr/>
        </p:nvSpPr>
        <p:spPr>
          <a:xfrm>
            <a:off x="0" y="0"/>
            <a:ext cx="1746100" cy="1611725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5"/>
          <p:cNvSpPr/>
          <p:nvPr/>
        </p:nvSpPr>
        <p:spPr>
          <a:xfrm rot="-1565152">
            <a:off x="-186327" y="1643034"/>
            <a:ext cx="896039" cy="639949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5"/>
          <p:cNvSpPr/>
          <p:nvPr/>
        </p:nvSpPr>
        <p:spPr>
          <a:xfrm>
            <a:off x="8804552" y="1899539"/>
            <a:ext cx="175867" cy="178000"/>
          </a:xfrm>
          <a:custGeom>
            <a:avLst/>
            <a:gdLst/>
            <a:ahLst/>
            <a:cxnLst/>
            <a:rect l="l" t="t" r="r" b="b"/>
            <a:pathLst>
              <a:path w="5441" h="5507" extrusionOk="0">
                <a:moveTo>
                  <a:pt x="2567" y="1"/>
                </a:moveTo>
                <a:lnTo>
                  <a:pt x="2326" y="23"/>
                </a:lnTo>
                <a:lnTo>
                  <a:pt x="2062" y="67"/>
                </a:lnTo>
                <a:lnTo>
                  <a:pt x="1799" y="132"/>
                </a:lnTo>
                <a:lnTo>
                  <a:pt x="1558" y="220"/>
                </a:lnTo>
                <a:lnTo>
                  <a:pt x="1317" y="352"/>
                </a:lnTo>
                <a:lnTo>
                  <a:pt x="1075" y="505"/>
                </a:lnTo>
                <a:lnTo>
                  <a:pt x="856" y="681"/>
                </a:lnTo>
                <a:lnTo>
                  <a:pt x="680" y="878"/>
                </a:lnTo>
                <a:lnTo>
                  <a:pt x="505" y="1076"/>
                </a:lnTo>
                <a:lnTo>
                  <a:pt x="373" y="1295"/>
                </a:lnTo>
                <a:lnTo>
                  <a:pt x="242" y="1536"/>
                </a:lnTo>
                <a:lnTo>
                  <a:pt x="154" y="1778"/>
                </a:lnTo>
                <a:lnTo>
                  <a:pt x="66" y="2019"/>
                </a:lnTo>
                <a:lnTo>
                  <a:pt x="22" y="2282"/>
                </a:lnTo>
                <a:lnTo>
                  <a:pt x="0" y="2545"/>
                </a:lnTo>
                <a:lnTo>
                  <a:pt x="0" y="2809"/>
                </a:lnTo>
                <a:lnTo>
                  <a:pt x="22" y="3072"/>
                </a:lnTo>
                <a:lnTo>
                  <a:pt x="88" y="3335"/>
                </a:lnTo>
                <a:lnTo>
                  <a:pt x="154" y="3598"/>
                </a:lnTo>
                <a:lnTo>
                  <a:pt x="264" y="3862"/>
                </a:lnTo>
                <a:lnTo>
                  <a:pt x="395" y="4103"/>
                </a:lnTo>
                <a:lnTo>
                  <a:pt x="549" y="4344"/>
                </a:lnTo>
                <a:lnTo>
                  <a:pt x="724" y="4563"/>
                </a:lnTo>
                <a:lnTo>
                  <a:pt x="922" y="4761"/>
                </a:lnTo>
                <a:lnTo>
                  <a:pt x="1141" y="4936"/>
                </a:lnTo>
                <a:lnTo>
                  <a:pt x="1360" y="5090"/>
                </a:lnTo>
                <a:lnTo>
                  <a:pt x="1602" y="5222"/>
                </a:lnTo>
                <a:lnTo>
                  <a:pt x="1843" y="5309"/>
                </a:lnTo>
                <a:lnTo>
                  <a:pt x="2084" y="5397"/>
                </a:lnTo>
                <a:lnTo>
                  <a:pt x="2348" y="5463"/>
                </a:lnTo>
                <a:lnTo>
                  <a:pt x="2611" y="5485"/>
                </a:lnTo>
                <a:lnTo>
                  <a:pt x="2874" y="5507"/>
                </a:lnTo>
                <a:lnTo>
                  <a:pt x="3137" y="5485"/>
                </a:lnTo>
                <a:lnTo>
                  <a:pt x="3379" y="5441"/>
                </a:lnTo>
                <a:lnTo>
                  <a:pt x="3642" y="5353"/>
                </a:lnTo>
                <a:lnTo>
                  <a:pt x="3883" y="5265"/>
                </a:lnTo>
                <a:lnTo>
                  <a:pt x="4124" y="5134"/>
                </a:lnTo>
                <a:lnTo>
                  <a:pt x="4366" y="4980"/>
                </a:lnTo>
                <a:lnTo>
                  <a:pt x="4585" y="4805"/>
                </a:lnTo>
                <a:lnTo>
                  <a:pt x="4760" y="4629"/>
                </a:lnTo>
                <a:lnTo>
                  <a:pt x="4936" y="4410"/>
                </a:lnTo>
                <a:lnTo>
                  <a:pt x="5090" y="4191"/>
                </a:lnTo>
                <a:lnTo>
                  <a:pt x="5199" y="3949"/>
                </a:lnTo>
                <a:lnTo>
                  <a:pt x="5309" y="3708"/>
                </a:lnTo>
                <a:lnTo>
                  <a:pt x="5375" y="3467"/>
                </a:lnTo>
                <a:lnTo>
                  <a:pt x="5419" y="3203"/>
                </a:lnTo>
                <a:lnTo>
                  <a:pt x="5441" y="2940"/>
                </a:lnTo>
                <a:lnTo>
                  <a:pt x="5441" y="2677"/>
                </a:lnTo>
                <a:lnTo>
                  <a:pt x="5419" y="2414"/>
                </a:lnTo>
                <a:lnTo>
                  <a:pt x="5375" y="2151"/>
                </a:lnTo>
                <a:lnTo>
                  <a:pt x="5287" y="1887"/>
                </a:lnTo>
                <a:lnTo>
                  <a:pt x="5177" y="1646"/>
                </a:lnTo>
                <a:lnTo>
                  <a:pt x="5046" y="1383"/>
                </a:lnTo>
                <a:lnTo>
                  <a:pt x="4892" y="1163"/>
                </a:lnTo>
                <a:lnTo>
                  <a:pt x="4717" y="922"/>
                </a:lnTo>
                <a:lnTo>
                  <a:pt x="4519" y="725"/>
                </a:lnTo>
                <a:lnTo>
                  <a:pt x="4322" y="549"/>
                </a:lnTo>
                <a:lnTo>
                  <a:pt x="4080" y="396"/>
                </a:lnTo>
                <a:lnTo>
                  <a:pt x="3861" y="286"/>
                </a:lnTo>
                <a:lnTo>
                  <a:pt x="3598" y="176"/>
                </a:lnTo>
                <a:lnTo>
                  <a:pt x="3357" y="89"/>
                </a:lnTo>
                <a:lnTo>
                  <a:pt x="3093" y="23"/>
                </a:lnTo>
                <a:lnTo>
                  <a:pt x="28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5"/>
          <p:cNvSpPr/>
          <p:nvPr/>
        </p:nvSpPr>
        <p:spPr>
          <a:xfrm>
            <a:off x="8593971" y="1879693"/>
            <a:ext cx="101428" cy="75893"/>
          </a:xfrm>
          <a:custGeom>
            <a:avLst/>
            <a:gdLst/>
            <a:ahLst/>
            <a:cxnLst/>
            <a:rect l="l" t="t" r="r" b="b"/>
            <a:pathLst>
              <a:path w="3138" h="2348" extrusionOk="0">
                <a:moveTo>
                  <a:pt x="1821" y="1"/>
                </a:moveTo>
                <a:lnTo>
                  <a:pt x="1514" y="45"/>
                </a:lnTo>
                <a:lnTo>
                  <a:pt x="1207" y="132"/>
                </a:lnTo>
                <a:lnTo>
                  <a:pt x="900" y="264"/>
                </a:lnTo>
                <a:lnTo>
                  <a:pt x="637" y="417"/>
                </a:lnTo>
                <a:lnTo>
                  <a:pt x="417" y="615"/>
                </a:lnTo>
                <a:lnTo>
                  <a:pt x="242" y="812"/>
                </a:lnTo>
                <a:lnTo>
                  <a:pt x="110" y="1054"/>
                </a:lnTo>
                <a:lnTo>
                  <a:pt x="66" y="1163"/>
                </a:lnTo>
                <a:lnTo>
                  <a:pt x="23" y="1273"/>
                </a:lnTo>
                <a:lnTo>
                  <a:pt x="1" y="1383"/>
                </a:lnTo>
                <a:lnTo>
                  <a:pt x="1" y="1492"/>
                </a:lnTo>
                <a:lnTo>
                  <a:pt x="23" y="1602"/>
                </a:lnTo>
                <a:lnTo>
                  <a:pt x="45" y="1712"/>
                </a:lnTo>
                <a:lnTo>
                  <a:pt x="88" y="1821"/>
                </a:lnTo>
                <a:lnTo>
                  <a:pt x="154" y="1909"/>
                </a:lnTo>
                <a:lnTo>
                  <a:pt x="242" y="1997"/>
                </a:lnTo>
                <a:lnTo>
                  <a:pt x="308" y="2085"/>
                </a:lnTo>
                <a:lnTo>
                  <a:pt x="417" y="2150"/>
                </a:lnTo>
                <a:lnTo>
                  <a:pt x="527" y="2194"/>
                </a:lnTo>
                <a:lnTo>
                  <a:pt x="768" y="2282"/>
                </a:lnTo>
                <a:lnTo>
                  <a:pt x="1032" y="2326"/>
                </a:lnTo>
                <a:lnTo>
                  <a:pt x="1339" y="2348"/>
                </a:lnTo>
                <a:lnTo>
                  <a:pt x="1646" y="2304"/>
                </a:lnTo>
                <a:lnTo>
                  <a:pt x="1953" y="2194"/>
                </a:lnTo>
                <a:lnTo>
                  <a:pt x="2260" y="2063"/>
                </a:lnTo>
                <a:lnTo>
                  <a:pt x="2523" y="1909"/>
                </a:lnTo>
                <a:lnTo>
                  <a:pt x="2743" y="1712"/>
                </a:lnTo>
                <a:lnTo>
                  <a:pt x="2918" y="1514"/>
                </a:lnTo>
                <a:lnTo>
                  <a:pt x="3050" y="1295"/>
                </a:lnTo>
                <a:lnTo>
                  <a:pt x="3094" y="1185"/>
                </a:lnTo>
                <a:lnTo>
                  <a:pt x="3115" y="1054"/>
                </a:lnTo>
                <a:lnTo>
                  <a:pt x="3137" y="944"/>
                </a:lnTo>
                <a:lnTo>
                  <a:pt x="3137" y="834"/>
                </a:lnTo>
                <a:lnTo>
                  <a:pt x="3137" y="725"/>
                </a:lnTo>
                <a:lnTo>
                  <a:pt x="3094" y="615"/>
                </a:lnTo>
                <a:lnTo>
                  <a:pt x="3050" y="505"/>
                </a:lnTo>
                <a:lnTo>
                  <a:pt x="2984" y="417"/>
                </a:lnTo>
                <a:lnTo>
                  <a:pt x="2918" y="330"/>
                </a:lnTo>
                <a:lnTo>
                  <a:pt x="2830" y="264"/>
                </a:lnTo>
                <a:lnTo>
                  <a:pt x="2743" y="176"/>
                </a:lnTo>
                <a:lnTo>
                  <a:pt x="2633" y="132"/>
                </a:lnTo>
                <a:lnTo>
                  <a:pt x="2392" y="45"/>
                </a:lnTo>
                <a:lnTo>
                  <a:pt x="21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5"/>
          <p:cNvSpPr/>
          <p:nvPr/>
        </p:nvSpPr>
        <p:spPr>
          <a:xfrm>
            <a:off x="8835033" y="1482644"/>
            <a:ext cx="83715" cy="95060"/>
          </a:xfrm>
          <a:custGeom>
            <a:avLst/>
            <a:gdLst/>
            <a:ahLst/>
            <a:cxnLst/>
            <a:rect l="l" t="t" r="r" b="b"/>
            <a:pathLst>
              <a:path w="2590" h="2941" extrusionOk="0">
                <a:moveTo>
                  <a:pt x="703" y="1"/>
                </a:moveTo>
                <a:lnTo>
                  <a:pt x="593" y="23"/>
                </a:lnTo>
                <a:lnTo>
                  <a:pt x="483" y="67"/>
                </a:lnTo>
                <a:lnTo>
                  <a:pt x="396" y="132"/>
                </a:lnTo>
                <a:lnTo>
                  <a:pt x="286" y="198"/>
                </a:lnTo>
                <a:lnTo>
                  <a:pt x="220" y="286"/>
                </a:lnTo>
                <a:lnTo>
                  <a:pt x="154" y="374"/>
                </a:lnTo>
                <a:lnTo>
                  <a:pt x="110" y="483"/>
                </a:lnTo>
                <a:lnTo>
                  <a:pt x="67" y="593"/>
                </a:lnTo>
                <a:lnTo>
                  <a:pt x="23" y="703"/>
                </a:lnTo>
                <a:lnTo>
                  <a:pt x="1" y="966"/>
                </a:lnTo>
                <a:lnTo>
                  <a:pt x="23" y="1229"/>
                </a:lnTo>
                <a:lnTo>
                  <a:pt x="88" y="1514"/>
                </a:lnTo>
                <a:lnTo>
                  <a:pt x="220" y="1800"/>
                </a:lnTo>
                <a:lnTo>
                  <a:pt x="374" y="2085"/>
                </a:lnTo>
                <a:lnTo>
                  <a:pt x="571" y="2348"/>
                </a:lnTo>
                <a:lnTo>
                  <a:pt x="812" y="2567"/>
                </a:lnTo>
                <a:lnTo>
                  <a:pt x="1054" y="2743"/>
                </a:lnTo>
                <a:lnTo>
                  <a:pt x="1295" y="2852"/>
                </a:lnTo>
                <a:lnTo>
                  <a:pt x="1536" y="2918"/>
                </a:lnTo>
                <a:lnTo>
                  <a:pt x="1646" y="2940"/>
                </a:lnTo>
                <a:lnTo>
                  <a:pt x="1887" y="2940"/>
                </a:lnTo>
                <a:lnTo>
                  <a:pt x="1997" y="2918"/>
                </a:lnTo>
                <a:lnTo>
                  <a:pt x="2107" y="2874"/>
                </a:lnTo>
                <a:lnTo>
                  <a:pt x="2194" y="2809"/>
                </a:lnTo>
                <a:lnTo>
                  <a:pt x="2282" y="2743"/>
                </a:lnTo>
                <a:lnTo>
                  <a:pt x="2370" y="2655"/>
                </a:lnTo>
                <a:lnTo>
                  <a:pt x="2436" y="2567"/>
                </a:lnTo>
                <a:lnTo>
                  <a:pt x="2479" y="2458"/>
                </a:lnTo>
                <a:lnTo>
                  <a:pt x="2523" y="2348"/>
                </a:lnTo>
                <a:lnTo>
                  <a:pt x="2567" y="2238"/>
                </a:lnTo>
                <a:lnTo>
                  <a:pt x="2589" y="1975"/>
                </a:lnTo>
                <a:lnTo>
                  <a:pt x="2567" y="1712"/>
                </a:lnTo>
                <a:lnTo>
                  <a:pt x="2479" y="1427"/>
                </a:lnTo>
                <a:lnTo>
                  <a:pt x="2370" y="1141"/>
                </a:lnTo>
                <a:lnTo>
                  <a:pt x="2216" y="856"/>
                </a:lnTo>
                <a:lnTo>
                  <a:pt x="1997" y="593"/>
                </a:lnTo>
                <a:lnTo>
                  <a:pt x="1777" y="374"/>
                </a:lnTo>
                <a:lnTo>
                  <a:pt x="1536" y="198"/>
                </a:lnTo>
                <a:lnTo>
                  <a:pt x="1295" y="89"/>
                </a:lnTo>
                <a:lnTo>
                  <a:pt x="1054" y="23"/>
                </a:lnTo>
                <a:lnTo>
                  <a:pt x="92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5"/>
          <p:cNvSpPr/>
          <p:nvPr/>
        </p:nvSpPr>
        <p:spPr>
          <a:xfrm>
            <a:off x="8565625" y="2251919"/>
            <a:ext cx="75182" cy="101428"/>
          </a:xfrm>
          <a:custGeom>
            <a:avLst/>
            <a:gdLst/>
            <a:ahLst/>
            <a:cxnLst/>
            <a:rect l="l" t="t" r="r" b="b"/>
            <a:pathLst>
              <a:path w="2326" h="3138" extrusionOk="0">
                <a:moveTo>
                  <a:pt x="746" y="1"/>
                </a:moveTo>
                <a:lnTo>
                  <a:pt x="636" y="23"/>
                </a:lnTo>
                <a:lnTo>
                  <a:pt x="527" y="67"/>
                </a:lnTo>
                <a:lnTo>
                  <a:pt x="439" y="132"/>
                </a:lnTo>
                <a:lnTo>
                  <a:pt x="351" y="198"/>
                </a:lnTo>
                <a:lnTo>
                  <a:pt x="263" y="286"/>
                </a:lnTo>
                <a:lnTo>
                  <a:pt x="198" y="396"/>
                </a:lnTo>
                <a:lnTo>
                  <a:pt x="132" y="483"/>
                </a:lnTo>
                <a:lnTo>
                  <a:pt x="44" y="725"/>
                </a:lnTo>
                <a:lnTo>
                  <a:pt x="0" y="1010"/>
                </a:lnTo>
                <a:lnTo>
                  <a:pt x="0" y="1295"/>
                </a:lnTo>
                <a:lnTo>
                  <a:pt x="22" y="1602"/>
                </a:lnTo>
                <a:lnTo>
                  <a:pt x="110" y="1931"/>
                </a:lnTo>
                <a:lnTo>
                  <a:pt x="242" y="2216"/>
                </a:lnTo>
                <a:lnTo>
                  <a:pt x="395" y="2480"/>
                </a:lnTo>
                <a:lnTo>
                  <a:pt x="592" y="2721"/>
                </a:lnTo>
                <a:lnTo>
                  <a:pt x="790" y="2896"/>
                </a:lnTo>
                <a:lnTo>
                  <a:pt x="1009" y="3028"/>
                </a:lnTo>
                <a:lnTo>
                  <a:pt x="1119" y="3072"/>
                </a:lnTo>
                <a:lnTo>
                  <a:pt x="1229" y="3116"/>
                </a:lnTo>
                <a:lnTo>
                  <a:pt x="1338" y="3138"/>
                </a:lnTo>
                <a:lnTo>
                  <a:pt x="1470" y="3138"/>
                </a:lnTo>
                <a:lnTo>
                  <a:pt x="1580" y="3116"/>
                </a:lnTo>
                <a:lnTo>
                  <a:pt x="1689" y="3094"/>
                </a:lnTo>
                <a:lnTo>
                  <a:pt x="1777" y="3050"/>
                </a:lnTo>
                <a:lnTo>
                  <a:pt x="1887" y="2984"/>
                </a:lnTo>
                <a:lnTo>
                  <a:pt x="1974" y="2918"/>
                </a:lnTo>
                <a:lnTo>
                  <a:pt x="2040" y="2831"/>
                </a:lnTo>
                <a:lnTo>
                  <a:pt x="2106" y="2743"/>
                </a:lnTo>
                <a:lnTo>
                  <a:pt x="2172" y="2633"/>
                </a:lnTo>
                <a:lnTo>
                  <a:pt x="2260" y="2392"/>
                </a:lnTo>
                <a:lnTo>
                  <a:pt x="2325" y="2129"/>
                </a:lnTo>
                <a:lnTo>
                  <a:pt x="2325" y="1821"/>
                </a:lnTo>
                <a:lnTo>
                  <a:pt x="2282" y="1514"/>
                </a:lnTo>
                <a:lnTo>
                  <a:pt x="2194" y="1207"/>
                </a:lnTo>
                <a:lnTo>
                  <a:pt x="2084" y="900"/>
                </a:lnTo>
                <a:lnTo>
                  <a:pt x="1909" y="637"/>
                </a:lnTo>
                <a:lnTo>
                  <a:pt x="1733" y="418"/>
                </a:lnTo>
                <a:lnTo>
                  <a:pt x="1514" y="220"/>
                </a:lnTo>
                <a:lnTo>
                  <a:pt x="1316" y="89"/>
                </a:lnTo>
                <a:lnTo>
                  <a:pt x="1185" y="45"/>
                </a:lnTo>
                <a:lnTo>
                  <a:pt x="1075" y="23"/>
                </a:lnTo>
                <a:lnTo>
                  <a:pt x="96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5"/>
          <p:cNvSpPr/>
          <p:nvPr/>
        </p:nvSpPr>
        <p:spPr>
          <a:xfrm>
            <a:off x="8809530" y="1746395"/>
            <a:ext cx="130486" cy="83004"/>
          </a:xfrm>
          <a:custGeom>
            <a:avLst/>
            <a:gdLst/>
            <a:ahLst/>
            <a:cxnLst/>
            <a:rect l="l" t="t" r="r" b="b"/>
            <a:pathLst>
              <a:path w="4037" h="2568" extrusionOk="0">
                <a:moveTo>
                  <a:pt x="1821" y="1"/>
                </a:moveTo>
                <a:lnTo>
                  <a:pt x="1601" y="23"/>
                </a:lnTo>
                <a:lnTo>
                  <a:pt x="1228" y="110"/>
                </a:lnTo>
                <a:lnTo>
                  <a:pt x="877" y="220"/>
                </a:lnTo>
                <a:lnTo>
                  <a:pt x="724" y="286"/>
                </a:lnTo>
                <a:lnTo>
                  <a:pt x="592" y="374"/>
                </a:lnTo>
                <a:lnTo>
                  <a:pt x="461" y="461"/>
                </a:lnTo>
                <a:lnTo>
                  <a:pt x="351" y="571"/>
                </a:lnTo>
                <a:lnTo>
                  <a:pt x="241" y="681"/>
                </a:lnTo>
                <a:lnTo>
                  <a:pt x="154" y="790"/>
                </a:lnTo>
                <a:lnTo>
                  <a:pt x="88" y="900"/>
                </a:lnTo>
                <a:lnTo>
                  <a:pt x="44" y="1032"/>
                </a:lnTo>
                <a:lnTo>
                  <a:pt x="0" y="1141"/>
                </a:lnTo>
                <a:lnTo>
                  <a:pt x="0" y="1273"/>
                </a:lnTo>
                <a:lnTo>
                  <a:pt x="0" y="1405"/>
                </a:lnTo>
                <a:lnTo>
                  <a:pt x="44" y="1536"/>
                </a:lnTo>
                <a:lnTo>
                  <a:pt x="88" y="1668"/>
                </a:lnTo>
                <a:lnTo>
                  <a:pt x="154" y="1778"/>
                </a:lnTo>
                <a:lnTo>
                  <a:pt x="241" y="1887"/>
                </a:lnTo>
                <a:lnTo>
                  <a:pt x="351" y="1997"/>
                </a:lnTo>
                <a:lnTo>
                  <a:pt x="461" y="2085"/>
                </a:lnTo>
                <a:lnTo>
                  <a:pt x="592" y="2172"/>
                </a:lnTo>
                <a:lnTo>
                  <a:pt x="724" y="2260"/>
                </a:lnTo>
                <a:lnTo>
                  <a:pt x="877" y="2348"/>
                </a:lnTo>
                <a:lnTo>
                  <a:pt x="1228" y="2458"/>
                </a:lnTo>
                <a:lnTo>
                  <a:pt x="1601" y="2523"/>
                </a:lnTo>
                <a:lnTo>
                  <a:pt x="1821" y="2545"/>
                </a:lnTo>
                <a:lnTo>
                  <a:pt x="2018" y="2567"/>
                </a:lnTo>
                <a:lnTo>
                  <a:pt x="2216" y="2545"/>
                </a:lnTo>
                <a:lnTo>
                  <a:pt x="2435" y="2523"/>
                </a:lnTo>
                <a:lnTo>
                  <a:pt x="2808" y="2458"/>
                </a:lnTo>
                <a:lnTo>
                  <a:pt x="3159" y="2348"/>
                </a:lnTo>
                <a:lnTo>
                  <a:pt x="3312" y="2260"/>
                </a:lnTo>
                <a:lnTo>
                  <a:pt x="3444" y="2172"/>
                </a:lnTo>
                <a:lnTo>
                  <a:pt x="3576" y="2085"/>
                </a:lnTo>
                <a:lnTo>
                  <a:pt x="3685" y="1997"/>
                </a:lnTo>
                <a:lnTo>
                  <a:pt x="3795" y="1887"/>
                </a:lnTo>
                <a:lnTo>
                  <a:pt x="3883" y="1778"/>
                </a:lnTo>
                <a:lnTo>
                  <a:pt x="3948" y="1668"/>
                </a:lnTo>
                <a:lnTo>
                  <a:pt x="3992" y="1536"/>
                </a:lnTo>
                <a:lnTo>
                  <a:pt x="4036" y="1405"/>
                </a:lnTo>
                <a:lnTo>
                  <a:pt x="4036" y="1273"/>
                </a:lnTo>
                <a:lnTo>
                  <a:pt x="4036" y="1141"/>
                </a:lnTo>
                <a:lnTo>
                  <a:pt x="3992" y="1032"/>
                </a:lnTo>
                <a:lnTo>
                  <a:pt x="3948" y="900"/>
                </a:lnTo>
                <a:lnTo>
                  <a:pt x="3883" y="790"/>
                </a:lnTo>
                <a:lnTo>
                  <a:pt x="3795" y="681"/>
                </a:lnTo>
                <a:lnTo>
                  <a:pt x="3685" y="571"/>
                </a:lnTo>
                <a:lnTo>
                  <a:pt x="3576" y="461"/>
                </a:lnTo>
                <a:lnTo>
                  <a:pt x="3444" y="374"/>
                </a:lnTo>
                <a:lnTo>
                  <a:pt x="3312" y="286"/>
                </a:lnTo>
                <a:lnTo>
                  <a:pt x="3159" y="220"/>
                </a:lnTo>
                <a:lnTo>
                  <a:pt x="2808" y="110"/>
                </a:lnTo>
                <a:lnTo>
                  <a:pt x="2435" y="23"/>
                </a:lnTo>
                <a:lnTo>
                  <a:pt x="22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5"/>
          <p:cNvSpPr/>
          <p:nvPr/>
        </p:nvSpPr>
        <p:spPr>
          <a:xfrm>
            <a:off x="8812342" y="2193092"/>
            <a:ext cx="110640" cy="146065"/>
          </a:xfrm>
          <a:custGeom>
            <a:avLst/>
            <a:gdLst/>
            <a:ahLst/>
            <a:cxnLst/>
            <a:rect l="l" t="t" r="r" b="b"/>
            <a:pathLst>
              <a:path w="3423" h="4519" extrusionOk="0">
                <a:moveTo>
                  <a:pt x="2085" y="0"/>
                </a:moveTo>
                <a:lnTo>
                  <a:pt x="1909" y="22"/>
                </a:lnTo>
                <a:lnTo>
                  <a:pt x="1756" y="66"/>
                </a:lnTo>
                <a:lnTo>
                  <a:pt x="1580" y="132"/>
                </a:lnTo>
                <a:lnTo>
                  <a:pt x="1427" y="198"/>
                </a:lnTo>
                <a:lnTo>
                  <a:pt x="1273" y="307"/>
                </a:lnTo>
                <a:lnTo>
                  <a:pt x="1119" y="417"/>
                </a:lnTo>
                <a:lnTo>
                  <a:pt x="966" y="571"/>
                </a:lnTo>
                <a:lnTo>
                  <a:pt x="812" y="702"/>
                </a:lnTo>
                <a:lnTo>
                  <a:pt x="681" y="878"/>
                </a:lnTo>
                <a:lnTo>
                  <a:pt x="549" y="1053"/>
                </a:lnTo>
                <a:lnTo>
                  <a:pt x="439" y="1251"/>
                </a:lnTo>
                <a:lnTo>
                  <a:pt x="330" y="1470"/>
                </a:lnTo>
                <a:lnTo>
                  <a:pt x="220" y="1689"/>
                </a:lnTo>
                <a:lnTo>
                  <a:pt x="154" y="1909"/>
                </a:lnTo>
                <a:lnTo>
                  <a:pt x="89" y="2128"/>
                </a:lnTo>
                <a:lnTo>
                  <a:pt x="45" y="2347"/>
                </a:lnTo>
                <a:lnTo>
                  <a:pt x="23" y="2567"/>
                </a:lnTo>
                <a:lnTo>
                  <a:pt x="1" y="2786"/>
                </a:lnTo>
                <a:lnTo>
                  <a:pt x="1" y="3005"/>
                </a:lnTo>
                <a:lnTo>
                  <a:pt x="23" y="3203"/>
                </a:lnTo>
                <a:lnTo>
                  <a:pt x="67" y="3400"/>
                </a:lnTo>
                <a:lnTo>
                  <a:pt x="110" y="3576"/>
                </a:lnTo>
                <a:lnTo>
                  <a:pt x="176" y="3751"/>
                </a:lnTo>
                <a:lnTo>
                  <a:pt x="264" y="3905"/>
                </a:lnTo>
                <a:lnTo>
                  <a:pt x="352" y="4036"/>
                </a:lnTo>
                <a:lnTo>
                  <a:pt x="461" y="4168"/>
                </a:lnTo>
                <a:lnTo>
                  <a:pt x="593" y="4278"/>
                </a:lnTo>
                <a:lnTo>
                  <a:pt x="725" y="4365"/>
                </a:lnTo>
                <a:lnTo>
                  <a:pt x="878" y="4453"/>
                </a:lnTo>
                <a:lnTo>
                  <a:pt x="1032" y="4497"/>
                </a:lnTo>
                <a:lnTo>
                  <a:pt x="1185" y="4519"/>
                </a:lnTo>
                <a:lnTo>
                  <a:pt x="1361" y="4519"/>
                </a:lnTo>
                <a:lnTo>
                  <a:pt x="1514" y="4497"/>
                </a:lnTo>
                <a:lnTo>
                  <a:pt x="1690" y="4453"/>
                </a:lnTo>
                <a:lnTo>
                  <a:pt x="1843" y="4387"/>
                </a:lnTo>
                <a:lnTo>
                  <a:pt x="2019" y="4321"/>
                </a:lnTo>
                <a:lnTo>
                  <a:pt x="2172" y="4212"/>
                </a:lnTo>
                <a:lnTo>
                  <a:pt x="2326" y="4102"/>
                </a:lnTo>
                <a:lnTo>
                  <a:pt x="2479" y="3971"/>
                </a:lnTo>
                <a:lnTo>
                  <a:pt x="2633" y="3817"/>
                </a:lnTo>
                <a:lnTo>
                  <a:pt x="2765" y="3641"/>
                </a:lnTo>
                <a:lnTo>
                  <a:pt x="2896" y="3466"/>
                </a:lnTo>
                <a:lnTo>
                  <a:pt x="3006" y="3269"/>
                </a:lnTo>
                <a:lnTo>
                  <a:pt x="3116" y="3049"/>
                </a:lnTo>
                <a:lnTo>
                  <a:pt x="3203" y="2830"/>
                </a:lnTo>
                <a:lnTo>
                  <a:pt x="3291" y="2611"/>
                </a:lnTo>
                <a:lnTo>
                  <a:pt x="3357" y="2391"/>
                </a:lnTo>
                <a:lnTo>
                  <a:pt x="3401" y="2172"/>
                </a:lnTo>
                <a:lnTo>
                  <a:pt x="3423" y="1952"/>
                </a:lnTo>
                <a:lnTo>
                  <a:pt x="3423" y="1733"/>
                </a:lnTo>
                <a:lnTo>
                  <a:pt x="3423" y="1514"/>
                </a:lnTo>
                <a:lnTo>
                  <a:pt x="3401" y="1316"/>
                </a:lnTo>
                <a:lnTo>
                  <a:pt x="3379" y="1119"/>
                </a:lnTo>
                <a:lnTo>
                  <a:pt x="3313" y="943"/>
                </a:lnTo>
                <a:lnTo>
                  <a:pt x="3247" y="768"/>
                </a:lnTo>
                <a:lnTo>
                  <a:pt x="3181" y="614"/>
                </a:lnTo>
                <a:lnTo>
                  <a:pt x="3072" y="483"/>
                </a:lnTo>
                <a:lnTo>
                  <a:pt x="2962" y="351"/>
                </a:lnTo>
                <a:lnTo>
                  <a:pt x="2852" y="241"/>
                </a:lnTo>
                <a:lnTo>
                  <a:pt x="2721" y="154"/>
                </a:lnTo>
                <a:lnTo>
                  <a:pt x="2567" y="66"/>
                </a:lnTo>
                <a:lnTo>
                  <a:pt x="2414" y="22"/>
                </a:lnTo>
                <a:lnTo>
                  <a:pt x="2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5"/>
          <p:cNvSpPr/>
          <p:nvPr/>
        </p:nvSpPr>
        <p:spPr>
          <a:xfrm>
            <a:off x="105955" y="2761674"/>
            <a:ext cx="182234" cy="163099"/>
          </a:xfrm>
          <a:custGeom>
            <a:avLst/>
            <a:gdLst/>
            <a:ahLst/>
            <a:cxnLst/>
            <a:rect l="l" t="t" r="r" b="b"/>
            <a:pathLst>
              <a:path w="5638" h="5046" extrusionOk="0">
                <a:moveTo>
                  <a:pt x="2830" y="1"/>
                </a:moveTo>
                <a:lnTo>
                  <a:pt x="2523" y="23"/>
                </a:lnTo>
                <a:lnTo>
                  <a:pt x="2260" y="45"/>
                </a:lnTo>
                <a:lnTo>
                  <a:pt x="1975" y="110"/>
                </a:lnTo>
                <a:lnTo>
                  <a:pt x="1733" y="198"/>
                </a:lnTo>
                <a:lnTo>
                  <a:pt x="1470" y="308"/>
                </a:lnTo>
                <a:lnTo>
                  <a:pt x="1251" y="440"/>
                </a:lnTo>
                <a:lnTo>
                  <a:pt x="1031" y="571"/>
                </a:lnTo>
                <a:lnTo>
                  <a:pt x="834" y="747"/>
                </a:lnTo>
                <a:lnTo>
                  <a:pt x="637" y="922"/>
                </a:lnTo>
                <a:lnTo>
                  <a:pt x="483" y="1120"/>
                </a:lnTo>
                <a:lnTo>
                  <a:pt x="351" y="1317"/>
                </a:lnTo>
                <a:lnTo>
                  <a:pt x="220" y="1536"/>
                </a:lnTo>
                <a:lnTo>
                  <a:pt x="132" y="1778"/>
                </a:lnTo>
                <a:lnTo>
                  <a:pt x="66" y="2019"/>
                </a:lnTo>
                <a:lnTo>
                  <a:pt x="22" y="2260"/>
                </a:lnTo>
                <a:lnTo>
                  <a:pt x="0" y="2523"/>
                </a:lnTo>
                <a:lnTo>
                  <a:pt x="22" y="2787"/>
                </a:lnTo>
                <a:lnTo>
                  <a:pt x="66" y="3028"/>
                </a:lnTo>
                <a:lnTo>
                  <a:pt x="132" y="3269"/>
                </a:lnTo>
                <a:lnTo>
                  <a:pt x="220" y="3510"/>
                </a:lnTo>
                <a:lnTo>
                  <a:pt x="351" y="3730"/>
                </a:lnTo>
                <a:lnTo>
                  <a:pt x="483" y="3927"/>
                </a:lnTo>
                <a:lnTo>
                  <a:pt x="637" y="4125"/>
                </a:lnTo>
                <a:lnTo>
                  <a:pt x="834" y="4300"/>
                </a:lnTo>
                <a:lnTo>
                  <a:pt x="1031" y="4476"/>
                </a:lnTo>
                <a:lnTo>
                  <a:pt x="1251" y="4607"/>
                </a:lnTo>
                <a:lnTo>
                  <a:pt x="1470" y="4739"/>
                </a:lnTo>
                <a:lnTo>
                  <a:pt x="1733" y="4849"/>
                </a:lnTo>
                <a:lnTo>
                  <a:pt x="1975" y="4936"/>
                </a:lnTo>
                <a:lnTo>
                  <a:pt x="2260" y="5002"/>
                </a:lnTo>
                <a:lnTo>
                  <a:pt x="2523" y="5024"/>
                </a:lnTo>
                <a:lnTo>
                  <a:pt x="2830" y="5046"/>
                </a:lnTo>
                <a:lnTo>
                  <a:pt x="3115" y="5024"/>
                </a:lnTo>
                <a:lnTo>
                  <a:pt x="3400" y="5002"/>
                </a:lnTo>
                <a:lnTo>
                  <a:pt x="3664" y="4936"/>
                </a:lnTo>
                <a:lnTo>
                  <a:pt x="3927" y="4849"/>
                </a:lnTo>
                <a:lnTo>
                  <a:pt x="4168" y="4739"/>
                </a:lnTo>
                <a:lnTo>
                  <a:pt x="4387" y="4607"/>
                </a:lnTo>
                <a:lnTo>
                  <a:pt x="4607" y="4476"/>
                </a:lnTo>
                <a:lnTo>
                  <a:pt x="4826" y="4300"/>
                </a:lnTo>
                <a:lnTo>
                  <a:pt x="5002" y="4125"/>
                </a:lnTo>
                <a:lnTo>
                  <a:pt x="5155" y="3927"/>
                </a:lnTo>
                <a:lnTo>
                  <a:pt x="5309" y="3730"/>
                </a:lnTo>
                <a:lnTo>
                  <a:pt x="5418" y="3510"/>
                </a:lnTo>
                <a:lnTo>
                  <a:pt x="5506" y="3269"/>
                </a:lnTo>
                <a:lnTo>
                  <a:pt x="5594" y="3028"/>
                </a:lnTo>
                <a:lnTo>
                  <a:pt x="5638" y="2787"/>
                </a:lnTo>
                <a:lnTo>
                  <a:pt x="5638" y="2523"/>
                </a:lnTo>
                <a:lnTo>
                  <a:pt x="5638" y="2260"/>
                </a:lnTo>
                <a:lnTo>
                  <a:pt x="5594" y="2019"/>
                </a:lnTo>
                <a:lnTo>
                  <a:pt x="5506" y="1778"/>
                </a:lnTo>
                <a:lnTo>
                  <a:pt x="5418" y="1536"/>
                </a:lnTo>
                <a:lnTo>
                  <a:pt x="5309" y="1317"/>
                </a:lnTo>
                <a:lnTo>
                  <a:pt x="5155" y="1120"/>
                </a:lnTo>
                <a:lnTo>
                  <a:pt x="5002" y="922"/>
                </a:lnTo>
                <a:lnTo>
                  <a:pt x="4826" y="747"/>
                </a:lnTo>
                <a:lnTo>
                  <a:pt x="4607" y="571"/>
                </a:lnTo>
                <a:lnTo>
                  <a:pt x="4387" y="440"/>
                </a:lnTo>
                <a:lnTo>
                  <a:pt x="4168" y="308"/>
                </a:lnTo>
                <a:lnTo>
                  <a:pt x="3927" y="198"/>
                </a:lnTo>
                <a:lnTo>
                  <a:pt x="3664" y="110"/>
                </a:lnTo>
                <a:lnTo>
                  <a:pt x="3400" y="45"/>
                </a:lnTo>
                <a:lnTo>
                  <a:pt x="3115" y="23"/>
                </a:lnTo>
                <a:lnTo>
                  <a:pt x="28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5"/>
          <p:cNvSpPr/>
          <p:nvPr/>
        </p:nvSpPr>
        <p:spPr>
          <a:xfrm>
            <a:off x="105244" y="3144534"/>
            <a:ext cx="180133" cy="180133"/>
          </a:xfrm>
          <a:custGeom>
            <a:avLst/>
            <a:gdLst/>
            <a:ahLst/>
            <a:cxnLst/>
            <a:rect l="l" t="t" r="r" b="b"/>
            <a:pathLst>
              <a:path w="5573" h="5573" extrusionOk="0">
                <a:moveTo>
                  <a:pt x="2348" y="1"/>
                </a:moveTo>
                <a:lnTo>
                  <a:pt x="2084" y="23"/>
                </a:lnTo>
                <a:lnTo>
                  <a:pt x="1821" y="67"/>
                </a:lnTo>
                <a:lnTo>
                  <a:pt x="1580" y="133"/>
                </a:lnTo>
                <a:lnTo>
                  <a:pt x="1339" y="242"/>
                </a:lnTo>
                <a:lnTo>
                  <a:pt x="1119" y="352"/>
                </a:lnTo>
                <a:lnTo>
                  <a:pt x="900" y="506"/>
                </a:lnTo>
                <a:lnTo>
                  <a:pt x="702" y="681"/>
                </a:lnTo>
                <a:lnTo>
                  <a:pt x="527" y="878"/>
                </a:lnTo>
                <a:lnTo>
                  <a:pt x="373" y="1098"/>
                </a:lnTo>
                <a:lnTo>
                  <a:pt x="242" y="1317"/>
                </a:lnTo>
                <a:lnTo>
                  <a:pt x="154" y="1558"/>
                </a:lnTo>
                <a:lnTo>
                  <a:pt x="66" y="1822"/>
                </a:lnTo>
                <a:lnTo>
                  <a:pt x="22" y="2063"/>
                </a:lnTo>
                <a:lnTo>
                  <a:pt x="0" y="2326"/>
                </a:lnTo>
                <a:lnTo>
                  <a:pt x="22" y="2589"/>
                </a:lnTo>
                <a:lnTo>
                  <a:pt x="44" y="2875"/>
                </a:lnTo>
                <a:lnTo>
                  <a:pt x="88" y="3138"/>
                </a:lnTo>
                <a:lnTo>
                  <a:pt x="176" y="3401"/>
                </a:lnTo>
                <a:lnTo>
                  <a:pt x="286" y="3664"/>
                </a:lnTo>
                <a:lnTo>
                  <a:pt x="417" y="3906"/>
                </a:lnTo>
                <a:lnTo>
                  <a:pt x="571" y="4169"/>
                </a:lnTo>
                <a:lnTo>
                  <a:pt x="746" y="4388"/>
                </a:lnTo>
                <a:lnTo>
                  <a:pt x="966" y="4607"/>
                </a:lnTo>
                <a:lnTo>
                  <a:pt x="1185" y="4827"/>
                </a:lnTo>
                <a:lnTo>
                  <a:pt x="1426" y="5002"/>
                </a:lnTo>
                <a:lnTo>
                  <a:pt x="1668" y="5156"/>
                </a:lnTo>
                <a:lnTo>
                  <a:pt x="1909" y="5287"/>
                </a:lnTo>
                <a:lnTo>
                  <a:pt x="2172" y="5397"/>
                </a:lnTo>
                <a:lnTo>
                  <a:pt x="2435" y="5485"/>
                </a:lnTo>
                <a:lnTo>
                  <a:pt x="2720" y="5529"/>
                </a:lnTo>
                <a:lnTo>
                  <a:pt x="2984" y="5573"/>
                </a:lnTo>
                <a:lnTo>
                  <a:pt x="3247" y="5573"/>
                </a:lnTo>
                <a:lnTo>
                  <a:pt x="3510" y="5551"/>
                </a:lnTo>
                <a:lnTo>
                  <a:pt x="3773" y="5507"/>
                </a:lnTo>
                <a:lnTo>
                  <a:pt x="4015" y="5419"/>
                </a:lnTo>
                <a:lnTo>
                  <a:pt x="4256" y="5331"/>
                </a:lnTo>
                <a:lnTo>
                  <a:pt x="4475" y="5200"/>
                </a:lnTo>
                <a:lnTo>
                  <a:pt x="4695" y="5046"/>
                </a:lnTo>
                <a:lnTo>
                  <a:pt x="4892" y="4871"/>
                </a:lnTo>
                <a:lnTo>
                  <a:pt x="5068" y="4673"/>
                </a:lnTo>
                <a:lnTo>
                  <a:pt x="5221" y="4476"/>
                </a:lnTo>
                <a:lnTo>
                  <a:pt x="5353" y="4235"/>
                </a:lnTo>
                <a:lnTo>
                  <a:pt x="5440" y="3993"/>
                </a:lnTo>
                <a:lnTo>
                  <a:pt x="5506" y="3752"/>
                </a:lnTo>
                <a:lnTo>
                  <a:pt x="5550" y="3489"/>
                </a:lnTo>
                <a:lnTo>
                  <a:pt x="5572" y="3226"/>
                </a:lnTo>
                <a:lnTo>
                  <a:pt x="5572" y="2962"/>
                </a:lnTo>
                <a:lnTo>
                  <a:pt x="5550" y="2699"/>
                </a:lnTo>
                <a:lnTo>
                  <a:pt x="5484" y="2436"/>
                </a:lnTo>
                <a:lnTo>
                  <a:pt x="5397" y="2173"/>
                </a:lnTo>
                <a:lnTo>
                  <a:pt x="5309" y="1909"/>
                </a:lnTo>
                <a:lnTo>
                  <a:pt x="5177" y="1646"/>
                </a:lnTo>
                <a:lnTo>
                  <a:pt x="5024" y="1405"/>
                </a:lnTo>
                <a:lnTo>
                  <a:pt x="4826" y="1164"/>
                </a:lnTo>
                <a:lnTo>
                  <a:pt x="4629" y="944"/>
                </a:lnTo>
                <a:lnTo>
                  <a:pt x="4409" y="747"/>
                </a:lnTo>
                <a:lnTo>
                  <a:pt x="4168" y="571"/>
                </a:lnTo>
                <a:lnTo>
                  <a:pt x="3927" y="396"/>
                </a:lnTo>
                <a:lnTo>
                  <a:pt x="3664" y="264"/>
                </a:lnTo>
                <a:lnTo>
                  <a:pt x="3400" y="176"/>
                </a:lnTo>
                <a:lnTo>
                  <a:pt x="3137" y="89"/>
                </a:lnTo>
                <a:lnTo>
                  <a:pt x="2874" y="23"/>
                </a:lnTo>
                <a:lnTo>
                  <a:pt x="261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15"/>
          <p:cNvSpPr/>
          <p:nvPr/>
        </p:nvSpPr>
        <p:spPr>
          <a:xfrm>
            <a:off x="291001" y="3019058"/>
            <a:ext cx="146809" cy="109929"/>
          </a:xfrm>
          <a:custGeom>
            <a:avLst/>
            <a:gdLst/>
            <a:ahLst/>
            <a:cxnLst/>
            <a:rect l="l" t="t" r="r" b="b"/>
            <a:pathLst>
              <a:path w="4542" h="3401" extrusionOk="0">
                <a:moveTo>
                  <a:pt x="2633" y="0"/>
                </a:moveTo>
                <a:lnTo>
                  <a:pt x="2413" y="22"/>
                </a:lnTo>
                <a:lnTo>
                  <a:pt x="2194" y="66"/>
                </a:lnTo>
                <a:lnTo>
                  <a:pt x="1953" y="132"/>
                </a:lnTo>
                <a:lnTo>
                  <a:pt x="1733" y="198"/>
                </a:lnTo>
                <a:lnTo>
                  <a:pt x="1514" y="286"/>
                </a:lnTo>
                <a:lnTo>
                  <a:pt x="1295" y="395"/>
                </a:lnTo>
                <a:lnTo>
                  <a:pt x="1097" y="505"/>
                </a:lnTo>
                <a:lnTo>
                  <a:pt x="922" y="637"/>
                </a:lnTo>
                <a:lnTo>
                  <a:pt x="746" y="768"/>
                </a:lnTo>
                <a:lnTo>
                  <a:pt x="593" y="900"/>
                </a:lnTo>
                <a:lnTo>
                  <a:pt x="461" y="1053"/>
                </a:lnTo>
                <a:lnTo>
                  <a:pt x="330" y="1207"/>
                </a:lnTo>
                <a:lnTo>
                  <a:pt x="220" y="1360"/>
                </a:lnTo>
                <a:lnTo>
                  <a:pt x="154" y="1536"/>
                </a:lnTo>
                <a:lnTo>
                  <a:pt x="88" y="1689"/>
                </a:lnTo>
                <a:lnTo>
                  <a:pt x="22" y="1865"/>
                </a:lnTo>
                <a:lnTo>
                  <a:pt x="1" y="2018"/>
                </a:lnTo>
                <a:lnTo>
                  <a:pt x="1" y="2172"/>
                </a:lnTo>
                <a:lnTo>
                  <a:pt x="22" y="2348"/>
                </a:lnTo>
                <a:lnTo>
                  <a:pt x="66" y="2501"/>
                </a:lnTo>
                <a:lnTo>
                  <a:pt x="132" y="2655"/>
                </a:lnTo>
                <a:lnTo>
                  <a:pt x="220" y="2786"/>
                </a:lnTo>
                <a:lnTo>
                  <a:pt x="330" y="2918"/>
                </a:lnTo>
                <a:lnTo>
                  <a:pt x="461" y="3028"/>
                </a:lnTo>
                <a:lnTo>
                  <a:pt x="593" y="3115"/>
                </a:lnTo>
                <a:lnTo>
                  <a:pt x="746" y="3203"/>
                </a:lnTo>
                <a:lnTo>
                  <a:pt x="922" y="3269"/>
                </a:lnTo>
                <a:lnTo>
                  <a:pt x="1097" y="3335"/>
                </a:lnTo>
                <a:lnTo>
                  <a:pt x="1295" y="3378"/>
                </a:lnTo>
                <a:lnTo>
                  <a:pt x="1492" y="3400"/>
                </a:lnTo>
                <a:lnTo>
                  <a:pt x="1909" y="3400"/>
                </a:lnTo>
                <a:lnTo>
                  <a:pt x="2128" y="3378"/>
                </a:lnTo>
                <a:lnTo>
                  <a:pt x="2370" y="3335"/>
                </a:lnTo>
                <a:lnTo>
                  <a:pt x="2589" y="3269"/>
                </a:lnTo>
                <a:lnTo>
                  <a:pt x="2808" y="3203"/>
                </a:lnTo>
                <a:lnTo>
                  <a:pt x="3050" y="3115"/>
                </a:lnTo>
                <a:lnTo>
                  <a:pt x="3247" y="3006"/>
                </a:lnTo>
                <a:lnTo>
                  <a:pt x="3444" y="2896"/>
                </a:lnTo>
                <a:lnTo>
                  <a:pt x="3642" y="2786"/>
                </a:lnTo>
                <a:lnTo>
                  <a:pt x="3795" y="2655"/>
                </a:lnTo>
                <a:lnTo>
                  <a:pt x="3949" y="2501"/>
                </a:lnTo>
                <a:lnTo>
                  <a:pt x="4102" y="2348"/>
                </a:lnTo>
                <a:lnTo>
                  <a:pt x="4212" y="2194"/>
                </a:lnTo>
                <a:lnTo>
                  <a:pt x="4322" y="2040"/>
                </a:lnTo>
                <a:lnTo>
                  <a:pt x="4410" y="1887"/>
                </a:lnTo>
                <a:lnTo>
                  <a:pt x="4475" y="1711"/>
                </a:lnTo>
                <a:lnTo>
                  <a:pt x="4519" y="1558"/>
                </a:lnTo>
                <a:lnTo>
                  <a:pt x="4541" y="1382"/>
                </a:lnTo>
                <a:lnTo>
                  <a:pt x="4541" y="1229"/>
                </a:lnTo>
                <a:lnTo>
                  <a:pt x="4519" y="1053"/>
                </a:lnTo>
                <a:lnTo>
                  <a:pt x="4475" y="900"/>
                </a:lnTo>
                <a:lnTo>
                  <a:pt x="4410" y="746"/>
                </a:lnTo>
                <a:lnTo>
                  <a:pt x="4322" y="615"/>
                </a:lnTo>
                <a:lnTo>
                  <a:pt x="4212" y="505"/>
                </a:lnTo>
                <a:lnTo>
                  <a:pt x="4102" y="395"/>
                </a:lnTo>
                <a:lnTo>
                  <a:pt x="3949" y="286"/>
                </a:lnTo>
                <a:lnTo>
                  <a:pt x="3795" y="198"/>
                </a:lnTo>
                <a:lnTo>
                  <a:pt x="3620" y="132"/>
                </a:lnTo>
                <a:lnTo>
                  <a:pt x="3444" y="88"/>
                </a:lnTo>
                <a:lnTo>
                  <a:pt x="3247" y="44"/>
                </a:lnTo>
                <a:lnTo>
                  <a:pt x="3050" y="22"/>
                </a:lnTo>
                <a:lnTo>
                  <a:pt x="28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15"/>
          <p:cNvSpPr/>
          <p:nvPr/>
        </p:nvSpPr>
        <p:spPr>
          <a:xfrm>
            <a:off x="217985" y="2504323"/>
            <a:ext cx="75893" cy="102107"/>
          </a:xfrm>
          <a:custGeom>
            <a:avLst/>
            <a:gdLst/>
            <a:ahLst/>
            <a:cxnLst/>
            <a:rect l="l" t="t" r="r" b="b"/>
            <a:pathLst>
              <a:path w="2348" h="3159" extrusionOk="0">
                <a:moveTo>
                  <a:pt x="878" y="0"/>
                </a:moveTo>
                <a:lnTo>
                  <a:pt x="768" y="22"/>
                </a:lnTo>
                <a:lnTo>
                  <a:pt x="658" y="44"/>
                </a:lnTo>
                <a:lnTo>
                  <a:pt x="549" y="88"/>
                </a:lnTo>
                <a:lnTo>
                  <a:pt x="461" y="154"/>
                </a:lnTo>
                <a:lnTo>
                  <a:pt x="373" y="220"/>
                </a:lnTo>
                <a:lnTo>
                  <a:pt x="285" y="307"/>
                </a:lnTo>
                <a:lnTo>
                  <a:pt x="220" y="395"/>
                </a:lnTo>
                <a:lnTo>
                  <a:pt x="154" y="505"/>
                </a:lnTo>
                <a:lnTo>
                  <a:pt x="66" y="746"/>
                </a:lnTo>
                <a:lnTo>
                  <a:pt x="22" y="1009"/>
                </a:lnTo>
                <a:lnTo>
                  <a:pt x="0" y="1316"/>
                </a:lnTo>
                <a:lnTo>
                  <a:pt x="44" y="1623"/>
                </a:lnTo>
                <a:lnTo>
                  <a:pt x="132" y="1931"/>
                </a:lnTo>
                <a:lnTo>
                  <a:pt x="263" y="2238"/>
                </a:lnTo>
                <a:lnTo>
                  <a:pt x="417" y="2501"/>
                </a:lnTo>
                <a:lnTo>
                  <a:pt x="592" y="2720"/>
                </a:lnTo>
                <a:lnTo>
                  <a:pt x="812" y="2918"/>
                </a:lnTo>
                <a:lnTo>
                  <a:pt x="1031" y="3049"/>
                </a:lnTo>
                <a:lnTo>
                  <a:pt x="1141" y="3093"/>
                </a:lnTo>
                <a:lnTo>
                  <a:pt x="1251" y="3137"/>
                </a:lnTo>
                <a:lnTo>
                  <a:pt x="1360" y="3137"/>
                </a:lnTo>
                <a:lnTo>
                  <a:pt x="1470" y="3159"/>
                </a:lnTo>
                <a:lnTo>
                  <a:pt x="1601" y="3137"/>
                </a:lnTo>
                <a:lnTo>
                  <a:pt x="1711" y="3115"/>
                </a:lnTo>
                <a:lnTo>
                  <a:pt x="1799" y="3071"/>
                </a:lnTo>
                <a:lnTo>
                  <a:pt x="1909" y="3005"/>
                </a:lnTo>
                <a:lnTo>
                  <a:pt x="1996" y="2940"/>
                </a:lnTo>
                <a:lnTo>
                  <a:pt x="2062" y="2852"/>
                </a:lnTo>
                <a:lnTo>
                  <a:pt x="2128" y="2764"/>
                </a:lnTo>
                <a:lnTo>
                  <a:pt x="2194" y="2654"/>
                </a:lnTo>
                <a:lnTo>
                  <a:pt x="2281" y="2413"/>
                </a:lnTo>
                <a:lnTo>
                  <a:pt x="2325" y="2128"/>
                </a:lnTo>
                <a:lnTo>
                  <a:pt x="2347" y="1843"/>
                </a:lnTo>
                <a:lnTo>
                  <a:pt x="2303" y="1536"/>
                </a:lnTo>
                <a:lnTo>
                  <a:pt x="2216" y="1229"/>
                </a:lnTo>
                <a:lnTo>
                  <a:pt x="2084" y="922"/>
                </a:lnTo>
                <a:lnTo>
                  <a:pt x="1931" y="658"/>
                </a:lnTo>
                <a:lnTo>
                  <a:pt x="1755" y="417"/>
                </a:lnTo>
                <a:lnTo>
                  <a:pt x="1536" y="242"/>
                </a:lnTo>
                <a:lnTo>
                  <a:pt x="1316" y="110"/>
                </a:lnTo>
                <a:lnTo>
                  <a:pt x="1207" y="66"/>
                </a:lnTo>
                <a:lnTo>
                  <a:pt x="1097" y="22"/>
                </a:lnTo>
                <a:lnTo>
                  <a:pt x="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5"/>
          <p:cNvSpPr/>
          <p:nvPr/>
        </p:nvSpPr>
        <p:spPr>
          <a:xfrm>
            <a:off x="591633" y="2999212"/>
            <a:ext cx="100006" cy="78738"/>
          </a:xfrm>
          <a:custGeom>
            <a:avLst/>
            <a:gdLst/>
            <a:ahLst/>
            <a:cxnLst/>
            <a:rect l="l" t="t" r="r" b="b"/>
            <a:pathLst>
              <a:path w="3094" h="2436" extrusionOk="0">
                <a:moveTo>
                  <a:pt x="1974" y="0"/>
                </a:moveTo>
                <a:lnTo>
                  <a:pt x="1689" y="22"/>
                </a:lnTo>
                <a:lnTo>
                  <a:pt x="1382" y="88"/>
                </a:lnTo>
                <a:lnTo>
                  <a:pt x="1075" y="220"/>
                </a:lnTo>
                <a:lnTo>
                  <a:pt x="790" y="373"/>
                </a:lnTo>
                <a:lnTo>
                  <a:pt x="549" y="571"/>
                </a:lnTo>
                <a:lnTo>
                  <a:pt x="329" y="768"/>
                </a:lnTo>
                <a:lnTo>
                  <a:pt x="176" y="1009"/>
                </a:lnTo>
                <a:lnTo>
                  <a:pt x="66" y="1229"/>
                </a:lnTo>
                <a:lnTo>
                  <a:pt x="44" y="1360"/>
                </a:lnTo>
                <a:lnTo>
                  <a:pt x="22" y="1470"/>
                </a:lnTo>
                <a:lnTo>
                  <a:pt x="0" y="1580"/>
                </a:lnTo>
                <a:lnTo>
                  <a:pt x="22" y="1689"/>
                </a:lnTo>
                <a:lnTo>
                  <a:pt x="44" y="1799"/>
                </a:lnTo>
                <a:lnTo>
                  <a:pt x="88" y="1909"/>
                </a:lnTo>
                <a:lnTo>
                  <a:pt x="132" y="2018"/>
                </a:lnTo>
                <a:lnTo>
                  <a:pt x="198" y="2106"/>
                </a:lnTo>
                <a:lnTo>
                  <a:pt x="285" y="2172"/>
                </a:lnTo>
                <a:lnTo>
                  <a:pt x="373" y="2238"/>
                </a:lnTo>
                <a:lnTo>
                  <a:pt x="483" y="2303"/>
                </a:lnTo>
                <a:lnTo>
                  <a:pt x="592" y="2347"/>
                </a:lnTo>
                <a:lnTo>
                  <a:pt x="856" y="2413"/>
                </a:lnTo>
                <a:lnTo>
                  <a:pt x="1119" y="2435"/>
                </a:lnTo>
                <a:lnTo>
                  <a:pt x="1404" y="2413"/>
                </a:lnTo>
                <a:lnTo>
                  <a:pt x="1711" y="2325"/>
                </a:lnTo>
                <a:lnTo>
                  <a:pt x="2018" y="2216"/>
                </a:lnTo>
                <a:lnTo>
                  <a:pt x="2303" y="2062"/>
                </a:lnTo>
                <a:lnTo>
                  <a:pt x="2545" y="1865"/>
                </a:lnTo>
                <a:lnTo>
                  <a:pt x="2764" y="1645"/>
                </a:lnTo>
                <a:lnTo>
                  <a:pt x="2918" y="1426"/>
                </a:lnTo>
                <a:lnTo>
                  <a:pt x="3027" y="1207"/>
                </a:lnTo>
                <a:lnTo>
                  <a:pt x="3049" y="1075"/>
                </a:lnTo>
                <a:lnTo>
                  <a:pt x="3071" y="965"/>
                </a:lnTo>
                <a:lnTo>
                  <a:pt x="3093" y="856"/>
                </a:lnTo>
                <a:lnTo>
                  <a:pt x="3071" y="746"/>
                </a:lnTo>
                <a:lnTo>
                  <a:pt x="3049" y="636"/>
                </a:lnTo>
                <a:lnTo>
                  <a:pt x="3005" y="527"/>
                </a:lnTo>
                <a:lnTo>
                  <a:pt x="2961" y="417"/>
                </a:lnTo>
                <a:lnTo>
                  <a:pt x="2874" y="329"/>
                </a:lnTo>
                <a:lnTo>
                  <a:pt x="2808" y="263"/>
                </a:lnTo>
                <a:lnTo>
                  <a:pt x="2720" y="198"/>
                </a:lnTo>
                <a:lnTo>
                  <a:pt x="2611" y="132"/>
                </a:lnTo>
                <a:lnTo>
                  <a:pt x="2501" y="88"/>
                </a:lnTo>
                <a:lnTo>
                  <a:pt x="2238" y="22"/>
                </a:lnTo>
                <a:lnTo>
                  <a:pt x="19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15"/>
          <p:cNvSpPr/>
          <p:nvPr/>
        </p:nvSpPr>
        <p:spPr>
          <a:xfrm>
            <a:off x="259099" y="3461489"/>
            <a:ext cx="99295" cy="78705"/>
          </a:xfrm>
          <a:custGeom>
            <a:avLst/>
            <a:gdLst/>
            <a:ahLst/>
            <a:cxnLst/>
            <a:rect l="l" t="t" r="r" b="b"/>
            <a:pathLst>
              <a:path w="3072" h="2435" extrusionOk="0">
                <a:moveTo>
                  <a:pt x="1953" y="0"/>
                </a:moveTo>
                <a:lnTo>
                  <a:pt x="1668" y="22"/>
                </a:lnTo>
                <a:lnTo>
                  <a:pt x="1360" y="110"/>
                </a:lnTo>
                <a:lnTo>
                  <a:pt x="1053" y="220"/>
                </a:lnTo>
                <a:lnTo>
                  <a:pt x="768" y="373"/>
                </a:lnTo>
                <a:lnTo>
                  <a:pt x="527" y="570"/>
                </a:lnTo>
                <a:lnTo>
                  <a:pt x="329" y="790"/>
                </a:lnTo>
                <a:lnTo>
                  <a:pt x="176" y="1009"/>
                </a:lnTo>
                <a:lnTo>
                  <a:pt x="66" y="1229"/>
                </a:lnTo>
                <a:lnTo>
                  <a:pt x="22" y="1360"/>
                </a:lnTo>
                <a:lnTo>
                  <a:pt x="0" y="1470"/>
                </a:lnTo>
                <a:lnTo>
                  <a:pt x="0" y="1580"/>
                </a:lnTo>
                <a:lnTo>
                  <a:pt x="0" y="1689"/>
                </a:lnTo>
                <a:lnTo>
                  <a:pt x="44" y="1799"/>
                </a:lnTo>
                <a:lnTo>
                  <a:pt x="66" y="1909"/>
                </a:lnTo>
                <a:lnTo>
                  <a:pt x="132" y="2018"/>
                </a:lnTo>
                <a:lnTo>
                  <a:pt x="198" y="2106"/>
                </a:lnTo>
                <a:lnTo>
                  <a:pt x="286" y="2172"/>
                </a:lnTo>
                <a:lnTo>
                  <a:pt x="373" y="2238"/>
                </a:lnTo>
                <a:lnTo>
                  <a:pt x="483" y="2303"/>
                </a:lnTo>
                <a:lnTo>
                  <a:pt x="593" y="2347"/>
                </a:lnTo>
                <a:lnTo>
                  <a:pt x="834" y="2413"/>
                </a:lnTo>
                <a:lnTo>
                  <a:pt x="1119" y="2435"/>
                </a:lnTo>
                <a:lnTo>
                  <a:pt x="1404" y="2413"/>
                </a:lnTo>
                <a:lnTo>
                  <a:pt x="1711" y="2347"/>
                </a:lnTo>
                <a:lnTo>
                  <a:pt x="2019" y="2216"/>
                </a:lnTo>
                <a:lnTo>
                  <a:pt x="2304" y="2062"/>
                </a:lnTo>
                <a:lnTo>
                  <a:pt x="2545" y="1865"/>
                </a:lnTo>
                <a:lnTo>
                  <a:pt x="2742" y="1667"/>
                </a:lnTo>
                <a:lnTo>
                  <a:pt x="2896" y="1426"/>
                </a:lnTo>
                <a:lnTo>
                  <a:pt x="3006" y="1207"/>
                </a:lnTo>
                <a:lnTo>
                  <a:pt x="3049" y="1075"/>
                </a:lnTo>
                <a:lnTo>
                  <a:pt x="3071" y="965"/>
                </a:lnTo>
                <a:lnTo>
                  <a:pt x="3071" y="856"/>
                </a:lnTo>
                <a:lnTo>
                  <a:pt x="3071" y="746"/>
                </a:lnTo>
                <a:lnTo>
                  <a:pt x="3049" y="636"/>
                </a:lnTo>
                <a:lnTo>
                  <a:pt x="3006" y="527"/>
                </a:lnTo>
                <a:lnTo>
                  <a:pt x="2940" y="417"/>
                </a:lnTo>
                <a:lnTo>
                  <a:pt x="2874" y="329"/>
                </a:lnTo>
                <a:lnTo>
                  <a:pt x="2786" y="263"/>
                </a:lnTo>
                <a:lnTo>
                  <a:pt x="2699" y="198"/>
                </a:lnTo>
                <a:lnTo>
                  <a:pt x="2589" y="132"/>
                </a:lnTo>
                <a:lnTo>
                  <a:pt x="2479" y="88"/>
                </a:lnTo>
                <a:lnTo>
                  <a:pt x="2238" y="22"/>
                </a:lnTo>
                <a:lnTo>
                  <a:pt x="19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15"/>
          <p:cNvSpPr/>
          <p:nvPr/>
        </p:nvSpPr>
        <p:spPr>
          <a:xfrm>
            <a:off x="354806" y="3229639"/>
            <a:ext cx="109218" cy="109218"/>
          </a:xfrm>
          <a:custGeom>
            <a:avLst/>
            <a:gdLst/>
            <a:ahLst/>
            <a:cxnLst/>
            <a:rect l="l" t="t" r="r" b="b"/>
            <a:pathLst>
              <a:path w="3379" h="3379" extrusionOk="0">
                <a:moveTo>
                  <a:pt x="856" y="0"/>
                </a:moveTo>
                <a:lnTo>
                  <a:pt x="725" y="22"/>
                </a:lnTo>
                <a:lnTo>
                  <a:pt x="593" y="44"/>
                </a:lnTo>
                <a:lnTo>
                  <a:pt x="461" y="110"/>
                </a:lnTo>
                <a:lnTo>
                  <a:pt x="352" y="176"/>
                </a:lnTo>
                <a:lnTo>
                  <a:pt x="264" y="263"/>
                </a:lnTo>
                <a:lnTo>
                  <a:pt x="176" y="351"/>
                </a:lnTo>
                <a:lnTo>
                  <a:pt x="110" y="461"/>
                </a:lnTo>
                <a:lnTo>
                  <a:pt x="45" y="593"/>
                </a:lnTo>
                <a:lnTo>
                  <a:pt x="23" y="724"/>
                </a:lnTo>
                <a:lnTo>
                  <a:pt x="1" y="856"/>
                </a:lnTo>
                <a:lnTo>
                  <a:pt x="1" y="1009"/>
                </a:lnTo>
                <a:lnTo>
                  <a:pt x="1" y="1163"/>
                </a:lnTo>
                <a:lnTo>
                  <a:pt x="45" y="1316"/>
                </a:lnTo>
                <a:lnTo>
                  <a:pt x="67" y="1470"/>
                </a:lnTo>
                <a:lnTo>
                  <a:pt x="132" y="1623"/>
                </a:lnTo>
                <a:lnTo>
                  <a:pt x="286" y="1953"/>
                </a:lnTo>
                <a:lnTo>
                  <a:pt x="505" y="2282"/>
                </a:lnTo>
                <a:lnTo>
                  <a:pt x="637" y="2435"/>
                </a:lnTo>
                <a:lnTo>
                  <a:pt x="790" y="2589"/>
                </a:lnTo>
                <a:lnTo>
                  <a:pt x="922" y="2720"/>
                </a:lnTo>
                <a:lnTo>
                  <a:pt x="1098" y="2852"/>
                </a:lnTo>
                <a:lnTo>
                  <a:pt x="1405" y="3071"/>
                </a:lnTo>
                <a:lnTo>
                  <a:pt x="1734" y="3225"/>
                </a:lnTo>
                <a:lnTo>
                  <a:pt x="1887" y="3291"/>
                </a:lnTo>
                <a:lnTo>
                  <a:pt x="2063" y="3334"/>
                </a:lnTo>
                <a:lnTo>
                  <a:pt x="2216" y="3356"/>
                </a:lnTo>
                <a:lnTo>
                  <a:pt x="2370" y="3378"/>
                </a:lnTo>
                <a:lnTo>
                  <a:pt x="2501" y="3378"/>
                </a:lnTo>
                <a:lnTo>
                  <a:pt x="2655" y="3356"/>
                </a:lnTo>
                <a:lnTo>
                  <a:pt x="2787" y="3313"/>
                </a:lnTo>
                <a:lnTo>
                  <a:pt x="2896" y="3269"/>
                </a:lnTo>
                <a:lnTo>
                  <a:pt x="3006" y="3203"/>
                </a:lnTo>
                <a:lnTo>
                  <a:pt x="3116" y="3115"/>
                </a:lnTo>
                <a:lnTo>
                  <a:pt x="3203" y="3005"/>
                </a:lnTo>
                <a:lnTo>
                  <a:pt x="3269" y="2896"/>
                </a:lnTo>
                <a:lnTo>
                  <a:pt x="3313" y="2786"/>
                </a:lnTo>
                <a:lnTo>
                  <a:pt x="3357" y="2654"/>
                </a:lnTo>
                <a:lnTo>
                  <a:pt x="3379" y="2501"/>
                </a:lnTo>
                <a:lnTo>
                  <a:pt x="3379" y="2369"/>
                </a:lnTo>
                <a:lnTo>
                  <a:pt x="3357" y="2216"/>
                </a:lnTo>
                <a:lnTo>
                  <a:pt x="3335" y="2062"/>
                </a:lnTo>
                <a:lnTo>
                  <a:pt x="3291" y="1887"/>
                </a:lnTo>
                <a:lnTo>
                  <a:pt x="3225" y="1733"/>
                </a:lnTo>
                <a:lnTo>
                  <a:pt x="3072" y="1404"/>
                </a:lnTo>
                <a:lnTo>
                  <a:pt x="2852" y="1097"/>
                </a:lnTo>
                <a:lnTo>
                  <a:pt x="2721" y="922"/>
                </a:lnTo>
                <a:lnTo>
                  <a:pt x="2589" y="790"/>
                </a:lnTo>
                <a:lnTo>
                  <a:pt x="2436" y="636"/>
                </a:lnTo>
                <a:lnTo>
                  <a:pt x="2282" y="505"/>
                </a:lnTo>
                <a:lnTo>
                  <a:pt x="1953" y="285"/>
                </a:lnTo>
                <a:lnTo>
                  <a:pt x="1624" y="132"/>
                </a:lnTo>
                <a:lnTo>
                  <a:pt x="1470" y="66"/>
                </a:lnTo>
                <a:lnTo>
                  <a:pt x="1317" y="44"/>
                </a:lnTo>
                <a:lnTo>
                  <a:pt x="11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15"/>
          <p:cNvSpPr/>
          <p:nvPr/>
        </p:nvSpPr>
        <p:spPr>
          <a:xfrm>
            <a:off x="374652" y="2715615"/>
            <a:ext cx="110640" cy="146065"/>
          </a:xfrm>
          <a:custGeom>
            <a:avLst/>
            <a:gdLst/>
            <a:ahLst/>
            <a:cxnLst/>
            <a:rect l="l" t="t" r="r" b="b"/>
            <a:pathLst>
              <a:path w="3423" h="4519" extrusionOk="0">
                <a:moveTo>
                  <a:pt x="2085" y="0"/>
                </a:moveTo>
                <a:lnTo>
                  <a:pt x="1909" y="22"/>
                </a:lnTo>
                <a:lnTo>
                  <a:pt x="1734" y="66"/>
                </a:lnTo>
                <a:lnTo>
                  <a:pt x="1580" y="132"/>
                </a:lnTo>
                <a:lnTo>
                  <a:pt x="1427" y="197"/>
                </a:lnTo>
                <a:lnTo>
                  <a:pt x="1251" y="307"/>
                </a:lnTo>
                <a:lnTo>
                  <a:pt x="1098" y="417"/>
                </a:lnTo>
                <a:lnTo>
                  <a:pt x="944" y="548"/>
                </a:lnTo>
                <a:lnTo>
                  <a:pt x="813" y="702"/>
                </a:lnTo>
                <a:lnTo>
                  <a:pt x="659" y="877"/>
                </a:lnTo>
                <a:lnTo>
                  <a:pt x="549" y="1053"/>
                </a:lnTo>
                <a:lnTo>
                  <a:pt x="418" y="1250"/>
                </a:lnTo>
                <a:lnTo>
                  <a:pt x="308" y="1448"/>
                </a:lnTo>
                <a:lnTo>
                  <a:pt x="220" y="1667"/>
                </a:lnTo>
                <a:lnTo>
                  <a:pt x="133" y="1908"/>
                </a:lnTo>
                <a:lnTo>
                  <a:pt x="89" y="2128"/>
                </a:lnTo>
                <a:lnTo>
                  <a:pt x="45" y="2347"/>
                </a:lnTo>
                <a:lnTo>
                  <a:pt x="1" y="2566"/>
                </a:lnTo>
                <a:lnTo>
                  <a:pt x="1" y="2786"/>
                </a:lnTo>
                <a:lnTo>
                  <a:pt x="1" y="3005"/>
                </a:lnTo>
                <a:lnTo>
                  <a:pt x="23" y="3203"/>
                </a:lnTo>
                <a:lnTo>
                  <a:pt x="67" y="3400"/>
                </a:lnTo>
                <a:lnTo>
                  <a:pt x="111" y="3575"/>
                </a:lnTo>
                <a:lnTo>
                  <a:pt x="176" y="3751"/>
                </a:lnTo>
                <a:lnTo>
                  <a:pt x="264" y="3905"/>
                </a:lnTo>
                <a:lnTo>
                  <a:pt x="352" y="4036"/>
                </a:lnTo>
                <a:lnTo>
                  <a:pt x="462" y="4168"/>
                </a:lnTo>
                <a:lnTo>
                  <a:pt x="571" y="4277"/>
                </a:lnTo>
                <a:lnTo>
                  <a:pt x="725" y="4365"/>
                </a:lnTo>
                <a:lnTo>
                  <a:pt x="856" y="4431"/>
                </a:lnTo>
                <a:lnTo>
                  <a:pt x="1010" y="4497"/>
                </a:lnTo>
                <a:lnTo>
                  <a:pt x="1185" y="4519"/>
                </a:lnTo>
                <a:lnTo>
                  <a:pt x="1339" y="4519"/>
                </a:lnTo>
                <a:lnTo>
                  <a:pt x="1514" y="4497"/>
                </a:lnTo>
                <a:lnTo>
                  <a:pt x="1668" y="4453"/>
                </a:lnTo>
                <a:lnTo>
                  <a:pt x="1844" y="4387"/>
                </a:lnTo>
                <a:lnTo>
                  <a:pt x="1997" y="4299"/>
                </a:lnTo>
                <a:lnTo>
                  <a:pt x="2173" y="4212"/>
                </a:lnTo>
                <a:lnTo>
                  <a:pt x="2326" y="4080"/>
                </a:lnTo>
                <a:lnTo>
                  <a:pt x="2480" y="3948"/>
                </a:lnTo>
                <a:lnTo>
                  <a:pt x="2611" y="3795"/>
                </a:lnTo>
                <a:lnTo>
                  <a:pt x="2743" y="3641"/>
                </a:lnTo>
                <a:lnTo>
                  <a:pt x="2874" y="3466"/>
                </a:lnTo>
                <a:lnTo>
                  <a:pt x="3006" y="3268"/>
                </a:lnTo>
                <a:lnTo>
                  <a:pt x="3094" y="3049"/>
                </a:lnTo>
                <a:lnTo>
                  <a:pt x="3204" y="2830"/>
                </a:lnTo>
                <a:lnTo>
                  <a:pt x="3269" y="2610"/>
                </a:lnTo>
                <a:lnTo>
                  <a:pt x="3335" y="2391"/>
                </a:lnTo>
                <a:lnTo>
                  <a:pt x="3379" y="2150"/>
                </a:lnTo>
                <a:lnTo>
                  <a:pt x="3401" y="1930"/>
                </a:lnTo>
                <a:lnTo>
                  <a:pt x="3423" y="1711"/>
                </a:lnTo>
                <a:lnTo>
                  <a:pt x="3423" y="1514"/>
                </a:lnTo>
                <a:lnTo>
                  <a:pt x="3401" y="1316"/>
                </a:lnTo>
                <a:lnTo>
                  <a:pt x="3357" y="1119"/>
                </a:lnTo>
                <a:lnTo>
                  <a:pt x="3313" y="943"/>
                </a:lnTo>
                <a:lnTo>
                  <a:pt x="3247" y="768"/>
                </a:lnTo>
                <a:lnTo>
                  <a:pt x="3160" y="614"/>
                </a:lnTo>
                <a:lnTo>
                  <a:pt x="3072" y="461"/>
                </a:lnTo>
                <a:lnTo>
                  <a:pt x="2962" y="351"/>
                </a:lnTo>
                <a:lnTo>
                  <a:pt x="2831" y="241"/>
                </a:lnTo>
                <a:lnTo>
                  <a:pt x="2699" y="132"/>
                </a:lnTo>
                <a:lnTo>
                  <a:pt x="2567" y="66"/>
                </a:lnTo>
                <a:lnTo>
                  <a:pt x="2392" y="22"/>
                </a:lnTo>
                <a:lnTo>
                  <a:pt x="2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15"/>
          <p:cNvGrpSpPr/>
          <p:nvPr/>
        </p:nvGrpSpPr>
        <p:grpSpPr>
          <a:xfrm>
            <a:off x="138475" y="120500"/>
            <a:ext cx="598475" cy="563375"/>
            <a:chOff x="5732700" y="268150"/>
            <a:chExt cx="598475" cy="563375"/>
          </a:xfrm>
        </p:grpSpPr>
        <p:sp>
          <p:nvSpPr>
            <p:cNvPr id="1040" name="Google Shape;1040;p15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5"/>
          <p:cNvGrpSpPr/>
          <p:nvPr/>
        </p:nvGrpSpPr>
        <p:grpSpPr>
          <a:xfrm>
            <a:off x="8567039" y="4451749"/>
            <a:ext cx="481114" cy="418032"/>
            <a:chOff x="4126775" y="1402700"/>
            <a:chExt cx="849425" cy="738050"/>
          </a:xfrm>
        </p:grpSpPr>
        <p:sp>
          <p:nvSpPr>
            <p:cNvPr id="1054" name="Google Shape;1054;p15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15"/>
          <p:cNvGrpSpPr/>
          <p:nvPr/>
        </p:nvGrpSpPr>
        <p:grpSpPr>
          <a:xfrm>
            <a:off x="277555" y="3997285"/>
            <a:ext cx="752607" cy="1155729"/>
            <a:chOff x="5980880" y="5537710"/>
            <a:chExt cx="752607" cy="1155729"/>
          </a:xfrm>
        </p:grpSpPr>
        <p:sp>
          <p:nvSpPr>
            <p:cNvPr id="1066" name="Google Shape;1066;p15"/>
            <p:cNvSpPr/>
            <p:nvPr/>
          </p:nvSpPr>
          <p:spPr>
            <a:xfrm>
              <a:off x="6183947" y="5740778"/>
              <a:ext cx="549539" cy="704789"/>
            </a:xfrm>
            <a:custGeom>
              <a:avLst/>
              <a:gdLst/>
              <a:ahLst/>
              <a:cxnLst/>
              <a:rect l="l" t="t" r="r" b="b"/>
              <a:pathLst>
                <a:path w="10205" h="13088" extrusionOk="0">
                  <a:moveTo>
                    <a:pt x="3550" y="0"/>
                  </a:moveTo>
                  <a:lnTo>
                    <a:pt x="3550" y="3124"/>
                  </a:lnTo>
                  <a:lnTo>
                    <a:pt x="3180" y="3253"/>
                  </a:lnTo>
                  <a:lnTo>
                    <a:pt x="2811" y="3420"/>
                  </a:lnTo>
                  <a:lnTo>
                    <a:pt x="2460" y="3623"/>
                  </a:lnTo>
                  <a:lnTo>
                    <a:pt x="2127" y="3845"/>
                  </a:lnTo>
                  <a:lnTo>
                    <a:pt x="1813" y="4085"/>
                  </a:lnTo>
                  <a:lnTo>
                    <a:pt x="1517" y="4344"/>
                  </a:lnTo>
                  <a:lnTo>
                    <a:pt x="1239" y="4640"/>
                  </a:lnTo>
                  <a:lnTo>
                    <a:pt x="999" y="4936"/>
                  </a:lnTo>
                  <a:lnTo>
                    <a:pt x="777" y="5268"/>
                  </a:lnTo>
                  <a:lnTo>
                    <a:pt x="574" y="5620"/>
                  </a:lnTo>
                  <a:lnTo>
                    <a:pt x="408" y="5971"/>
                  </a:lnTo>
                  <a:lnTo>
                    <a:pt x="260" y="6359"/>
                  </a:lnTo>
                  <a:lnTo>
                    <a:pt x="149" y="6747"/>
                  </a:lnTo>
                  <a:lnTo>
                    <a:pt x="56" y="7154"/>
                  </a:lnTo>
                  <a:lnTo>
                    <a:pt x="19" y="7561"/>
                  </a:lnTo>
                  <a:lnTo>
                    <a:pt x="1" y="7986"/>
                  </a:lnTo>
                  <a:lnTo>
                    <a:pt x="1" y="8245"/>
                  </a:lnTo>
                  <a:lnTo>
                    <a:pt x="19" y="8503"/>
                  </a:lnTo>
                  <a:lnTo>
                    <a:pt x="56" y="8762"/>
                  </a:lnTo>
                  <a:lnTo>
                    <a:pt x="93" y="9021"/>
                  </a:lnTo>
                  <a:lnTo>
                    <a:pt x="149" y="9261"/>
                  </a:lnTo>
                  <a:lnTo>
                    <a:pt x="223" y="9502"/>
                  </a:lnTo>
                  <a:lnTo>
                    <a:pt x="297" y="9742"/>
                  </a:lnTo>
                  <a:lnTo>
                    <a:pt x="389" y="9982"/>
                  </a:lnTo>
                  <a:lnTo>
                    <a:pt x="500" y="10204"/>
                  </a:lnTo>
                  <a:lnTo>
                    <a:pt x="611" y="10426"/>
                  </a:lnTo>
                  <a:lnTo>
                    <a:pt x="740" y="10629"/>
                  </a:lnTo>
                  <a:lnTo>
                    <a:pt x="870" y="10851"/>
                  </a:lnTo>
                  <a:lnTo>
                    <a:pt x="999" y="11036"/>
                  </a:lnTo>
                  <a:lnTo>
                    <a:pt x="1166" y="11239"/>
                  </a:lnTo>
                  <a:lnTo>
                    <a:pt x="1313" y="11424"/>
                  </a:lnTo>
                  <a:lnTo>
                    <a:pt x="1480" y="11590"/>
                  </a:lnTo>
                  <a:lnTo>
                    <a:pt x="1665" y="11775"/>
                  </a:lnTo>
                  <a:lnTo>
                    <a:pt x="1849" y="11923"/>
                  </a:lnTo>
                  <a:lnTo>
                    <a:pt x="2053" y="12071"/>
                  </a:lnTo>
                  <a:lnTo>
                    <a:pt x="2238" y="12219"/>
                  </a:lnTo>
                  <a:lnTo>
                    <a:pt x="2460" y="12348"/>
                  </a:lnTo>
                  <a:lnTo>
                    <a:pt x="2663" y="12478"/>
                  </a:lnTo>
                  <a:lnTo>
                    <a:pt x="2885" y="12589"/>
                  </a:lnTo>
                  <a:lnTo>
                    <a:pt x="3106" y="12700"/>
                  </a:lnTo>
                  <a:lnTo>
                    <a:pt x="3347" y="12792"/>
                  </a:lnTo>
                  <a:lnTo>
                    <a:pt x="3587" y="12866"/>
                  </a:lnTo>
                  <a:lnTo>
                    <a:pt x="3827" y="12940"/>
                  </a:lnTo>
                  <a:lnTo>
                    <a:pt x="4068" y="12995"/>
                  </a:lnTo>
                  <a:lnTo>
                    <a:pt x="4327" y="13032"/>
                  </a:lnTo>
                  <a:lnTo>
                    <a:pt x="4585" y="13069"/>
                  </a:lnTo>
                  <a:lnTo>
                    <a:pt x="4844" y="13088"/>
                  </a:lnTo>
                  <a:lnTo>
                    <a:pt x="5362" y="13088"/>
                  </a:lnTo>
                  <a:lnTo>
                    <a:pt x="5620" y="13069"/>
                  </a:lnTo>
                  <a:lnTo>
                    <a:pt x="5879" y="13032"/>
                  </a:lnTo>
                  <a:lnTo>
                    <a:pt x="6120" y="12995"/>
                  </a:lnTo>
                  <a:lnTo>
                    <a:pt x="6378" y="12940"/>
                  </a:lnTo>
                  <a:lnTo>
                    <a:pt x="6619" y="12866"/>
                  </a:lnTo>
                  <a:lnTo>
                    <a:pt x="6859" y="12792"/>
                  </a:lnTo>
                  <a:lnTo>
                    <a:pt x="7081" y="12700"/>
                  </a:lnTo>
                  <a:lnTo>
                    <a:pt x="7321" y="12589"/>
                  </a:lnTo>
                  <a:lnTo>
                    <a:pt x="7524" y="12478"/>
                  </a:lnTo>
                  <a:lnTo>
                    <a:pt x="7746" y="12348"/>
                  </a:lnTo>
                  <a:lnTo>
                    <a:pt x="7950" y="12219"/>
                  </a:lnTo>
                  <a:lnTo>
                    <a:pt x="8153" y="12071"/>
                  </a:lnTo>
                  <a:lnTo>
                    <a:pt x="8356" y="11923"/>
                  </a:lnTo>
                  <a:lnTo>
                    <a:pt x="8541" y="11775"/>
                  </a:lnTo>
                  <a:lnTo>
                    <a:pt x="8708" y="11590"/>
                  </a:lnTo>
                  <a:lnTo>
                    <a:pt x="8874" y="11424"/>
                  </a:lnTo>
                  <a:lnTo>
                    <a:pt x="9040" y="11239"/>
                  </a:lnTo>
                  <a:lnTo>
                    <a:pt x="9188" y="11036"/>
                  </a:lnTo>
                  <a:lnTo>
                    <a:pt x="9336" y="10851"/>
                  </a:lnTo>
                  <a:lnTo>
                    <a:pt x="9465" y="10629"/>
                  </a:lnTo>
                  <a:lnTo>
                    <a:pt x="9595" y="10426"/>
                  </a:lnTo>
                  <a:lnTo>
                    <a:pt x="9706" y="10204"/>
                  </a:lnTo>
                  <a:lnTo>
                    <a:pt x="9798" y="9982"/>
                  </a:lnTo>
                  <a:lnTo>
                    <a:pt x="9891" y="9742"/>
                  </a:lnTo>
                  <a:lnTo>
                    <a:pt x="9983" y="9502"/>
                  </a:lnTo>
                  <a:lnTo>
                    <a:pt x="10038" y="9261"/>
                  </a:lnTo>
                  <a:lnTo>
                    <a:pt x="10094" y="9021"/>
                  </a:lnTo>
                  <a:lnTo>
                    <a:pt x="10149" y="8762"/>
                  </a:lnTo>
                  <a:lnTo>
                    <a:pt x="10186" y="8503"/>
                  </a:lnTo>
                  <a:lnTo>
                    <a:pt x="10205" y="8245"/>
                  </a:lnTo>
                  <a:lnTo>
                    <a:pt x="10205" y="7986"/>
                  </a:lnTo>
                  <a:lnTo>
                    <a:pt x="10186" y="7561"/>
                  </a:lnTo>
                  <a:lnTo>
                    <a:pt x="10131" y="7154"/>
                  </a:lnTo>
                  <a:lnTo>
                    <a:pt x="10057" y="6747"/>
                  </a:lnTo>
                  <a:lnTo>
                    <a:pt x="9946" y="6359"/>
                  </a:lnTo>
                  <a:lnTo>
                    <a:pt x="9798" y="5971"/>
                  </a:lnTo>
                  <a:lnTo>
                    <a:pt x="9632" y="5620"/>
                  </a:lnTo>
                  <a:lnTo>
                    <a:pt x="9428" y="5268"/>
                  </a:lnTo>
                  <a:lnTo>
                    <a:pt x="9207" y="4936"/>
                  </a:lnTo>
                  <a:lnTo>
                    <a:pt x="8948" y="4640"/>
                  </a:lnTo>
                  <a:lnTo>
                    <a:pt x="8689" y="4344"/>
                  </a:lnTo>
                  <a:lnTo>
                    <a:pt x="8393" y="4085"/>
                  </a:lnTo>
                  <a:lnTo>
                    <a:pt x="8079" y="3845"/>
                  </a:lnTo>
                  <a:lnTo>
                    <a:pt x="7746" y="3623"/>
                  </a:lnTo>
                  <a:lnTo>
                    <a:pt x="7395" y="3420"/>
                  </a:lnTo>
                  <a:lnTo>
                    <a:pt x="7025" y="3253"/>
                  </a:lnTo>
                  <a:lnTo>
                    <a:pt x="6656" y="3124"/>
                  </a:lnTo>
                  <a:lnTo>
                    <a:pt x="6656" y="0"/>
                  </a:lnTo>
                  <a:lnTo>
                    <a:pt x="5879" y="37"/>
                  </a:lnTo>
                  <a:lnTo>
                    <a:pt x="5103" y="56"/>
                  </a:lnTo>
                  <a:lnTo>
                    <a:pt x="4327" y="3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183947" y="5740778"/>
              <a:ext cx="549539" cy="704789"/>
            </a:xfrm>
            <a:custGeom>
              <a:avLst/>
              <a:gdLst/>
              <a:ahLst/>
              <a:cxnLst/>
              <a:rect l="l" t="t" r="r" b="b"/>
              <a:pathLst>
                <a:path w="10205" h="13088" fill="none" extrusionOk="0">
                  <a:moveTo>
                    <a:pt x="6656" y="3124"/>
                  </a:moveTo>
                  <a:lnTo>
                    <a:pt x="6656" y="0"/>
                  </a:lnTo>
                  <a:lnTo>
                    <a:pt x="6656" y="0"/>
                  </a:lnTo>
                  <a:lnTo>
                    <a:pt x="5879" y="37"/>
                  </a:lnTo>
                  <a:lnTo>
                    <a:pt x="5103" y="56"/>
                  </a:lnTo>
                  <a:lnTo>
                    <a:pt x="4327" y="37"/>
                  </a:lnTo>
                  <a:lnTo>
                    <a:pt x="3550" y="0"/>
                  </a:lnTo>
                  <a:lnTo>
                    <a:pt x="3550" y="3124"/>
                  </a:lnTo>
                  <a:lnTo>
                    <a:pt x="3550" y="3124"/>
                  </a:lnTo>
                  <a:lnTo>
                    <a:pt x="3180" y="3253"/>
                  </a:lnTo>
                  <a:lnTo>
                    <a:pt x="2811" y="3420"/>
                  </a:lnTo>
                  <a:lnTo>
                    <a:pt x="2460" y="3623"/>
                  </a:lnTo>
                  <a:lnTo>
                    <a:pt x="2127" y="3845"/>
                  </a:lnTo>
                  <a:lnTo>
                    <a:pt x="1813" y="4085"/>
                  </a:lnTo>
                  <a:lnTo>
                    <a:pt x="1517" y="4344"/>
                  </a:lnTo>
                  <a:lnTo>
                    <a:pt x="1239" y="4640"/>
                  </a:lnTo>
                  <a:lnTo>
                    <a:pt x="999" y="4936"/>
                  </a:lnTo>
                  <a:lnTo>
                    <a:pt x="777" y="5268"/>
                  </a:lnTo>
                  <a:lnTo>
                    <a:pt x="574" y="5620"/>
                  </a:lnTo>
                  <a:lnTo>
                    <a:pt x="408" y="5971"/>
                  </a:lnTo>
                  <a:lnTo>
                    <a:pt x="260" y="6359"/>
                  </a:lnTo>
                  <a:lnTo>
                    <a:pt x="149" y="6747"/>
                  </a:lnTo>
                  <a:lnTo>
                    <a:pt x="56" y="7154"/>
                  </a:lnTo>
                  <a:lnTo>
                    <a:pt x="19" y="7561"/>
                  </a:lnTo>
                  <a:lnTo>
                    <a:pt x="1" y="7986"/>
                  </a:lnTo>
                  <a:lnTo>
                    <a:pt x="1" y="7986"/>
                  </a:lnTo>
                  <a:lnTo>
                    <a:pt x="1" y="8245"/>
                  </a:lnTo>
                  <a:lnTo>
                    <a:pt x="19" y="8503"/>
                  </a:lnTo>
                  <a:lnTo>
                    <a:pt x="56" y="8762"/>
                  </a:lnTo>
                  <a:lnTo>
                    <a:pt x="93" y="9021"/>
                  </a:lnTo>
                  <a:lnTo>
                    <a:pt x="149" y="9261"/>
                  </a:lnTo>
                  <a:lnTo>
                    <a:pt x="223" y="9502"/>
                  </a:lnTo>
                  <a:lnTo>
                    <a:pt x="297" y="9742"/>
                  </a:lnTo>
                  <a:lnTo>
                    <a:pt x="389" y="9982"/>
                  </a:lnTo>
                  <a:lnTo>
                    <a:pt x="500" y="10204"/>
                  </a:lnTo>
                  <a:lnTo>
                    <a:pt x="611" y="10426"/>
                  </a:lnTo>
                  <a:lnTo>
                    <a:pt x="740" y="10629"/>
                  </a:lnTo>
                  <a:lnTo>
                    <a:pt x="870" y="10851"/>
                  </a:lnTo>
                  <a:lnTo>
                    <a:pt x="999" y="11036"/>
                  </a:lnTo>
                  <a:lnTo>
                    <a:pt x="1166" y="11239"/>
                  </a:lnTo>
                  <a:lnTo>
                    <a:pt x="1313" y="11424"/>
                  </a:lnTo>
                  <a:lnTo>
                    <a:pt x="1480" y="11590"/>
                  </a:lnTo>
                  <a:lnTo>
                    <a:pt x="1665" y="11775"/>
                  </a:lnTo>
                  <a:lnTo>
                    <a:pt x="1849" y="11923"/>
                  </a:lnTo>
                  <a:lnTo>
                    <a:pt x="2053" y="12071"/>
                  </a:lnTo>
                  <a:lnTo>
                    <a:pt x="2238" y="12219"/>
                  </a:lnTo>
                  <a:lnTo>
                    <a:pt x="2460" y="12348"/>
                  </a:lnTo>
                  <a:lnTo>
                    <a:pt x="2663" y="12478"/>
                  </a:lnTo>
                  <a:lnTo>
                    <a:pt x="2885" y="12589"/>
                  </a:lnTo>
                  <a:lnTo>
                    <a:pt x="3106" y="12700"/>
                  </a:lnTo>
                  <a:lnTo>
                    <a:pt x="3347" y="12792"/>
                  </a:lnTo>
                  <a:lnTo>
                    <a:pt x="3587" y="12866"/>
                  </a:lnTo>
                  <a:lnTo>
                    <a:pt x="3827" y="12940"/>
                  </a:lnTo>
                  <a:lnTo>
                    <a:pt x="4068" y="12995"/>
                  </a:lnTo>
                  <a:lnTo>
                    <a:pt x="4327" y="13032"/>
                  </a:lnTo>
                  <a:lnTo>
                    <a:pt x="4585" y="13069"/>
                  </a:lnTo>
                  <a:lnTo>
                    <a:pt x="4844" y="13088"/>
                  </a:lnTo>
                  <a:lnTo>
                    <a:pt x="5103" y="13088"/>
                  </a:lnTo>
                  <a:lnTo>
                    <a:pt x="5103" y="13088"/>
                  </a:lnTo>
                  <a:lnTo>
                    <a:pt x="5362" y="13088"/>
                  </a:lnTo>
                  <a:lnTo>
                    <a:pt x="5620" y="13069"/>
                  </a:lnTo>
                  <a:lnTo>
                    <a:pt x="5879" y="13032"/>
                  </a:lnTo>
                  <a:lnTo>
                    <a:pt x="6120" y="12995"/>
                  </a:lnTo>
                  <a:lnTo>
                    <a:pt x="6378" y="12940"/>
                  </a:lnTo>
                  <a:lnTo>
                    <a:pt x="6619" y="12866"/>
                  </a:lnTo>
                  <a:lnTo>
                    <a:pt x="6859" y="12792"/>
                  </a:lnTo>
                  <a:lnTo>
                    <a:pt x="7081" y="12700"/>
                  </a:lnTo>
                  <a:lnTo>
                    <a:pt x="7321" y="12589"/>
                  </a:lnTo>
                  <a:lnTo>
                    <a:pt x="7524" y="12478"/>
                  </a:lnTo>
                  <a:lnTo>
                    <a:pt x="7746" y="12348"/>
                  </a:lnTo>
                  <a:lnTo>
                    <a:pt x="7950" y="12219"/>
                  </a:lnTo>
                  <a:lnTo>
                    <a:pt x="8153" y="12071"/>
                  </a:lnTo>
                  <a:lnTo>
                    <a:pt x="8356" y="11923"/>
                  </a:lnTo>
                  <a:lnTo>
                    <a:pt x="8541" y="11775"/>
                  </a:lnTo>
                  <a:lnTo>
                    <a:pt x="8708" y="11590"/>
                  </a:lnTo>
                  <a:lnTo>
                    <a:pt x="8874" y="11424"/>
                  </a:lnTo>
                  <a:lnTo>
                    <a:pt x="9040" y="11239"/>
                  </a:lnTo>
                  <a:lnTo>
                    <a:pt x="9188" y="11036"/>
                  </a:lnTo>
                  <a:lnTo>
                    <a:pt x="9336" y="10851"/>
                  </a:lnTo>
                  <a:lnTo>
                    <a:pt x="9465" y="10629"/>
                  </a:lnTo>
                  <a:lnTo>
                    <a:pt x="9595" y="10426"/>
                  </a:lnTo>
                  <a:lnTo>
                    <a:pt x="9706" y="10204"/>
                  </a:lnTo>
                  <a:lnTo>
                    <a:pt x="9798" y="9982"/>
                  </a:lnTo>
                  <a:lnTo>
                    <a:pt x="9891" y="9742"/>
                  </a:lnTo>
                  <a:lnTo>
                    <a:pt x="9983" y="9502"/>
                  </a:lnTo>
                  <a:lnTo>
                    <a:pt x="10038" y="9261"/>
                  </a:lnTo>
                  <a:lnTo>
                    <a:pt x="10094" y="9021"/>
                  </a:lnTo>
                  <a:lnTo>
                    <a:pt x="10149" y="8762"/>
                  </a:lnTo>
                  <a:lnTo>
                    <a:pt x="10186" y="8503"/>
                  </a:lnTo>
                  <a:lnTo>
                    <a:pt x="10205" y="8245"/>
                  </a:lnTo>
                  <a:lnTo>
                    <a:pt x="10205" y="7986"/>
                  </a:lnTo>
                  <a:lnTo>
                    <a:pt x="10205" y="7986"/>
                  </a:lnTo>
                  <a:lnTo>
                    <a:pt x="10186" y="7561"/>
                  </a:lnTo>
                  <a:lnTo>
                    <a:pt x="10131" y="7154"/>
                  </a:lnTo>
                  <a:lnTo>
                    <a:pt x="10057" y="6747"/>
                  </a:lnTo>
                  <a:lnTo>
                    <a:pt x="9946" y="6359"/>
                  </a:lnTo>
                  <a:lnTo>
                    <a:pt x="9798" y="5971"/>
                  </a:lnTo>
                  <a:lnTo>
                    <a:pt x="9632" y="5620"/>
                  </a:lnTo>
                  <a:lnTo>
                    <a:pt x="9428" y="5268"/>
                  </a:lnTo>
                  <a:lnTo>
                    <a:pt x="9207" y="4936"/>
                  </a:lnTo>
                  <a:lnTo>
                    <a:pt x="8948" y="4640"/>
                  </a:lnTo>
                  <a:lnTo>
                    <a:pt x="8689" y="4344"/>
                  </a:lnTo>
                  <a:lnTo>
                    <a:pt x="8393" y="4085"/>
                  </a:lnTo>
                  <a:lnTo>
                    <a:pt x="8079" y="3845"/>
                  </a:lnTo>
                  <a:lnTo>
                    <a:pt x="7746" y="3623"/>
                  </a:lnTo>
                  <a:lnTo>
                    <a:pt x="7395" y="3420"/>
                  </a:lnTo>
                  <a:lnTo>
                    <a:pt x="7025" y="3253"/>
                  </a:lnTo>
                  <a:lnTo>
                    <a:pt x="6656" y="3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487553" y="5778581"/>
              <a:ext cx="245933" cy="662032"/>
            </a:xfrm>
            <a:custGeom>
              <a:avLst/>
              <a:gdLst/>
              <a:ahLst/>
              <a:cxnLst/>
              <a:rect l="l" t="t" r="r" b="b"/>
              <a:pathLst>
                <a:path w="4567" h="12294" extrusionOk="0">
                  <a:moveTo>
                    <a:pt x="1" y="1"/>
                  </a:moveTo>
                  <a:lnTo>
                    <a:pt x="1" y="2367"/>
                  </a:lnTo>
                  <a:lnTo>
                    <a:pt x="204" y="2607"/>
                  </a:lnTo>
                  <a:lnTo>
                    <a:pt x="389" y="2847"/>
                  </a:lnTo>
                  <a:lnTo>
                    <a:pt x="574" y="3125"/>
                  </a:lnTo>
                  <a:lnTo>
                    <a:pt x="740" y="3402"/>
                  </a:lnTo>
                  <a:lnTo>
                    <a:pt x="888" y="3679"/>
                  </a:lnTo>
                  <a:lnTo>
                    <a:pt x="1036" y="3975"/>
                  </a:lnTo>
                  <a:lnTo>
                    <a:pt x="1166" y="4289"/>
                  </a:lnTo>
                  <a:lnTo>
                    <a:pt x="1295" y="4603"/>
                  </a:lnTo>
                  <a:lnTo>
                    <a:pt x="1406" y="4918"/>
                  </a:lnTo>
                  <a:lnTo>
                    <a:pt x="1517" y="5232"/>
                  </a:lnTo>
                  <a:lnTo>
                    <a:pt x="1591" y="5565"/>
                  </a:lnTo>
                  <a:lnTo>
                    <a:pt x="1683" y="5897"/>
                  </a:lnTo>
                  <a:lnTo>
                    <a:pt x="1739" y="6230"/>
                  </a:lnTo>
                  <a:lnTo>
                    <a:pt x="1794" y="6581"/>
                  </a:lnTo>
                  <a:lnTo>
                    <a:pt x="1831" y="6914"/>
                  </a:lnTo>
                  <a:lnTo>
                    <a:pt x="1868" y="7247"/>
                  </a:lnTo>
                  <a:lnTo>
                    <a:pt x="2681" y="7099"/>
                  </a:lnTo>
                  <a:lnTo>
                    <a:pt x="3088" y="7025"/>
                  </a:lnTo>
                  <a:lnTo>
                    <a:pt x="3495" y="6969"/>
                  </a:lnTo>
                  <a:lnTo>
                    <a:pt x="3513" y="6969"/>
                  </a:lnTo>
                  <a:lnTo>
                    <a:pt x="3532" y="7228"/>
                  </a:lnTo>
                  <a:lnTo>
                    <a:pt x="3532" y="7284"/>
                  </a:lnTo>
                  <a:lnTo>
                    <a:pt x="3513" y="7580"/>
                  </a:lnTo>
                  <a:lnTo>
                    <a:pt x="3495" y="7857"/>
                  </a:lnTo>
                  <a:lnTo>
                    <a:pt x="3439" y="8134"/>
                  </a:lnTo>
                  <a:lnTo>
                    <a:pt x="3365" y="8411"/>
                  </a:lnTo>
                  <a:lnTo>
                    <a:pt x="3291" y="8670"/>
                  </a:lnTo>
                  <a:lnTo>
                    <a:pt x="3180" y="8929"/>
                  </a:lnTo>
                  <a:lnTo>
                    <a:pt x="3070" y="9169"/>
                  </a:lnTo>
                  <a:lnTo>
                    <a:pt x="2922" y="9410"/>
                  </a:lnTo>
                  <a:lnTo>
                    <a:pt x="2774" y="9631"/>
                  </a:lnTo>
                  <a:lnTo>
                    <a:pt x="2607" y="9853"/>
                  </a:lnTo>
                  <a:lnTo>
                    <a:pt x="2441" y="10057"/>
                  </a:lnTo>
                  <a:lnTo>
                    <a:pt x="2238" y="10260"/>
                  </a:lnTo>
                  <a:lnTo>
                    <a:pt x="2034" y="10426"/>
                  </a:lnTo>
                  <a:lnTo>
                    <a:pt x="1831" y="10593"/>
                  </a:lnTo>
                  <a:lnTo>
                    <a:pt x="1591" y="10741"/>
                  </a:lnTo>
                  <a:lnTo>
                    <a:pt x="1350" y="10888"/>
                  </a:lnTo>
                  <a:lnTo>
                    <a:pt x="1221" y="11184"/>
                  </a:lnTo>
                  <a:lnTo>
                    <a:pt x="1073" y="11461"/>
                  </a:lnTo>
                  <a:lnTo>
                    <a:pt x="1073" y="11461"/>
                  </a:lnTo>
                  <a:lnTo>
                    <a:pt x="1406" y="11314"/>
                  </a:lnTo>
                  <a:lnTo>
                    <a:pt x="1683" y="11184"/>
                  </a:lnTo>
                  <a:lnTo>
                    <a:pt x="1942" y="11036"/>
                  </a:lnTo>
                  <a:lnTo>
                    <a:pt x="2164" y="10907"/>
                  </a:lnTo>
                  <a:lnTo>
                    <a:pt x="2496" y="10704"/>
                  </a:lnTo>
                  <a:lnTo>
                    <a:pt x="2626" y="10630"/>
                  </a:lnTo>
                  <a:lnTo>
                    <a:pt x="2644" y="10630"/>
                  </a:lnTo>
                  <a:lnTo>
                    <a:pt x="2607" y="10667"/>
                  </a:lnTo>
                  <a:lnTo>
                    <a:pt x="2515" y="10759"/>
                  </a:lnTo>
                  <a:lnTo>
                    <a:pt x="2367" y="10907"/>
                  </a:lnTo>
                  <a:lnTo>
                    <a:pt x="2145" y="11055"/>
                  </a:lnTo>
                  <a:lnTo>
                    <a:pt x="1905" y="11240"/>
                  </a:lnTo>
                  <a:lnTo>
                    <a:pt x="1609" y="11406"/>
                  </a:lnTo>
                  <a:lnTo>
                    <a:pt x="1258" y="11591"/>
                  </a:lnTo>
                  <a:lnTo>
                    <a:pt x="888" y="11739"/>
                  </a:lnTo>
                  <a:lnTo>
                    <a:pt x="685" y="12034"/>
                  </a:lnTo>
                  <a:lnTo>
                    <a:pt x="445" y="12293"/>
                  </a:lnTo>
                  <a:lnTo>
                    <a:pt x="851" y="12201"/>
                  </a:lnTo>
                  <a:lnTo>
                    <a:pt x="1239" y="12071"/>
                  </a:lnTo>
                  <a:lnTo>
                    <a:pt x="1628" y="11905"/>
                  </a:lnTo>
                  <a:lnTo>
                    <a:pt x="1979" y="11720"/>
                  </a:lnTo>
                  <a:lnTo>
                    <a:pt x="2330" y="11517"/>
                  </a:lnTo>
                  <a:lnTo>
                    <a:pt x="2663" y="11258"/>
                  </a:lnTo>
                  <a:lnTo>
                    <a:pt x="2959" y="10999"/>
                  </a:lnTo>
                  <a:lnTo>
                    <a:pt x="3254" y="10704"/>
                  </a:lnTo>
                  <a:lnTo>
                    <a:pt x="3513" y="10389"/>
                  </a:lnTo>
                  <a:lnTo>
                    <a:pt x="3735" y="10075"/>
                  </a:lnTo>
                  <a:lnTo>
                    <a:pt x="3957" y="9724"/>
                  </a:lnTo>
                  <a:lnTo>
                    <a:pt x="4142" y="9354"/>
                  </a:lnTo>
                  <a:lnTo>
                    <a:pt x="4290" y="8966"/>
                  </a:lnTo>
                  <a:lnTo>
                    <a:pt x="4400" y="8559"/>
                  </a:lnTo>
                  <a:lnTo>
                    <a:pt x="4493" y="8153"/>
                  </a:lnTo>
                  <a:lnTo>
                    <a:pt x="4548" y="7727"/>
                  </a:lnTo>
                  <a:lnTo>
                    <a:pt x="4548" y="7709"/>
                  </a:lnTo>
                  <a:lnTo>
                    <a:pt x="4548" y="7690"/>
                  </a:lnTo>
                  <a:lnTo>
                    <a:pt x="4548" y="7635"/>
                  </a:lnTo>
                  <a:lnTo>
                    <a:pt x="4548" y="7616"/>
                  </a:lnTo>
                  <a:lnTo>
                    <a:pt x="4567" y="7598"/>
                  </a:lnTo>
                  <a:lnTo>
                    <a:pt x="4567" y="7580"/>
                  </a:lnTo>
                  <a:lnTo>
                    <a:pt x="4567" y="7561"/>
                  </a:lnTo>
                  <a:lnTo>
                    <a:pt x="4567" y="7543"/>
                  </a:lnTo>
                  <a:lnTo>
                    <a:pt x="4567" y="7524"/>
                  </a:lnTo>
                  <a:lnTo>
                    <a:pt x="4567" y="7506"/>
                  </a:lnTo>
                  <a:lnTo>
                    <a:pt x="4567" y="7487"/>
                  </a:lnTo>
                  <a:lnTo>
                    <a:pt x="4567" y="7469"/>
                  </a:lnTo>
                  <a:lnTo>
                    <a:pt x="4567" y="7450"/>
                  </a:lnTo>
                  <a:lnTo>
                    <a:pt x="4567" y="7432"/>
                  </a:lnTo>
                  <a:lnTo>
                    <a:pt x="4567" y="7413"/>
                  </a:lnTo>
                  <a:lnTo>
                    <a:pt x="4567" y="7395"/>
                  </a:lnTo>
                  <a:lnTo>
                    <a:pt x="4567" y="7376"/>
                  </a:lnTo>
                  <a:lnTo>
                    <a:pt x="4567" y="7358"/>
                  </a:lnTo>
                  <a:lnTo>
                    <a:pt x="4567" y="7339"/>
                  </a:lnTo>
                  <a:lnTo>
                    <a:pt x="4567" y="7321"/>
                  </a:lnTo>
                  <a:lnTo>
                    <a:pt x="4567" y="7302"/>
                  </a:lnTo>
                  <a:lnTo>
                    <a:pt x="4567" y="7284"/>
                  </a:lnTo>
                  <a:lnTo>
                    <a:pt x="4548" y="6859"/>
                  </a:lnTo>
                  <a:lnTo>
                    <a:pt x="4493" y="6452"/>
                  </a:lnTo>
                  <a:lnTo>
                    <a:pt x="4419" y="6045"/>
                  </a:lnTo>
                  <a:lnTo>
                    <a:pt x="4308" y="5657"/>
                  </a:lnTo>
                  <a:lnTo>
                    <a:pt x="4160" y="5269"/>
                  </a:lnTo>
                  <a:lnTo>
                    <a:pt x="3994" y="4918"/>
                  </a:lnTo>
                  <a:lnTo>
                    <a:pt x="3790" y="4566"/>
                  </a:lnTo>
                  <a:lnTo>
                    <a:pt x="3569" y="4234"/>
                  </a:lnTo>
                  <a:lnTo>
                    <a:pt x="3310" y="3938"/>
                  </a:lnTo>
                  <a:lnTo>
                    <a:pt x="3051" y="3642"/>
                  </a:lnTo>
                  <a:lnTo>
                    <a:pt x="2755" y="3383"/>
                  </a:lnTo>
                  <a:lnTo>
                    <a:pt x="2441" y="3143"/>
                  </a:lnTo>
                  <a:lnTo>
                    <a:pt x="2108" y="2921"/>
                  </a:lnTo>
                  <a:lnTo>
                    <a:pt x="1757" y="2718"/>
                  </a:lnTo>
                  <a:lnTo>
                    <a:pt x="1387" y="2551"/>
                  </a:lnTo>
                  <a:lnTo>
                    <a:pt x="1018" y="2422"/>
                  </a:lnTo>
                  <a:lnTo>
                    <a:pt x="1018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6487553" y="5778581"/>
              <a:ext cx="245933" cy="662032"/>
            </a:xfrm>
            <a:custGeom>
              <a:avLst/>
              <a:gdLst/>
              <a:ahLst/>
              <a:cxnLst/>
              <a:rect l="l" t="t" r="r" b="b"/>
              <a:pathLst>
                <a:path w="4567" h="12294" fill="none" extrusionOk="0">
                  <a:moveTo>
                    <a:pt x="1" y="1"/>
                  </a:moveTo>
                  <a:lnTo>
                    <a:pt x="1" y="2367"/>
                  </a:lnTo>
                  <a:lnTo>
                    <a:pt x="1" y="2367"/>
                  </a:lnTo>
                  <a:lnTo>
                    <a:pt x="204" y="2607"/>
                  </a:lnTo>
                  <a:lnTo>
                    <a:pt x="389" y="2847"/>
                  </a:lnTo>
                  <a:lnTo>
                    <a:pt x="574" y="3125"/>
                  </a:lnTo>
                  <a:lnTo>
                    <a:pt x="740" y="3402"/>
                  </a:lnTo>
                  <a:lnTo>
                    <a:pt x="888" y="3679"/>
                  </a:lnTo>
                  <a:lnTo>
                    <a:pt x="1036" y="3975"/>
                  </a:lnTo>
                  <a:lnTo>
                    <a:pt x="1166" y="4289"/>
                  </a:lnTo>
                  <a:lnTo>
                    <a:pt x="1295" y="4603"/>
                  </a:lnTo>
                  <a:lnTo>
                    <a:pt x="1406" y="4918"/>
                  </a:lnTo>
                  <a:lnTo>
                    <a:pt x="1517" y="5232"/>
                  </a:lnTo>
                  <a:lnTo>
                    <a:pt x="1591" y="5565"/>
                  </a:lnTo>
                  <a:lnTo>
                    <a:pt x="1683" y="5897"/>
                  </a:lnTo>
                  <a:lnTo>
                    <a:pt x="1739" y="6230"/>
                  </a:lnTo>
                  <a:lnTo>
                    <a:pt x="1794" y="6581"/>
                  </a:lnTo>
                  <a:lnTo>
                    <a:pt x="1831" y="6914"/>
                  </a:lnTo>
                  <a:lnTo>
                    <a:pt x="1868" y="7247"/>
                  </a:lnTo>
                  <a:lnTo>
                    <a:pt x="1868" y="7247"/>
                  </a:lnTo>
                  <a:lnTo>
                    <a:pt x="2681" y="7099"/>
                  </a:lnTo>
                  <a:lnTo>
                    <a:pt x="3088" y="7025"/>
                  </a:lnTo>
                  <a:lnTo>
                    <a:pt x="3495" y="6969"/>
                  </a:lnTo>
                  <a:lnTo>
                    <a:pt x="3495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13" y="7580"/>
                  </a:lnTo>
                  <a:lnTo>
                    <a:pt x="3495" y="7857"/>
                  </a:lnTo>
                  <a:lnTo>
                    <a:pt x="3439" y="8134"/>
                  </a:lnTo>
                  <a:lnTo>
                    <a:pt x="3365" y="8411"/>
                  </a:lnTo>
                  <a:lnTo>
                    <a:pt x="3291" y="8670"/>
                  </a:lnTo>
                  <a:lnTo>
                    <a:pt x="3180" y="8929"/>
                  </a:lnTo>
                  <a:lnTo>
                    <a:pt x="3070" y="9169"/>
                  </a:lnTo>
                  <a:lnTo>
                    <a:pt x="2922" y="9410"/>
                  </a:lnTo>
                  <a:lnTo>
                    <a:pt x="2774" y="9631"/>
                  </a:lnTo>
                  <a:lnTo>
                    <a:pt x="2607" y="9853"/>
                  </a:lnTo>
                  <a:lnTo>
                    <a:pt x="2441" y="10057"/>
                  </a:lnTo>
                  <a:lnTo>
                    <a:pt x="2238" y="10260"/>
                  </a:lnTo>
                  <a:lnTo>
                    <a:pt x="2034" y="10426"/>
                  </a:lnTo>
                  <a:lnTo>
                    <a:pt x="1831" y="10593"/>
                  </a:lnTo>
                  <a:lnTo>
                    <a:pt x="1591" y="10741"/>
                  </a:lnTo>
                  <a:lnTo>
                    <a:pt x="1350" y="10888"/>
                  </a:lnTo>
                  <a:lnTo>
                    <a:pt x="1350" y="10888"/>
                  </a:lnTo>
                  <a:lnTo>
                    <a:pt x="1221" y="11184"/>
                  </a:lnTo>
                  <a:lnTo>
                    <a:pt x="1073" y="11461"/>
                  </a:lnTo>
                  <a:lnTo>
                    <a:pt x="1073" y="11461"/>
                  </a:lnTo>
                  <a:lnTo>
                    <a:pt x="1406" y="11314"/>
                  </a:lnTo>
                  <a:lnTo>
                    <a:pt x="1683" y="11184"/>
                  </a:lnTo>
                  <a:lnTo>
                    <a:pt x="1942" y="11036"/>
                  </a:lnTo>
                  <a:lnTo>
                    <a:pt x="2164" y="10907"/>
                  </a:lnTo>
                  <a:lnTo>
                    <a:pt x="2496" y="10704"/>
                  </a:lnTo>
                  <a:lnTo>
                    <a:pt x="2626" y="10630"/>
                  </a:lnTo>
                  <a:lnTo>
                    <a:pt x="2626" y="10630"/>
                  </a:lnTo>
                  <a:lnTo>
                    <a:pt x="2644" y="10630"/>
                  </a:lnTo>
                  <a:lnTo>
                    <a:pt x="2644" y="10630"/>
                  </a:lnTo>
                  <a:lnTo>
                    <a:pt x="2607" y="10667"/>
                  </a:lnTo>
                  <a:lnTo>
                    <a:pt x="2515" y="10759"/>
                  </a:lnTo>
                  <a:lnTo>
                    <a:pt x="2367" y="10907"/>
                  </a:lnTo>
                  <a:lnTo>
                    <a:pt x="2145" y="11055"/>
                  </a:lnTo>
                  <a:lnTo>
                    <a:pt x="1905" y="11240"/>
                  </a:lnTo>
                  <a:lnTo>
                    <a:pt x="1609" y="11406"/>
                  </a:lnTo>
                  <a:lnTo>
                    <a:pt x="1258" y="11591"/>
                  </a:lnTo>
                  <a:lnTo>
                    <a:pt x="888" y="11739"/>
                  </a:lnTo>
                  <a:lnTo>
                    <a:pt x="888" y="11739"/>
                  </a:lnTo>
                  <a:lnTo>
                    <a:pt x="685" y="12034"/>
                  </a:lnTo>
                  <a:lnTo>
                    <a:pt x="445" y="12293"/>
                  </a:lnTo>
                  <a:lnTo>
                    <a:pt x="445" y="12293"/>
                  </a:lnTo>
                  <a:lnTo>
                    <a:pt x="851" y="12201"/>
                  </a:lnTo>
                  <a:lnTo>
                    <a:pt x="1239" y="12071"/>
                  </a:lnTo>
                  <a:lnTo>
                    <a:pt x="1628" y="11905"/>
                  </a:lnTo>
                  <a:lnTo>
                    <a:pt x="1979" y="11720"/>
                  </a:lnTo>
                  <a:lnTo>
                    <a:pt x="2330" y="11517"/>
                  </a:lnTo>
                  <a:lnTo>
                    <a:pt x="2663" y="11258"/>
                  </a:lnTo>
                  <a:lnTo>
                    <a:pt x="2959" y="10999"/>
                  </a:lnTo>
                  <a:lnTo>
                    <a:pt x="3254" y="10704"/>
                  </a:lnTo>
                  <a:lnTo>
                    <a:pt x="3513" y="10389"/>
                  </a:lnTo>
                  <a:lnTo>
                    <a:pt x="3735" y="10075"/>
                  </a:lnTo>
                  <a:lnTo>
                    <a:pt x="3957" y="9724"/>
                  </a:lnTo>
                  <a:lnTo>
                    <a:pt x="4142" y="9354"/>
                  </a:lnTo>
                  <a:lnTo>
                    <a:pt x="4290" y="8966"/>
                  </a:lnTo>
                  <a:lnTo>
                    <a:pt x="4400" y="8559"/>
                  </a:lnTo>
                  <a:lnTo>
                    <a:pt x="4493" y="8153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284"/>
                  </a:lnTo>
                  <a:lnTo>
                    <a:pt x="4567" y="7284"/>
                  </a:lnTo>
                  <a:lnTo>
                    <a:pt x="4567" y="7284"/>
                  </a:lnTo>
                  <a:lnTo>
                    <a:pt x="4548" y="6859"/>
                  </a:lnTo>
                  <a:lnTo>
                    <a:pt x="4493" y="6452"/>
                  </a:lnTo>
                  <a:lnTo>
                    <a:pt x="4419" y="6045"/>
                  </a:lnTo>
                  <a:lnTo>
                    <a:pt x="4308" y="5657"/>
                  </a:lnTo>
                  <a:lnTo>
                    <a:pt x="4160" y="5269"/>
                  </a:lnTo>
                  <a:lnTo>
                    <a:pt x="3994" y="4918"/>
                  </a:lnTo>
                  <a:lnTo>
                    <a:pt x="3790" y="4566"/>
                  </a:lnTo>
                  <a:lnTo>
                    <a:pt x="3569" y="4234"/>
                  </a:lnTo>
                  <a:lnTo>
                    <a:pt x="3310" y="3938"/>
                  </a:lnTo>
                  <a:lnTo>
                    <a:pt x="3051" y="3642"/>
                  </a:lnTo>
                  <a:lnTo>
                    <a:pt x="2755" y="3383"/>
                  </a:lnTo>
                  <a:lnTo>
                    <a:pt x="2441" y="3143"/>
                  </a:lnTo>
                  <a:lnTo>
                    <a:pt x="2108" y="2921"/>
                  </a:lnTo>
                  <a:lnTo>
                    <a:pt x="1757" y="2718"/>
                  </a:lnTo>
                  <a:lnTo>
                    <a:pt x="1387" y="2551"/>
                  </a:lnTo>
                  <a:lnTo>
                    <a:pt x="1018" y="2422"/>
                  </a:lnTo>
                  <a:lnTo>
                    <a:pt x="1018" y="37"/>
                  </a:lnTo>
                  <a:lnTo>
                    <a:pt x="1018" y="3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6287501" y="6350951"/>
              <a:ext cx="257888" cy="74690"/>
            </a:xfrm>
            <a:custGeom>
              <a:avLst/>
              <a:gdLst/>
              <a:ahLst/>
              <a:cxnLst/>
              <a:rect l="l" t="t" r="r" b="b"/>
              <a:pathLst>
                <a:path w="4789" h="1387" extrusionOk="0">
                  <a:moveTo>
                    <a:pt x="0" y="1"/>
                  </a:moveTo>
                  <a:lnTo>
                    <a:pt x="56" y="75"/>
                  </a:lnTo>
                  <a:lnTo>
                    <a:pt x="241" y="241"/>
                  </a:lnTo>
                  <a:lnTo>
                    <a:pt x="537" y="463"/>
                  </a:lnTo>
                  <a:lnTo>
                    <a:pt x="925" y="722"/>
                  </a:lnTo>
                  <a:lnTo>
                    <a:pt x="1165" y="851"/>
                  </a:lnTo>
                  <a:lnTo>
                    <a:pt x="1405" y="962"/>
                  </a:lnTo>
                  <a:lnTo>
                    <a:pt x="1664" y="1091"/>
                  </a:lnTo>
                  <a:lnTo>
                    <a:pt x="1941" y="1184"/>
                  </a:lnTo>
                  <a:lnTo>
                    <a:pt x="2237" y="1276"/>
                  </a:lnTo>
                  <a:lnTo>
                    <a:pt x="2533" y="1332"/>
                  </a:lnTo>
                  <a:lnTo>
                    <a:pt x="2847" y="1369"/>
                  </a:lnTo>
                  <a:lnTo>
                    <a:pt x="3180" y="1387"/>
                  </a:lnTo>
                  <a:lnTo>
                    <a:pt x="3550" y="1369"/>
                  </a:lnTo>
                  <a:lnTo>
                    <a:pt x="3919" y="1313"/>
                  </a:lnTo>
                  <a:lnTo>
                    <a:pt x="4271" y="1221"/>
                  </a:lnTo>
                  <a:lnTo>
                    <a:pt x="4603" y="1110"/>
                  </a:lnTo>
                  <a:lnTo>
                    <a:pt x="4788" y="832"/>
                  </a:lnTo>
                  <a:lnTo>
                    <a:pt x="4418" y="943"/>
                  </a:lnTo>
                  <a:lnTo>
                    <a:pt x="4030" y="1054"/>
                  </a:lnTo>
                  <a:lnTo>
                    <a:pt x="3605" y="1110"/>
                  </a:lnTo>
                  <a:lnTo>
                    <a:pt x="3402" y="1128"/>
                  </a:lnTo>
                  <a:lnTo>
                    <a:pt x="3180" y="1147"/>
                  </a:lnTo>
                  <a:lnTo>
                    <a:pt x="2866" y="1128"/>
                  </a:lnTo>
                  <a:lnTo>
                    <a:pt x="2551" y="1091"/>
                  </a:lnTo>
                  <a:lnTo>
                    <a:pt x="2256" y="1036"/>
                  </a:lnTo>
                  <a:lnTo>
                    <a:pt x="1978" y="962"/>
                  </a:lnTo>
                  <a:lnTo>
                    <a:pt x="1701" y="869"/>
                  </a:lnTo>
                  <a:lnTo>
                    <a:pt x="1442" y="777"/>
                  </a:lnTo>
                  <a:lnTo>
                    <a:pt x="1202" y="666"/>
                  </a:lnTo>
                  <a:lnTo>
                    <a:pt x="980" y="574"/>
                  </a:lnTo>
                  <a:lnTo>
                    <a:pt x="592" y="352"/>
                  </a:lnTo>
                  <a:lnTo>
                    <a:pt x="296" y="167"/>
                  </a:lnTo>
                  <a:lnTo>
                    <a:pt x="93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6535371" y="6350951"/>
              <a:ext cx="94614" cy="59774"/>
            </a:xfrm>
            <a:custGeom>
              <a:avLst/>
              <a:gdLst/>
              <a:ahLst/>
              <a:cxnLst/>
              <a:rect l="l" t="t" r="r" b="b"/>
              <a:pathLst>
                <a:path w="1757" h="1110" extrusionOk="0">
                  <a:moveTo>
                    <a:pt x="1738" y="1"/>
                  </a:moveTo>
                  <a:lnTo>
                    <a:pt x="1608" y="75"/>
                  </a:lnTo>
                  <a:lnTo>
                    <a:pt x="1276" y="278"/>
                  </a:lnTo>
                  <a:lnTo>
                    <a:pt x="1054" y="407"/>
                  </a:lnTo>
                  <a:lnTo>
                    <a:pt x="795" y="555"/>
                  </a:lnTo>
                  <a:lnTo>
                    <a:pt x="518" y="685"/>
                  </a:lnTo>
                  <a:lnTo>
                    <a:pt x="185" y="832"/>
                  </a:lnTo>
                  <a:lnTo>
                    <a:pt x="0" y="1110"/>
                  </a:lnTo>
                  <a:lnTo>
                    <a:pt x="370" y="962"/>
                  </a:lnTo>
                  <a:lnTo>
                    <a:pt x="721" y="777"/>
                  </a:lnTo>
                  <a:lnTo>
                    <a:pt x="1017" y="611"/>
                  </a:lnTo>
                  <a:lnTo>
                    <a:pt x="1257" y="426"/>
                  </a:lnTo>
                  <a:lnTo>
                    <a:pt x="1479" y="278"/>
                  </a:lnTo>
                  <a:lnTo>
                    <a:pt x="1627" y="130"/>
                  </a:lnTo>
                  <a:lnTo>
                    <a:pt x="1719" y="38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6375114" y="5741747"/>
              <a:ext cx="112493" cy="36887"/>
            </a:xfrm>
            <a:custGeom>
              <a:avLst/>
              <a:gdLst/>
              <a:ahLst/>
              <a:cxnLst/>
              <a:rect l="l" t="t" r="r" b="b"/>
              <a:pathLst>
                <a:path w="2089" h="685" extrusionOk="0">
                  <a:moveTo>
                    <a:pt x="0" y="1"/>
                  </a:moveTo>
                  <a:lnTo>
                    <a:pt x="0" y="370"/>
                  </a:lnTo>
                  <a:lnTo>
                    <a:pt x="222" y="444"/>
                  </a:lnTo>
                  <a:lnTo>
                    <a:pt x="462" y="500"/>
                  </a:lnTo>
                  <a:lnTo>
                    <a:pt x="961" y="592"/>
                  </a:lnTo>
                  <a:lnTo>
                    <a:pt x="1516" y="648"/>
                  </a:lnTo>
                  <a:lnTo>
                    <a:pt x="2089" y="685"/>
                  </a:lnTo>
                  <a:lnTo>
                    <a:pt x="2089" y="38"/>
                  </a:lnTo>
                  <a:lnTo>
                    <a:pt x="1553" y="38"/>
                  </a:lnTo>
                  <a:lnTo>
                    <a:pt x="77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6375114" y="5741747"/>
              <a:ext cx="112493" cy="36887"/>
            </a:xfrm>
            <a:custGeom>
              <a:avLst/>
              <a:gdLst/>
              <a:ahLst/>
              <a:cxnLst/>
              <a:rect l="l" t="t" r="r" b="b"/>
              <a:pathLst>
                <a:path w="2089" h="685" fill="none" extrusionOk="0">
                  <a:moveTo>
                    <a:pt x="0" y="1"/>
                  </a:moveTo>
                  <a:lnTo>
                    <a:pt x="0" y="370"/>
                  </a:lnTo>
                  <a:lnTo>
                    <a:pt x="0" y="370"/>
                  </a:lnTo>
                  <a:lnTo>
                    <a:pt x="222" y="444"/>
                  </a:lnTo>
                  <a:lnTo>
                    <a:pt x="462" y="500"/>
                  </a:lnTo>
                  <a:lnTo>
                    <a:pt x="961" y="592"/>
                  </a:lnTo>
                  <a:lnTo>
                    <a:pt x="1516" y="648"/>
                  </a:lnTo>
                  <a:lnTo>
                    <a:pt x="2089" y="685"/>
                  </a:lnTo>
                  <a:lnTo>
                    <a:pt x="2089" y="38"/>
                  </a:lnTo>
                  <a:lnTo>
                    <a:pt x="2089" y="38"/>
                  </a:lnTo>
                  <a:lnTo>
                    <a:pt x="1553" y="38"/>
                  </a:lnTo>
                  <a:lnTo>
                    <a:pt x="1553" y="38"/>
                  </a:lnTo>
                  <a:lnTo>
                    <a:pt x="777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6487553" y="5741747"/>
              <a:ext cx="54819" cy="38880"/>
            </a:xfrm>
            <a:custGeom>
              <a:avLst/>
              <a:gdLst/>
              <a:ahLst/>
              <a:cxnLst/>
              <a:rect l="l" t="t" r="r" b="b"/>
              <a:pathLst>
                <a:path w="1018" h="722" extrusionOk="0">
                  <a:moveTo>
                    <a:pt x="1018" y="1"/>
                  </a:moveTo>
                  <a:lnTo>
                    <a:pt x="1" y="38"/>
                  </a:lnTo>
                  <a:lnTo>
                    <a:pt x="1" y="685"/>
                  </a:lnTo>
                  <a:lnTo>
                    <a:pt x="1018" y="72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6487553" y="5741747"/>
              <a:ext cx="54819" cy="38880"/>
            </a:xfrm>
            <a:custGeom>
              <a:avLst/>
              <a:gdLst/>
              <a:ahLst/>
              <a:cxnLst/>
              <a:rect l="l" t="t" r="r" b="b"/>
              <a:pathLst>
                <a:path w="1018" h="722" fill="none" extrusionOk="0">
                  <a:moveTo>
                    <a:pt x="1018" y="1"/>
                  </a:moveTo>
                  <a:lnTo>
                    <a:pt x="1018" y="1"/>
                  </a:lnTo>
                  <a:lnTo>
                    <a:pt x="1" y="38"/>
                  </a:lnTo>
                  <a:lnTo>
                    <a:pt x="1" y="685"/>
                  </a:lnTo>
                  <a:lnTo>
                    <a:pt x="1" y="685"/>
                  </a:lnTo>
                  <a:lnTo>
                    <a:pt x="1018" y="721"/>
                  </a:lnTo>
                  <a:lnTo>
                    <a:pt x="10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6239736" y="6149875"/>
              <a:ext cx="438016" cy="87668"/>
            </a:xfrm>
            <a:custGeom>
              <a:avLst/>
              <a:gdLst/>
              <a:ahLst/>
              <a:cxnLst/>
              <a:rect l="l" t="t" r="r" b="b"/>
              <a:pathLst>
                <a:path w="8134" h="1628" extrusionOk="0">
                  <a:moveTo>
                    <a:pt x="1072" y="1"/>
                  </a:moveTo>
                  <a:lnTo>
                    <a:pt x="887" y="19"/>
                  </a:lnTo>
                  <a:lnTo>
                    <a:pt x="703" y="56"/>
                  </a:lnTo>
                  <a:lnTo>
                    <a:pt x="518" y="93"/>
                  </a:lnTo>
                  <a:lnTo>
                    <a:pt x="351" y="167"/>
                  </a:lnTo>
                  <a:lnTo>
                    <a:pt x="167" y="241"/>
                  </a:lnTo>
                  <a:lnTo>
                    <a:pt x="0" y="333"/>
                  </a:lnTo>
                  <a:lnTo>
                    <a:pt x="499" y="629"/>
                  </a:lnTo>
                  <a:lnTo>
                    <a:pt x="1017" y="888"/>
                  </a:lnTo>
                  <a:lnTo>
                    <a:pt x="1516" y="1110"/>
                  </a:lnTo>
                  <a:lnTo>
                    <a:pt x="2034" y="1295"/>
                  </a:lnTo>
                  <a:lnTo>
                    <a:pt x="2533" y="1442"/>
                  </a:lnTo>
                  <a:lnTo>
                    <a:pt x="3050" y="1535"/>
                  </a:lnTo>
                  <a:lnTo>
                    <a:pt x="3549" y="1609"/>
                  </a:lnTo>
                  <a:lnTo>
                    <a:pt x="4067" y="1627"/>
                  </a:lnTo>
                  <a:lnTo>
                    <a:pt x="4566" y="1609"/>
                  </a:lnTo>
                  <a:lnTo>
                    <a:pt x="5084" y="1535"/>
                  </a:lnTo>
                  <a:lnTo>
                    <a:pt x="5583" y="1442"/>
                  </a:lnTo>
                  <a:lnTo>
                    <a:pt x="6100" y="1295"/>
                  </a:lnTo>
                  <a:lnTo>
                    <a:pt x="6599" y="1110"/>
                  </a:lnTo>
                  <a:lnTo>
                    <a:pt x="7117" y="888"/>
                  </a:lnTo>
                  <a:lnTo>
                    <a:pt x="7616" y="629"/>
                  </a:lnTo>
                  <a:lnTo>
                    <a:pt x="8134" y="333"/>
                  </a:lnTo>
                  <a:lnTo>
                    <a:pt x="7357" y="444"/>
                  </a:lnTo>
                  <a:lnTo>
                    <a:pt x="6636" y="500"/>
                  </a:lnTo>
                  <a:lnTo>
                    <a:pt x="5952" y="518"/>
                  </a:lnTo>
                  <a:lnTo>
                    <a:pt x="5324" y="518"/>
                  </a:lnTo>
                  <a:lnTo>
                    <a:pt x="4751" y="463"/>
                  </a:lnTo>
                  <a:lnTo>
                    <a:pt x="4196" y="407"/>
                  </a:lnTo>
                  <a:lnTo>
                    <a:pt x="3697" y="333"/>
                  </a:lnTo>
                  <a:lnTo>
                    <a:pt x="3217" y="259"/>
                  </a:lnTo>
                  <a:lnTo>
                    <a:pt x="2292" y="93"/>
                  </a:lnTo>
                  <a:lnTo>
                    <a:pt x="1867" y="38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6239736" y="6149875"/>
              <a:ext cx="438016" cy="87668"/>
            </a:xfrm>
            <a:custGeom>
              <a:avLst/>
              <a:gdLst/>
              <a:ahLst/>
              <a:cxnLst/>
              <a:rect l="l" t="t" r="r" b="b"/>
              <a:pathLst>
                <a:path w="8134" h="1628" fill="none" extrusionOk="0">
                  <a:moveTo>
                    <a:pt x="0" y="333"/>
                  </a:moveTo>
                  <a:lnTo>
                    <a:pt x="0" y="333"/>
                  </a:lnTo>
                  <a:lnTo>
                    <a:pt x="499" y="629"/>
                  </a:lnTo>
                  <a:lnTo>
                    <a:pt x="1017" y="888"/>
                  </a:lnTo>
                  <a:lnTo>
                    <a:pt x="1516" y="1110"/>
                  </a:lnTo>
                  <a:lnTo>
                    <a:pt x="2034" y="1295"/>
                  </a:lnTo>
                  <a:lnTo>
                    <a:pt x="2533" y="1442"/>
                  </a:lnTo>
                  <a:lnTo>
                    <a:pt x="3050" y="1535"/>
                  </a:lnTo>
                  <a:lnTo>
                    <a:pt x="3549" y="1609"/>
                  </a:lnTo>
                  <a:lnTo>
                    <a:pt x="4067" y="1627"/>
                  </a:lnTo>
                  <a:lnTo>
                    <a:pt x="4566" y="1609"/>
                  </a:lnTo>
                  <a:lnTo>
                    <a:pt x="5084" y="1535"/>
                  </a:lnTo>
                  <a:lnTo>
                    <a:pt x="5583" y="1442"/>
                  </a:lnTo>
                  <a:lnTo>
                    <a:pt x="6100" y="1295"/>
                  </a:lnTo>
                  <a:lnTo>
                    <a:pt x="6599" y="1110"/>
                  </a:lnTo>
                  <a:lnTo>
                    <a:pt x="7117" y="888"/>
                  </a:lnTo>
                  <a:lnTo>
                    <a:pt x="7616" y="629"/>
                  </a:lnTo>
                  <a:lnTo>
                    <a:pt x="8134" y="333"/>
                  </a:lnTo>
                  <a:lnTo>
                    <a:pt x="8134" y="333"/>
                  </a:lnTo>
                  <a:lnTo>
                    <a:pt x="7357" y="444"/>
                  </a:lnTo>
                  <a:lnTo>
                    <a:pt x="6636" y="500"/>
                  </a:lnTo>
                  <a:lnTo>
                    <a:pt x="5952" y="518"/>
                  </a:lnTo>
                  <a:lnTo>
                    <a:pt x="5324" y="518"/>
                  </a:lnTo>
                  <a:lnTo>
                    <a:pt x="4751" y="463"/>
                  </a:lnTo>
                  <a:lnTo>
                    <a:pt x="4196" y="407"/>
                  </a:lnTo>
                  <a:lnTo>
                    <a:pt x="3697" y="333"/>
                  </a:lnTo>
                  <a:lnTo>
                    <a:pt x="3217" y="259"/>
                  </a:lnTo>
                  <a:lnTo>
                    <a:pt x="3217" y="259"/>
                  </a:lnTo>
                  <a:lnTo>
                    <a:pt x="2292" y="93"/>
                  </a:lnTo>
                  <a:lnTo>
                    <a:pt x="1867" y="38"/>
                  </a:lnTo>
                  <a:lnTo>
                    <a:pt x="1460" y="1"/>
                  </a:lnTo>
                  <a:lnTo>
                    <a:pt x="1072" y="1"/>
                  </a:lnTo>
                  <a:lnTo>
                    <a:pt x="887" y="19"/>
                  </a:lnTo>
                  <a:lnTo>
                    <a:pt x="703" y="56"/>
                  </a:lnTo>
                  <a:lnTo>
                    <a:pt x="518" y="93"/>
                  </a:lnTo>
                  <a:lnTo>
                    <a:pt x="351" y="167"/>
                  </a:lnTo>
                  <a:lnTo>
                    <a:pt x="167" y="241"/>
                  </a:lnTo>
                  <a:lnTo>
                    <a:pt x="0" y="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6239736" y="6153860"/>
              <a:ext cx="438016" cy="235971"/>
            </a:xfrm>
            <a:custGeom>
              <a:avLst/>
              <a:gdLst/>
              <a:ahLst/>
              <a:cxnLst/>
              <a:rect l="l" t="t" r="r" b="b"/>
              <a:pathLst>
                <a:path w="8134" h="4382" extrusionOk="0">
                  <a:moveTo>
                    <a:pt x="8115" y="0"/>
                  </a:moveTo>
                  <a:lnTo>
                    <a:pt x="7357" y="111"/>
                  </a:lnTo>
                  <a:lnTo>
                    <a:pt x="6599" y="259"/>
                  </a:lnTo>
                  <a:lnTo>
                    <a:pt x="5084" y="574"/>
                  </a:lnTo>
                  <a:lnTo>
                    <a:pt x="4344" y="703"/>
                  </a:lnTo>
                  <a:lnTo>
                    <a:pt x="3956" y="758"/>
                  </a:lnTo>
                  <a:lnTo>
                    <a:pt x="3586" y="795"/>
                  </a:lnTo>
                  <a:lnTo>
                    <a:pt x="3198" y="832"/>
                  </a:lnTo>
                  <a:lnTo>
                    <a:pt x="2440" y="832"/>
                  </a:lnTo>
                  <a:lnTo>
                    <a:pt x="2070" y="814"/>
                  </a:lnTo>
                  <a:lnTo>
                    <a:pt x="1793" y="777"/>
                  </a:lnTo>
                  <a:lnTo>
                    <a:pt x="1534" y="740"/>
                  </a:lnTo>
                  <a:lnTo>
                    <a:pt x="1017" y="611"/>
                  </a:lnTo>
                  <a:lnTo>
                    <a:pt x="499" y="444"/>
                  </a:lnTo>
                  <a:lnTo>
                    <a:pt x="0" y="259"/>
                  </a:lnTo>
                  <a:lnTo>
                    <a:pt x="0" y="315"/>
                  </a:lnTo>
                  <a:lnTo>
                    <a:pt x="19" y="740"/>
                  </a:lnTo>
                  <a:lnTo>
                    <a:pt x="74" y="1128"/>
                  </a:lnTo>
                  <a:lnTo>
                    <a:pt x="185" y="1516"/>
                  </a:lnTo>
                  <a:lnTo>
                    <a:pt x="314" y="1904"/>
                  </a:lnTo>
                  <a:lnTo>
                    <a:pt x="481" y="2256"/>
                  </a:lnTo>
                  <a:lnTo>
                    <a:pt x="684" y="2588"/>
                  </a:lnTo>
                  <a:lnTo>
                    <a:pt x="924" y="2903"/>
                  </a:lnTo>
                  <a:lnTo>
                    <a:pt x="1183" y="3198"/>
                  </a:lnTo>
                  <a:lnTo>
                    <a:pt x="1479" y="3457"/>
                  </a:lnTo>
                  <a:lnTo>
                    <a:pt x="1793" y="3679"/>
                  </a:lnTo>
                  <a:lnTo>
                    <a:pt x="2126" y="3901"/>
                  </a:lnTo>
                  <a:lnTo>
                    <a:pt x="2477" y="4067"/>
                  </a:lnTo>
                  <a:lnTo>
                    <a:pt x="2847" y="4197"/>
                  </a:lnTo>
                  <a:lnTo>
                    <a:pt x="3235" y="4308"/>
                  </a:lnTo>
                  <a:lnTo>
                    <a:pt x="3642" y="4363"/>
                  </a:lnTo>
                  <a:lnTo>
                    <a:pt x="4067" y="4382"/>
                  </a:lnTo>
                  <a:lnTo>
                    <a:pt x="4474" y="4363"/>
                  </a:lnTo>
                  <a:lnTo>
                    <a:pt x="4880" y="4308"/>
                  </a:lnTo>
                  <a:lnTo>
                    <a:pt x="5268" y="4197"/>
                  </a:lnTo>
                  <a:lnTo>
                    <a:pt x="5638" y="4067"/>
                  </a:lnTo>
                  <a:lnTo>
                    <a:pt x="6008" y="3901"/>
                  </a:lnTo>
                  <a:lnTo>
                    <a:pt x="6341" y="3679"/>
                  </a:lnTo>
                  <a:lnTo>
                    <a:pt x="6655" y="3457"/>
                  </a:lnTo>
                  <a:lnTo>
                    <a:pt x="6932" y="3198"/>
                  </a:lnTo>
                  <a:lnTo>
                    <a:pt x="7209" y="2903"/>
                  </a:lnTo>
                  <a:lnTo>
                    <a:pt x="7431" y="2588"/>
                  </a:lnTo>
                  <a:lnTo>
                    <a:pt x="7635" y="2256"/>
                  </a:lnTo>
                  <a:lnTo>
                    <a:pt x="7819" y="1904"/>
                  </a:lnTo>
                  <a:lnTo>
                    <a:pt x="7949" y="1516"/>
                  </a:lnTo>
                  <a:lnTo>
                    <a:pt x="8041" y="1128"/>
                  </a:lnTo>
                  <a:lnTo>
                    <a:pt x="8115" y="740"/>
                  </a:lnTo>
                  <a:lnTo>
                    <a:pt x="8134" y="315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6676727" y="615386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E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676727" y="615386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547326" y="6168777"/>
              <a:ext cx="40818" cy="9047"/>
            </a:xfrm>
            <a:custGeom>
              <a:avLst/>
              <a:gdLst/>
              <a:ahLst/>
              <a:cxnLst/>
              <a:rect l="l" t="t" r="r" b="b"/>
              <a:pathLst>
                <a:path w="758" h="168" extrusionOk="0">
                  <a:moveTo>
                    <a:pt x="758" y="1"/>
                  </a:moveTo>
                  <a:lnTo>
                    <a:pt x="758" y="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58" y="1"/>
                  </a:lnTo>
                  <a:lnTo>
                    <a:pt x="758" y="1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A2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547326" y="6168777"/>
              <a:ext cx="40818" cy="9047"/>
            </a:xfrm>
            <a:custGeom>
              <a:avLst/>
              <a:gdLst/>
              <a:ahLst/>
              <a:cxnLst/>
              <a:rect l="l" t="t" r="r" b="b"/>
              <a:pathLst>
                <a:path w="758" h="168" fill="none" extrusionOk="0">
                  <a:moveTo>
                    <a:pt x="758" y="1"/>
                  </a:moveTo>
                  <a:lnTo>
                    <a:pt x="758" y="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58" y="1"/>
                  </a:lnTo>
                  <a:lnTo>
                    <a:pt x="758" y="1"/>
                  </a:lnTo>
                  <a:lnTo>
                    <a:pt x="7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6588090" y="6153860"/>
              <a:ext cx="87668" cy="14970"/>
            </a:xfrm>
            <a:custGeom>
              <a:avLst/>
              <a:gdLst/>
              <a:ahLst/>
              <a:cxnLst/>
              <a:rect l="l" t="t" r="r" b="b"/>
              <a:pathLst>
                <a:path w="1628" h="278" extrusionOk="0">
                  <a:moveTo>
                    <a:pt x="1628" y="0"/>
                  </a:moveTo>
                  <a:lnTo>
                    <a:pt x="1628" y="0"/>
                  </a:lnTo>
                  <a:lnTo>
                    <a:pt x="1221" y="56"/>
                  </a:lnTo>
                  <a:lnTo>
                    <a:pt x="814" y="130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814" y="130"/>
                  </a:lnTo>
                  <a:lnTo>
                    <a:pt x="1221" y="56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91E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6588090" y="6153860"/>
              <a:ext cx="87668" cy="14970"/>
            </a:xfrm>
            <a:custGeom>
              <a:avLst/>
              <a:gdLst/>
              <a:ahLst/>
              <a:cxnLst/>
              <a:rect l="l" t="t" r="r" b="b"/>
              <a:pathLst>
                <a:path w="1628" h="278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221" y="56"/>
                  </a:lnTo>
                  <a:lnTo>
                    <a:pt x="814" y="130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814" y="130"/>
                  </a:lnTo>
                  <a:lnTo>
                    <a:pt x="1221" y="56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6541349" y="6177770"/>
              <a:ext cx="6031" cy="1023"/>
            </a:xfrm>
            <a:custGeom>
              <a:avLst/>
              <a:gdLst/>
              <a:ahLst/>
              <a:cxnLst/>
              <a:rect l="l" t="t" r="r" b="b"/>
              <a:pathLst>
                <a:path w="112" h="19" extrusionOk="0">
                  <a:moveTo>
                    <a:pt x="111" y="0"/>
                  </a:moveTo>
                  <a:lnTo>
                    <a:pt x="11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C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6541349" y="6177770"/>
              <a:ext cx="6031" cy="1023"/>
            </a:xfrm>
            <a:custGeom>
              <a:avLst/>
              <a:gdLst/>
              <a:ahLst/>
              <a:cxnLst/>
              <a:rect l="l" t="t" r="r" b="b"/>
              <a:pathLst>
                <a:path w="112" h="19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6455728" y="6153860"/>
              <a:ext cx="222024" cy="235971"/>
            </a:xfrm>
            <a:custGeom>
              <a:avLst/>
              <a:gdLst/>
              <a:ahLst/>
              <a:cxnLst/>
              <a:rect l="l" t="t" r="r" b="b"/>
              <a:pathLst>
                <a:path w="4123" h="4382" extrusionOk="0">
                  <a:moveTo>
                    <a:pt x="2533" y="888"/>
                  </a:moveTo>
                  <a:lnTo>
                    <a:pt x="2588" y="906"/>
                  </a:lnTo>
                  <a:lnTo>
                    <a:pt x="2718" y="962"/>
                  </a:lnTo>
                  <a:lnTo>
                    <a:pt x="2810" y="1054"/>
                  </a:lnTo>
                  <a:lnTo>
                    <a:pt x="2829" y="1128"/>
                  </a:lnTo>
                  <a:lnTo>
                    <a:pt x="2866" y="1184"/>
                  </a:lnTo>
                  <a:lnTo>
                    <a:pt x="2866" y="1276"/>
                  </a:lnTo>
                  <a:lnTo>
                    <a:pt x="2866" y="1350"/>
                  </a:lnTo>
                  <a:lnTo>
                    <a:pt x="2847" y="1424"/>
                  </a:lnTo>
                  <a:lnTo>
                    <a:pt x="2810" y="1498"/>
                  </a:lnTo>
                  <a:lnTo>
                    <a:pt x="2773" y="1553"/>
                  </a:lnTo>
                  <a:lnTo>
                    <a:pt x="2718" y="1609"/>
                  </a:lnTo>
                  <a:lnTo>
                    <a:pt x="2644" y="1646"/>
                  </a:lnTo>
                  <a:lnTo>
                    <a:pt x="2570" y="1683"/>
                  </a:lnTo>
                  <a:lnTo>
                    <a:pt x="2404" y="1683"/>
                  </a:lnTo>
                  <a:lnTo>
                    <a:pt x="2330" y="1664"/>
                  </a:lnTo>
                  <a:lnTo>
                    <a:pt x="2219" y="1609"/>
                  </a:lnTo>
                  <a:lnTo>
                    <a:pt x="2126" y="1516"/>
                  </a:lnTo>
                  <a:lnTo>
                    <a:pt x="2089" y="1461"/>
                  </a:lnTo>
                  <a:lnTo>
                    <a:pt x="2071" y="1387"/>
                  </a:lnTo>
                  <a:lnTo>
                    <a:pt x="2071" y="1313"/>
                  </a:lnTo>
                  <a:lnTo>
                    <a:pt x="2071" y="1221"/>
                  </a:lnTo>
                  <a:lnTo>
                    <a:pt x="2089" y="1147"/>
                  </a:lnTo>
                  <a:lnTo>
                    <a:pt x="2126" y="1073"/>
                  </a:lnTo>
                  <a:lnTo>
                    <a:pt x="2163" y="1017"/>
                  </a:lnTo>
                  <a:lnTo>
                    <a:pt x="2219" y="962"/>
                  </a:lnTo>
                  <a:lnTo>
                    <a:pt x="2293" y="925"/>
                  </a:lnTo>
                  <a:lnTo>
                    <a:pt x="2367" y="888"/>
                  </a:lnTo>
                  <a:close/>
                  <a:moveTo>
                    <a:pt x="1683" y="2478"/>
                  </a:moveTo>
                  <a:lnTo>
                    <a:pt x="1738" y="2496"/>
                  </a:lnTo>
                  <a:lnTo>
                    <a:pt x="1794" y="2514"/>
                  </a:lnTo>
                  <a:lnTo>
                    <a:pt x="1830" y="2570"/>
                  </a:lnTo>
                  <a:lnTo>
                    <a:pt x="1849" y="2625"/>
                  </a:lnTo>
                  <a:lnTo>
                    <a:pt x="1849" y="2681"/>
                  </a:lnTo>
                  <a:lnTo>
                    <a:pt x="1830" y="2755"/>
                  </a:lnTo>
                  <a:lnTo>
                    <a:pt x="1775" y="2810"/>
                  </a:lnTo>
                  <a:lnTo>
                    <a:pt x="1720" y="2829"/>
                  </a:lnTo>
                  <a:lnTo>
                    <a:pt x="1683" y="2847"/>
                  </a:lnTo>
                  <a:lnTo>
                    <a:pt x="1609" y="2829"/>
                  </a:lnTo>
                  <a:lnTo>
                    <a:pt x="1572" y="2810"/>
                  </a:lnTo>
                  <a:lnTo>
                    <a:pt x="1535" y="2755"/>
                  </a:lnTo>
                  <a:lnTo>
                    <a:pt x="1498" y="2699"/>
                  </a:lnTo>
                  <a:lnTo>
                    <a:pt x="1498" y="2644"/>
                  </a:lnTo>
                  <a:lnTo>
                    <a:pt x="1516" y="2570"/>
                  </a:lnTo>
                  <a:lnTo>
                    <a:pt x="1572" y="2514"/>
                  </a:lnTo>
                  <a:lnTo>
                    <a:pt x="1627" y="2496"/>
                  </a:lnTo>
                  <a:lnTo>
                    <a:pt x="1683" y="2478"/>
                  </a:lnTo>
                  <a:close/>
                  <a:moveTo>
                    <a:pt x="4086" y="0"/>
                  </a:moveTo>
                  <a:lnTo>
                    <a:pt x="3679" y="56"/>
                  </a:lnTo>
                  <a:lnTo>
                    <a:pt x="3272" y="130"/>
                  </a:lnTo>
                  <a:lnTo>
                    <a:pt x="2459" y="278"/>
                  </a:lnTo>
                  <a:lnTo>
                    <a:pt x="1701" y="444"/>
                  </a:lnTo>
                  <a:lnTo>
                    <a:pt x="1590" y="463"/>
                  </a:lnTo>
                  <a:lnTo>
                    <a:pt x="1572" y="758"/>
                  </a:lnTo>
                  <a:lnTo>
                    <a:pt x="1553" y="1054"/>
                  </a:lnTo>
                  <a:lnTo>
                    <a:pt x="1498" y="1350"/>
                  </a:lnTo>
                  <a:lnTo>
                    <a:pt x="1442" y="1627"/>
                  </a:lnTo>
                  <a:lnTo>
                    <a:pt x="1387" y="1904"/>
                  </a:lnTo>
                  <a:lnTo>
                    <a:pt x="1313" y="2163"/>
                  </a:lnTo>
                  <a:lnTo>
                    <a:pt x="1220" y="2422"/>
                  </a:lnTo>
                  <a:lnTo>
                    <a:pt x="1110" y="2681"/>
                  </a:lnTo>
                  <a:lnTo>
                    <a:pt x="1017" y="2921"/>
                  </a:lnTo>
                  <a:lnTo>
                    <a:pt x="888" y="3161"/>
                  </a:lnTo>
                  <a:lnTo>
                    <a:pt x="758" y="3402"/>
                  </a:lnTo>
                  <a:lnTo>
                    <a:pt x="629" y="3605"/>
                  </a:lnTo>
                  <a:lnTo>
                    <a:pt x="481" y="3827"/>
                  </a:lnTo>
                  <a:lnTo>
                    <a:pt x="333" y="4012"/>
                  </a:lnTo>
                  <a:lnTo>
                    <a:pt x="167" y="4197"/>
                  </a:lnTo>
                  <a:lnTo>
                    <a:pt x="0" y="4382"/>
                  </a:lnTo>
                  <a:lnTo>
                    <a:pt x="56" y="4382"/>
                  </a:lnTo>
                  <a:lnTo>
                    <a:pt x="463" y="4363"/>
                  </a:lnTo>
                  <a:lnTo>
                    <a:pt x="869" y="4308"/>
                  </a:lnTo>
                  <a:lnTo>
                    <a:pt x="1257" y="4197"/>
                  </a:lnTo>
                  <a:lnTo>
                    <a:pt x="1627" y="4067"/>
                  </a:lnTo>
                  <a:lnTo>
                    <a:pt x="1997" y="3901"/>
                  </a:lnTo>
                  <a:lnTo>
                    <a:pt x="2330" y="3679"/>
                  </a:lnTo>
                  <a:lnTo>
                    <a:pt x="2644" y="3457"/>
                  </a:lnTo>
                  <a:lnTo>
                    <a:pt x="2921" y="3198"/>
                  </a:lnTo>
                  <a:lnTo>
                    <a:pt x="3198" y="2903"/>
                  </a:lnTo>
                  <a:lnTo>
                    <a:pt x="3420" y="2588"/>
                  </a:lnTo>
                  <a:lnTo>
                    <a:pt x="3624" y="2256"/>
                  </a:lnTo>
                  <a:lnTo>
                    <a:pt x="3808" y="1904"/>
                  </a:lnTo>
                  <a:lnTo>
                    <a:pt x="3938" y="1516"/>
                  </a:lnTo>
                  <a:lnTo>
                    <a:pt x="4030" y="1128"/>
                  </a:lnTo>
                  <a:lnTo>
                    <a:pt x="4104" y="740"/>
                  </a:lnTo>
                  <a:lnTo>
                    <a:pt x="4123" y="315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6536341" y="6287246"/>
              <a:ext cx="18955" cy="19978"/>
            </a:xfrm>
            <a:custGeom>
              <a:avLst/>
              <a:gdLst/>
              <a:ahLst/>
              <a:cxnLst/>
              <a:rect l="l" t="t" r="r" b="b"/>
              <a:pathLst>
                <a:path w="352" h="371" fill="none" extrusionOk="0">
                  <a:moveTo>
                    <a:pt x="186" y="370"/>
                  </a:moveTo>
                  <a:lnTo>
                    <a:pt x="186" y="370"/>
                  </a:lnTo>
                  <a:lnTo>
                    <a:pt x="112" y="352"/>
                  </a:lnTo>
                  <a:lnTo>
                    <a:pt x="75" y="333"/>
                  </a:lnTo>
                  <a:lnTo>
                    <a:pt x="38" y="278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1" y="167"/>
                  </a:lnTo>
                  <a:lnTo>
                    <a:pt x="19" y="93"/>
                  </a:lnTo>
                  <a:lnTo>
                    <a:pt x="75" y="37"/>
                  </a:lnTo>
                  <a:lnTo>
                    <a:pt x="130" y="19"/>
                  </a:lnTo>
                  <a:lnTo>
                    <a:pt x="130" y="19"/>
                  </a:lnTo>
                  <a:lnTo>
                    <a:pt x="186" y="1"/>
                  </a:lnTo>
                  <a:lnTo>
                    <a:pt x="186" y="1"/>
                  </a:lnTo>
                  <a:lnTo>
                    <a:pt x="241" y="19"/>
                  </a:lnTo>
                  <a:lnTo>
                    <a:pt x="297" y="37"/>
                  </a:lnTo>
                  <a:lnTo>
                    <a:pt x="333" y="93"/>
                  </a:lnTo>
                  <a:lnTo>
                    <a:pt x="352" y="148"/>
                  </a:lnTo>
                  <a:lnTo>
                    <a:pt x="352" y="148"/>
                  </a:lnTo>
                  <a:lnTo>
                    <a:pt x="352" y="204"/>
                  </a:lnTo>
                  <a:lnTo>
                    <a:pt x="333" y="278"/>
                  </a:lnTo>
                  <a:lnTo>
                    <a:pt x="278" y="333"/>
                  </a:lnTo>
                  <a:lnTo>
                    <a:pt x="223" y="352"/>
                  </a:lnTo>
                  <a:lnTo>
                    <a:pt x="223" y="352"/>
                  </a:lnTo>
                  <a:lnTo>
                    <a:pt x="186" y="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567197" y="6201625"/>
              <a:ext cx="42865" cy="42865"/>
            </a:xfrm>
            <a:custGeom>
              <a:avLst/>
              <a:gdLst/>
              <a:ahLst/>
              <a:cxnLst/>
              <a:rect l="l" t="t" r="r" b="b"/>
              <a:pathLst>
                <a:path w="796" h="796" fill="none" extrusionOk="0">
                  <a:moveTo>
                    <a:pt x="389" y="796"/>
                  </a:moveTo>
                  <a:lnTo>
                    <a:pt x="389" y="796"/>
                  </a:lnTo>
                  <a:lnTo>
                    <a:pt x="334" y="796"/>
                  </a:lnTo>
                  <a:lnTo>
                    <a:pt x="260" y="777"/>
                  </a:lnTo>
                  <a:lnTo>
                    <a:pt x="149" y="722"/>
                  </a:lnTo>
                  <a:lnTo>
                    <a:pt x="56" y="629"/>
                  </a:lnTo>
                  <a:lnTo>
                    <a:pt x="19" y="574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1" y="426"/>
                  </a:lnTo>
                  <a:lnTo>
                    <a:pt x="1" y="334"/>
                  </a:lnTo>
                  <a:lnTo>
                    <a:pt x="19" y="260"/>
                  </a:lnTo>
                  <a:lnTo>
                    <a:pt x="56" y="186"/>
                  </a:lnTo>
                  <a:lnTo>
                    <a:pt x="93" y="130"/>
                  </a:lnTo>
                  <a:lnTo>
                    <a:pt x="149" y="75"/>
                  </a:lnTo>
                  <a:lnTo>
                    <a:pt x="223" y="38"/>
                  </a:lnTo>
                  <a:lnTo>
                    <a:pt x="297" y="1"/>
                  </a:lnTo>
                  <a:lnTo>
                    <a:pt x="297" y="1"/>
                  </a:lnTo>
                  <a:lnTo>
                    <a:pt x="389" y="1"/>
                  </a:lnTo>
                  <a:lnTo>
                    <a:pt x="389" y="1"/>
                  </a:lnTo>
                  <a:lnTo>
                    <a:pt x="463" y="1"/>
                  </a:lnTo>
                  <a:lnTo>
                    <a:pt x="518" y="19"/>
                  </a:lnTo>
                  <a:lnTo>
                    <a:pt x="648" y="75"/>
                  </a:lnTo>
                  <a:lnTo>
                    <a:pt x="740" y="167"/>
                  </a:lnTo>
                  <a:lnTo>
                    <a:pt x="759" y="241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96" y="389"/>
                  </a:lnTo>
                  <a:lnTo>
                    <a:pt x="796" y="463"/>
                  </a:lnTo>
                  <a:lnTo>
                    <a:pt x="777" y="537"/>
                  </a:lnTo>
                  <a:lnTo>
                    <a:pt x="740" y="611"/>
                  </a:lnTo>
                  <a:lnTo>
                    <a:pt x="703" y="666"/>
                  </a:lnTo>
                  <a:lnTo>
                    <a:pt x="648" y="722"/>
                  </a:lnTo>
                  <a:lnTo>
                    <a:pt x="574" y="759"/>
                  </a:lnTo>
                  <a:lnTo>
                    <a:pt x="500" y="796"/>
                  </a:lnTo>
                  <a:lnTo>
                    <a:pt x="500" y="796"/>
                  </a:lnTo>
                  <a:lnTo>
                    <a:pt x="389" y="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6455728" y="6153860"/>
              <a:ext cx="222024" cy="235971"/>
            </a:xfrm>
            <a:custGeom>
              <a:avLst/>
              <a:gdLst/>
              <a:ahLst/>
              <a:cxnLst/>
              <a:rect l="l" t="t" r="r" b="b"/>
              <a:pathLst>
                <a:path w="4123" h="4382" fill="none" extrusionOk="0">
                  <a:moveTo>
                    <a:pt x="4104" y="0"/>
                  </a:moveTo>
                  <a:lnTo>
                    <a:pt x="4104" y="0"/>
                  </a:lnTo>
                  <a:lnTo>
                    <a:pt x="4104" y="0"/>
                  </a:lnTo>
                  <a:lnTo>
                    <a:pt x="4104" y="0"/>
                  </a:lnTo>
                  <a:lnTo>
                    <a:pt x="4086" y="0"/>
                  </a:lnTo>
                  <a:lnTo>
                    <a:pt x="4086" y="0"/>
                  </a:lnTo>
                  <a:lnTo>
                    <a:pt x="3679" y="56"/>
                  </a:lnTo>
                  <a:lnTo>
                    <a:pt x="3272" y="130"/>
                  </a:lnTo>
                  <a:lnTo>
                    <a:pt x="2459" y="278"/>
                  </a:lnTo>
                  <a:lnTo>
                    <a:pt x="2459" y="278"/>
                  </a:lnTo>
                  <a:lnTo>
                    <a:pt x="1701" y="444"/>
                  </a:lnTo>
                  <a:lnTo>
                    <a:pt x="1701" y="444"/>
                  </a:lnTo>
                  <a:lnTo>
                    <a:pt x="1590" y="463"/>
                  </a:lnTo>
                  <a:lnTo>
                    <a:pt x="1590" y="463"/>
                  </a:lnTo>
                  <a:lnTo>
                    <a:pt x="1572" y="758"/>
                  </a:lnTo>
                  <a:lnTo>
                    <a:pt x="1553" y="1054"/>
                  </a:lnTo>
                  <a:lnTo>
                    <a:pt x="1498" y="1350"/>
                  </a:lnTo>
                  <a:lnTo>
                    <a:pt x="1442" y="1627"/>
                  </a:lnTo>
                  <a:lnTo>
                    <a:pt x="1387" y="1904"/>
                  </a:lnTo>
                  <a:lnTo>
                    <a:pt x="1313" y="2163"/>
                  </a:lnTo>
                  <a:lnTo>
                    <a:pt x="1220" y="2422"/>
                  </a:lnTo>
                  <a:lnTo>
                    <a:pt x="1110" y="2681"/>
                  </a:lnTo>
                  <a:lnTo>
                    <a:pt x="1017" y="2921"/>
                  </a:lnTo>
                  <a:lnTo>
                    <a:pt x="888" y="3161"/>
                  </a:lnTo>
                  <a:lnTo>
                    <a:pt x="758" y="3402"/>
                  </a:lnTo>
                  <a:lnTo>
                    <a:pt x="629" y="3605"/>
                  </a:lnTo>
                  <a:lnTo>
                    <a:pt x="481" y="3827"/>
                  </a:lnTo>
                  <a:lnTo>
                    <a:pt x="333" y="4012"/>
                  </a:lnTo>
                  <a:lnTo>
                    <a:pt x="167" y="4197"/>
                  </a:lnTo>
                  <a:lnTo>
                    <a:pt x="0" y="4382"/>
                  </a:lnTo>
                  <a:lnTo>
                    <a:pt x="0" y="4382"/>
                  </a:lnTo>
                  <a:lnTo>
                    <a:pt x="56" y="4382"/>
                  </a:lnTo>
                  <a:lnTo>
                    <a:pt x="56" y="4382"/>
                  </a:lnTo>
                  <a:lnTo>
                    <a:pt x="463" y="4363"/>
                  </a:lnTo>
                  <a:lnTo>
                    <a:pt x="869" y="4308"/>
                  </a:lnTo>
                  <a:lnTo>
                    <a:pt x="1257" y="4197"/>
                  </a:lnTo>
                  <a:lnTo>
                    <a:pt x="1627" y="4067"/>
                  </a:lnTo>
                  <a:lnTo>
                    <a:pt x="1997" y="3901"/>
                  </a:lnTo>
                  <a:lnTo>
                    <a:pt x="2330" y="3679"/>
                  </a:lnTo>
                  <a:lnTo>
                    <a:pt x="2644" y="3457"/>
                  </a:lnTo>
                  <a:lnTo>
                    <a:pt x="2921" y="3198"/>
                  </a:lnTo>
                  <a:lnTo>
                    <a:pt x="3198" y="2903"/>
                  </a:lnTo>
                  <a:lnTo>
                    <a:pt x="3420" y="2588"/>
                  </a:lnTo>
                  <a:lnTo>
                    <a:pt x="3624" y="2256"/>
                  </a:lnTo>
                  <a:lnTo>
                    <a:pt x="3808" y="1904"/>
                  </a:lnTo>
                  <a:lnTo>
                    <a:pt x="3938" y="1516"/>
                  </a:lnTo>
                  <a:lnTo>
                    <a:pt x="4030" y="1128"/>
                  </a:lnTo>
                  <a:lnTo>
                    <a:pt x="4104" y="740"/>
                  </a:lnTo>
                  <a:lnTo>
                    <a:pt x="4123" y="315"/>
                  </a:lnTo>
                  <a:lnTo>
                    <a:pt x="4123" y="315"/>
                  </a:lnTo>
                  <a:lnTo>
                    <a:pt x="4123" y="315"/>
                  </a:lnTo>
                  <a:lnTo>
                    <a:pt x="4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6315395" y="6241474"/>
              <a:ext cx="42811" cy="42865"/>
            </a:xfrm>
            <a:custGeom>
              <a:avLst/>
              <a:gdLst/>
              <a:ahLst/>
              <a:cxnLst/>
              <a:rect l="l" t="t" r="r" b="b"/>
              <a:pathLst>
                <a:path w="795" h="796" extrusionOk="0">
                  <a:moveTo>
                    <a:pt x="296" y="0"/>
                  </a:moveTo>
                  <a:lnTo>
                    <a:pt x="222" y="37"/>
                  </a:lnTo>
                  <a:lnTo>
                    <a:pt x="148" y="74"/>
                  </a:lnTo>
                  <a:lnTo>
                    <a:pt x="92" y="130"/>
                  </a:lnTo>
                  <a:lnTo>
                    <a:pt x="55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5"/>
                  </a:lnTo>
                  <a:lnTo>
                    <a:pt x="0" y="499"/>
                  </a:lnTo>
                  <a:lnTo>
                    <a:pt x="19" y="573"/>
                  </a:lnTo>
                  <a:lnTo>
                    <a:pt x="55" y="629"/>
                  </a:lnTo>
                  <a:lnTo>
                    <a:pt x="148" y="721"/>
                  </a:lnTo>
                  <a:lnTo>
                    <a:pt x="259" y="777"/>
                  </a:lnTo>
                  <a:lnTo>
                    <a:pt x="333" y="795"/>
                  </a:lnTo>
                  <a:lnTo>
                    <a:pt x="499" y="795"/>
                  </a:lnTo>
                  <a:lnTo>
                    <a:pt x="573" y="758"/>
                  </a:lnTo>
                  <a:lnTo>
                    <a:pt x="647" y="721"/>
                  </a:lnTo>
                  <a:lnTo>
                    <a:pt x="702" y="666"/>
                  </a:lnTo>
                  <a:lnTo>
                    <a:pt x="739" y="610"/>
                  </a:lnTo>
                  <a:lnTo>
                    <a:pt x="776" y="536"/>
                  </a:lnTo>
                  <a:lnTo>
                    <a:pt x="795" y="462"/>
                  </a:lnTo>
                  <a:lnTo>
                    <a:pt x="795" y="388"/>
                  </a:lnTo>
                  <a:lnTo>
                    <a:pt x="795" y="296"/>
                  </a:lnTo>
                  <a:lnTo>
                    <a:pt x="758" y="222"/>
                  </a:lnTo>
                  <a:lnTo>
                    <a:pt x="721" y="148"/>
                  </a:lnTo>
                  <a:lnTo>
                    <a:pt x="665" y="93"/>
                  </a:lnTo>
                  <a:lnTo>
                    <a:pt x="592" y="5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6315395" y="6241474"/>
              <a:ext cx="42811" cy="42865"/>
            </a:xfrm>
            <a:custGeom>
              <a:avLst/>
              <a:gdLst/>
              <a:ahLst/>
              <a:cxnLst/>
              <a:rect l="l" t="t" r="r" b="b"/>
              <a:pathLst>
                <a:path w="795" h="796" fill="none" extrusionOk="0">
                  <a:moveTo>
                    <a:pt x="388" y="0"/>
                  </a:moveTo>
                  <a:lnTo>
                    <a:pt x="388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22" y="37"/>
                  </a:lnTo>
                  <a:lnTo>
                    <a:pt x="148" y="74"/>
                  </a:lnTo>
                  <a:lnTo>
                    <a:pt x="92" y="130"/>
                  </a:lnTo>
                  <a:lnTo>
                    <a:pt x="55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5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19" y="573"/>
                  </a:lnTo>
                  <a:lnTo>
                    <a:pt x="55" y="629"/>
                  </a:lnTo>
                  <a:lnTo>
                    <a:pt x="148" y="721"/>
                  </a:lnTo>
                  <a:lnTo>
                    <a:pt x="259" y="777"/>
                  </a:lnTo>
                  <a:lnTo>
                    <a:pt x="333" y="795"/>
                  </a:lnTo>
                  <a:lnTo>
                    <a:pt x="388" y="795"/>
                  </a:lnTo>
                  <a:lnTo>
                    <a:pt x="388" y="795"/>
                  </a:lnTo>
                  <a:lnTo>
                    <a:pt x="499" y="795"/>
                  </a:lnTo>
                  <a:lnTo>
                    <a:pt x="499" y="795"/>
                  </a:lnTo>
                  <a:lnTo>
                    <a:pt x="573" y="758"/>
                  </a:lnTo>
                  <a:lnTo>
                    <a:pt x="647" y="721"/>
                  </a:lnTo>
                  <a:lnTo>
                    <a:pt x="702" y="666"/>
                  </a:lnTo>
                  <a:lnTo>
                    <a:pt x="739" y="610"/>
                  </a:lnTo>
                  <a:lnTo>
                    <a:pt x="776" y="536"/>
                  </a:lnTo>
                  <a:lnTo>
                    <a:pt x="795" y="462"/>
                  </a:lnTo>
                  <a:lnTo>
                    <a:pt x="795" y="388"/>
                  </a:lnTo>
                  <a:lnTo>
                    <a:pt x="795" y="296"/>
                  </a:lnTo>
                  <a:lnTo>
                    <a:pt x="795" y="296"/>
                  </a:lnTo>
                  <a:lnTo>
                    <a:pt x="758" y="222"/>
                  </a:lnTo>
                  <a:lnTo>
                    <a:pt x="721" y="148"/>
                  </a:lnTo>
                  <a:lnTo>
                    <a:pt x="665" y="93"/>
                  </a:lnTo>
                  <a:lnTo>
                    <a:pt x="592" y="56"/>
                  </a:lnTo>
                  <a:lnTo>
                    <a:pt x="592" y="56"/>
                  </a:lnTo>
                  <a:lnTo>
                    <a:pt x="592" y="56"/>
                  </a:lnTo>
                  <a:lnTo>
                    <a:pt x="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6567197" y="6201625"/>
              <a:ext cx="42865" cy="42865"/>
            </a:xfrm>
            <a:custGeom>
              <a:avLst/>
              <a:gdLst/>
              <a:ahLst/>
              <a:cxnLst/>
              <a:rect l="l" t="t" r="r" b="b"/>
              <a:pathLst>
                <a:path w="796" h="796" fill="none" extrusionOk="0">
                  <a:moveTo>
                    <a:pt x="389" y="1"/>
                  </a:moveTo>
                  <a:lnTo>
                    <a:pt x="389" y="1"/>
                  </a:lnTo>
                  <a:lnTo>
                    <a:pt x="297" y="1"/>
                  </a:lnTo>
                  <a:lnTo>
                    <a:pt x="297" y="1"/>
                  </a:lnTo>
                  <a:lnTo>
                    <a:pt x="223" y="38"/>
                  </a:lnTo>
                  <a:lnTo>
                    <a:pt x="149" y="75"/>
                  </a:lnTo>
                  <a:lnTo>
                    <a:pt x="93" y="130"/>
                  </a:lnTo>
                  <a:lnTo>
                    <a:pt x="56" y="186"/>
                  </a:lnTo>
                  <a:lnTo>
                    <a:pt x="19" y="260"/>
                  </a:lnTo>
                  <a:lnTo>
                    <a:pt x="1" y="334"/>
                  </a:lnTo>
                  <a:lnTo>
                    <a:pt x="1" y="426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19" y="574"/>
                  </a:lnTo>
                  <a:lnTo>
                    <a:pt x="56" y="629"/>
                  </a:lnTo>
                  <a:lnTo>
                    <a:pt x="149" y="722"/>
                  </a:lnTo>
                  <a:lnTo>
                    <a:pt x="260" y="777"/>
                  </a:lnTo>
                  <a:lnTo>
                    <a:pt x="334" y="796"/>
                  </a:lnTo>
                  <a:lnTo>
                    <a:pt x="389" y="796"/>
                  </a:lnTo>
                  <a:lnTo>
                    <a:pt x="389" y="796"/>
                  </a:lnTo>
                  <a:lnTo>
                    <a:pt x="500" y="796"/>
                  </a:lnTo>
                  <a:lnTo>
                    <a:pt x="500" y="796"/>
                  </a:lnTo>
                  <a:lnTo>
                    <a:pt x="574" y="759"/>
                  </a:lnTo>
                  <a:lnTo>
                    <a:pt x="648" y="722"/>
                  </a:lnTo>
                  <a:lnTo>
                    <a:pt x="703" y="666"/>
                  </a:lnTo>
                  <a:lnTo>
                    <a:pt x="740" y="611"/>
                  </a:lnTo>
                  <a:lnTo>
                    <a:pt x="777" y="537"/>
                  </a:lnTo>
                  <a:lnTo>
                    <a:pt x="796" y="463"/>
                  </a:lnTo>
                  <a:lnTo>
                    <a:pt x="796" y="389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59" y="241"/>
                  </a:lnTo>
                  <a:lnTo>
                    <a:pt x="740" y="167"/>
                  </a:lnTo>
                  <a:lnTo>
                    <a:pt x="648" y="75"/>
                  </a:lnTo>
                  <a:lnTo>
                    <a:pt x="518" y="19"/>
                  </a:lnTo>
                  <a:lnTo>
                    <a:pt x="463" y="1"/>
                  </a:lnTo>
                  <a:lnTo>
                    <a:pt x="3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6462674" y="6215572"/>
              <a:ext cx="29941" cy="29941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04" y="1"/>
                  </a:moveTo>
                  <a:lnTo>
                    <a:pt x="167" y="19"/>
                  </a:lnTo>
                  <a:lnTo>
                    <a:pt x="112" y="56"/>
                  </a:lnTo>
                  <a:lnTo>
                    <a:pt x="38" y="130"/>
                  </a:lnTo>
                  <a:lnTo>
                    <a:pt x="1" y="222"/>
                  </a:lnTo>
                  <a:lnTo>
                    <a:pt x="1" y="278"/>
                  </a:lnTo>
                  <a:lnTo>
                    <a:pt x="19" y="333"/>
                  </a:lnTo>
                  <a:lnTo>
                    <a:pt x="56" y="426"/>
                  </a:lnTo>
                  <a:lnTo>
                    <a:pt x="112" y="500"/>
                  </a:lnTo>
                  <a:lnTo>
                    <a:pt x="186" y="537"/>
                  </a:lnTo>
                  <a:lnTo>
                    <a:pt x="278" y="555"/>
                  </a:lnTo>
                  <a:lnTo>
                    <a:pt x="352" y="537"/>
                  </a:lnTo>
                  <a:lnTo>
                    <a:pt x="408" y="518"/>
                  </a:lnTo>
                  <a:lnTo>
                    <a:pt x="444" y="500"/>
                  </a:lnTo>
                  <a:lnTo>
                    <a:pt x="518" y="407"/>
                  </a:lnTo>
                  <a:lnTo>
                    <a:pt x="555" y="315"/>
                  </a:lnTo>
                  <a:lnTo>
                    <a:pt x="555" y="259"/>
                  </a:lnTo>
                  <a:lnTo>
                    <a:pt x="555" y="204"/>
                  </a:lnTo>
                  <a:lnTo>
                    <a:pt x="518" y="111"/>
                  </a:lnTo>
                  <a:lnTo>
                    <a:pt x="444" y="56"/>
                  </a:lnTo>
                  <a:lnTo>
                    <a:pt x="371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6462674" y="6215572"/>
              <a:ext cx="29941" cy="29941"/>
            </a:xfrm>
            <a:custGeom>
              <a:avLst/>
              <a:gdLst/>
              <a:ahLst/>
              <a:cxnLst/>
              <a:rect l="l" t="t" r="r" b="b"/>
              <a:pathLst>
                <a:path w="556" h="556" fill="none" extrusionOk="0">
                  <a:moveTo>
                    <a:pt x="278" y="1"/>
                  </a:moveTo>
                  <a:lnTo>
                    <a:pt x="278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167" y="19"/>
                  </a:lnTo>
                  <a:lnTo>
                    <a:pt x="112" y="56"/>
                  </a:lnTo>
                  <a:lnTo>
                    <a:pt x="38" y="130"/>
                  </a:lnTo>
                  <a:lnTo>
                    <a:pt x="1" y="222"/>
                  </a:lnTo>
                  <a:lnTo>
                    <a:pt x="1" y="278"/>
                  </a:lnTo>
                  <a:lnTo>
                    <a:pt x="19" y="333"/>
                  </a:lnTo>
                  <a:lnTo>
                    <a:pt x="19" y="333"/>
                  </a:lnTo>
                  <a:lnTo>
                    <a:pt x="56" y="426"/>
                  </a:lnTo>
                  <a:lnTo>
                    <a:pt x="112" y="500"/>
                  </a:lnTo>
                  <a:lnTo>
                    <a:pt x="186" y="537"/>
                  </a:lnTo>
                  <a:lnTo>
                    <a:pt x="278" y="555"/>
                  </a:lnTo>
                  <a:lnTo>
                    <a:pt x="278" y="555"/>
                  </a:lnTo>
                  <a:lnTo>
                    <a:pt x="352" y="537"/>
                  </a:lnTo>
                  <a:lnTo>
                    <a:pt x="352" y="537"/>
                  </a:lnTo>
                  <a:lnTo>
                    <a:pt x="408" y="518"/>
                  </a:lnTo>
                  <a:lnTo>
                    <a:pt x="444" y="500"/>
                  </a:lnTo>
                  <a:lnTo>
                    <a:pt x="518" y="407"/>
                  </a:lnTo>
                  <a:lnTo>
                    <a:pt x="555" y="315"/>
                  </a:lnTo>
                  <a:lnTo>
                    <a:pt x="555" y="259"/>
                  </a:lnTo>
                  <a:lnTo>
                    <a:pt x="555" y="204"/>
                  </a:lnTo>
                  <a:lnTo>
                    <a:pt x="555" y="204"/>
                  </a:lnTo>
                  <a:lnTo>
                    <a:pt x="518" y="111"/>
                  </a:lnTo>
                  <a:lnTo>
                    <a:pt x="444" y="56"/>
                  </a:lnTo>
                  <a:lnTo>
                    <a:pt x="371" y="19"/>
                  </a:lnTo>
                  <a:lnTo>
                    <a:pt x="2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427833" y="6325049"/>
              <a:ext cx="32902" cy="32902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97" y="1"/>
                  </a:moveTo>
                  <a:lnTo>
                    <a:pt x="223" y="19"/>
                  </a:lnTo>
                  <a:lnTo>
                    <a:pt x="167" y="38"/>
                  </a:lnTo>
                  <a:lnTo>
                    <a:pt x="130" y="75"/>
                  </a:lnTo>
                  <a:lnTo>
                    <a:pt x="75" y="112"/>
                  </a:lnTo>
                  <a:lnTo>
                    <a:pt x="38" y="149"/>
                  </a:lnTo>
                  <a:lnTo>
                    <a:pt x="19" y="204"/>
                  </a:lnTo>
                  <a:lnTo>
                    <a:pt x="1" y="260"/>
                  </a:lnTo>
                  <a:lnTo>
                    <a:pt x="1" y="315"/>
                  </a:lnTo>
                  <a:lnTo>
                    <a:pt x="19" y="389"/>
                  </a:lnTo>
                  <a:lnTo>
                    <a:pt x="56" y="482"/>
                  </a:lnTo>
                  <a:lnTo>
                    <a:pt x="112" y="556"/>
                  </a:lnTo>
                  <a:lnTo>
                    <a:pt x="204" y="593"/>
                  </a:lnTo>
                  <a:lnTo>
                    <a:pt x="297" y="611"/>
                  </a:lnTo>
                  <a:lnTo>
                    <a:pt x="371" y="593"/>
                  </a:lnTo>
                  <a:lnTo>
                    <a:pt x="445" y="574"/>
                  </a:lnTo>
                  <a:lnTo>
                    <a:pt x="481" y="556"/>
                  </a:lnTo>
                  <a:lnTo>
                    <a:pt x="537" y="519"/>
                  </a:lnTo>
                  <a:lnTo>
                    <a:pt x="555" y="463"/>
                  </a:lnTo>
                  <a:lnTo>
                    <a:pt x="592" y="408"/>
                  </a:lnTo>
                  <a:lnTo>
                    <a:pt x="611" y="352"/>
                  </a:lnTo>
                  <a:lnTo>
                    <a:pt x="611" y="297"/>
                  </a:lnTo>
                  <a:lnTo>
                    <a:pt x="592" y="241"/>
                  </a:lnTo>
                  <a:lnTo>
                    <a:pt x="555" y="149"/>
                  </a:lnTo>
                  <a:lnTo>
                    <a:pt x="481" y="75"/>
                  </a:lnTo>
                  <a:lnTo>
                    <a:pt x="408" y="1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6427833" y="6325049"/>
              <a:ext cx="32902" cy="32902"/>
            </a:xfrm>
            <a:custGeom>
              <a:avLst/>
              <a:gdLst/>
              <a:ahLst/>
              <a:cxnLst/>
              <a:rect l="l" t="t" r="r" b="b"/>
              <a:pathLst>
                <a:path w="611" h="611" fill="none" extrusionOk="0">
                  <a:moveTo>
                    <a:pt x="297" y="1"/>
                  </a:moveTo>
                  <a:lnTo>
                    <a:pt x="297" y="1"/>
                  </a:lnTo>
                  <a:lnTo>
                    <a:pt x="223" y="19"/>
                  </a:lnTo>
                  <a:lnTo>
                    <a:pt x="223" y="19"/>
                  </a:lnTo>
                  <a:lnTo>
                    <a:pt x="167" y="38"/>
                  </a:lnTo>
                  <a:lnTo>
                    <a:pt x="130" y="75"/>
                  </a:lnTo>
                  <a:lnTo>
                    <a:pt x="75" y="112"/>
                  </a:lnTo>
                  <a:lnTo>
                    <a:pt x="38" y="149"/>
                  </a:lnTo>
                  <a:lnTo>
                    <a:pt x="19" y="204"/>
                  </a:lnTo>
                  <a:lnTo>
                    <a:pt x="1" y="260"/>
                  </a:lnTo>
                  <a:lnTo>
                    <a:pt x="1" y="315"/>
                  </a:lnTo>
                  <a:lnTo>
                    <a:pt x="19" y="389"/>
                  </a:lnTo>
                  <a:lnTo>
                    <a:pt x="19" y="389"/>
                  </a:lnTo>
                  <a:lnTo>
                    <a:pt x="56" y="482"/>
                  </a:lnTo>
                  <a:lnTo>
                    <a:pt x="112" y="556"/>
                  </a:lnTo>
                  <a:lnTo>
                    <a:pt x="204" y="593"/>
                  </a:lnTo>
                  <a:lnTo>
                    <a:pt x="297" y="611"/>
                  </a:lnTo>
                  <a:lnTo>
                    <a:pt x="297" y="611"/>
                  </a:lnTo>
                  <a:lnTo>
                    <a:pt x="371" y="593"/>
                  </a:lnTo>
                  <a:lnTo>
                    <a:pt x="371" y="593"/>
                  </a:lnTo>
                  <a:lnTo>
                    <a:pt x="445" y="574"/>
                  </a:lnTo>
                  <a:lnTo>
                    <a:pt x="481" y="556"/>
                  </a:lnTo>
                  <a:lnTo>
                    <a:pt x="537" y="519"/>
                  </a:lnTo>
                  <a:lnTo>
                    <a:pt x="555" y="463"/>
                  </a:lnTo>
                  <a:lnTo>
                    <a:pt x="592" y="408"/>
                  </a:lnTo>
                  <a:lnTo>
                    <a:pt x="611" y="352"/>
                  </a:lnTo>
                  <a:lnTo>
                    <a:pt x="611" y="297"/>
                  </a:lnTo>
                  <a:lnTo>
                    <a:pt x="592" y="241"/>
                  </a:lnTo>
                  <a:lnTo>
                    <a:pt x="592" y="241"/>
                  </a:lnTo>
                  <a:lnTo>
                    <a:pt x="555" y="149"/>
                  </a:lnTo>
                  <a:lnTo>
                    <a:pt x="481" y="75"/>
                  </a:lnTo>
                  <a:lnTo>
                    <a:pt x="408" y="19"/>
                  </a:lnTo>
                  <a:lnTo>
                    <a:pt x="2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6342266" y="5688005"/>
              <a:ext cx="232955" cy="55789"/>
            </a:xfrm>
            <a:custGeom>
              <a:avLst/>
              <a:gdLst/>
              <a:ahLst/>
              <a:cxnLst/>
              <a:rect l="l" t="t" r="r" b="b"/>
              <a:pathLst>
                <a:path w="4326" h="1036" extrusionOk="0">
                  <a:moveTo>
                    <a:pt x="2163" y="0"/>
                  </a:moveTo>
                  <a:lnTo>
                    <a:pt x="1294" y="19"/>
                  </a:lnTo>
                  <a:lnTo>
                    <a:pt x="444" y="56"/>
                  </a:lnTo>
                  <a:lnTo>
                    <a:pt x="351" y="56"/>
                  </a:lnTo>
                  <a:lnTo>
                    <a:pt x="259" y="93"/>
                  </a:lnTo>
                  <a:lnTo>
                    <a:pt x="185" y="130"/>
                  </a:lnTo>
                  <a:lnTo>
                    <a:pt x="130" y="185"/>
                  </a:lnTo>
                  <a:lnTo>
                    <a:pt x="74" y="259"/>
                  </a:lnTo>
                  <a:lnTo>
                    <a:pt x="19" y="333"/>
                  </a:lnTo>
                  <a:lnTo>
                    <a:pt x="0" y="426"/>
                  </a:lnTo>
                  <a:lnTo>
                    <a:pt x="0" y="518"/>
                  </a:lnTo>
                  <a:lnTo>
                    <a:pt x="0" y="610"/>
                  </a:lnTo>
                  <a:lnTo>
                    <a:pt x="19" y="684"/>
                  </a:lnTo>
                  <a:lnTo>
                    <a:pt x="56" y="758"/>
                  </a:lnTo>
                  <a:lnTo>
                    <a:pt x="111" y="832"/>
                  </a:lnTo>
                  <a:lnTo>
                    <a:pt x="185" y="888"/>
                  </a:lnTo>
                  <a:lnTo>
                    <a:pt x="259" y="943"/>
                  </a:lnTo>
                  <a:lnTo>
                    <a:pt x="333" y="962"/>
                  </a:lnTo>
                  <a:lnTo>
                    <a:pt x="425" y="980"/>
                  </a:lnTo>
                  <a:lnTo>
                    <a:pt x="1294" y="1017"/>
                  </a:lnTo>
                  <a:lnTo>
                    <a:pt x="2163" y="1036"/>
                  </a:lnTo>
                  <a:lnTo>
                    <a:pt x="3032" y="1017"/>
                  </a:lnTo>
                  <a:lnTo>
                    <a:pt x="3882" y="980"/>
                  </a:lnTo>
                  <a:lnTo>
                    <a:pt x="3974" y="962"/>
                  </a:lnTo>
                  <a:lnTo>
                    <a:pt x="4067" y="943"/>
                  </a:lnTo>
                  <a:lnTo>
                    <a:pt x="4141" y="888"/>
                  </a:lnTo>
                  <a:lnTo>
                    <a:pt x="4196" y="832"/>
                  </a:lnTo>
                  <a:lnTo>
                    <a:pt x="4252" y="758"/>
                  </a:lnTo>
                  <a:lnTo>
                    <a:pt x="4289" y="684"/>
                  </a:lnTo>
                  <a:lnTo>
                    <a:pt x="4326" y="610"/>
                  </a:lnTo>
                  <a:lnTo>
                    <a:pt x="4326" y="518"/>
                  </a:lnTo>
                  <a:lnTo>
                    <a:pt x="4326" y="426"/>
                  </a:lnTo>
                  <a:lnTo>
                    <a:pt x="4289" y="333"/>
                  </a:lnTo>
                  <a:lnTo>
                    <a:pt x="4252" y="259"/>
                  </a:lnTo>
                  <a:lnTo>
                    <a:pt x="4196" y="185"/>
                  </a:lnTo>
                  <a:lnTo>
                    <a:pt x="4141" y="130"/>
                  </a:lnTo>
                  <a:lnTo>
                    <a:pt x="4048" y="93"/>
                  </a:lnTo>
                  <a:lnTo>
                    <a:pt x="3974" y="56"/>
                  </a:lnTo>
                  <a:lnTo>
                    <a:pt x="3882" y="56"/>
                  </a:lnTo>
                  <a:lnTo>
                    <a:pt x="3013" y="19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6375114" y="5705937"/>
              <a:ext cx="167258" cy="10985"/>
            </a:xfrm>
            <a:custGeom>
              <a:avLst/>
              <a:gdLst/>
              <a:ahLst/>
              <a:cxnLst/>
              <a:rect l="l" t="t" r="r" b="b"/>
              <a:pathLst>
                <a:path w="3106" h="204" extrusionOk="0">
                  <a:moveTo>
                    <a:pt x="943" y="0"/>
                  </a:moveTo>
                  <a:lnTo>
                    <a:pt x="462" y="19"/>
                  </a:lnTo>
                  <a:lnTo>
                    <a:pt x="130" y="56"/>
                  </a:lnTo>
                  <a:lnTo>
                    <a:pt x="37" y="74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462" y="148"/>
                  </a:lnTo>
                  <a:lnTo>
                    <a:pt x="943" y="185"/>
                  </a:lnTo>
                  <a:lnTo>
                    <a:pt x="1553" y="203"/>
                  </a:lnTo>
                  <a:lnTo>
                    <a:pt x="2144" y="185"/>
                  </a:lnTo>
                  <a:lnTo>
                    <a:pt x="2644" y="148"/>
                  </a:lnTo>
                  <a:lnTo>
                    <a:pt x="3106" y="111"/>
                  </a:lnTo>
                  <a:lnTo>
                    <a:pt x="3087" y="93"/>
                  </a:lnTo>
                  <a:lnTo>
                    <a:pt x="3069" y="74"/>
                  </a:lnTo>
                  <a:lnTo>
                    <a:pt x="2976" y="56"/>
                  </a:lnTo>
                  <a:lnTo>
                    <a:pt x="2644" y="19"/>
                  </a:lnTo>
                  <a:lnTo>
                    <a:pt x="2144" y="19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6223796" y="5980679"/>
              <a:ext cx="130425" cy="154334"/>
            </a:xfrm>
            <a:custGeom>
              <a:avLst/>
              <a:gdLst/>
              <a:ahLst/>
              <a:cxnLst/>
              <a:rect l="l" t="t" r="r" b="b"/>
              <a:pathLst>
                <a:path w="2422" h="2866" extrusionOk="0">
                  <a:moveTo>
                    <a:pt x="1627" y="0"/>
                  </a:moveTo>
                  <a:lnTo>
                    <a:pt x="1405" y="166"/>
                  </a:lnTo>
                  <a:lnTo>
                    <a:pt x="1183" y="351"/>
                  </a:lnTo>
                  <a:lnTo>
                    <a:pt x="999" y="555"/>
                  </a:lnTo>
                  <a:lnTo>
                    <a:pt x="814" y="776"/>
                  </a:lnTo>
                  <a:lnTo>
                    <a:pt x="647" y="980"/>
                  </a:lnTo>
                  <a:lnTo>
                    <a:pt x="518" y="1202"/>
                  </a:lnTo>
                  <a:lnTo>
                    <a:pt x="389" y="1405"/>
                  </a:lnTo>
                  <a:lnTo>
                    <a:pt x="296" y="1627"/>
                  </a:lnTo>
                  <a:lnTo>
                    <a:pt x="185" y="1849"/>
                  </a:lnTo>
                  <a:lnTo>
                    <a:pt x="111" y="2070"/>
                  </a:lnTo>
                  <a:lnTo>
                    <a:pt x="56" y="2311"/>
                  </a:lnTo>
                  <a:lnTo>
                    <a:pt x="0" y="2551"/>
                  </a:lnTo>
                  <a:lnTo>
                    <a:pt x="980" y="2865"/>
                  </a:lnTo>
                  <a:lnTo>
                    <a:pt x="1054" y="2570"/>
                  </a:lnTo>
                  <a:lnTo>
                    <a:pt x="1146" y="2255"/>
                  </a:lnTo>
                  <a:lnTo>
                    <a:pt x="1257" y="1941"/>
                  </a:lnTo>
                  <a:lnTo>
                    <a:pt x="1405" y="1608"/>
                  </a:lnTo>
                  <a:lnTo>
                    <a:pt x="1590" y="1257"/>
                  </a:lnTo>
                  <a:lnTo>
                    <a:pt x="1830" y="924"/>
                  </a:lnTo>
                  <a:lnTo>
                    <a:pt x="2089" y="592"/>
                  </a:lnTo>
                  <a:lnTo>
                    <a:pt x="2422" y="27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223796" y="5980679"/>
              <a:ext cx="130425" cy="154334"/>
            </a:xfrm>
            <a:custGeom>
              <a:avLst/>
              <a:gdLst/>
              <a:ahLst/>
              <a:cxnLst/>
              <a:rect l="l" t="t" r="r" b="b"/>
              <a:pathLst>
                <a:path w="2422" h="2866" fill="none" extrusionOk="0">
                  <a:moveTo>
                    <a:pt x="1627" y="0"/>
                  </a:moveTo>
                  <a:lnTo>
                    <a:pt x="1627" y="0"/>
                  </a:lnTo>
                  <a:lnTo>
                    <a:pt x="1405" y="166"/>
                  </a:lnTo>
                  <a:lnTo>
                    <a:pt x="1183" y="351"/>
                  </a:lnTo>
                  <a:lnTo>
                    <a:pt x="999" y="555"/>
                  </a:lnTo>
                  <a:lnTo>
                    <a:pt x="814" y="776"/>
                  </a:lnTo>
                  <a:lnTo>
                    <a:pt x="814" y="776"/>
                  </a:lnTo>
                  <a:lnTo>
                    <a:pt x="647" y="980"/>
                  </a:lnTo>
                  <a:lnTo>
                    <a:pt x="518" y="1202"/>
                  </a:lnTo>
                  <a:lnTo>
                    <a:pt x="389" y="1405"/>
                  </a:lnTo>
                  <a:lnTo>
                    <a:pt x="296" y="1627"/>
                  </a:lnTo>
                  <a:lnTo>
                    <a:pt x="185" y="1849"/>
                  </a:lnTo>
                  <a:lnTo>
                    <a:pt x="111" y="2070"/>
                  </a:lnTo>
                  <a:lnTo>
                    <a:pt x="56" y="2311"/>
                  </a:lnTo>
                  <a:lnTo>
                    <a:pt x="0" y="2551"/>
                  </a:lnTo>
                  <a:lnTo>
                    <a:pt x="980" y="2865"/>
                  </a:lnTo>
                  <a:lnTo>
                    <a:pt x="980" y="2865"/>
                  </a:lnTo>
                  <a:lnTo>
                    <a:pt x="1054" y="2570"/>
                  </a:lnTo>
                  <a:lnTo>
                    <a:pt x="1146" y="2255"/>
                  </a:lnTo>
                  <a:lnTo>
                    <a:pt x="1257" y="1941"/>
                  </a:lnTo>
                  <a:lnTo>
                    <a:pt x="1405" y="1608"/>
                  </a:lnTo>
                  <a:lnTo>
                    <a:pt x="1590" y="1257"/>
                  </a:lnTo>
                  <a:lnTo>
                    <a:pt x="1830" y="924"/>
                  </a:lnTo>
                  <a:lnTo>
                    <a:pt x="2089" y="592"/>
                  </a:lnTo>
                  <a:lnTo>
                    <a:pt x="2422" y="277"/>
                  </a:lnTo>
                  <a:lnTo>
                    <a:pt x="16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289493" y="6171792"/>
              <a:ext cx="58804" cy="24933"/>
            </a:xfrm>
            <a:custGeom>
              <a:avLst/>
              <a:gdLst/>
              <a:ahLst/>
              <a:cxnLst/>
              <a:rect l="l" t="t" r="r" b="b"/>
              <a:pathLst>
                <a:path w="1092" h="463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59" y="333"/>
                  </a:lnTo>
                  <a:lnTo>
                    <a:pt x="536" y="388"/>
                  </a:lnTo>
                  <a:lnTo>
                    <a:pt x="795" y="425"/>
                  </a:lnTo>
                  <a:lnTo>
                    <a:pt x="1073" y="462"/>
                  </a:lnTo>
                  <a:lnTo>
                    <a:pt x="1073" y="462"/>
                  </a:lnTo>
                  <a:lnTo>
                    <a:pt x="1091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336289" y="6241474"/>
              <a:ext cx="10985" cy="3016"/>
            </a:xfrm>
            <a:custGeom>
              <a:avLst/>
              <a:gdLst/>
              <a:ahLst/>
              <a:cxnLst/>
              <a:rect l="l" t="t" r="r" b="b"/>
              <a:pathLst>
                <a:path w="204" h="56" extrusionOk="0">
                  <a:moveTo>
                    <a:pt x="0" y="0"/>
                  </a:moveTo>
                  <a:lnTo>
                    <a:pt x="204" y="56"/>
                  </a:lnTo>
                  <a:lnTo>
                    <a:pt x="11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6336289" y="6241474"/>
              <a:ext cx="10985" cy="3016"/>
            </a:xfrm>
            <a:custGeom>
              <a:avLst/>
              <a:gdLst/>
              <a:ahLst/>
              <a:cxnLst/>
              <a:rect l="l" t="t" r="r" b="b"/>
              <a:pathLst>
                <a:path w="204" h="5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111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6003820" y="5809437"/>
              <a:ext cx="395205" cy="45826"/>
            </a:xfrm>
            <a:custGeom>
              <a:avLst/>
              <a:gdLst/>
              <a:ahLst/>
              <a:cxnLst/>
              <a:rect l="l" t="t" r="r" b="b"/>
              <a:pathLst>
                <a:path w="7339" h="851" extrusionOk="0">
                  <a:moveTo>
                    <a:pt x="407" y="1"/>
                  </a:moveTo>
                  <a:lnTo>
                    <a:pt x="333" y="19"/>
                  </a:lnTo>
                  <a:lnTo>
                    <a:pt x="240" y="38"/>
                  </a:lnTo>
                  <a:lnTo>
                    <a:pt x="185" y="74"/>
                  </a:lnTo>
                  <a:lnTo>
                    <a:pt x="111" y="130"/>
                  </a:lnTo>
                  <a:lnTo>
                    <a:pt x="56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6"/>
                  </a:lnTo>
                  <a:lnTo>
                    <a:pt x="0" y="518"/>
                  </a:lnTo>
                  <a:lnTo>
                    <a:pt x="19" y="592"/>
                  </a:lnTo>
                  <a:lnTo>
                    <a:pt x="56" y="666"/>
                  </a:lnTo>
                  <a:lnTo>
                    <a:pt x="111" y="721"/>
                  </a:lnTo>
                  <a:lnTo>
                    <a:pt x="185" y="777"/>
                  </a:lnTo>
                  <a:lnTo>
                    <a:pt x="240" y="814"/>
                  </a:lnTo>
                  <a:lnTo>
                    <a:pt x="333" y="832"/>
                  </a:lnTo>
                  <a:lnTo>
                    <a:pt x="407" y="851"/>
                  </a:lnTo>
                  <a:lnTo>
                    <a:pt x="6914" y="851"/>
                  </a:lnTo>
                  <a:lnTo>
                    <a:pt x="7006" y="832"/>
                  </a:lnTo>
                  <a:lnTo>
                    <a:pt x="7080" y="814"/>
                  </a:lnTo>
                  <a:lnTo>
                    <a:pt x="7154" y="777"/>
                  </a:lnTo>
                  <a:lnTo>
                    <a:pt x="7209" y="721"/>
                  </a:lnTo>
                  <a:lnTo>
                    <a:pt x="7265" y="666"/>
                  </a:lnTo>
                  <a:lnTo>
                    <a:pt x="7302" y="592"/>
                  </a:lnTo>
                  <a:lnTo>
                    <a:pt x="7339" y="518"/>
                  </a:lnTo>
                  <a:lnTo>
                    <a:pt x="7339" y="426"/>
                  </a:lnTo>
                  <a:lnTo>
                    <a:pt x="7339" y="333"/>
                  </a:lnTo>
                  <a:lnTo>
                    <a:pt x="7302" y="259"/>
                  </a:lnTo>
                  <a:lnTo>
                    <a:pt x="7265" y="185"/>
                  </a:lnTo>
                  <a:lnTo>
                    <a:pt x="7209" y="130"/>
                  </a:lnTo>
                  <a:lnTo>
                    <a:pt x="7154" y="74"/>
                  </a:lnTo>
                  <a:lnTo>
                    <a:pt x="7080" y="38"/>
                  </a:lnTo>
                  <a:lnTo>
                    <a:pt x="7006" y="19"/>
                  </a:lnTo>
                  <a:lnTo>
                    <a:pt x="6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6349213" y="5809437"/>
              <a:ext cx="49811" cy="45826"/>
            </a:xfrm>
            <a:custGeom>
              <a:avLst/>
              <a:gdLst/>
              <a:ahLst/>
              <a:cxnLst/>
              <a:rect l="l" t="t" r="r" b="b"/>
              <a:pathLst>
                <a:path w="925" h="851" extrusionOk="0">
                  <a:moveTo>
                    <a:pt x="56" y="1"/>
                  </a:moveTo>
                  <a:lnTo>
                    <a:pt x="1" y="222"/>
                  </a:lnTo>
                  <a:lnTo>
                    <a:pt x="1" y="426"/>
                  </a:lnTo>
                  <a:lnTo>
                    <a:pt x="1" y="629"/>
                  </a:lnTo>
                  <a:lnTo>
                    <a:pt x="56" y="851"/>
                  </a:lnTo>
                  <a:lnTo>
                    <a:pt x="500" y="851"/>
                  </a:lnTo>
                  <a:lnTo>
                    <a:pt x="592" y="832"/>
                  </a:lnTo>
                  <a:lnTo>
                    <a:pt x="666" y="814"/>
                  </a:lnTo>
                  <a:lnTo>
                    <a:pt x="740" y="777"/>
                  </a:lnTo>
                  <a:lnTo>
                    <a:pt x="795" y="721"/>
                  </a:lnTo>
                  <a:lnTo>
                    <a:pt x="851" y="666"/>
                  </a:lnTo>
                  <a:lnTo>
                    <a:pt x="888" y="592"/>
                  </a:lnTo>
                  <a:lnTo>
                    <a:pt x="925" y="518"/>
                  </a:lnTo>
                  <a:lnTo>
                    <a:pt x="925" y="426"/>
                  </a:lnTo>
                  <a:lnTo>
                    <a:pt x="925" y="333"/>
                  </a:lnTo>
                  <a:lnTo>
                    <a:pt x="888" y="259"/>
                  </a:lnTo>
                  <a:lnTo>
                    <a:pt x="851" y="185"/>
                  </a:lnTo>
                  <a:lnTo>
                    <a:pt x="795" y="130"/>
                  </a:lnTo>
                  <a:lnTo>
                    <a:pt x="740" y="74"/>
                  </a:lnTo>
                  <a:lnTo>
                    <a:pt x="666" y="38"/>
                  </a:lnTo>
                  <a:lnTo>
                    <a:pt x="592" y="19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6003820" y="5537710"/>
              <a:ext cx="44803" cy="1155729"/>
            </a:xfrm>
            <a:custGeom>
              <a:avLst/>
              <a:gdLst/>
              <a:ahLst/>
              <a:cxnLst/>
              <a:rect l="l" t="t" r="r" b="b"/>
              <a:pathLst>
                <a:path w="832" h="21462" extrusionOk="0">
                  <a:moveTo>
                    <a:pt x="0" y="0"/>
                  </a:moveTo>
                  <a:lnTo>
                    <a:pt x="0" y="21036"/>
                  </a:lnTo>
                  <a:lnTo>
                    <a:pt x="0" y="21129"/>
                  </a:lnTo>
                  <a:lnTo>
                    <a:pt x="19" y="21203"/>
                  </a:lnTo>
                  <a:lnTo>
                    <a:pt x="56" y="21277"/>
                  </a:lnTo>
                  <a:lnTo>
                    <a:pt x="111" y="21332"/>
                  </a:lnTo>
                  <a:lnTo>
                    <a:pt x="185" y="21388"/>
                  </a:lnTo>
                  <a:lnTo>
                    <a:pt x="240" y="21425"/>
                  </a:lnTo>
                  <a:lnTo>
                    <a:pt x="333" y="21462"/>
                  </a:lnTo>
                  <a:lnTo>
                    <a:pt x="499" y="21462"/>
                  </a:lnTo>
                  <a:lnTo>
                    <a:pt x="573" y="21425"/>
                  </a:lnTo>
                  <a:lnTo>
                    <a:pt x="647" y="21388"/>
                  </a:lnTo>
                  <a:lnTo>
                    <a:pt x="703" y="21332"/>
                  </a:lnTo>
                  <a:lnTo>
                    <a:pt x="758" y="21277"/>
                  </a:lnTo>
                  <a:lnTo>
                    <a:pt x="795" y="21203"/>
                  </a:lnTo>
                  <a:lnTo>
                    <a:pt x="813" y="21129"/>
                  </a:lnTo>
                  <a:lnTo>
                    <a:pt x="832" y="2103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6003820" y="5767649"/>
              <a:ext cx="86645" cy="129455"/>
            </a:xfrm>
            <a:custGeom>
              <a:avLst/>
              <a:gdLst/>
              <a:ahLst/>
              <a:cxnLst/>
              <a:rect l="l" t="t" r="r" b="b"/>
              <a:pathLst>
                <a:path w="1609" h="2404" extrusionOk="0">
                  <a:moveTo>
                    <a:pt x="407" y="0"/>
                  </a:moveTo>
                  <a:lnTo>
                    <a:pt x="203" y="19"/>
                  </a:lnTo>
                  <a:lnTo>
                    <a:pt x="0" y="74"/>
                  </a:lnTo>
                  <a:lnTo>
                    <a:pt x="0" y="2329"/>
                  </a:lnTo>
                  <a:lnTo>
                    <a:pt x="203" y="2385"/>
                  </a:lnTo>
                  <a:lnTo>
                    <a:pt x="407" y="2403"/>
                  </a:lnTo>
                  <a:lnTo>
                    <a:pt x="629" y="2385"/>
                  </a:lnTo>
                  <a:lnTo>
                    <a:pt x="832" y="2329"/>
                  </a:lnTo>
                  <a:lnTo>
                    <a:pt x="832" y="1627"/>
                  </a:lnTo>
                  <a:lnTo>
                    <a:pt x="1534" y="1627"/>
                  </a:lnTo>
                  <a:lnTo>
                    <a:pt x="1590" y="1424"/>
                  </a:lnTo>
                  <a:lnTo>
                    <a:pt x="1608" y="1202"/>
                  </a:lnTo>
                  <a:lnTo>
                    <a:pt x="1590" y="980"/>
                  </a:lnTo>
                  <a:lnTo>
                    <a:pt x="1534" y="777"/>
                  </a:lnTo>
                  <a:lnTo>
                    <a:pt x="832" y="777"/>
                  </a:lnTo>
                  <a:lnTo>
                    <a:pt x="832" y="74"/>
                  </a:lnTo>
                  <a:lnTo>
                    <a:pt x="629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5980880" y="5787520"/>
              <a:ext cx="89660" cy="89660"/>
            </a:xfrm>
            <a:custGeom>
              <a:avLst/>
              <a:gdLst/>
              <a:ahLst/>
              <a:cxnLst/>
              <a:rect l="l" t="t" r="r" b="b"/>
              <a:pathLst>
                <a:path w="1665" h="1665" extrusionOk="0">
                  <a:moveTo>
                    <a:pt x="833" y="1"/>
                  </a:moveTo>
                  <a:lnTo>
                    <a:pt x="666" y="19"/>
                  </a:lnTo>
                  <a:lnTo>
                    <a:pt x="519" y="56"/>
                  </a:lnTo>
                  <a:lnTo>
                    <a:pt x="371" y="149"/>
                  </a:lnTo>
                  <a:lnTo>
                    <a:pt x="241" y="241"/>
                  </a:lnTo>
                  <a:lnTo>
                    <a:pt x="149" y="371"/>
                  </a:lnTo>
                  <a:lnTo>
                    <a:pt x="75" y="500"/>
                  </a:lnTo>
                  <a:lnTo>
                    <a:pt x="19" y="666"/>
                  </a:lnTo>
                  <a:lnTo>
                    <a:pt x="1" y="833"/>
                  </a:lnTo>
                  <a:lnTo>
                    <a:pt x="19" y="999"/>
                  </a:lnTo>
                  <a:lnTo>
                    <a:pt x="75" y="1147"/>
                  </a:lnTo>
                  <a:lnTo>
                    <a:pt x="149" y="1295"/>
                  </a:lnTo>
                  <a:lnTo>
                    <a:pt x="241" y="1424"/>
                  </a:lnTo>
                  <a:lnTo>
                    <a:pt x="371" y="1517"/>
                  </a:lnTo>
                  <a:lnTo>
                    <a:pt x="519" y="1591"/>
                  </a:lnTo>
                  <a:lnTo>
                    <a:pt x="666" y="1646"/>
                  </a:lnTo>
                  <a:lnTo>
                    <a:pt x="833" y="1665"/>
                  </a:lnTo>
                  <a:lnTo>
                    <a:pt x="999" y="1646"/>
                  </a:lnTo>
                  <a:lnTo>
                    <a:pt x="1166" y="1591"/>
                  </a:lnTo>
                  <a:lnTo>
                    <a:pt x="1295" y="1517"/>
                  </a:lnTo>
                  <a:lnTo>
                    <a:pt x="1424" y="1424"/>
                  </a:lnTo>
                  <a:lnTo>
                    <a:pt x="1535" y="1295"/>
                  </a:lnTo>
                  <a:lnTo>
                    <a:pt x="1609" y="1147"/>
                  </a:lnTo>
                  <a:lnTo>
                    <a:pt x="1646" y="999"/>
                  </a:lnTo>
                  <a:lnTo>
                    <a:pt x="1665" y="833"/>
                  </a:lnTo>
                  <a:lnTo>
                    <a:pt x="1646" y="666"/>
                  </a:lnTo>
                  <a:lnTo>
                    <a:pt x="1609" y="500"/>
                  </a:lnTo>
                  <a:lnTo>
                    <a:pt x="1535" y="371"/>
                  </a:lnTo>
                  <a:lnTo>
                    <a:pt x="1424" y="241"/>
                  </a:lnTo>
                  <a:lnTo>
                    <a:pt x="1295" y="149"/>
                  </a:lnTo>
                  <a:lnTo>
                    <a:pt x="1166" y="56"/>
                  </a:lnTo>
                  <a:lnTo>
                    <a:pt x="999" y="19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5980880" y="6648579"/>
              <a:ext cx="743668" cy="44857"/>
            </a:xfrm>
            <a:custGeom>
              <a:avLst/>
              <a:gdLst/>
              <a:ahLst/>
              <a:cxnLst/>
              <a:rect l="l" t="t" r="r" b="b"/>
              <a:pathLst>
                <a:path w="13810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3809" y="833"/>
                  </a:lnTo>
                  <a:lnTo>
                    <a:pt x="13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6365152" y="5787520"/>
              <a:ext cx="68713" cy="89660"/>
            </a:xfrm>
            <a:custGeom>
              <a:avLst/>
              <a:gdLst/>
              <a:ahLst/>
              <a:cxnLst/>
              <a:rect l="l" t="t" r="r" b="b"/>
              <a:pathLst>
                <a:path w="127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1276" y="166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6481629" y="5787520"/>
              <a:ext cx="67743" cy="89660"/>
            </a:xfrm>
            <a:custGeom>
              <a:avLst/>
              <a:gdLst/>
              <a:ahLst/>
              <a:cxnLst/>
              <a:rect l="l" t="t" r="r" b="b"/>
              <a:pathLst>
                <a:path w="1258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1257" y="1665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5980880" y="6648579"/>
              <a:ext cx="743668" cy="44857"/>
            </a:xfrm>
            <a:custGeom>
              <a:avLst/>
              <a:gdLst/>
              <a:ahLst/>
              <a:cxnLst/>
              <a:rect l="l" t="t" r="r" b="b"/>
              <a:pathLst>
                <a:path w="13810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3809" y="833"/>
                  </a:lnTo>
                  <a:lnTo>
                    <a:pt x="1380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5"/>
          <p:cNvGrpSpPr/>
          <p:nvPr/>
        </p:nvGrpSpPr>
        <p:grpSpPr>
          <a:xfrm>
            <a:off x="8237292" y="457222"/>
            <a:ext cx="810241" cy="917412"/>
            <a:chOff x="807850" y="238125"/>
            <a:chExt cx="1328700" cy="1504200"/>
          </a:xfrm>
        </p:grpSpPr>
        <p:sp>
          <p:nvSpPr>
            <p:cNvPr id="1115" name="Google Shape;1115;p15"/>
            <p:cNvSpPr/>
            <p:nvPr/>
          </p:nvSpPr>
          <p:spPr>
            <a:xfrm>
              <a:off x="807850" y="238125"/>
              <a:ext cx="986875" cy="1238325"/>
            </a:xfrm>
            <a:custGeom>
              <a:avLst/>
              <a:gdLst/>
              <a:ahLst/>
              <a:cxnLst/>
              <a:rect l="l" t="t" r="r" b="b"/>
              <a:pathLst>
                <a:path w="39475" h="49533" extrusionOk="0">
                  <a:moveTo>
                    <a:pt x="37196" y="0"/>
                  </a:moveTo>
                  <a:lnTo>
                    <a:pt x="36646" y="707"/>
                  </a:lnTo>
                  <a:lnTo>
                    <a:pt x="36148" y="1414"/>
                  </a:lnTo>
                  <a:lnTo>
                    <a:pt x="35677" y="2122"/>
                  </a:lnTo>
                  <a:lnTo>
                    <a:pt x="35258" y="2829"/>
                  </a:lnTo>
                  <a:lnTo>
                    <a:pt x="34891" y="3510"/>
                  </a:lnTo>
                  <a:lnTo>
                    <a:pt x="34550" y="4165"/>
                  </a:lnTo>
                  <a:lnTo>
                    <a:pt x="34262" y="4846"/>
                  </a:lnTo>
                  <a:lnTo>
                    <a:pt x="33974" y="5501"/>
                  </a:lnTo>
                  <a:lnTo>
                    <a:pt x="33738" y="6156"/>
                  </a:lnTo>
                  <a:lnTo>
                    <a:pt x="33555" y="6810"/>
                  </a:lnTo>
                  <a:lnTo>
                    <a:pt x="33372" y="7439"/>
                  </a:lnTo>
                  <a:lnTo>
                    <a:pt x="33214" y="8068"/>
                  </a:lnTo>
                  <a:lnTo>
                    <a:pt x="33110" y="8696"/>
                  </a:lnTo>
                  <a:lnTo>
                    <a:pt x="33031" y="9299"/>
                  </a:lnTo>
                  <a:lnTo>
                    <a:pt x="32953" y="9901"/>
                  </a:lnTo>
                  <a:lnTo>
                    <a:pt x="32900" y="10504"/>
                  </a:lnTo>
                  <a:lnTo>
                    <a:pt x="32900" y="11106"/>
                  </a:lnTo>
                  <a:lnTo>
                    <a:pt x="32900" y="11682"/>
                  </a:lnTo>
                  <a:lnTo>
                    <a:pt x="32900" y="12285"/>
                  </a:lnTo>
                  <a:lnTo>
                    <a:pt x="32953" y="12861"/>
                  </a:lnTo>
                  <a:lnTo>
                    <a:pt x="33057" y="13987"/>
                  </a:lnTo>
                  <a:lnTo>
                    <a:pt x="33241" y="15088"/>
                  </a:lnTo>
                  <a:lnTo>
                    <a:pt x="33450" y="16188"/>
                  </a:lnTo>
                  <a:lnTo>
                    <a:pt x="33712" y="17235"/>
                  </a:lnTo>
                  <a:lnTo>
                    <a:pt x="34236" y="19305"/>
                  </a:lnTo>
                  <a:lnTo>
                    <a:pt x="34708" y="21191"/>
                  </a:lnTo>
                  <a:lnTo>
                    <a:pt x="34943" y="22108"/>
                  </a:lnTo>
                  <a:lnTo>
                    <a:pt x="35127" y="23024"/>
                  </a:lnTo>
                  <a:lnTo>
                    <a:pt x="35284" y="23915"/>
                  </a:lnTo>
                  <a:lnTo>
                    <a:pt x="35389" y="24832"/>
                  </a:lnTo>
                  <a:lnTo>
                    <a:pt x="35441" y="25722"/>
                  </a:lnTo>
                  <a:lnTo>
                    <a:pt x="35441" y="26194"/>
                  </a:lnTo>
                  <a:lnTo>
                    <a:pt x="35441" y="26639"/>
                  </a:lnTo>
                  <a:lnTo>
                    <a:pt x="35415" y="27084"/>
                  </a:lnTo>
                  <a:lnTo>
                    <a:pt x="35362" y="27556"/>
                  </a:lnTo>
                  <a:lnTo>
                    <a:pt x="35310" y="28001"/>
                  </a:lnTo>
                  <a:lnTo>
                    <a:pt x="35231" y="28473"/>
                  </a:lnTo>
                  <a:lnTo>
                    <a:pt x="35127" y="28944"/>
                  </a:lnTo>
                  <a:lnTo>
                    <a:pt x="34996" y="29416"/>
                  </a:lnTo>
                  <a:lnTo>
                    <a:pt x="34838" y="29887"/>
                  </a:lnTo>
                  <a:lnTo>
                    <a:pt x="34681" y="30359"/>
                  </a:lnTo>
                  <a:lnTo>
                    <a:pt x="34472" y="30856"/>
                  </a:lnTo>
                  <a:lnTo>
                    <a:pt x="34262" y="31328"/>
                  </a:lnTo>
                  <a:lnTo>
                    <a:pt x="34026" y="31825"/>
                  </a:lnTo>
                  <a:lnTo>
                    <a:pt x="33738" y="32323"/>
                  </a:lnTo>
                  <a:lnTo>
                    <a:pt x="33450" y="32821"/>
                  </a:lnTo>
                  <a:lnTo>
                    <a:pt x="33110" y="33345"/>
                  </a:lnTo>
                  <a:lnTo>
                    <a:pt x="32743" y="33842"/>
                  </a:lnTo>
                  <a:lnTo>
                    <a:pt x="32350" y="34366"/>
                  </a:lnTo>
                  <a:lnTo>
                    <a:pt x="31957" y="34864"/>
                  </a:lnTo>
                  <a:lnTo>
                    <a:pt x="31564" y="35335"/>
                  </a:lnTo>
                  <a:lnTo>
                    <a:pt x="31145" y="35781"/>
                  </a:lnTo>
                  <a:lnTo>
                    <a:pt x="30752" y="36174"/>
                  </a:lnTo>
                  <a:lnTo>
                    <a:pt x="30359" y="36540"/>
                  </a:lnTo>
                  <a:lnTo>
                    <a:pt x="29940" y="36907"/>
                  </a:lnTo>
                  <a:lnTo>
                    <a:pt x="29547" y="37221"/>
                  </a:lnTo>
                  <a:lnTo>
                    <a:pt x="29154" y="37509"/>
                  </a:lnTo>
                  <a:lnTo>
                    <a:pt x="28735" y="37771"/>
                  </a:lnTo>
                  <a:lnTo>
                    <a:pt x="28342" y="38033"/>
                  </a:lnTo>
                  <a:lnTo>
                    <a:pt x="27923" y="38243"/>
                  </a:lnTo>
                  <a:lnTo>
                    <a:pt x="27530" y="38452"/>
                  </a:lnTo>
                  <a:lnTo>
                    <a:pt x="27111" y="38636"/>
                  </a:lnTo>
                  <a:lnTo>
                    <a:pt x="26718" y="38793"/>
                  </a:lnTo>
                  <a:lnTo>
                    <a:pt x="26299" y="38924"/>
                  </a:lnTo>
                  <a:lnTo>
                    <a:pt x="25880" y="39055"/>
                  </a:lnTo>
                  <a:lnTo>
                    <a:pt x="25461" y="39160"/>
                  </a:lnTo>
                  <a:lnTo>
                    <a:pt x="25042" y="39264"/>
                  </a:lnTo>
                  <a:lnTo>
                    <a:pt x="24204" y="39422"/>
                  </a:lnTo>
                  <a:lnTo>
                    <a:pt x="23366" y="39500"/>
                  </a:lnTo>
                  <a:lnTo>
                    <a:pt x="22501" y="39553"/>
                  </a:lnTo>
                  <a:lnTo>
                    <a:pt x="21611" y="39579"/>
                  </a:lnTo>
                  <a:lnTo>
                    <a:pt x="20720" y="39579"/>
                  </a:lnTo>
                  <a:lnTo>
                    <a:pt x="18913" y="39526"/>
                  </a:lnTo>
                  <a:lnTo>
                    <a:pt x="17839" y="39500"/>
                  </a:lnTo>
                  <a:lnTo>
                    <a:pt x="16739" y="39474"/>
                  </a:lnTo>
                  <a:lnTo>
                    <a:pt x="15612" y="39474"/>
                  </a:lnTo>
                  <a:lnTo>
                    <a:pt x="14486" y="39526"/>
                  </a:lnTo>
                  <a:lnTo>
                    <a:pt x="13333" y="39605"/>
                  </a:lnTo>
                  <a:lnTo>
                    <a:pt x="12757" y="39684"/>
                  </a:lnTo>
                  <a:lnTo>
                    <a:pt x="12181" y="39762"/>
                  </a:lnTo>
                  <a:lnTo>
                    <a:pt x="11605" y="39867"/>
                  </a:lnTo>
                  <a:lnTo>
                    <a:pt x="11002" y="39998"/>
                  </a:lnTo>
                  <a:lnTo>
                    <a:pt x="10426" y="40155"/>
                  </a:lnTo>
                  <a:lnTo>
                    <a:pt x="9823" y="40338"/>
                  </a:lnTo>
                  <a:lnTo>
                    <a:pt x="9221" y="40522"/>
                  </a:lnTo>
                  <a:lnTo>
                    <a:pt x="8645" y="40757"/>
                  </a:lnTo>
                  <a:lnTo>
                    <a:pt x="8042" y="41019"/>
                  </a:lnTo>
                  <a:lnTo>
                    <a:pt x="7414" y="41308"/>
                  </a:lnTo>
                  <a:lnTo>
                    <a:pt x="6811" y="41622"/>
                  </a:lnTo>
                  <a:lnTo>
                    <a:pt x="6209" y="41989"/>
                  </a:lnTo>
                  <a:lnTo>
                    <a:pt x="5606" y="42355"/>
                  </a:lnTo>
                  <a:lnTo>
                    <a:pt x="4978" y="42801"/>
                  </a:lnTo>
                  <a:lnTo>
                    <a:pt x="4375" y="43246"/>
                  </a:lnTo>
                  <a:lnTo>
                    <a:pt x="3747" y="43770"/>
                  </a:lnTo>
                  <a:lnTo>
                    <a:pt x="3118" y="44320"/>
                  </a:lnTo>
                  <a:lnTo>
                    <a:pt x="2489" y="44896"/>
                  </a:lnTo>
                  <a:lnTo>
                    <a:pt x="1887" y="45551"/>
                  </a:lnTo>
                  <a:lnTo>
                    <a:pt x="1258" y="46232"/>
                  </a:lnTo>
                  <a:lnTo>
                    <a:pt x="629" y="46965"/>
                  </a:lnTo>
                  <a:lnTo>
                    <a:pt x="1" y="47751"/>
                  </a:lnTo>
                  <a:lnTo>
                    <a:pt x="2306" y="49532"/>
                  </a:lnTo>
                  <a:lnTo>
                    <a:pt x="2830" y="48851"/>
                  </a:lnTo>
                  <a:lnTo>
                    <a:pt x="3380" y="48223"/>
                  </a:lnTo>
                  <a:lnTo>
                    <a:pt x="3904" y="47620"/>
                  </a:lnTo>
                  <a:lnTo>
                    <a:pt x="4454" y="47070"/>
                  </a:lnTo>
                  <a:lnTo>
                    <a:pt x="4978" y="46572"/>
                  </a:lnTo>
                  <a:lnTo>
                    <a:pt x="5502" y="46101"/>
                  </a:lnTo>
                  <a:lnTo>
                    <a:pt x="6025" y="45656"/>
                  </a:lnTo>
                  <a:lnTo>
                    <a:pt x="6549" y="45263"/>
                  </a:lnTo>
                  <a:lnTo>
                    <a:pt x="7073" y="44896"/>
                  </a:lnTo>
                  <a:lnTo>
                    <a:pt x="7597" y="44556"/>
                  </a:lnTo>
                  <a:lnTo>
                    <a:pt x="8095" y="44241"/>
                  </a:lnTo>
                  <a:lnTo>
                    <a:pt x="8619" y="43953"/>
                  </a:lnTo>
                  <a:lnTo>
                    <a:pt x="9142" y="43717"/>
                  </a:lnTo>
                  <a:lnTo>
                    <a:pt x="9640" y="43482"/>
                  </a:lnTo>
                  <a:lnTo>
                    <a:pt x="10164" y="43298"/>
                  </a:lnTo>
                  <a:lnTo>
                    <a:pt x="10662" y="43115"/>
                  </a:lnTo>
                  <a:lnTo>
                    <a:pt x="11186" y="42958"/>
                  </a:lnTo>
                  <a:lnTo>
                    <a:pt x="11683" y="42827"/>
                  </a:lnTo>
                  <a:lnTo>
                    <a:pt x="12181" y="42722"/>
                  </a:lnTo>
                  <a:lnTo>
                    <a:pt x="12705" y="42643"/>
                  </a:lnTo>
                  <a:lnTo>
                    <a:pt x="13202" y="42565"/>
                  </a:lnTo>
                  <a:lnTo>
                    <a:pt x="13700" y="42512"/>
                  </a:lnTo>
                  <a:lnTo>
                    <a:pt x="14722" y="42408"/>
                  </a:lnTo>
                  <a:lnTo>
                    <a:pt x="15743" y="42381"/>
                  </a:lnTo>
                  <a:lnTo>
                    <a:pt x="16765" y="42381"/>
                  </a:lnTo>
                  <a:lnTo>
                    <a:pt x="18808" y="42434"/>
                  </a:lnTo>
                  <a:lnTo>
                    <a:pt x="20799" y="42486"/>
                  </a:lnTo>
                  <a:lnTo>
                    <a:pt x="21768" y="42486"/>
                  </a:lnTo>
                  <a:lnTo>
                    <a:pt x="22763" y="42460"/>
                  </a:lnTo>
                  <a:lnTo>
                    <a:pt x="23759" y="42408"/>
                  </a:lnTo>
                  <a:lnTo>
                    <a:pt x="24754" y="42277"/>
                  </a:lnTo>
                  <a:lnTo>
                    <a:pt x="25278" y="42198"/>
                  </a:lnTo>
                  <a:lnTo>
                    <a:pt x="25775" y="42093"/>
                  </a:lnTo>
                  <a:lnTo>
                    <a:pt x="26273" y="41989"/>
                  </a:lnTo>
                  <a:lnTo>
                    <a:pt x="26771" y="41858"/>
                  </a:lnTo>
                  <a:lnTo>
                    <a:pt x="27268" y="41700"/>
                  </a:lnTo>
                  <a:lnTo>
                    <a:pt x="27766" y="41517"/>
                  </a:lnTo>
                  <a:lnTo>
                    <a:pt x="28264" y="41334"/>
                  </a:lnTo>
                  <a:lnTo>
                    <a:pt x="28762" y="41124"/>
                  </a:lnTo>
                  <a:lnTo>
                    <a:pt x="29259" y="40862"/>
                  </a:lnTo>
                  <a:lnTo>
                    <a:pt x="29731" y="40600"/>
                  </a:lnTo>
                  <a:lnTo>
                    <a:pt x="30228" y="40286"/>
                  </a:lnTo>
                  <a:lnTo>
                    <a:pt x="30726" y="39972"/>
                  </a:lnTo>
                  <a:lnTo>
                    <a:pt x="31224" y="39605"/>
                  </a:lnTo>
                  <a:lnTo>
                    <a:pt x="31721" y="39212"/>
                  </a:lnTo>
                  <a:lnTo>
                    <a:pt x="32219" y="38793"/>
                  </a:lnTo>
                  <a:lnTo>
                    <a:pt x="32691" y="38348"/>
                  </a:lnTo>
                  <a:lnTo>
                    <a:pt x="33188" y="37850"/>
                  </a:lnTo>
                  <a:lnTo>
                    <a:pt x="33686" y="37326"/>
                  </a:lnTo>
                  <a:lnTo>
                    <a:pt x="34157" y="36776"/>
                  </a:lnTo>
                  <a:lnTo>
                    <a:pt x="34655" y="36174"/>
                  </a:lnTo>
                  <a:lnTo>
                    <a:pt x="35127" y="35545"/>
                  </a:lnTo>
                  <a:lnTo>
                    <a:pt x="35546" y="34916"/>
                  </a:lnTo>
                  <a:lnTo>
                    <a:pt x="35965" y="34288"/>
                  </a:lnTo>
                  <a:lnTo>
                    <a:pt x="36332" y="33685"/>
                  </a:lnTo>
                  <a:lnTo>
                    <a:pt x="36646" y="33083"/>
                  </a:lnTo>
                  <a:lnTo>
                    <a:pt x="36934" y="32480"/>
                  </a:lnTo>
                  <a:lnTo>
                    <a:pt x="37196" y="31904"/>
                  </a:lnTo>
                  <a:lnTo>
                    <a:pt x="37432" y="31328"/>
                  </a:lnTo>
                  <a:lnTo>
                    <a:pt x="37641" y="30725"/>
                  </a:lnTo>
                  <a:lnTo>
                    <a:pt x="37825" y="30175"/>
                  </a:lnTo>
                  <a:lnTo>
                    <a:pt x="37982" y="29599"/>
                  </a:lnTo>
                  <a:lnTo>
                    <a:pt x="38087" y="29023"/>
                  </a:lnTo>
                  <a:lnTo>
                    <a:pt x="38191" y="28473"/>
                  </a:lnTo>
                  <a:lnTo>
                    <a:pt x="38270" y="27923"/>
                  </a:lnTo>
                  <a:lnTo>
                    <a:pt x="38322" y="27372"/>
                  </a:lnTo>
                  <a:lnTo>
                    <a:pt x="38348" y="26822"/>
                  </a:lnTo>
                  <a:lnTo>
                    <a:pt x="38375" y="26299"/>
                  </a:lnTo>
                  <a:lnTo>
                    <a:pt x="38348" y="25748"/>
                  </a:lnTo>
                  <a:lnTo>
                    <a:pt x="38322" y="25225"/>
                  </a:lnTo>
                  <a:lnTo>
                    <a:pt x="38296" y="24701"/>
                  </a:lnTo>
                  <a:lnTo>
                    <a:pt x="38165" y="23653"/>
                  </a:lnTo>
                  <a:lnTo>
                    <a:pt x="38008" y="22605"/>
                  </a:lnTo>
                  <a:lnTo>
                    <a:pt x="37798" y="21584"/>
                  </a:lnTo>
                  <a:lnTo>
                    <a:pt x="37563" y="20588"/>
                  </a:lnTo>
                  <a:lnTo>
                    <a:pt x="37039" y="18571"/>
                  </a:lnTo>
                  <a:lnTo>
                    <a:pt x="36541" y="16607"/>
                  </a:lnTo>
                  <a:lnTo>
                    <a:pt x="36332" y="15638"/>
                  </a:lnTo>
                  <a:lnTo>
                    <a:pt x="36122" y="14669"/>
                  </a:lnTo>
                  <a:lnTo>
                    <a:pt x="35965" y="13673"/>
                  </a:lnTo>
                  <a:lnTo>
                    <a:pt x="35860" y="12678"/>
                  </a:lnTo>
                  <a:lnTo>
                    <a:pt x="35834" y="12180"/>
                  </a:lnTo>
                  <a:lnTo>
                    <a:pt x="35808" y="11682"/>
                  </a:lnTo>
                  <a:lnTo>
                    <a:pt x="35808" y="11185"/>
                  </a:lnTo>
                  <a:lnTo>
                    <a:pt x="35834" y="10687"/>
                  </a:lnTo>
                  <a:lnTo>
                    <a:pt x="35860" y="10163"/>
                  </a:lnTo>
                  <a:lnTo>
                    <a:pt x="35912" y="9639"/>
                  </a:lnTo>
                  <a:lnTo>
                    <a:pt x="35991" y="9142"/>
                  </a:lnTo>
                  <a:lnTo>
                    <a:pt x="36096" y="8618"/>
                  </a:lnTo>
                  <a:lnTo>
                    <a:pt x="36227" y="8068"/>
                  </a:lnTo>
                  <a:lnTo>
                    <a:pt x="36358" y="7544"/>
                  </a:lnTo>
                  <a:lnTo>
                    <a:pt x="36541" y="6994"/>
                  </a:lnTo>
                  <a:lnTo>
                    <a:pt x="36751" y="6444"/>
                  </a:lnTo>
                  <a:lnTo>
                    <a:pt x="36960" y="5894"/>
                  </a:lnTo>
                  <a:lnTo>
                    <a:pt x="37222" y="5317"/>
                  </a:lnTo>
                  <a:lnTo>
                    <a:pt x="37536" y="4767"/>
                  </a:lnTo>
                  <a:lnTo>
                    <a:pt x="37851" y="4191"/>
                  </a:lnTo>
                  <a:lnTo>
                    <a:pt x="38191" y="3589"/>
                  </a:lnTo>
                  <a:lnTo>
                    <a:pt x="38584" y="2986"/>
                  </a:lnTo>
                  <a:lnTo>
                    <a:pt x="39029" y="2384"/>
                  </a:lnTo>
                  <a:lnTo>
                    <a:pt x="39475" y="1781"/>
                  </a:lnTo>
                  <a:lnTo>
                    <a:pt x="3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1722025" y="297050"/>
              <a:ext cx="330050" cy="311075"/>
            </a:xfrm>
            <a:custGeom>
              <a:avLst/>
              <a:gdLst/>
              <a:ahLst/>
              <a:cxnLst/>
              <a:rect l="l" t="t" r="r" b="b"/>
              <a:pathLst>
                <a:path w="13202" h="12443" extrusionOk="0">
                  <a:moveTo>
                    <a:pt x="419" y="0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31" y="131"/>
                  </a:lnTo>
                  <a:lnTo>
                    <a:pt x="79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2521" y="12338"/>
                  </a:lnTo>
                  <a:lnTo>
                    <a:pt x="12652" y="12416"/>
                  </a:lnTo>
                  <a:lnTo>
                    <a:pt x="12783" y="12442"/>
                  </a:lnTo>
                  <a:lnTo>
                    <a:pt x="12888" y="12442"/>
                  </a:lnTo>
                  <a:lnTo>
                    <a:pt x="12966" y="12416"/>
                  </a:lnTo>
                  <a:lnTo>
                    <a:pt x="13019" y="12364"/>
                  </a:lnTo>
                  <a:lnTo>
                    <a:pt x="13097" y="12312"/>
                  </a:lnTo>
                  <a:lnTo>
                    <a:pt x="13150" y="12259"/>
                  </a:lnTo>
                  <a:lnTo>
                    <a:pt x="13176" y="12181"/>
                  </a:lnTo>
                  <a:lnTo>
                    <a:pt x="13202" y="12023"/>
                  </a:lnTo>
                  <a:lnTo>
                    <a:pt x="13176" y="11866"/>
                  </a:lnTo>
                  <a:lnTo>
                    <a:pt x="13123" y="11788"/>
                  </a:lnTo>
                  <a:lnTo>
                    <a:pt x="13071" y="11735"/>
                  </a:lnTo>
                  <a:lnTo>
                    <a:pt x="708" y="131"/>
                  </a:lnTo>
                  <a:lnTo>
                    <a:pt x="655" y="79"/>
                  </a:lnTo>
                  <a:lnTo>
                    <a:pt x="577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1678150" y="385450"/>
              <a:ext cx="296000" cy="279000"/>
            </a:xfrm>
            <a:custGeom>
              <a:avLst/>
              <a:gdLst/>
              <a:ahLst/>
              <a:cxnLst/>
              <a:rect l="l" t="t" r="r" b="b"/>
              <a:pathLst>
                <a:path w="11840" h="11160" extrusionOk="0">
                  <a:moveTo>
                    <a:pt x="419" y="1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1133" y="11028"/>
                  </a:lnTo>
                  <a:lnTo>
                    <a:pt x="11264" y="11133"/>
                  </a:lnTo>
                  <a:lnTo>
                    <a:pt x="11421" y="11159"/>
                  </a:lnTo>
                  <a:lnTo>
                    <a:pt x="11499" y="11133"/>
                  </a:lnTo>
                  <a:lnTo>
                    <a:pt x="11578" y="11107"/>
                  </a:lnTo>
                  <a:lnTo>
                    <a:pt x="11657" y="11081"/>
                  </a:lnTo>
                  <a:lnTo>
                    <a:pt x="11709" y="11028"/>
                  </a:lnTo>
                  <a:lnTo>
                    <a:pt x="11761" y="10950"/>
                  </a:lnTo>
                  <a:lnTo>
                    <a:pt x="11814" y="10871"/>
                  </a:lnTo>
                  <a:lnTo>
                    <a:pt x="11840" y="10714"/>
                  </a:lnTo>
                  <a:lnTo>
                    <a:pt x="11787" y="10557"/>
                  </a:lnTo>
                  <a:lnTo>
                    <a:pt x="11761" y="10504"/>
                  </a:lnTo>
                  <a:lnTo>
                    <a:pt x="11709" y="10426"/>
                  </a:lnTo>
                  <a:lnTo>
                    <a:pt x="708" y="132"/>
                  </a:lnTo>
                  <a:lnTo>
                    <a:pt x="629" y="79"/>
                  </a:lnTo>
                  <a:lnTo>
                    <a:pt x="577" y="2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1656525" y="494800"/>
              <a:ext cx="218100" cy="206300"/>
            </a:xfrm>
            <a:custGeom>
              <a:avLst/>
              <a:gdLst/>
              <a:ahLst/>
              <a:cxnLst/>
              <a:rect l="l" t="t" r="r" b="b"/>
              <a:pathLst>
                <a:path w="8724" h="8252" extrusionOk="0">
                  <a:moveTo>
                    <a:pt x="394" y="1"/>
                  </a:moveTo>
                  <a:lnTo>
                    <a:pt x="237" y="27"/>
                  </a:lnTo>
                  <a:lnTo>
                    <a:pt x="184" y="80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8016" y="8121"/>
                  </a:lnTo>
                  <a:lnTo>
                    <a:pt x="8095" y="8173"/>
                  </a:lnTo>
                  <a:lnTo>
                    <a:pt x="8173" y="8200"/>
                  </a:lnTo>
                  <a:lnTo>
                    <a:pt x="8304" y="8252"/>
                  </a:lnTo>
                  <a:lnTo>
                    <a:pt x="8383" y="8226"/>
                  </a:lnTo>
                  <a:lnTo>
                    <a:pt x="8461" y="8200"/>
                  </a:lnTo>
                  <a:lnTo>
                    <a:pt x="8540" y="8173"/>
                  </a:lnTo>
                  <a:lnTo>
                    <a:pt x="8619" y="8121"/>
                  </a:lnTo>
                  <a:lnTo>
                    <a:pt x="8671" y="8042"/>
                  </a:lnTo>
                  <a:lnTo>
                    <a:pt x="8697" y="7964"/>
                  </a:lnTo>
                  <a:lnTo>
                    <a:pt x="8723" y="7807"/>
                  </a:lnTo>
                  <a:lnTo>
                    <a:pt x="8697" y="7650"/>
                  </a:lnTo>
                  <a:lnTo>
                    <a:pt x="8645" y="7571"/>
                  </a:lnTo>
                  <a:lnTo>
                    <a:pt x="8592" y="7519"/>
                  </a:lnTo>
                  <a:lnTo>
                    <a:pt x="708" y="106"/>
                  </a:lnTo>
                  <a:lnTo>
                    <a:pt x="630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1510500" y="701750"/>
              <a:ext cx="229875" cy="216775"/>
            </a:xfrm>
            <a:custGeom>
              <a:avLst/>
              <a:gdLst/>
              <a:ahLst/>
              <a:cxnLst/>
              <a:rect l="l" t="t" r="r" b="b"/>
              <a:pathLst>
                <a:path w="9195" h="8671" extrusionOk="0">
                  <a:moveTo>
                    <a:pt x="394" y="0"/>
                  </a:moveTo>
                  <a:lnTo>
                    <a:pt x="236" y="26"/>
                  </a:lnTo>
                  <a:lnTo>
                    <a:pt x="184" y="79"/>
                  </a:lnTo>
                  <a:lnTo>
                    <a:pt x="105" y="131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19"/>
                  </a:lnTo>
                  <a:lnTo>
                    <a:pt x="27" y="576"/>
                  </a:lnTo>
                  <a:lnTo>
                    <a:pt x="79" y="655"/>
                  </a:lnTo>
                  <a:lnTo>
                    <a:pt x="132" y="707"/>
                  </a:lnTo>
                  <a:lnTo>
                    <a:pt x="8487" y="8566"/>
                  </a:lnTo>
                  <a:lnTo>
                    <a:pt x="8618" y="8644"/>
                  </a:lnTo>
                  <a:lnTo>
                    <a:pt x="8776" y="8670"/>
                  </a:lnTo>
                  <a:lnTo>
                    <a:pt x="8854" y="8670"/>
                  </a:lnTo>
                  <a:lnTo>
                    <a:pt x="8933" y="8644"/>
                  </a:lnTo>
                  <a:lnTo>
                    <a:pt x="9011" y="8592"/>
                  </a:lnTo>
                  <a:lnTo>
                    <a:pt x="9090" y="8539"/>
                  </a:lnTo>
                  <a:lnTo>
                    <a:pt x="9142" y="8461"/>
                  </a:lnTo>
                  <a:lnTo>
                    <a:pt x="9169" y="8408"/>
                  </a:lnTo>
                  <a:lnTo>
                    <a:pt x="9195" y="8251"/>
                  </a:lnTo>
                  <a:lnTo>
                    <a:pt x="9142" y="8094"/>
                  </a:lnTo>
                  <a:lnTo>
                    <a:pt x="9116" y="8015"/>
                  </a:lnTo>
                  <a:lnTo>
                    <a:pt x="9064" y="7937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410975" y="738425"/>
              <a:ext cx="305825" cy="287500"/>
            </a:xfrm>
            <a:custGeom>
              <a:avLst/>
              <a:gdLst/>
              <a:ahLst/>
              <a:cxnLst/>
              <a:rect l="l" t="t" r="r" b="b"/>
              <a:pathLst>
                <a:path w="12233" h="11500" extrusionOk="0">
                  <a:moveTo>
                    <a:pt x="419" y="0"/>
                  </a:moveTo>
                  <a:lnTo>
                    <a:pt x="262" y="26"/>
                  </a:lnTo>
                  <a:lnTo>
                    <a:pt x="184" y="52"/>
                  </a:lnTo>
                  <a:lnTo>
                    <a:pt x="131" y="131"/>
                  </a:lnTo>
                  <a:lnTo>
                    <a:pt x="79" y="183"/>
                  </a:lnTo>
                  <a:lnTo>
                    <a:pt x="26" y="262"/>
                  </a:lnTo>
                  <a:lnTo>
                    <a:pt x="0" y="419"/>
                  </a:lnTo>
                  <a:lnTo>
                    <a:pt x="53" y="576"/>
                  </a:lnTo>
                  <a:lnTo>
                    <a:pt x="79" y="655"/>
                  </a:lnTo>
                  <a:lnTo>
                    <a:pt x="131" y="707"/>
                  </a:lnTo>
                  <a:lnTo>
                    <a:pt x="11552" y="11394"/>
                  </a:lnTo>
                  <a:lnTo>
                    <a:pt x="11604" y="11447"/>
                  </a:lnTo>
                  <a:lnTo>
                    <a:pt x="11683" y="11473"/>
                  </a:lnTo>
                  <a:lnTo>
                    <a:pt x="11814" y="11499"/>
                  </a:lnTo>
                  <a:lnTo>
                    <a:pt x="11918" y="11499"/>
                  </a:lnTo>
                  <a:lnTo>
                    <a:pt x="11997" y="11473"/>
                  </a:lnTo>
                  <a:lnTo>
                    <a:pt x="12049" y="11447"/>
                  </a:lnTo>
                  <a:lnTo>
                    <a:pt x="12128" y="11368"/>
                  </a:lnTo>
                  <a:lnTo>
                    <a:pt x="12180" y="11316"/>
                  </a:lnTo>
                  <a:lnTo>
                    <a:pt x="12207" y="11237"/>
                  </a:lnTo>
                  <a:lnTo>
                    <a:pt x="12233" y="11080"/>
                  </a:lnTo>
                  <a:lnTo>
                    <a:pt x="12207" y="10923"/>
                  </a:lnTo>
                  <a:lnTo>
                    <a:pt x="12154" y="10844"/>
                  </a:lnTo>
                  <a:lnTo>
                    <a:pt x="12102" y="10792"/>
                  </a:lnTo>
                  <a:lnTo>
                    <a:pt x="707" y="105"/>
                  </a:lnTo>
                  <a:lnTo>
                    <a:pt x="655" y="52"/>
                  </a:lnTo>
                  <a:lnTo>
                    <a:pt x="577" y="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274100" y="868725"/>
              <a:ext cx="334000" cy="314350"/>
            </a:xfrm>
            <a:custGeom>
              <a:avLst/>
              <a:gdLst/>
              <a:ahLst/>
              <a:cxnLst/>
              <a:rect l="l" t="t" r="r" b="b"/>
              <a:pathLst>
                <a:path w="13360" h="12574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5"/>
                  </a:lnTo>
                  <a:lnTo>
                    <a:pt x="132" y="708"/>
                  </a:lnTo>
                  <a:lnTo>
                    <a:pt x="12652" y="12469"/>
                  </a:lnTo>
                  <a:lnTo>
                    <a:pt x="12731" y="12521"/>
                  </a:lnTo>
                  <a:lnTo>
                    <a:pt x="12783" y="12547"/>
                  </a:lnTo>
                  <a:lnTo>
                    <a:pt x="12940" y="12574"/>
                  </a:lnTo>
                  <a:lnTo>
                    <a:pt x="13019" y="12574"/>
                  </a:lnTo>
                  <a:lnTo>
                    <a:pt x="13098" y="12547"/>
                  </a:lnTo>
                  <a:lnTo>
                    <a:pt x="13176" y="12495"/>
                  </a:lnTo>
                  <a:lnTo>
                    <a:pt x="13255" y="12443"/>
                  </a:lnTo>
                  <a:lnTo>
                    <a:pt x="13307" y="12390"/>
                  </a:lnTo>
                  <a:lnTo>
                    <a:pt x="13333" y="12312"/>
                  </a:lnTo>
                  <a:lnTo>
                    <a:pt x="13360" y="12154"/>
                  </a:lnTo>
                  <a:lnTo>
                    <a:pt x="13333" y="11997"/>
                  </a:lnTo>
                  <a:lnTo>
                    <a:pt x="13281" y="11919"/>
                  </a:lnTo>
                  <a:lnTo>
                    <a:pt x="13229" y="11866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1229575" y="956475"/>
              <a:ext cx="299950" cy="282925"/>
            </a:xfrm>
            <a:custGeom>
              <a:avLst/>
              <a:gdLst/>
              <a:ahLst/>
              <a:cxnLst/>
              <a:rect l="l" t="t" r="r" b="b"/>
              <a:pathLst>
                <a:path w="11998" h="11317" extrusionOk="0">
                  <a:moveTo>
                    <a:pt x="393" y="1"/>
                  </a:moveTo>
                  <a:lnTo>
                    <a:pt x="236" y="27"/>
                  </a:lnTo>
                  <a:lnTo>
                    <a:pt x="158" y="53"/>
                  </a:lnTo>
                  <a:lnTo>
                    <a:pt x="105" y="132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53" y="655"/>
                  </a:lnTo>
                  <a:lnTo>
                    <a:pt x="132" y="708"/>
                  </a:lnTo>
                  <a:lnTo>
                    <a:pt x="11290" y="11185"/>
                  </a:lnTo>
                  <a:lnTo>
                    <a:pt x="11369" y="11238"/>
                  </a:lnTo>
                  <a:lnTo>
                    <a:pt x="11447" y="11290"/>
                  </a:lnTo>
                  <a:lnTo>
                    <a:pt x="11578" y="11316"/>
                  </a:lnTo>
                  <a:lnTo>
                    <a:pt x="11657" y="11290"/>
                  </a:lnTo>
                  <a:lnTo>
                    <a:pt x="11735" y="11264"/>
                  </a:lnTo>
                  <a:lnTo>
                    <a:pt x="11814" y="11238"/>
                  </a:lnTo>
                  <a:lnTo>
                    <a:pt x="11893" y="11185"/>
                  </a:lnTo>
                  <a:lnTo>
                    <a:pt x="11945" y="11107"/>
                  </a:lnTo>
                  <a:lnTo>
                    <a:pt x="11971" y="11028"/>
                  </a:lnTo>
                  <a:lnTo>
                    <a:pt x="11997" y="10871"/>
                  </a:lnTo>
                  <a:lnTo>
                    <a:pt x="11971" y="10714"/>
                  </a:lnTo>
                  <a:lnTo>
                    <a:pt x="11919" y="10661"/>
                  </a:lnTo>
                  <a:lnTo>
                    <a:pt x="11866" y="10583"/>
                  </a:lnTo>
                  <a:lnTo>
                    <a:pt x="682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211900" y="1069100"/>
              <a:ext cx="212850" cy="201075"/>
            </a:xfrm>
            <a:custGeom>
              <a:avLst/>
              <a:gdLst/>
              <a:ahLst/>
              <a:cxnLst/>
              <a:rect l="l" t="t" r="r" b="b"/>
              <a:pathLst>
                <a:path w="8514" h="8043" extrusionOk="0">
                  <a:moveTo>
                    <a:pt x="393" y="1"/>
                  </a:moveTo>
                  <a:lnTo>
                    <a:pt x="236" y="53"/>
                  </a:lnTo>
                  <a:lnTo>
                    <a:pt x="158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7" y="289"/>
                  </a:lnTo>
                  <a:lnTo>
                    <a:pt x="0" y="446"/>
                  </a:lnTo>
                  <a:lnTo>
                    <a:pt x="27" y="603"/>
                  </a:lnTo>
                  <a:lnTo>
                    <a:pt x="79" y="656"/>
                  </a:lnTo>
                  <a:lnTo>
                    <a:pt x="131" y="734"/>
                  </a:lnTo>
                  <a:lnTo>
                    <a:pt x="7806" y="7938"/>
                  </a:lnTo>
                  <a:lnTo>
                    <a:pt x="7885" y="7990"/>
                  </a:lnTo>
                  <a:lnTo>
                    <a:pt x="7937" y="8016"/>
                  </a:lnTo>
                  <a:lnTo>
                    <a:pt x="8094" y="8042"/>
                  </a:lnTo>
                  <a:lnTo>
                    <a:pt x="8173" y="8042"/>
                  </a:lnTo>
                  <a:lnTo>
                    <a:pt x="8251" y="8016"/>
                  </a:lnTo>
                  <a:lnTo>
                    <a:pt x="8330" y="7990"/>
                  </a:lnTo>
                  <a:lnTo>
                    <a:pt x="8409" y="7911"/>
                  </a:lnTo>
                  <a:lnTo>
                    <a:pt x="8461" y="7859"/>
                  </a:lnTo>
                  <a:lnTo>
                    <a:pt x="8487" y="7780"/>
                  </a:lnTo>
                  <a:lnTo>
                    <a:pt x="8513" y="7623"/>
                  </a:lnTo>
                  <a:lnTo>
                    <a:pt x="8487" y="7466"/>
                  </a:lnTo>
                  <a:lnTo>
                    <a:pt x="8435" y="7388"/>
                  </a:lnTo>
                  <a:lnTo>
                    <a:pt x="8382" y="7335"/>
                  </a:lnTo>
                  <a:lnTo>
                    <a:pt x="681" y="132"/>
                  </a:lnTo>
                  <a:lnTo>
                    <a:pt x="629" y="79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1072425" y="1265550"/>
              <a:ext cx="226600" cy="214175"/>
            </a:xfrm>
            <a:custGeom>
              <a:avLst/>
              <a:gdLst/>
              <a:ahLst/>
              <a:cxnLst/>
              <a:rect l="l" t="t" r="r" b="b"/>
              <a:pathLst>
                <a:path w="9064" h="8567" extrusionOk="0">
                  <a:moveTo>
                    <a:pt x="393" y="1"/>
                  </a:moveTo>
                  <a:lnTo>
                    <a:pt x="236" y="27"/>
                  </a:lnTo>
                  <a:lnTo>
                    <a:pt x="183" y="80"/>
                  </a:lnTo>
                  <a:lnTo>
                    <a:pt x="105" y="132"/>
                  </a:lnTo>
                  <a:lnTo>
                    <a:pt x="52" y="184"/>
                  </a:lnTo>
                  <a:lnTo>
                    <a:pt x="26" y="263"/>
                  </a:lnTo>
                  <a:lnTo>
                    <a:pt x="0" y="420"/>
                  </a:lnTo>
                  <a:lnTo>
                    <a:pt x="26" y="577"/>
                  </a:lnTo>
                  <a:lnTo>
                    <a:pt x="79" y="656"/>
                  </a:lnTo>
                  <a:lnTo>
                    <a:pt x="131" y="708"/>
                  </a:lnTo>
                  <a:lnTo>
                    <a:pt x="8382" y="8462"/>
                  </a:lnTo>
                  <a:lnTo>
                    <a:pt x="8513" y="8540"/>
                  </a:lnTo>
                  <a:lnTo>
                    <a:pt x="8644" y="8566"/>
                  </a:lnTo>
                  <a:lnTo>
                    <a:pt x="8749" y="8566"/>
                  </a:lnTo>
                  <a:lnTo>
                    <a:pt x="8827" y="8540"/>
                  </a:lnTo>
                  <a:lnTo>
                    <a:pt x="8880" y="8488"/>
                  </a:lnTo>
                  <a:lnTo>
                    <a:pt x="8958" y="8435"/>
                  </a:lnTo>
                  <a:lnTo>
                    <a:pt x="9011" y="8357"/>
                  </a:lnTo>
                  <a:lnTo>
                    <a:pt x="9037" y="8304"/>
                  </a:lnTo>
                  <a:lnTo>
                    <a:pt x="9063" y="8147"/>
                  </a:lnTo>
                  <a:lnTo>
                    <a:pt x="9037" y="7990"/>
                  </a:lnTo>
                  <a:lnTo>
                    <a:pt x="8985" y="7912"/>
                  </a:lnTo>
                  <a:lnTo>
                    <a:pt x="8932" y="7833"/>
                  </a:lnTo>
                  <a:lnTo>
                    <a:pt x="707" y="106"/>
                  </a:lnTo>
                  <a:lnTo>
                    <a:pt x="629" y="53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976800" y="1305500"/>
              <a:ext cx="296675" cy="279650"/>
            </a:xfrm>
            <a:custGeom>
              <a:avLst/>
              <a:gdLst/>
              <a:ahLst/>
              <a:cxnLst/>
              <a:rect l="l" t="t" r="r" b="b"/>
              <a:pathLst>
                <a:path w="11867" h="11186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11186" y="11081"/>
                  </a:lnTo>
                  <a:lnTo>
                    <a:pt x="11316" y="11159"/>
                  </a:lnTo>
                  <a:lnTo>
                    <a:pt x="11474" y="11186"/>
                  </a:lnTo>
                  <a:lnTo>
                    <a:pt x="11552" y="11186"/>
                  </a:lnTo>
                  <a:lnTo>
                    <a:pt x="11631" y="11159"/>
                  </a:lnTo>
                  <a:lnTo>
                    <a:pt x="11709" y="11133"/>
                  </a:lnTo>
                  <a:lnTo>
                    <a:pt x="11762" y="11055"/>
                  </a:lnTo>
                  <a:lnTo>
                    <a:pt x="11814" y="11002"/>
                  </a:lnTo>
                  <a:lnTo>
                    <a:pt x="11840" y="10924"/>
                  </a:lnTo>
                  <a:lnTo>
                    <a:pt x="11867" y="10766"/>
                  </a:lnTo>
                  <a:lnTo>
                    <a:pt x="11840" y="10609"/>
                  </a:lnTo>
                  <a:lnTo>
                    <a:pt x="11814" y="10531"/>
                  </a:lnTo>
                  <a:lnTo>
                    <a:pt x="11736" y="10478"/>
                  </a:lnTo>
                  <a:lnTo>
                    <a:pt x="682" y="106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899525" y="1363125"/>
              <a:ext cx="329425" cy="309775"/>
            </a:xfrm>
            <a:custGeom>
              <a:avLst/>
              <a:gdLst/>
              <a:ahLst/>
              <a:cxnLst/>
              <a:rect l="l" t="t" r="r" b="b"/>
              <a:pathLst>
                <a:path w="13177" h="12391" extrusionOk="0">
                  <a:moveTo>
                    <a:pt x="420" y="1"/>
                  </a:moveTo>
                  <a:lnTo>
                    <a:pt x="263" y="27"/>
                  </a:lnTo>
                  <a:lnTo>
                    <a:pt x="184" y="53"/>
                  </a:lnTo>
                  <a:lnTo>
                    <a:pt x="132" y="132"/>
                  </a:lnTo>
                  <a:lnTo>
                    <a:pt x="80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53" y="577"/>
                  </a:lnTo>
                  <a:lnTo>
                    <a:pt x="80" y="656"/>
                  </a:lnTo>
                  <a:lnTo>
                    <a:pt x="132" y="708"/>
                  </a:lnTo>
                  <a:lnTo>
                    <a:pt x="12469" y="12286"/>
                  </a:lnTo>
                  <a:lnTo>
                    <a:pt x="12600" y="12364"/>
                  </a:lnTo>
                  <a:lnTo>
                    <a:pt x="12757" y="12391"/>
                  </a:lnTo>
                  <a:lnTo>
                    <a:pt x="12836" y="12391"/>
                  </a:lnTo>
                  <a:lnTo>
                    <a:pt x="12914" y="12364"/>
                  </a:lnTo>
                  <a:lnTo>
                    <a:pt x="12993" y="12312"/>
                  </a:lnTo>
                  <a:lnTo>
                    <a:pt x="13072" y="12260"/>
                  </a:lnTo>
                  <a:lnTo>
                    <a:pt x="13124" y="12181"/>
                  </a:lnTo>
                  <a:lnTo>
                    <a:pt x="13150" y="12129"/>
                  </a:lnTo>
                  <a:lnTo>
                    <a:pt x="13176" y="11971"/>
                  </a:lnTo>
                  <a:lnTo>
                    <a:pt x="13150" y="11814"/>
                  </a:lnTo>
                  <a:lnTo>
                    <a:pt x="13098" y="11736"/>
                  </a:lnTo>
                  <a:lnTo>
                    <a:pt x="13045" y="11683"/>
                  </a:lnTo>
                  <a:lnTo>
                    <a:pt x="708" y="106"/>
                  </a:lnTo>
                  <a:lnTo>
                    <a:pt x="656" y="5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335000" y="796050"/>
              <a:ext cx="335300" cy="315650"/>
            </a:xfrm>
            <a:custGeom>
              <a:avLst/>
              <a:gdLst/>
              <a:ahLst/>
              <a:cxnLst/>
              <a:rect l="l" t="t" r="r" b="b"/>
              <a:pathLst>
                <a:path w="13412" h="12626" extrusionOk="0">
                  <a:moveTo>
                    <a:pt x="420" y="0"/>
                  </a:moveTo>
                  <a:lnTo>
                    <a:pt x="263" y="52"/>
                  </a:lnTo>
                  <a:lnTo>
                    <a:pt x="184" y="79"/>
                  </a:lnTo>
                  <a:lnTo>
                    <a:pt x="132" y="131"/>
                  </a:lnTo>
                  <a:lnTo>
                    <a:pt x="79" y="210"/>
                  </a:lnTo>
                  <a:lnTo>
                    <a:pt x="27" y="288"/>
                  </a:lnTo>
                  <a:lnTo>
                    <a:pt x="1" y="445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2" y="734"/>
                  </a:lnTo>
                  <a:lnTo>
                    <a:pt x="12705" y="12521"/>
                  </a:lnTo>
                  <a:lnTo>
                    <a:pt x="12836" y="12599"/>
                  </a:lnTo>
                  <a:lnTo>
                    <a:pt x="12993" y="12625"/>
                  </a:lnTo>
                  <a:lnTo>
                    <a:pt x="13071" y="12625"/>
                  </a:lnTo>
                  <a:lnTo>
                    <a:pt x="13150" y="12599"/>
                  </a:lnTo>
                  <a:lnTo>
                    <a:pt x="13229" y="12547"/>
                  </a:lnTo>
                  <a:lnTo>
                    <a:pt x="13281" y="12494"/>
                  </a:lnTo>
                  <a:lnTo>
                    <a:pt x="13333" y="12442"/>
                  </a:lnTo>
                  <a:lnTo>
                    <a:pt x="13386" y="12364"/>
                  </a:lnTo>
                  <a:lnTo>
                    <a:pt x="13412" y="12206"/>
                  </a:lnTo>
                  <a:lnTo>
                    <a:pt x="13360" y="12049"/>
                  </a:lnTo>
                  <a:lnTo>
                    <a:pt x="13333" y="11971"/>
                  </a:lnTo>
                  <a:lnTo>
                    <a:pt x="13281" y="11918"/>
                  </a:lnTo>
                  <a:lnTo>
                    <a:pt x="708" y="131"/>
                  </a:lnTo>
                  <a:lnTo>
                    <a:pt x="629" y="79"/>
                  </a:lnTo>
                  <a:lnTo>
                    <a:pt x="577" y="2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149025" y="503975"/>
              <a:ext cx="987525" cy="1238350"/>
            </a:xfrm>
            <a:custGeom>
              <a:avLst/>
              <a:gdLst/>
              <a:ahLst/>
              <a:cxnLst/>
              <a:rect l="l" t="t" r="r" b="b"/>
              <a:pathLst>
                <a:path w="39501" h="49534" extrusionOk="0">
                  <a:moveTo>
                    <a:pt x="37196" y="1"/>
                  </a:moveTo>
                  <a:lnTo>
                    <a:pt x="36724" y="603"/>
                  </a:lnTo>
                  <a:lnTo>
                    <a:pt x="36227" y="1153"/>
                  </a:lnTo>
                  <a:lnTo>
                    <a:pt x="35755" y="1677"/>
                  </a:lnTo>
                  <a:lnTo>
                    <a:pt x="35284" y="2175"/>
                  </a:lnTo>
                  <a:lnTo>
                    <a:pt x="34786" y="2620"/>
                  </a:lnTo>
                  <a:lnTo>
                    <a:pt x="34315" y="3039"/>
                  </a:lnTo>
                  <a:lnTo>
                    <a:pt x="33817" y="3432"/>
                  </a:lnTo>
                  <a:lnTo>
                    <a:pt x="33345" y="3799"/>
                  </a:lnTo>
                  <a:lnTo>
                    <a:pt x="32874" y="4113"/>
                  </a:lnTo>
                  <a:lnTo>
                    <a:pt x="32376" y="4427"/>
                  </a:lnTo>
                  <a:lnTo>
                    <a:pt x="31905" y="4716"/>
                  </a:lnTo>
                  <a:lnTo>
                    <a:pt x="31407" y="4951"/>
                  </a:lnTo>
                  <a:lnTo>
                    <a:pt x="30936" y="5187"/>
                  </a:lnTo>
                  <a:lnTo>
                    <a:pt x="30438" y="5370"/>
                  </a:lnTo>
                  <a:lnTo>
                    <a:pt x="29966" y="5554"/>
                  </a:lnTo>
                  <a:lnTo>
                    <a:pt x="29469" y="5737"/>
                  </a:lnTo>
                  <a:lnTo>
                    <a:pt x="28971" y="5868"/>
                  </a:lnTo>
                  <a:lnTo>
                    <a:pt x="28500" y="5999"/>
                  </a:lnTo>
                  <a:lnTo>
                    <a:pt x="28002" y="6104"/>
                  </a:lnTo>
                  <a:lnTo>
                    <a:pt x="27504" y="6182"/>
                  </a:lnTo>
                  <a:lnTo>
                    <a:pt x="26535" y="6313"/>
                  </a:lnTo>
                  <a:lnTo>
                    <a:pt x="25540" y="6418"/>
                  </a:lnTo>
                  <a:lnTo>
                    <a:pt x="24544" y="6444"/>
                  </a:lnTo>
                  <a:lnTo>
                    <a:pt x="23549" y="6471"/>
                  </a:lnTo>
                  <a:lnTo>
                    <a:pt x="18389" y="6471"/>
                  </a:lnTo>
                  <a:lnTo>
                    <a:pt x="17367" y="6523"/>
                  </a:lnTo>
                  <a:lnTo>
                    <a:pt x="16319" y="6628"/>
                  </a:lnTo>
                  <a:lnTo>
                    <a:pt x="15272" y="6759"/>
                  </a:lnTo>
                  <a:lnTo>
                    <a:pt x="14748" y="6837"/>
                  </a:lnTo>
                  <a:lnTo>
                    <a:pt x="14224" y="6968"/>
                  </a:lnTo>
                  <a:lnTo>
                    <a:pt x="13700" y="7073"/>
                  </a:lnTo>
                  <a:lnTo>
                    <a:pt x="13176" y="7230"/>
                  </a:lnTo>
                  <a:lnTo>
                    <a:pt x="12679" y="7387"/>
                  </a:lnTo>
                  <a:lnTo>
                    <a:pt x="12155" y="7571"/>
                  </a:lnTo>
                  <a:lnTo>
                    <a:pt x="11631" y="7780"/>
                  </a:lnTo>
                  <a:lnTo>
                    <a:pt x="11107" y="8016"/>
                  </a:lnTo>
                  <a:lnTo>
                    <a:pt x="10609" y="8278"/>
                  </a:lnTo>
                  <a:lnTo>
                    <a:pt x="10085" y="8566"/>
                  </a:lnTo>
                  <a:lnTo>
                    <a:pt x="9561" y="8880"/>
                  </a:lnTo>
                  <a:lnTo>
                    <a:pt x="9064" y="9195"/>
                  </a:lnTo>
                  <a:lnTo>
                    <a:pt x="8540" y="9588"/>
                  </a:lnTo>
                  <a:lnTo>
                    <a:pt x="8042" y="9980"/>
                  </a:lnTo>
                  <a:lnTo>
                    <a:pt x="7545" y="10400"/>
                  </a:lnTo>
                  <a:lnTo>
                    <a:pt x="7047" y="10871"/>
                  </a:lnTo>
                  <a:lnTo>
                    <a:pt x="6523" y="11369"/>
                  </a:lnTo>
                  <a:lnTo>
                    <a:pt x="6025" y="11919"/>
                  </a:lnTo>
                  <a:lnTo>
                    <a:pt x="5528" y="12495"/>
                  </a:lnTo>
                  <a:lnTo>
                    <a:pt x="5030" y="13098"/>
                  </a:lnTo>
                  <a:lnTo>
                    <a:pt x="4585" y="13726"/>
                  </a:lnTo>
                  <a:lnTo>
                    <a:pt x="4139" y="14329"/>
                  </a:lnTo>
                  <a:lnTo>
                    <a:pt x="3746" y="14931"/>
                  </a:lnTo>
                  <a:lnTo>
                    <a:pt x="3406" y="15534"/>
                  </a:lnTo>
                  <a:lnTo>
                    <a:pt x="3092" y="16110"/>
                  </a:lnTo>
                  <a:lnTo>
                    <a:pt x="2803" y="16686"/>
                  </a:lnTo>
                  <a:lnTo>
                    <a:pt x="2542" y="17262"/>
                  </a:lnTo>
                  <a:lnTo>
                    <a:pt x="2306" y="17839"/>
                  </a:lnTo>
                  <a:lnTo>
                    <a:pt x="2122" y="18389"/>
                  </a:lnTo>
                  <a:lnTo>
                    <a:pt x="1939" y="18939"/>
                  </a:lnTo>
                  <a:lnTo>
                    <a:pt x="1808" y="19489"/>
                  </a:lnTo>
                  <a:lnTo>
                    <a:pt x="1703" y="20039"/>
                  </a:lnTo>
                  <a:lnTo>
                    <a:pt x="1599" y="20563"/>
                  </a:lnTo>
                  <a:lnTo>
                    <a:pt x="1520" y="21087"/>
                  </a:lnTo>
                  <a:lnTo>
                    <a:pt x="1494" y="21637"/>
                  </a:lnTo>
                  <a:lnTo>
                    <a:pt x="1468" y="22134"/>
                  </a:lnTo>
                  <a:lnTo>
                    <a:pt x="1441" y="22658"/>
                  </a:lnTo>
                  <a:lnTo>
                    <a:pt x="1468" y="23182"/>
                  </a:lnTo>
                  <a:lnTo>
                    <a:pt x="1494" y="23680"/>
                  </a:lnTo>
                  <a:lnTo>
                    <a:pt x="1546" y="24177"/>
                  </a:lnTo>
                  <a:lnTo>
                    <a:pt x="1677" y="25173"/>
                  </a:lnTo>
                  <a:lnTo>
                    <a:pt x="1834" y="26168"/>
                  </a:lnTo>
                  <a:lnTo>
                    <a:pt x="2070" y="27137"/>
                  </a:lnTo>
                  <a:lnTo>
                    <a:pt x="2306" y="28080"/>
                  </a:lnTo>
                  <a:lnTo>
                    <a:pt x="2830" y="29993"/>
                  </a:lnTo>
                  <a:lnTo>
                    <a:pt x="3406" y="31983"/>
                  </a:lnTo>
                  <a:lnTo>
                    <a:pt x="3642" y="32952"/>
                  </a:lnTo>
                  <a:lnTo>
                    <a:pt x="3851" y="33948"/>
                  </a:lnTo>
                  <a:lnTo>
                    <a:pt x="4035" y="34969"/>
                  </a:lnTo>
                  <a:lnTo>
                    <a:pt x="4087" y="35467"/>
                  </a:lnTo>
                  <a:lnTo>
                    <a:pt x="4139" y="35965"/>
                  </a:lnTo>
                  <a:lnTo>
                    <a:pt x="4192" y="36489"/>
                  </a:lnTo>
                  <a:lnTo>
                    <a:pt x="4192" y="37012"/>
                  </a:lnTo>
                  <a:lnTo>
                    <a:pt x="4192" y="37536"/>
                  </a:lnTo>
                  <a:lnTo>
                    <a:pt x="4166" y="38060"/>
                  </a:lnTo>
                  <a:lnTo>
                    <a:pt x="4139" y="38610"/>
                  </a:lnTo>
                  <a:lnTo>
                    <a:pt x="4061" y="39134"/>
                  </a:lnTo>
                  <a:lnTo>
                    <a:pt x="3982" y="39684"/>
                  </a:lnTo>
                  <a:lnTo>
                    <a:pt x="3851" y="40260"/>
                  </a:lnTo>
                  <a:lnTo>
                    <a:pt x="3720" y="40811"/>
                  </a:lnTo>
                  <a:lnTo>
                    <a:pt x="3537" y="41387"/>
                  </a:lnTo>
                  <a:lnTo>
                    <a:pt x="3354" y="41989"/>
                  </a:lnTo>
                  <a:lnTo>
                    <a:pt x="3118" y="42566"/>
                  </a:lnTo>
                  <a:lnTo>
                    <a:pt x="2856" y="43168"/>
                  </a:lnTo>
                  <a:lnTo>
                    <a:pt x="2568" y="43797"/>
                  </a:lnTo>
                  <a:lnTo>
                    <a:pt x="2227" y="44425"/>
                  </a:lnTo>
                  <a:lnTo>
                    <a:pt x="1861" y="45054"/>
                  </a:lnTo>
                  <a:lnTo>
                    <a:pt x="1468" y="45709"/>
                  </a:lnTo>
                  <a:lnTo>
                    <a:pt x="1022" y="46390"/>
                  </a:lnTo>
                  <a:lnTo>
                    <a:pt x="525" y="47045"/>
                  </a:lnTo>
                  <a:lnTo>
                    <a:pt x="1" y="47752"/>
                  </a:lnTo>
                  <a:lnTo>
                    <a:pt x="2306" y="49533"/>
                  </a:lnTo>
                  <a:lnTo>
                    <a:pt x="2908" y="48747"/>
                  </a:lnTo>
                  <a:lnTo>
                    <a:pt x="3458" y="47935"/>
                  </a:lnTo>
                  <a:lnTo>
                    <a:pt x="3982" y="47176"/>
                  </a:lnTo>
                  <a:lnTo>
                    <a:pt x="4454" y="46416"/>
                  </a:lnTo>
                  <a:lnTo>
                    <a:pt x="4873" y="45656"/>
                  </a:lnTo>
                  <a:lnTo>
                    <a:pt x="5240" y="44923"/>
                  </a:lnTo>
                  <a:lnTo>
                    <a:pt x="5580" y="44216"/>
                  </a:lnTo>
                  <a:lnTo>
                    <a:pt x="5894" y="43482"/>
                  </a:lnTo>
                  <a:lnTo>
                    <a:pt x="6156" y="42801"/>
                  </a:lnTo>
                  <a:lnTo>
                    <a:pt x="6366" y="42094"/>
                  </a:lnTo>
                  <a:lnTo>
                    <a:pt x="6575" y="41413"/>
                  </a:lnTo>
                  <a:lnTo>
                    <a:pt x="6733" y="40758"/>
                  </a:lnTo>
                  <a:lnTo>
                    <a:pt x="6864" y="40103"/>
                  </a:lnTo>
                  <a:lnTo>
                    <a:pt x="6968" y="39448"/>
                  </a:lnTo>
                  <a:lnTo>
                    <a:pt x="7047" y="38820"/>
                  </a:lnTo>
                  <a:lnTo>
                    <a:pt x="7099" y="38191"/>
                  </a:lnTo>
                  <a:lnTo>
                    <a:pt x="7099" y="37563"/>
                  </a:lnTo>
                  <a:lnTo>
                    <a:pt x="7125" y="36960"/>
                  </a:lnTo>
                  <a:lnTo>
                    <a:pt x="7099" y="36358"/>
                  </a:lnTo>
                  <a:lnTo>
                    <a:pt x="7047" y="35755"/>
                  </a:lnTo>
                  <a:lnTo>
                    <a:pt x="6994" y="35179"/>
                  </a:lnTo>
                  <a:lnTo>
                    <a:pt x="6916" y="34603"/>
                  </a:lnTo>
                  <a:lnTo>
                    <a:pt x="6733" y="33476"/>
                  </a:lnTo>
                  <a:lnTo>
                    <a:pt x="6497" y="32376"/>
                  </a:lnTo>
                  <a:lnTo>
                    <a:pt x="6235" y="31276"/>
                  </a:lnTo>
                  <a:lnTo>
                    <a:pt x="5947" y="30228"/>
                  </a:lnTo>
                  <a:lnTo>
                    <a:pt x="5632" y="29181"/>
                  </a:lnTo>
                  <a:lnTo>
                    <a:pt x="5135" y="27426"/>
                  </a:lnTo>
                  <a:lnTo>
                    <a:pt x="4925" y="26587"/>
                  </a:lnTo>
                  <a:lnTo>
                    <a:pt x="4742" y="25723"/>
                  </a:lnTo>
                  <a:lnTo>
                    <a:pt x="4585" y="24859"/>
                  </a:lnTo>
                  <a:lnTo>
                    <a:pt x="4454" y="24020"/>
                  </a:lnTo>
                  <a:lnTo>
                    <a:pt x="4401" y="23156"/>
                  </a:lnTo>
                  <a:lnTo>
                    <a:pt x="4375" y="22737"/>
                  </a:lnTo>
                  <a:lnTo>
                    <a:pt x="4375" y="22318"/>
                  </a:lnTo>
                  <a:lnTo>
                    <a:pt x="4401" y="21872"/>
                  </a:lnTo>
                  <a:lnTo>
                    <a:pt x="4454" y="21453"/>
                  </a:lnTo>
                  <a:lnTo>
                    <a:pt x="4506" y="21008"/>
                  </a:lnTo>
                  <a:lnTo>
                    <a:pt x="4585" y="20563"/>
                  </a:lnTo>
                  <a:lnTo>
                    <a:pt x="4663" y="20117"/>
                  </a:lnTo>
                  <a:lnTo>
                    <a:pt x="4794" y="19672"/>
                  </a:lnTo>
                  <a:lnTo>
                    <a:pt x="4925" y="19227"/>
                  </a:lnTo>
                  <a:lnTo>
                    <a:pt x="5082" y="18755"/>
                  </a:lnTo>
                  <a:lnTo>
                    <a:pt x="5266" y="18310"/>
                  </a:lnTo>
                  <a:lnTo>
                    <a:pt x="5475" y="17839"/>
                  </a:lnTo>
                  <a:lnTo>
                    <a:pt x="5737" y="17367"/>
                  </a:lnTo>
                  <a:lnTo>
                    <a:pt x="5999" y="16869"/>
                  </a:lnTo>
                  <a:lnTo>
                    <a:pt x="6287" y="16398"/>
                  </a:lnTo>
                  <a:lnTo>
                    <a:pt x="6602" y="15900"/>
                  </a:lnTo>
                  <a:lnTo>
                    <a:pt x="6968" y="15403"/>
                  </a:lnTo>
                  <a:lnTo>
                    <a:pt x="7335" y="14905"/>
                  </a:lnTo>
                  <a:lnTo>
                    <a:pt x="7754" y="14381"/>
                  </a:lnTo>
                  <a:lnTo>
                    <a:pt x="8173" y="13910"/>
                  </a:lnTo>
                  <a:lnTo>
                    <a:pt x="8566" y="13464"/>
                  </a:lnTo>
                  <a:lnTo>
                    <a:pt x="8985" y="13045"/>
                  </a:lnTo>
                  <a:lnTo>
                    <a:pt x="9404" y="12652"/>
                  </a:lnTo>
                  <a:lnTo>
                    <a:pt x="9823" y="12286"/>
                  </a:lnTo>
                  <a:lnTo>
                    <a:pt x="10243" y="11971"/>
                  </a:lnTo>
                  <a:lnTo>
                    <a:pt x="10662" y="11657"/>
                  </a:lnTo>
                  <a:lnTo>
                    <a:pt x="11081" y="11369"/>
                  </a:lnTo>
                  <a:lnTo>
                    <a:pt x="11500" y="11107"/>
                  </a:lnTo>
                  <a:lnTo>
                    <a:pt x="11919" y="10871"/>
                  </a:lnTo>
                  <a:lnTo>
                    <a:pt x="12364" y="10662"/>
                  </a:lnTo>
                  <a:lnTo>
                    <a:pt x="12783" y="10478"/>
                  </a:lnTo>
                  <a:lnTo>
                    <a:pt x="13229" y="10295"/>
                  </a:lnTo>
                  <a:lnTo>
                    <a:pt x="13648" y="10138"/>
                  </a:lnTo>
                  <a:lnTo>
                    <a:pt x="14093" y="10007"/>
                  </a:lnTo>
                  <a:lnTo>
                    <a:pt x="14538" y="9876"/>
                  </a:lnTo>
                  <a:lnTo>
                    <a:pt x="14957" y="9771"/>
                  </a:lnTo>
                  <a:lnTo>
                    <a:pt x="15848" y="9614"/>
                  </a:lnTo>
                  <a:lnTo>
                    <a:pt x="16765" y="9509"/>
                  </a:lnTo>
                  <a:lnTo>
                    <a:pt x="17682" y="9430"/>
                  </a:lnTo>
                  <a:lnTo>
                    <a:pt x="18598" y="9378"/>
                  </a:lnTo>
                  <a:lnTo>
                    <a:pt x="23628" y="9378"/>
                  </a:lnTo>
                  <a:lnTo>
                    <a:pt x="24728" y="9352"/>
                  </a:lnTo>
                  <a:lnTo>
                    <a:pt x="25828" y="9299"/>
                  </a:lnTo>
                  <a:lnTo>
                    <a:pt x="26928" y="9195"/>
                  </a:lnTo>
                  <a:lnTo>
                    <a:pt x="28054" y="9038"/>
                  </a:lnTo>
                  <a:lnTo>
                    <a:pt x="28631" y="8933"/>
                  </a:lnTo>
                  <a:lnTo>
                    <a:pt x="29207" y="8802"/>
                  </a:lnTo>
                  <a:lnTo>
                    <a:pt x="29783" y="8671"/>
                  </a:lnTo>
                  <a:lnTo>
                    <a:pt x="30333" y="8514"/>
                  </a:lnTo>
                  <a:lnTo>
                    <a:pt x="30909" y="8304"/>
                  </a:lnTo>
                  <a:lnTo>
                    <a:pt x="31486" y="8095"/>
                  </a:lnTo>
                  <a:lnTo>
                    <a:pt x="32062" y="7859"/>
                  </a:lnTo>
                  <a:lnTo>
                    <a:pt x="32638" y="7597"/>
                  </a:lnTo>
                  <a:lnTo>
                    <a:pt x="33214" y="7309"/>
                  </a:lnTo>
                  <a:lnTo>
                    <a:pt x="33791" y="6994"/>
                  </a:lnTo>
                  <a:lnTo>
                    <a:pt x="34367" y="6628"/>
                  </a:lnTo>
                  <a:lnTo>
                    <a:pt x="34943" y="6235"/>
                  </a:lnTo>
                  <a:lnTo>
                    <a:pt x="35519" y="5816"/>
                  </a:lnTo>
                  <a:lnTo>
                    <a:pt x="36070" y="5370"/>
                  </a:lnTo>
                  <a:lnTo>
                    <a:pt x="36646" y="4873"/>
                  </a:lnTo>
                  <a:lnTo>
                    <a:pt x="37222" y="4323"/>
                  </a:lnTo>
                  <a:lnTo>
                    <a:pt x="37798" y="3746"/>
                  </a:lnTo>
                  <a:lnTo>
                    <a:pt x="38375" y="3144"/>
                  </a:lnTo>
                  <a:lnTo>
                    <a:pt x="38925" y="2489"/>
                  </a:lnTo>
                  <a:lnTo>
                    <a:pt x="39501" y="1782"/>
                  </a:lnTo>
                  <a:lnTo>
                    <a:pt x="37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16"/>
          <p:cNvSpPr/>
          <p:nvPr/>
        </p:nvSpPr>
        <p:spPr>
          <a:xfrm>
            <a:off x="7365025" y="1075"/>
            <a:ext cx="1778975" cy="987675"/>
          </a:xfrm>
          <a:custGeom>
            <a:avLst/>
            <a:gdLst/>
            <a:ahLst/>
            <a:cxnLst/>
            <a:rect l="l" t="t" r="r" b="b"/>
            <a:pathLst>
              <a:path w="71159" h="39507" extrusionOk="0">
                <a:moveTo>
                  <a:pt x="395" y="1"/>
                </a:moveTo>
                <a:lnTo>
                  <a:pt x="285" y="615"/>
                </a:lnTo>
                <a:lnTo>
                  <a:pt x="198" y="1251"/>
                </a:lnTo>
                <a:lnTo>
                  <a:pt x="132" y="1887"/>
                </a:lnTo>
                <a:lnTo>
                  <a:pt x="66" y="2523"/>
                </a:lnTo>
                <a:lnTo>
                  <a:pt x="22" y="3664"/>
                </a:lnTo>
                <a:lnTo>
                  <a:pt x="0" y="4783"/>
                </a:lnTo>
                <a:lnTo>
                  <a:pt x="44" y="5923"/>
                </a:lnTo>
                <a:lnTo>
                  <a:pt x="110" y="7042"/>
                </a:lnTo>
                <a:lnTo>
                  <a:pt x="242" y="8161"/>
                </a:lnTo>
                <a:lnTo>
                  <a:pt x="417" y="9279"/>
                </a:lnTo>
                <a:lnTo>
                  <a:pt x="636" y="10398"/>
                </a:lnTo>
                <a:lnTo>
                  <a:pt x="900" y="11495"/>
                </a:lnTo>
                <a:lnTo>
                  <a:pt x="1185" y="12570"/>
                </a:lnTo>
                <a:lnTo>
                  <a:pt x="1426" y="13337"/>
                </a:lnTo>
                <a:lnTo>
                  <a:pt x="1689" y="14083"/>
                </a:lnTo>
                <a:lnTo>
                  <a:pt x="1974" y="14829"/>
                </a:lnTo>
                <a:lnTo>
                  <a:pt x="2282" y="15575"/>
                </a:lnTo>
                <a:lnTo>
                  <a:pt x="2611" y="16321"/>
                </a:lnTo>
                <a:lnTo>
                  <a:pt x="2962" y="17045"/>
                </a:lnTo>
                <a:lnTo>
                  <a:pt x="3313" y="17747"/>
                </a:lnTo>
                <a:lnTo>
                  <a:pt x="3685" y="18448"/>
                </a:lnTo>
                <a:lnTo>
                  <a:pt x="4080" y="19150"/>
                </a:lnTo>
                <a:lnTo>
                  <a:pt x="4497" y="19830"/>
                </a:lnTo>
                <a:lnTo>
                  <a:pt x="4936" y="20510"/>
                </a:lnTo>
                <a:lnTo>
                  <a:pt x="5374" y="21190"/>
                </a:lnTo>
                <a:lnTo>
                  <a:pt x="5835" y="21848"/>
                </a:lnTo>
                <a:lnTo>
                  <a:pt x="6318" y="22485"/>
                </a:lnTo>
                <a:lnTo>
                  <a:pt x="6800" y="23121"/>
                </a:lnTo>
                <a:lnTo>
                  <a:pt x="7305" y="23735"/>
                </a:lnTo>
                <a:lnTo>
                  <a:pt x="7831" y="24349"/>
                </a:lnTo>
                <a:lnTo>
                  <a:pt x="8380" y="24963"/>
                </a:lnTo>
                <a:lnTo>
                  <a:pt x="8928" y="25556"/>
                </a:lnTo>
                <a:lnTo>
                  <a:pt x="9476" y="26126"/>
                </a:lnTo>
                <a:lnTo>
                  <a:pt x="10047" y="26696"/>
                </a:lnTo>
                <a:lnTo>
                  <a:pt x="10639" y="27245"/>
                </a:lnTo>
                <a:lnTo>
                  <a:pt x="11231" y="27793"/>
                </a:lnTo>
                <a:lnTo>
                  <a:pt x="11845" y="28319"/>
                </a:lnTo>
                <a:lnTo>
                  <a:pt x="12460" y="28846"/>
                </a:lnTo>
                <a:lnTo>
                  <a:pt x="13096" y="29350"/>
                </a:lnTo>
                <a:lnTo>
                  <a:pt x="13732" y="29833"/>
                </a:lnTo>
                <a:lnTo>
                  <a:pt x="14390" y="30316"/>
                </a:lnTo>
                <a:lnTo>
                  <a:pt x="15048" y="30776"/>
                </a:lnTo>
                <a:lnTo>
                  <a:pt x="15706" y="31237"/>
                </a:lnTo>
                <a:lnTo>
                  <a:pt x="16386" y="31676"/>
                </a:lnTo>
                <a:lnTo>
                  <a:pt x="17066" y="32092"/>
                </a:lnTo>
                <a:lnTo>
                  <a:pt x="17768" y="32509"/>
                </a:lnTo>
                <a:lnTo>
                  <a:pt x="18470" y="32904"/>
                </a:lnTo>
                <a:lnTo>
                  <a:pt x="19172" y="33277"/>
                </a:lnTo>
                <a:lnTo>
                  <a:pt x="19874" y="33650"/>
                </a:lnTo>
                <a:lnTo>
                  <a:pt x="20598" y="34023"/>
                </a:lnTo>
                <a:lnTo>
                  <a:pt x="21322" y="34352"/>
                </a:lnTo>
                <a:lnTo>
                  <a:pt x="22045" y="34681"/>
                </a:lnTo>
                <a:lnTo>
                  <a:pt x="22791" y="35010"/>
                </a:lnTo>
                <a:lnTo>
                  <a:pt x="23537" y="35317"/>
                </a:lnTo>
                <a:lnTo>
                  <a:pt x="24283" y="35602"/>
                </a:lnTo>
                <a:lnTo>
                  <a:pt x="25774" y="36172"/>
                </a:lnTo>
                <a:lnTo>
                  <a:pt x="27310" y="36677"/>
                </a:lnTo>
                <a:lnTo>
                  <a:pt x="28845" y="37138"/>
                </a:lnTo>
                <a:lnTo>
                  <a:pt x="30403" y="37554"/>
                </a:lnTo>
                <a:lnTo>
                  <a:pt x="31960" y="37927"/>
                </a:lnTo>
                <a:lnTo>
                  <a:pt x="33540" y="38256"/>
                </a:lnTo>
                <a:lnTo>
                  <a:pt x="35141" y="38541"/>
                </a:lnTo>
                <a:lnTo>
                  <a:pt x="36720" y="38805"/>
                </a:lnTo>
                <a:lnTo>
                  <a:pt x="38322" y="39002"/>
                </a:lnTo>
                <a:lnTo>
                  <a:pt x="39923" y="39178"/>
                </a:lnTo>
                <a:lnTo>
                  <a:pt x="41524" y="39331"/>
                </a:lnTo>
                <a:lnTo>
                  <a:pt x="42489" y="39397"/>
                </a:lnTo>
                <a:lnTo>
                  <a:pt x="43454" y="39441"/>
                </a:lnTo>
                <a:lnTo>
                  <a:pt x="44420" y="39485"/>
                </a:lnTo>
                <a:lnTo>
                  <a:pt x="45385" y="39507"/>
                </a:lnTo>
                <a:lnTo>
                  <a:pt x="47315" y="39507"/>
                </a:lnTo>
                <a:lnTo>
                  <a:pt x="48280" y="39485"/>
                </a:lnTo>
                <a:lnTo>
                  <a:pt x="49245" y="39441"/>
                </a:lnTo>
                <a:lnTo>
                  <a:pt x="50211" y="39397"/>
                </a:lnTo>
                <a:lnTo>
                  <a:pt x="51176" y="39331"/>
                </a:lnTo>
                <a:lnTo>
                  <a:pt x="52119" y="39243"/>
                </a:lnTo>
                <a:lnTo>
                  <a:pt x="53084" y="39156"/>
                </a:lnTo>
                <a:lnTo>
                  <a:pt x="54049" y="39046"/>
                </a:lnTo>
                <a:lnTo>
                  <a:pt x="54993" y="38914"/>
                </a:lnTo>
                <a:lnTo>
                  <a:pt x="55958" y="38761"/>
                </a:lnTo>
                <a:lnTo>
                  <a:pt x="56901" y="38607"/>
                </a:lnTo>
                <a:lnTo>
                  <a:pt x="57844" y="38410"/>
                </a:lnTo>
                <a:lnTo>
                  <a:pt x="58765" y="38212"/>
                </a:lnTo>
                <a:lnTo>
                  <a:pt x="59709" y="37993"/>
                </a:lnTo>
                <a:lnTo>
                  <a:pt x="60630" y="37752"/>
                </a:lnTo>
                <a:lnTo>
                  <a:pt x="61551" y="37510"/>
                </a:lnTo>
                <a:lnTo>
                  <a:pt x="62473" y="37225"/>
                </a:lnTo>
                <a:lnTo>
                  <a:pt x="63372" y="36940"/>
                </a:lnTo>
                <a:lnTo>
                  <a:pt x="64271" y="36633"/>
                </a:lnTo>
                <a:lnTo>
                  <a:pt x="65171" y="36282"/>
                </a:lnTo>
                <a:lnTo>
                  <a:pt x="66048" y="35931"/>
                </a:lnTo>
                <a:lnTo>
                  <a:pt x="66925" y="35558"/>
                </a:lnTo>
                <a:lnTo>
                  <a:pt x="67803" y="35163"/>
                </a:lnTo>
                <a:lnTo>
                  <a:pt x="68658" y="34747"/>
                </a:lnTo>
                <a:lnTo>
                  <a:pt x="69492" y="34330"/>
                </a:lnTo>
                <a:lnTo>
                  <a:pt x="70325" y="33869"/>
                </a:lnTo>
                <a:lnTo>
                  <a:pt x="71159" y="33387"/>
                </a:lnTo>
                <a:lnTo>
                  <a:pt x="7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16"/>
          <p:cNvSpPr/>
          <p:nvPr/>
        </p:nvSpPr>
        <p:spPr>
          <a:xfrm rot="-5400000" flipH="1">
            <a:off x="-285778" y="4144253"/>
            <a:ext cx="1284954" cy="713398"/>
          </a:xfrm>
          <a:custGeom>
            <a:avLst/>
            <a:gdLst/>
            <a:ahLst/>
            <a:cxnLst/>
            <a:rect l="l" t="t" r="r" b="b"/>
            <a:pathLst>
              <a:path w="71159" h="39507" extrusionOk="0">
                <a:moveTo>
                  <a:pt x="395" y="1"/>
                </a:moveTo>
                <a:lnTo>
                  <a:pt x="285" y="615"/>
                </a:lnTo>
                <a:lnTo>
                  <a:pt x="198" y="1251"/>
                </a:lnTo>
                <a:lnTo>
                  <a:pt x="132" y="1887"/>
                </a:lnTo>
                <a:lnTo>
                  <a:pt x="66" y="2523"/>
                </a:lnTo>
                <a:lnTo>
                  <a:pt x="22" y="3664"/>
                </a:lnTo>
                <a:lnTo>
                  <a:pt x="0" y="4783"/>
                </a:lnTo>
                <a:lnTo>
                  <a:pt x="44" y="5923"/>
                </a:lnTo>
                <a:lnTo>
                  <a:pt x="110" y="7042"/>
                </a:lnTo>
                <a:lnTo>
                  <a:pt x="242" y="8161"/>
                </a:lnTo>
                <a:lnTo>
                  <a:pt x="417" y="9279"/>
                </a:lnTo>
                <a:lnTo>
                  <a:pt x="636" y="10398"/>
                </a:lnTo>
                <a:lnTo>
                  <a:pt x="900" y="11495"/>
                </a:lnTo>
                <a:lnTo>
                  <a:pt x="1185" y="12570"/>
                </a:lnTo>
                <a:lnTo>
                  <a:pt x="1426" y="13337"/>
                </a:lnTo>
                <a:lnTo>
                  <a:pt x="1689" y="14083"/>
                </a:lnTo>
                <a:lnTo>
                  <a:pt x="1974" y="14829"/>
                </a:lnTo>
                <a:lnTo>
                  <a:pt x="2282" y="15575"/>
                </a:lnTo>
                <a:lnTo>
                  <a:pt x="2611" y="16321"/>
                </a:lnTo>
                <a:lnTo>
                  <a:pt x="2962" y="17045"/>
                </a:lnTo>
                <a:lnTo>
                  <a:pt x="3313" y="17747"/>
                </a:lnTo>
                <a:lnTo>
                  <a:pt x="3685" y="18448"/>
                </a:lnTo>
                <a:lnTo>
                  <a:pt x="4080" y="19150"/>
                </a:lnTo>
                <a:lnTo>
                  <a:pt x="4497" y="19830"/>
                </a:lnTo>
                <a:lnTo>
                  <a:pt x="4936" y="20510"/>
                </a:lnTo>
                <a:lnTo>
                  <a:pt x="5374" y="21190"/>
                </a:lnTo>
                <a:lnTo>
                  <a:pt x="5835" y="21848"/>
                </a:lnTo>
                <a:lnTo>
                  <a:pt x="6318" y="22485"/>
                </a:lnTo>
                <a:lnTo>
                  <a:pt x="6800" y="23121"/>
                </a:lnTo>
                <a:lnTo>
                  <a:pt x="7305" y="23735"/>
                </a:lnTo>
                <a:lnTo>
                  <a:pt x="7831" y="24349"/>
                </a:lnTo>
                <a:lnTo>
                  <a:pt x="8380" y="24963"/>
                </a:lnTo>
                <a:lnTo>
                  <a:pt x="8928" y="25556"/>
                </a:lnTo>
                <a:lnTo>
                  <a:pt x="9476" y="26126"/>
                </a:lnTo>
                <a:lnTo>
                  <a:pt x="10047" y="26696"/>
                </a:lnTo>
                <a:lnTo>
                  <a:pt x="10639" y="27245"/>
                </a:lnTo>
                <a:lnTo>
                  <a:pt x="11231" y="27793"/>
                </a:lnTo>
                <a:lnTo>
                  <a:pt x="11845" y="28319"/>
                </a:lnTo>
                <a:lnTo>
                  <a:pt x="12460" y="28846"/>
                </a:lnTo>
                <a:lnTo>
                  <a:pt x="13096" y="29350"/>
                </a:lnTo>
                <a:lnTo>
                  <a:pt x="13732" y="29833"/>
                </a:lnTo>
                <a:lnTo>
                  <a:pt x="14390" y="30316"/>
                </a:lnTo>
                <a:lnTo>
                  <a:pt x="15048" y="30776"/>
                </a:lnTo>
                <a:lnTo>
                  <a:pt x="15706" y="31237"/>
                </a:lnTo>
                <a:lnTo>
                  <a:pt x="16386" y="31676"/>
                </a:lnTo>
                <a:lnTo>
                  <a:pt x="17066" y="32092"/>
                </a:lnTo>
                <a:lnTo>
                  <a:pt x="17768" y="32509"/>
                </a:lnTo>
                <a:lnTo>
                  <a:pt x="18470" y="32904"/>
                </a:lnTo>
                <a:lnTo>
                  <a:pt x="19172" y="33277"/>
                </a:lnTo>
                <a:lnTo>
                  <a:pt x="19874" y="33650"/>
                </a:lnTo>
                <a:lnTo>
                  <a:pt x="20598" y="34023"/>
                </a:lnTo>
                <a:lnTo>
                  <a:pt x="21322" y="34352"/>
                </a:lnTo>
                <a:lnTo>
                  <a:pt x="22045" y="34681"/>
                </a:lnTo>
                <a:lnTo>
                  <a:pt x="22791" y="35010"/>
                </a:lnTo>
                <a:lnTo>
                  <a:pt x="23537" y="35317"/>
                </a:lnTo>
                <a:lnTo>
                  <a:pt x="24283" y="35602"/>
                </a:lnTo>
                <a:lnTo>
                  <a:pt x="25774" y="36172"/>
                </a:lnTo>
                <a:lnTo>
                  <a:pt x="27310" y="36677"/>
                </a:lnTo>
                <a:lnTo>
                  <a:pt x="28845" y="37138"/>
                </a:lnTo>
                <a:lnTo>
                  <a:pt x="30403" y="37554"/>
                </a:lnTo>
                <a:lnTo>
                  <a:pt x="31960" y="37927"/>
                </a:lnTo>
                <a:lnTo>
                  <a:pt x="33540" y="38256"/>
                </a:lnTo>
                <a:lnTo>
                  <a:pt x="35141" y="38541"/>
                </a:lnTo>
                <a:lnTo>
                  <a:pt x="36720" y="38805"/>
                </a:lnTo>
                <a:lnTo>
                  <a:pt x="38322" y="39002"/>
                </a:lnTo>
                <a:lnTo>
                  <a:pt x="39923" y="39178"/>
                </a:lnTo>
                <a:lnTo>
                  <a:pt x="41524" y="39331"/>
                </a:lnTo>
                <a:lnTo>
                  <a:pt x="42489" y="39397"/>
                </a:lnTo>
                <a:lnTo>
                  <a:pt x="43454" y="39441"/>
                </a:lnTo>
                <a:lnTo>
                  <a:pt x="44420" y="39485"/>
                </a:lnTo>
                <a:lnTo>
                  <a:pt x="45385" y="39507"/>
                </a:lnTo>
                <a:lnTo>
                  <a:pt x="47315" y="39507"/>
                </a:lnTo>
                <a:lnTo>
                  <a:pt x="48280" y="39485"/>
                </a:lnTo>
                <a:lnTo>
                  <a:pt x="49245" y="39441"/>
                </a:lnTo>
                <a:lnTo>
                  <a:pt x="50211" y="39397"/>
                </a:lnTo>
                <a:lnTo>
                  <a:pt x="51176" y="39331"/>
                </a:lnTo>
                <a:lnTo>
                  <a:pt x="52119" y="39243"/>
                </a:lnTo>
                <a:lnTo>
                  <a:pt x="53084" y="39156"/>
                </a:lnTo>
                <a:lnTo>
                  <a:pt x="54049" y="39046"/>
                </a:lnTo>
                <a:lnTo>
                  <a:pt x="54993" y="38914"/>
                </a:lnTo>
                <a:lnTo>
                  <a:pt x="55958" y="38761"/>
                </a:lnTo>
                <a:lnTo>
                  <a:pt x="56901" y="38607"/>
                </a:lnTo>
                <a:lnTo>
                  <a:pt x="57844" y="38410"/>
                </a:lnTo>
                <a:lnTo>
                  <a:pt x="58765" y="38212"/>
                </a:lnTo>
                <a:lnTo>
                  <a:pt x="59709" y="37993"/>
                </a:lnTo>
                <a:lnTo>
                  <a:pt x="60630" y="37752"/>
                </a:lnTo>
                <a:lnTo>
                  <a:pt x="61551" y="37510"/>
                </a:lnTo>
                <a:lnTo>
                  <a:pt x="62473" y="37225"/>
                </a:lnTo>
                <a:lnTo>
                  <a:pt x="63372" y="36940"/>
                </a:lnTo>
                <a:lnTo>
                  <a:pt x="64271" y="36633"/>
                </a:lnTo>
                <a:lnTo>
                  <a:pt x="65171" y="36282"/>
                </a:lnTo>
                <a:lnTo>
                  <a:pt x="66048" y="35931"/>
                </a:lnTo>
                <a:lnTo>
                  <a:pt x="66925" y="35558"/>
                </a:lnTo>
                <a:lnTo>
                  <a:pt x="67803" y="35163"/>
                </a:lnTo>
                <a:lnTo>
                  <a:pt x="68658" y="34747"/>
                </a:lnTo>
                <a:lnTo>
                  <a:pt x="69492" y="34330"/>
                </a:lnTo>
                <a:lnTo>
                  <a:pt x="70325" y="33869"/>
                </a:lnTo>
                <a:lnTo>
                  <a:pt x="71159" y="33387"/>
                </a:lnTo>
                <a:lnTo>
                  <a:pt x="7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6"/>
          <p:cNvSpPr/>
          <p:nvPr/>
        </p:nvSpPr>
        <p:spPr>
          <a:xfrm flipH="1">
            <a:off x="8907299" y="1415562"/>
            <a:ext cx="182234" cy="163099"/>
          </a:xfrm>
          <a:custGeom>
            <a:avLst/>
            <a:gdLst/>
            <a:ahLst/>
            <a:cxnLst/>
            <a:rect l="l" t="t" r="r" b="b"/>
            <a:pathLst>
              <a:path w="5638" h="5046" extrusionOk="0">
                <a:moveTo>
                  <a:pt x="2830" y="1"/>
                </a:moveTo>
                <a:lnTo>
                  <a:pt x="2523" y="23"/>
                </a:lnTo>
                <a:lnTo>
                  <a:pt x="2260" y="45"/>
                </a:lnTo>
                <a:lnTo>
                  <a:pt x="1975" y="110"/>
                </a:lnTo>
                <a:lnTo>
                  <a:pt x="1733" y="198"/>
                </a:lnTo>
                <a:lnTo>
                  <a:pt x="1470" y="308"/>
                </a:lnTo>
                <a:lnTo>
                  <a:pt x="1251" y="440"/>
                </a:lnTo>
                <a:lnTo>
                  <a:pt x="1031" y="571"/>
                </a:lnTo>
                <a:lnTo>
                  <a:pt x="834" y="747"/>
                </a:lnTo>
                <a:lnTo>
                  <a:pt x="637" y="922"/>
                </a:lnTo>
                <a:lnTo>
                  <a:pt x="483" y="1120"/>
                </a:lnTo>
                <a:lnTo>
                  <a:pt x="351" y="1317"/>
                </a:lnTo>
                <a:lnTo>
                  <a:pt x="220" y="1536"/>
                </a:lnTo>
                <a:lnTo>
                  <a:pt x="132" y="1778"/>
                </a:lnTo>
                <a:lnTo>
                  <a:pt x="66" y="2019"/>
                </a:lnTo>
                <a:lnTo>
                  <a:pt x="22" y="2260"/>
                </a:lnTo>
                <a:lnTo>
                  <a:pt x="0" y="2523"/>
                </a:lnTo>
                <a:lnTo>
                  <a:pt x="22" y="2787"/>
                </a:lnTo>
                <a:lnTo>
                  <a:pt x="66" y="3028"/>
                </a:lnTo>
                <a:lnTo>
                  <a:pt x="132" y="3269"/>
                </a:lnTo>
                <a:lnTo>
                  <a:pt x="220" y="3510"/>
                </a:lnTo>
                <a:lnTo>
                  <a:pt x="351" y="3730"/>
                </a:lnTo>
                <a:lnTo>
                  <a:pt x="483" y="3927"/>
                </a:lnTo>
                <a:lnTo>
                  <a:pt x="637" y="4125"/>
                </a:lnTo>
                <a:lnTo>
                  <a:pt x="834" y="4300"/>
                </a:lnTo>
                <a:lnTo>
                  <a:pt x="1031" y="4476"/>
                </a:lnTo>
                <a:lnTo>
                  <a:pt x="1251" y="4607"/>
                </a:lnTo>
                <a:lnTo>
                  <a:pt x="1470" y="4739"/>
                </a:lnTo>
                <a:lnTo>
                  <a:pt x="1733" y="4849"/>
                </a:lnTo>
                <a:lnTo>
                  <a:pt x="1975" y="4936"/>
                </a:lnTo>
                <a:lnTo>
                  <a:pt x="2260" y="5002"/>
                </a:lnTo>
                <a:lnTo>
                  <a:pt x="2523" y="5024"/>
                </a:lnTo>
                <a:lnTo>
                  <a:pt x="2830" y="5046"/>
                </a:lnTo>
                <a:lnTo>
                  <a:pt x="3115" y="5024"/>
                </a:lnTo>
                <a:lnTo>
                  <a:pt x="3400" y="5002"/>
                </a:lnTo>
                <a:lnTo>
                  <a:pt x="3664" y="4936"/>
                </a:lnTo>
                <a:lnTo>
                  <a:pt x="3927" y="4849"/>
                </a:lnTo>
                <a:lnTo>
                  <a:pt x="4168" y="4739"/>
                </a:lnTo>
                <a:lnTo>
                  <a:pt x="4387" y="4607"/>
                </a:lnTo>
                <a:lnTo>
                  <a:pt x="4607" y="4476"/>
                </a:lnTo>
                <a:lnTo>
                  <a:pt x="4826" y="4300"/>
                </a:lnTo>
                <a:lnTo>
                  <a:pt x="5002" y="4125"/>
                </a:lnTo>
                <a:lnTo>
                  <a:pt x="5155" y="3927"/>
                </a:lnTo>
                <a:lnTo>
                  <a:pt x="5309" y="3730"/>
                </a:lnTo>
                <a:lnTo>
                  <a:pt x="5418" y="3510"/>
                </a:lnTo>
                <a:lnTo>
                  <a:pt x="5506" y="3269"/>
                </a:lnTo>
                <a:lnTo>
                  <a:pt x="5594" y="3028"/>
                </a:lnTo>
                <a:lnTo>
                  <a:pt x="5638" y="2787"/>
                </a:lnTo>
                <a:lnTo>
                  <a:pt x="5638" y="2523"/>
                </a:lnTo>
                <a:lnTo>
                  <a:pt x="5638" y="2260"/>
                </a:lnTo>
                <a:lnTo>
                  <a:pt x="5594" y="2019"/>
                </a:lnTo>
                <a:lnTo>
                  <a:pt x="5506" y="1778"/>
                </a:lnTo>
                <a:lnTo>
                  <a:pt x="5418" y="1536"/>
                </a:lnTo>
                <a:lnTo>
                  <a:pt x="5309" y="1317"/>
                </a:lnTo>
                <a:lnTo>
                  <a:pt x="5155" y="1120"/>
                </a:lnTo>
                <a:lnTo>
                  <a:pt x="5002" y="922"/>
                </a:lnTo>
                <a:lnTo>
                  <a:pt x="4826" y="747"/>
                </a:lnTo>
                <a:lnTo>
                  <a:pt x="4607" y="571"/>
                </a:lnTo>
                <a:lnTo>
                  <a:pt x="4387" y="440"/>
                </a:lnTo>
                <a:lnTo>
                  <a:pt x="4168" y="308"/>
                </a:lnTo>
                <a:lnTo>
                  <a:pt x="3927" y="198"/>
                </a:lnTo>
                <a:lnTo>
                  <a:pt x="3664" y="110"/>
                </a:lnTo>
                <a:lnTo>
                  <a:pt x="3400" y="45"/>
                </a:lnTo>
                <a:lnTo>
                  <a:pt x="3115" y="23"/>
                </a:lnTo>
                <a:lnTo>
                  <a:pt x="28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6"/>
          <p:cNvSpPr/>
          <p:nvPr/>
        </p:nvSpPr>
        <p:spPr>
          <a:xfrm flipH="1">
            <a:off x="8910112" y="1798422"/>
            <a:ext cx="180133" cy="180133"/>
          </a:xfrm>
          <a:custGeom>
            <a:avLst/>
            <a:gdLst/>
            <a:ahLst/>
            <a:cxnLst/>
            <a:rect l="l" t="t" r="r" b="b"/>
            <a:pathLst>
              <a:path w="5573" h="5573" extrusionOk="0">
                <a:moveTo>
                  <a:pt x="2348" y="1"/>
                </a:moveTo>
                <a:lnTo>
                  <a:pt x="2084" y="23"/>
                </a:lnTo>
                <a:lnTo>
                  <a:pt x="1821" y="67"/>
                </a:lnTo>
                <a:lnTo>
                  <a:pt x="1580" y="133"/>
                </a:lnTo>
                <a:lnTo>
                  <a:pt x="1339" y="242"/>
                </a:lnTo>
                <a:lnTo>
                  <a:pt x="1119" y="352"/>
                </a:lnTo>
                <a:lnTo>
                  <a:pt x="900" y="506"/>
                </a:lnTo>
                <a:lnTo>
                  <a:pt x="702" y="681"/>
                </a:lnTo>
                <a:lnTo>
                  <a:pt x="527" y="878"/>
                </a:lnTo>
                <a:lnTo>
                  <a:pt x="373" y="1098"/>
                </a:lnTo>
                <a:lnTo>
                  <a:pt x="242" y="1317"/>
                </a:lnTo>
                <a:lnTo>
                  <a:pt x="154" y="1558"/>
                </a:lnTo>
                <a:lnTo>
                  <a:pt x="66" y="1822"/>
                </a:lnTo>
                <a:lnTo>
                  <a:pt x="22" y="2063"/>
                </a:lnTo>
                <a:lnTo>
                  <a:pt x="0" y="2326"/>
                </a:lnTo>
                <a:lnTo>
                  <a:pt x="22" y="2589"/>
                </a:lnTo>
                <a:lnTo>
                  <a:pt x="44" y="2875"/>
                </a:lnTo>
                <a:lnTo>
                  <a:pt x="88" y="3138"/>
                </a:lnTo>
                <a:lnTo>
                  <a:pt x="176" y="3401"/>
                </a:lnTo>
                <a:lnTo>
                  <a:pt x="286" y="3664"/>
                </a:lnTo>
                <a:lnTo>
                  <a:pt x="417" y="3906"/>
                </a:lnTo>
                <a:lnTo>
                  <a:pt x="571" y="4169"/>
                </a:lnTo>
                <a:lnTo>
                  <a:pt x="746" y="4388"/>
                </a:lnTo>
                <a:lnTo>
                  <a:pt x="966" y="4607"/>
                </a:lnTo>
                <a:lnTo>
                  <a:pt x="1185" y="4827"/>
                </a:lnTo>
                <a:lnTo>
                  <a:pt x="1426" y="5002"/>
                </a:lnTo>
                <a:lnTo>
                  <a:pt x="1668" y="5156"/>
                </a:lnTo>
                <a:lnTo>
                  <a:pt x="1909" y="5287"/>
                </a:lnTo>
                <a:lnTo>
                  <a:pt x="2172" y="5397"/>
                </a:lnTo>
                <a:lnTo>
                  <a:pt x="2435" y="5485"/>
                </a:lnTo>
                <a:lnTo>
                  <a:pt x="2720" y="5529"/>
                </a:lnTo>
                <a:lnTo>
                  <a:pt x="2984" y="5573"/>
                </a:lnTo>
                <a:lnTo>
                  <a:pt x="3247" y="5573"/>
                </a:lnTo>
                <a:lnTo>
                  <a:pt x="3510" y="5551"/>
                </a:lnTo>
                <a:lnTo>
                  <a:pt x="3773" y="5507"/>
                </a:lnTo>
                <a:lnTo>
                  <a:pt x="4015" y="5419"/>
                </a:lnTo>
                <a:lnTo>
                  <a:pt x="4256" y="5331"/>
                </a:lnTo>
                <a:lnTo>
                  <a:pt x="4475" y="5200"/>
                </a:lnTo>
                <a:lnTo>
                  <a:pt x="4695" y="5046"/>
                </a:lnTo>
                <a:lnTo>
                  <a:pt x="4892" y="4871"/>
                </a:lnTo>
                <a:lnTo>
                  <a:pt x="5068" y="4673"/>
                </a:lnTo>
                <a:lnTo>
                  <a:pt x="5221" y="4476"/>
                </a:lnTo>
                <a:lnTo>
                  <a:pt x="5353" y="4235"/>
                </a:lnTo>
                <a:lnTo>
                  <a:pt x="5440" y="3993"/>
                </a:lnTo>
                <a:lnTo>
                  <a:pt x="5506" y="3752"/>
                </a:lnTo>
                <a:lnTo>
                  <a:pt x="5550" y="3489"/>
                </a:lnTo>
                <a:lnTo>
                  <a:pt x="5572" y="3226"/>
                </a:lnTo>
                <a:lnTo>
                  <a:pt x="5572" y="2962"/>
                </a:lnTo>
                <a:lnTo>
                  <a:pt x="5550" y="2699"/>
                </a:lnTo>
                <a:lnTo>
                  <a:pt x="5484" y="2436"/>
                </a:lnTo>
                <a:lnTo>
                  <a:pt x="5397" y="2173"/>
                </a:lnTo>
                <a:lnTo>
                  <a:pt x="5309" y="1909"/>
                </a:lnTo>
                <a:lnTo>
                  <a:pt x="5177" y="1646"/>
                </a:lnTo>
                <a:lnTo>
                  <a:pt x="5024" y="1405"/>
                </a:lnTo>
                <a:lnTo>
                  <a:pt x="4826" y="1164"/>
                </a:lnTo>
                <a:lnTo>
                  <a:pt x="4629" y="944"/>
                </a:lnTo>
                <a:lnTo>
                  <a:pt x="4409" y="747"/>
                </a:lnTo>
                <a:lnTo>
                  <a:pt x="4168" y="571"/>
                </a:lnTo>
                <a:lnTo>
                  <a:pt x="3927" y="396"/>
                </a:lnTo>
                <a:lnTo>
                  <a:pt x="3664" y="264"/>
                </a:lnTo>
                <a:lnTo>
                  <a:pt x="3400" y="176"/>
                </a:lnTo>
                <a:lnTo>
                  <a:pt x="3137" y="89"/>
                </a:lnTo>
                <a:lnTo>
                  <a:pt x="2874" y="23"/>
                </a:lnTo>
                <a:lnTo>
                  <a:pt x="261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16"/>
          <p:cNvSpPr/>
          <p:nvPr/>
        </p:nvSpPr>
        <p:spPr>
          <a:xfrm flipH="1">
            <a:off x="8757679" y="1672946"/>
            <a:ext cx="146809" cy="109929"/>
          </a:xfrm>
          <a:custGeom>
            <a:avLst/>
            <a:gdLst/>
            <a:ahLst/>
            <a:cxnLst/>
            <a:rect l="l" t="t" r="r" b="b"/>
            <a:pathLst>
              <a:path w="4542" h="3401" extrusionOk="0">
                <a:moveTo>
                  <a:pt x="2633" y="0"/>
                </a:moveTo>
                <a:lnTo>
                  <a:pt x="2413" y="22"/>
                </a:lnTo>
                <a:lnTo>
                  <a:pt x="2194" y="66"/>
                </a:lnTo>
                <a:lnTo>
                  <a:pt x="1953" y="132"/>
                </a:lnTo>
                <a:lnTo>
                  <a:pt x="1733" y="198"/>
                </a:lnTo>
                <a:lnTo>
                  <a:pt x="1514" y="286"/>
                </a:lnTo>
                <a:lnTo>
                  <a:pt x="1295" y="395"/>
                </a:lnTo>
                <a:lnTo>
                  <a:pt x="1097" y="505"/>
                </a:lnTo>
                <a:lnTo>
                  <a:pt x="922" y="637"/>
                </a:lnTo>
                <a:lnTo>
                  <a:pt x="746" y="768"/>
                </a:lnTo>
                <a:lnTo>
                  <a:pt x="593" y="900"/>
                </a:lnTo>
                <a:lnTo>
                  <a:pt x="461" y="1053"/>
                </a:lnTo>
                <a:lnTo>
                  <a:pt x="330" y="1207"/>
                </a:lnTo>
                <a:lnTo>
                  <a:pt x="220" y="1360"/>
                </a:lnTo>
                <a:lnTo>
                  <a:pt x="154" y="1536"/>
                </a:lnTo>
                <a:lnTo>
                  <a:pt x="88" y="1689"/>
                </a:lnTo>
                <a:lnTo>
                  <a:pt x="22" y="1865"/>
                </a:lnTo>
                <a:lnTo>
                  <a:pt x="1" y="2018"/>
                </a:lnTo>
                <a:lnTo>
                  <a:pt x="1" y="2172"/>
                </a:lnTo>
                <a:lnTo>
                  <a:pt x="22" y="2348"/>
                </a:lnTo>
                <a:lnTo>
                  <a:pt x="66" y="2501"/>
                </a:lnTo>
                <a:lnTo>
                  <a:pt x="132" y="2655"/>
                </a:lnTo>
                <a:lnTo>
                  <a:pt x="220" y="2786"/>
                </a:lnTo>
                <a:lnTo>
                  <a:pt x="330" y="2918"/>
                </a:lnTo>
                <a:lnTo>
                  <a:pt x="461" y="3028"/>
                </a:lnTo>
                <a:lnTo>
                  <a:pt x="593" y="3115"/>
                </a:lnTo>
                <a:lnTo>
                  <a:pt x="746" y="3203"/>
                </a:lnTo>
                <a:lnTo>
                  <a:pt x="922" y="3269"/>
                </a:lnTo>
                <a:lnTo>
                  <a:pt x="1097" y="3335"/>
                </a:lnTo>
                <a:lnTo>
                  <a:pt x="1295" y="3378"/>
                </a:lnTo>
                <a:lnTo>
                  <a:pt x="1492" y="3400"/>
                </a:lnTo>
                <a:lnTo>
                  <a:pt x="1909" y="3400"/>
                </a:lnTo>
                <a:lnTo>
                  <a:pt x="2128" y="3378"/>
                </a:lnTo>
                <a:lnTo>
                  <a:pt x="2370" y="3335"/>
                </a:lnTo>
                <a:lnTo>
                  <a:pt x="2589" y="3269"/>
                </a:lnTo>
                <a:lnTo>
                  <a:pt x="2808" y="3203"/>
                </a:lnTo>
                <a:lnTo>
                  <a:pt x="3050" y="3115"/>
                </a:lnTo>
                <a:lnTo>
                  <a:pt x="3247" y="3006"/>
                </a:lnTo>
                <a:lnTo>
                  <a:pt x="3444" y="2896"/>
                </a:lnTo>
                <a:lnTo>
                  <a:pt x="3642" y="2786"/>
                </a:lnTo>
                <a:lnTo>
                  <a:pt x="3795" y="2655"/>
                </a:lnTo>
                <a:lnTo>
                  <a:pt x="3949" y="2501"/>
                </a:lnTo>
                <a:lnTo>
                  <a:pt x="4102" y="2348"/>
                </a:lnTo>
                <a:lnTo>
                  <a:pt x="4212" y="2194"/>
                </a:lnTo>
                <a:lnTo>
                  <a:pt x="4322" y="2040"/>
                </a:lnTo>
                <a:lnTo>
                  <a:pt x="4410" y="1887"/>
                </a:lnTo>
                <a:lnTo>
                  <a:pt x="4475" y="1711"/>
                </a:lnTo>
                <a:lnTo>
                  <a:pt x="4519" y="1558"/>
                </a:lnTo>
                <a:lnTo>
                  <a:pt x="4541" y="1382"/>
                </a:lnTo>
                <a:lnTo>
                  <a:pt x="4541" y="1229"/>
                </a:lnTo>
                <a:lnTo>
                  <a:pt x="4519" y="1053"/>
                </a:lnTo>
                <a:lnTo>
                  <a:pt x="4475" y="900"/>
                </a:lnTo>
                <a:lnTo>
                  <a:pt x="4410" y="746"/>
                </a:lnTo>
                <a:lnTo>
                  <a:pt x="4322" y="615"/>
                </a:lnTo>
                <a:lnTo>
                  <a:pt x="4212" y="505"/>
                </a:lnTo>
                <a:lnTo>
                  <a:pt x="4102" y="395"/>
                </a:lnTo>
                <a:lnTo>
                  <a:pt x="3949" y="286"/>
                </a:lnTo>
                <a:lnTo>
                  <a:pt x="3795" y="198"/>
                </a:lnTo>
                <a:lnTo>
                  <a:pt x="3620" y="132"/>
                </a:lnTo>
                <a:lnTo>
                  <a:pt x="3444" y="88"/>
                </a:lnTo>
                <a:lnTo>
                  <a:pt x="3247" y="44"/>
                </a:lnTo>
                <a:lnTo>
                  <a:pt x="3050" y="22"/>
                </a:lnTo>
                <a:lnTo>
                  <a:pt x="28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6"/>
          <p:cNvSpPr/>
          <p:nvPr/>
        </p:nvSpPr>
        <p:spPr>
          <a:xfrm flipH="1">
            <a:off x="8901611" y="1158210"/>
            <a:ext cx="75893" cy="102107"/>
          </a:xfrm>
          <a:custGeom>
            <a:avLst/>
            <a:gdLst/>
            <a:ahLst/>
            <a:cxnLst/>
            <a:rect l="l" t="t" r="r" b="b"/>
            <a:pathLst>
              <a:path w="2348" h="3159" extrusionOk="0">
                <a:moveTo>
                  <a:pt x="878" y="0"/>
                </a:moveTo>
                <a:lnTo>
                  <a:pt x="768" y="22"/>
                </a:lnTo>
                <a:lnTo>
                  <a:pt x="658" y="44"/>
                </a:lnTo>
                <a:lnTo>
                  <a:pt x="549" y="88"/>
                </a:lnTo>
                <a:lnTo>
                  <a:pt x="461" y="154"/>
                </a:lnTo>
                <a:lnTo>
                  <a:pt x="373" y="220"/>
                </a:lnTo>
                <a:lnTo>
                  <a:pt x="285" y="307"/>
                </a:lnTo>
                <a:lnTo>
                  <a:pt x="220" y="395"/>
                </a:lnTo>
                <a:lnTo>
                  <a:pt x="154" y="505"/>
                </a:lnTo>
                <a:lnTo>
                  <a:pt x="66" y="746"/>
                </a:lnTo>
                <a:lnTo>
                  <a:pt x="22" y="1009"/>
                </a:lnTo>
                <a:lnTo>
                  <a:pt x="0" y="1316"/>
                </a:lnTo>
                <a:lnTo>
                  <a:pt x="44" y="1623"/>
                </a:lnTo>
                <a:lnTo>
                  <a:pt x="132" y="1931"/>
                </a:lnTo>
                <a:lnTo>
                  <a:pt x="263" y="2238"/>
                </a:lnTo>
                <a:lnTo>
                  <a:pt x="417" y="2501"/>
                </a:lnTo>
                <a:lnTo>
                  <a:pt x="592" y="2720"/>
                </a:lnTo>
                <a:lnTo>
                  <a:pt x="812" y="2918"/>
                </a:lnTo>
                <a:lnTo>
                  <a:pt x="1031" y="3049"/>
                </a:lnTo>
                <a:lnTo>
                  <a:pt x="1141" y="3093"/>
                </a:lnTo>
                <a:lnTo>
                  <a:pt x="1251" y="3137"/>
                </a:lnTo>
                <a:lnTo>
                  <a:pt x="1360" y="3137"/>
                </a:lnTo>
                <a:lnTo>
                  <a:pt x="1470" y="3159"/>
                </a:lnTo>
                <a:lnTo>
                  <a:pt x="1601" y="3137"/>
                </a:lnTo>
                <a:lnTo>
                  <a:pt x="1711" y="3115"/>
                </a:lnTo>
                <a:lnTo>
                  <a:pt x="1799" y="3071"/>
                </a:lnTo>
                <a:lnTo>
                  <a:pt x="1909" y="3005"/>
                </a:lnTo>
                <a:lnTo>
                  <a:pt x="1996" y="2940"/>
                </a:lnTo>
                <a:lnTo>
                  <a:pt x="2062" y="2852"/>
                </a:lnTo>
                <a:lnTo>
                  <a:pt x="2128" y="2764"/>
                </a:lnTo>
                <a:lnTo>
                  <a:pt x="2194" y="2654"/>
                </a:lnTo>
                <a:lnTo>
                  <a:pt x="2281" y="2413"/>
                </a:lnTo>
                <a:lnTo>
                  <a:pt x="2325" y="2128"/>
                </a:lnTo>
                <a:lnTo>
                  <a:pt x="2347" y="1843"/>
                </a:lnTo>
                <a:lnTo>
                  <a:pt x="2303" y="1536"/>
                </a:lnTo>
                <a:lnTo>
                  <a:pt x="2216" y="1229"/>
                </a:lnTo>
                <a:lnTo>
                  <a:pt x="2084" y="922"/>
                </a:lnTo>
                <a:lnTo>
                  <a:pt x="1931" y="658"/>
                </a:lnTo>
                <a:lnTo>
                  <a:pt x="1755" y="417"/>
                </a:lnTo>
                <a:lnTo>
                  <a:pt x="1536" y="242"/>
                </a:lnTo>
                <a:lnTo>
                  <a:pt x="1316" y="110"/>
                </a:lnTo>
                <a:lnTo>
                  <a:pt x="1207" y="66"/>
                </a:lnTo>
                <a:lnTo>
                  <a:pt x="1097" y="22"/>
                </a:lnTo>
                <a:lnTo>
                  <a:pt x="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16"/>
          <p:cNvSpPr/>
          <p:nvPr/>
        </p:nvSpPr>
        <p:spPr>
          <a:xfrm flipH="1">
            <a:off x="8503850" y="1653100"/>
            <a:ext cx="100006" cy="78738"/>
          </a:xfrm>
          <a:custGeom>
            <a:avLst/>
            <a:gdLst/>
            <a:ahLst/>
            <a:cxnLst/>
            <a:rect l="l" t="t" r="r" b="b"/>
            <a:pathLst>
              <a:path w="3094" h="2436" extrusionOk="0">
                <a:moveTo>
                  <a:pt x="1974" y="0"/>
                </a:moveTo>
                <a:lnTo>
                  <a:pt x="1689" y="22"/>
                </a:lnTo>
                <a:lnTo>
                  <a:pt x="1382" y="88"/>
                </a:lnTo>
                <a:lnTo>
                  <a:pt x="1075" y="220"/>
                </a:lnTo>
                <a:lnTo>
                  <a:pt x="790" y="373"/>
                </a:lnTo>
                <a:lnTo>
                  <a:pt x="549" y="571"/>
                </a:lnTo>
                <a:lnTo>
                  <a:pt x="329" y="768"/>
                </a:lnTo>
                <a:lnTo>
                  <a:pt x="176" y="1009"/>
                </a:lnTo>
                <a:lnTo>
                  <a:pt x="66" y="1229"/>
                </a:lnTo>
                <a:lnTo>
                  <a:pt x="44" y="1360"/>
                </a:lnTo>
                <a:lnTo>
                  <a:pt x="22" y="1470"/>
                </a:lnTo>
                <a:lnTo>
                  <a:pt x="0" y="1580"/>
                </a:lnTo>
                <a:lnTo>
                  <a:pt x="22" y="1689"/>
                </a:lnTo>
                <a:lnTo>
                  <a:pt x="44" y="1799"/>
                </a:lnTo>
                <a:lnTo>
                  <a:pt x="88" y="1909"/>
                </a:lnTo>
                <a:lnTo>
                  <a:pt x="132" y="2018"/>
                </a:lnTo>
                <a:lnTo>
                  <a:pt x="198" y="2106"/>
                </a:lnTo>
                <a:lnTo>
                  <a:pt x="285" y="2172"/>
                </a:lnTo>
                <a:lnTo>
                  <a:pt x="373" y="2238"/>
                </a:lnTo>
                <a:lnTo>
                  <a:pt x="483" y="2303"/>
                </a:lnTo>
                <a:lnTo>
                  <a:pt x="592" y="2347"/>
                </a:lnTo>
                <a:lnTo>
                  <a:pt x="856" y="2413"/>
                </a:lnTo>
                <a:lnTo>
                  <a:pt x="1119" y="2435"/>
                </a:lnTo>
                <a:lnTo>
                  <a:pt x="1404" y="2413"/>
                </a:lnTo>
                <a:lnTo>
                  <a:pt x="1711" y="2325"/>
                </a:lnTo>
                <a:lnTo>
                  <a:pt x="2018" y="2216"/>
                </a:lnTo>
                <a:lnTo>
                  <a:pt x="2303" y="2062"/>
                </a:lnTo>
                <a:lnTo>
                  <a:pt x="2545" y="1865"/>
                </a:lnTo>
                <a:lnTo>
                  <a:pt x="2764" y="1645"/>
                </a:lnTo>
                <a:lnTo>
                  <a:pt x="2918" y="1426"/>
                </a:lnTo>
                <a:lnTo>
                  <a:pt x="3027" y="1207"/>
                </a:lnTo>
                <a:lnTo>
                  <a:pt x="3049" y="1075"/>
                </a:lnTo>
                <a:lnTo>
                  <a:pt x="3071" y="965"/>
                </a:lnTo>
                <a:lnTo>
                  <a:pt x="3093" y="856"/>
                </a:lnTo>
                <a:lnTo>
                  <a:pt x="3071" y="746"/>
                </a:lnTo>
                <a:lnTo>
                  <a:pt x="3049" y="636"/>
                </a:lnTo>
                <a:lnTo>
                  <a:pt x="3005" y="527"/>
                </a:lnTo>
                <a:lnTo>
                  <a:pt x="2961" y="417"/>
                </a:lnTo>
                <a:lnTo>
                  <a:pt x="2874" y="329"/>
                </a:lnTo>
                <a:lnTo>
                  <a:pt x="2808" y="263"/>
                </a:lnTo>
                <a:lnTo>
                  <a:pt x="2720" y="198"/>
                </a:lnTo>
                <a:lnTo>
                  <a:pt x="2611" y="132"/>
                </a:lnTo>
                <a:lnTo>
                  <a:pt x="2501" y="88"/>
                </a:lnTo>
                <a:lnTo>
                  <a:pt x="2238" y="22"/>
                </a:lnTo>
                <a:lnTo>
                  <a:pt x="19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16"/>
          <p:cNvSpPr/>
          <p:nvPr/>
        </p:nvSpPr>
        <p:spPr>
          <a:xfrm flipH="1">
            <a:off x="8837095" y="2115376"/>
            <a:ext cx="99295" cy="78705"/>
          </a:xfrm>
          <a:custGeom>
            <a:avLst/>
            <a:gdLst/>
            <a:ahLst/>
            <a:cxnLst/>
            <a:rect l="l" t="t" r="r" b="b"/>
            <a:pathLst>
              <a:path w="3072" h="2435" extrusionOk="0">
                <a:moveTo>
                  <a:pt x="1953" y="0"/>
                </a:moveTo>
                <a:lnTo>
                  <a:pt x="1668" y="22"/>
                </a:lnTo>
                <a:lnTo>
                  <a:pt x="1360" y="110"/>
                </a:lnTo>
                <a:lnTo>
                  <a:pt x="1053" y="220"/>
                </a:lnTo>
                <a:lnTo>
                  <a:pt x="768" y="373"/>
                </a:lnTo>
                <a:lnTo>
                  <a:pt x="527" y="570"/>
                </a:lnTo>
                <a:lnTo>
                  <a:pt x="329" y="790"/>
                </a:lnTo>
                <a:lnTo>
                  <a:pt x="176" y="1009"/>
                </a:lnTo>
                <a:lnTo>
                  <a:pt x="66" y="1229"/>
                </a:lnTo>
                <a:lnTo>
                  <a:pt x="22" y="1360"/>
                </a:lnTo>
                <a:lnTo>
                  <a:pt x="0" y="1470"/>
                </a:lnTo>
                <a:lnTo>
                  <a:pt x="0" y="1580"/>
                </a:lnTo>
                <a:lnTo>
                  <a:pt x="0" y="1689"/>
                </a:lnTo>
                <a:lnTo>
                  <a:pt x="44" y="1799"/>
                </a:lnTo>
                <a:lnTo>
                  <a:pt x="66" y="1909"/>
                </a:lnTo>
                <a:lnTo>
                  <a:pt x="132" y="2018"/>
                </a:lnTo>
                <a:lnTo>
                  <a:pt x="198" y="2106"/>
                </a:lnTo>
                <a:lnTo>
                  <a:pt x="286" y="2172"/>
                </a:lnTo>
                <a:lnTo>
                  <a:pt x="373" y="2238"/>
                </a:lnTo>
                <a:lnTo>
                  <a:pt x="483" y="2303"/>
                </a:lnTo>
                <a:lnTo>
                  <a:pt x="593" y="2347"/>
                </a:lnTo>
                <a:lnTo>
                  <a:pt x="834" y="2413"/>
                </a:lnTo>
                <a:lnTo>
                  <a:pt x="1119" y="2435"/>
                </a:lnTo>
                <a:lnTo>
                  <a:pt x="1404" y="2413"/>
                </a:lnTo>
                <a:lnTo>
                  <a:pt x="1711" y="2347"/>
                </a:lnTo>
                <a:lnTo>
                  <a:pt x="2019" y="2216"/>
                </a:lnTo>
                <a:lnTo>
                  <a:pt x="2304" y="2062"/>
                </a:lnTo>
                <a:lnTo>
                  <a:pt x="2545" y="1865"/>
                </a:lnTo>
                <a:lnTo>
                  <a:pt x="2742" y="1667"/>
                </a:lnTo>
                <a:lnTo>
                  <a:pt x="2896" y="1426"/>
                </a:lnTo>
                <a:lnTo>
                  <a:pt x="3006" y="1207"/>
                </a:lnTo>
                <a:lnTo>
                  <a:pt x="3049" y="1075"/>
                </a:lnTo>
                <a:lnTo>
                  <a:pt x="3071" y="965"/>
                </a:lnTo>
                <a:lnTo>
                  <a:pt x="3071" y="856"/>
                </a:lnTo>
                <a:lnTo>
                  <a:pt x="3071" y="746"/>
                </a:lnTo>
                <a:lnTo>
                  <a:pt x="3049" y="636"/>
                </a:lnTo>
                <a:lnTo>
                  <a:pt x="3006" y="527"/>
                </a:lnTo>
                <a:lnTo>
                  <a:pt x="2940" y="417"/>
                </a:lnTo>
                <a:lnTo>
                  <a:pt x="2874" y="329"/>
                </a:lnTo>
                <a:lnTo>
                  <a:pt x="2786" y="263"/>
                </a:lnTo>
                <a:lnTo>
                  <a:pt x="2699" y="198"/>
                </a:lnTo>
                <a:lnTo>
                  <a:pt x="2589" y="132"/>
                </a:lnTo>
                <a:lnTo>
                  <a:pt x="2479" y="88"/>
                </a:lnTo>
                <a:lnTo>
                  <a:pt x="2238" y="22"/>
                </a:lnTo>
                <a:lnTo>
                  <a:pt x="19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16"/>
          <p:cNvSpPr/>
          <p:nvPr/>
        </p:nvSpPr>
        <p:spPr>
          <a:xfrm flipH="1">
            <a:off x="8731465" y="1883527"/>
            <a:ext cx="109218" cy="109218"/>
          </a:xfrm>
          <a:custGeom>
            <a:avLst/>
            <a:gdLst/>
            <a:ahLst/>
            <a:cxnLst/>
            <a:rect l="l" t="t" r="r" b="b"/>
            <a:pathLst>
              <a:path w="3379" h="3379" extrusionOk="0">
                <a:moveTo>
                  <a:pt x="856" y="0"/>
                </a:moveTo>
                <a:lnTo>
                  <a:pt x="725" y="22"/>
                </a:lnTo>
                <a:lnTo>
                  <a:pt x="593" y="44"/>
                </a:lnTo>
                <a:lnTo>
                  <a:pt x="461" y="110"/>
                </a:lnTo>
                <a:lnTo>
                  <a:pt x="352" y="176"/>
                </a:lnTo>
                <a:lnTo>
                  <a:pt x="264" y="263"/>
                </a:lnTo>
                <a:lnTo>
                  <a:pt x="176" y="351"/>
                </a:lnTo>
                <a:lnTo>
                  <a:pt x="110" y="461"/>
                </a:lnTo>
                <a:lnTo>
                  <a:pt x="45" y="593"/>
                </a:lnTo>
                <a:lnTo>
                  <a:pt x="23" y="724"/>
                </a:lnTo>
                <a:lnTo>
                  <a:pt x="1" y="856"/>
                </a:lnTo>
                <a:lnTo>
                  <a:pt x="1" y="1009"/>
                </a:lnTo>
                <a:lnTo>
                  <a:pt x="1" y="1163"/>
                </a:lnTo>
                <a:lnTo>
                  <a:pt x="45" y="1316"/>
                </a:lnTo>
                <a:lnTo>
                  <a:pt x="67" y="1470"/>
                </a:lnTo>
                <a:lnTo>
                  <a:pt x="132" y="1623"/>
                </a:lnTo>
                <a:lnTo>
                  <a:pt x="286" y="1953"/>
                </a:lnTo>
                <a:lnTo>
                  <a:pt x="505" y="2282"/>
                </a:lnTo>
                <a:lnTo>
                  <a:pt x="637" y="2435"/>
                </a:lnTo>
                <a:lnTo>
                  <a:pt x="790" y="2589"/>
                </a:lnTo>
                <a:lnTo>
                  <a:pt x="922" y="2720"/>
                </a:lnTo>
                <a:lnTo>
                  <a:pt x="1098" y="2852"/>
                </a:lnTo>
                <a:lnTo>
                  <a:pt x="1405" y="3071"/>
                </a:lnTo>
                <a:lnTo>
                  <a:pt x="1734" y="3225"/>
                </a:lnTo>
                <a:lnTo>
                  <a:pt x="1887" y="3291"/>
                </a:lnTo>
                <a:lnTo>
                  <a:pt x="2063" y="3334"/>
                </a:lnTo>
                <a:lnTo>
                  <a:pt x="2216" y="3356"/>
                </a:lnTo>
                <a:lnTo>
                  <a:pt x="2370" y="3378"/>
                </a:lnTo>
                <a:lnTo>
                  <a:pt x="2501" y="3378"/>
                </a:lnTo>
                <a:lnTo>
                  <a:pt x="2655" y="3356"/>
                </a:lnTo>
                <a:lnTo>
                  <a:pt x="2787" y="3313"/>
                </a:lnTo>
                <a:lnTo>
                  <a:pt x="2896" y="3269"/>
                </a:lnTo>
                <a:lnTo>
                  <a:pt x="3006" y="3203"/>
                </a:lnTo>
                <a:lnTo>
                  <a:pt x="3116" y="3115"/>
                </a:lnTo>
                <a:lnTo>
                  <a:pt x="3203" y="3005"/>
                </a:lnTo>
                <a:lnTo>
                  <a:pt x="3269" y="2896"/>
                </a:lnTo>
                <a:lnTo>
                  <a:pt x="3313" y="2786"/>
                </a:lnTo>
                <a:lnTo>
                  <a:pt x="3357" y="2654"/>
                </a:lnTo>
                <a:lnTo>
                  <a:pt x="3379" y="2501"/>
                </a:lnTo>
                <a:lnTo>
                  <a:pt x="3379" y="2369"/>
                </a:lnTo>
                <a:lnTo>
                  <a:pt x="3357" y="2216"/>
                </a:lnTo>
                <a:lnTo>
                  <a:pt x="3335" y="2062"/>
                </a:lnTo>
                <a:lnTo>
                  <a:pt x="3291" y="1887"/>
                </a:lnTo>
                <a:lnTo>
                  <a:pt x="3225" y="1733"/>
                </a:lnTo>
                <a:lnTo>
                  <a:pt x="3072" y="1404"/>
                </a:lnTo>
                <a:lnTo>
                  <a:pt x="2852" y="1097"/>
                </a:lnTo>
                <a:lnTo>
                  <a:pt x="2721" y="922"/>
                </a:lnTo>
                <a:lnTo>
                  <a:pt x="2589" y="790"/>
                </a:lnTo>
                <a:lnTo>
                  <a:pt x="2436" y="636"/>
                </a:lnTo>
                <a:lnTo>
                  <a:pt x="2282" y="505"/>
                </a:lnTo>
                <a:lnTo>
                  <a:pt x="1953" y="285"/>
                </a:lnTo>
                <a:lnTo>
                  <a:pt x="1624" y="132"/>
                </a:lnTo>
                <a:lnTo>
                  <a:pt x="1470" y="66"/>
                </a:lnTo>
                <a:lnTo>
                  <a:pt x="1317" y="44"/>
                </a:lnTo>
                <a:lnTo>
                  <a:pt x="11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6"/>
          <p:cNvSpPr/>
          <p:nvPr/>
        </p:nvSpPr>
        <p:spPr>
          <a:xfrm flipH="1">
            <a:off x="8710197" y="1369502"/>
            <a:ext cx="110640" cy="146065"/>
          </a:xfrm>
          <a:custGeom>
            <a:avLst/>
            <a:gdLst/>
            <a:ahLst/>
            <a:cxnLst/>
            <a:rect l="l" t="t" r="r" b="b"/>
            <a:pathLst>
              <a:path w="3423" h="4519" extrusionOk="0">
                <a:moveTo>
                  <a:pt x="2085" y="0"/>
                </a:moveTo>
                <a:lnTo>
                  <a:pt x="1909" y="22"/>
                </a:lnTo>
                <a:lnTo>
                  <a:pt x="1734" y="66"/>
                </a:lnTo>
                <a:lnTo>
                  <a:pt x="1580" y="132"/>
                </a:lnTo>
                <a:lnTo>
                  <a:pt x="1427" y="197"/>
                </a:lnTo>
                <a:lnTo>
                  <a:pt x="1251" y="307"/>
                </a:lnTo>
                <a:lnTo>
                  <a:pt x="1098" y="417"/>
                </a:lnTo>
                <a:lnTo>
                  <a:pt x="944" y="548"/>
                </a:lnTo>
                <a:lnTo>
                  <a:pt x="813" y="702"/>
                </a:lnTo>
                <a:lnTo>
                  <a:pt x="659" y="877"/>
                </a:lnTo>
                <a:lnTo>
                  <a:pt x="549" y="1053"/>
                </a:lnTo>
                <a:lnTo>
                  <a:pt x="418" y="1250"/>
                </a:lnTo>
                <a:lnTo>
                  <a:pt x="308" y="1448"/>
                </a:lnTo>
                <a:lnTo>
                  <a:pt x="220" y="1667"/>
                </a:lnTo>
                <a:lnTo>
                  <a:pt x="133" y="1908"/>
                </a:lnTo>
                <a:lnTo>
                  <a:pt x="89" y="2128"/>
                </a:lnTo>
                <a:lnTo>
                  <a:pt x="45" y="2347"/>
                </a:lnTo>
                <a:lnTo>
                  <a:pt x="1" y="2566"/>
                </a:lnTo>
                <a:lnTo>
                  <a:pt x="1" y="2786"/>
                </a:lnTo>
                <a:lnTo>
                  <a:pt x="1" y="3005"/>
                </a:lnTo>
                <a:lnTo>
                  <a:pt x="23" y="3203"/>
                </a:lnTo>
                <a:lnTo>
                  <a:pt x="67" y="3400"/>
                </a:lnTo>
                <a:lnTo>
                  <a:pt x="111" y="3575"/>
                </a:lnTo>
                <a:lnTo>
                  <a:pt x="176" y="3751"/>
                </a:lnTo>
                <a:lnTo>
                  <a:pt x="264" y="3905"/>
                </a:lnTo>
                <a:lnTo>
                  <a:pt x="352" y="4036"/>
                </a:lnTo>
                <a:lnTo>
                  <a:pt x="462" y="4168"/>
                </a:lnTo>
                <a:lnTo>
                  <a:pt x="571" y="4277"/>
                </a:lnTo>
                <a:lnTo>
                  <a:pt x="725" y="4365"/>
                </a:lnTo>
                <a:lnTo>
                  <a:pt x="856" y="4431"/>
                </a:lnTo>
                <a:lnTo>
                  <a:pt x="1010" y="4497"/>
                </a:lnTo>
                <a:lnTo>
                  <a:pt x="1185" y="4519"/>
                </a:lnTo>
                <a:lnTo>
                  <a:pt x="1339" y="4519"/>
                </a:lnTo>
                <a:lnTo>
                  <a:pt x="1514" y="4497"/>
                </a:lnTo>
                <a:lnTo>
                  <a:pt x="1668" y="4453"/>
                </a:lnTo>
                <a:lnTo>
                  <a:pt x="1844" y="4387"/>
                </a:lnTo>
                <a:lnTo>
                  <a:pt x="1997" y="4299"/>
                </a:lnTo>
                <a:lnTo>
                  <a:pt x="2173" y="4212"/>
                </a:lnTo>
                <a:lnTo>
                  <a:pt x="2326" y="4080"/>
                </a:lnTo>
                <a:lnTo>
                  <a:pt x="2480" y="3948"/>
                </a:lnTo>
                <a:lnTo>
                  <a:pt x="2611" y="3795"/>
                </a:lnTo>
                <a:lnTo>
                  <a:pt x="2743" y="3641"/>
                </a:lnTo>
                <a:lnTo>
                  <a:pt x="2874" y="3466"/>
                </a:lnTo>
                <a:lnTo>
                  <a:pt x="3006" y="3268"/>
                </a:lnTo>
                <a:lnTo>
                  <a:pt x="3094" y="3049"/>
                </a:lnTo>
                <a:lnTo>
                  <a:pt x="3204" y="2830"/>
                </a:lnTo>
                <a:lnTo>
                  <a:pt x="3269" y="2610"/>
                </a:lnTo>
                <a:lnTo>
                  <a:pt x="3335" y="2391"/>
                </a:lnTo>
                <a:lnTo>
                  <a:pt x="3379" y="2150"/>
                </a:lnTo>
                <a:lnTo>
                  <a:pt x="3401" y="1930"/>
                </a:lnTo>
                <a:lnTo>
                  <a:pt x="3423" y="1711"/>
                </a:lnTo>
                <a:lnTo>
                  <a:pt x="3423" y="1514"/>
                </a:lnTo>
                <a:lnTo>
                  <a:pt x="3401" y="1316"/>
                </a:lnTo>
                <a:lnTo>
                  <a:pt x="3357" y="1119"/>
                </a:lnTo>
                <a:lnTo>
                  <a:pt x="3313" y="943"/>
                </a:lnTo>
                <a:lnTo>
                  <a:pt x="3247" y="768"/>
                </a:lnTo>
                <a:lnTo>
                  <a:pt x="3160" y="614"/>
                </a:lnTo>
                <a:lnTo>
                  <a:pt x="3072" y="461"/>
                </a:lnTo>
                <a:lnTo>
                  <a:pt x="2962" y="351"/>
                </a:lnTo>
                <a:lnTo>
                  <a:pt x="2831" y="241"/>
                </a:lnTo>
                <a:lnTo>
                  <a:pt x="2699" y="132"/>
                </a:lnTo>
                <a:lnTo>
                  <a:pt x="2567" y="66"/>
                </a:lnTo>
                <a:lnTo>
                  <a:pt x="2392" y="22"/>
                </a:lnTo>
                <a:lnTo>
                  <a:pt x="2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6"/>
          <p:cNvSpPr/>
          <p:nvPr/>
        </p:nvSpPr>
        <p:spPr>
          <a:xfrm rot="3558977" flipH="1">
            <a:off x="8338038" y="2755193"/>
            <a:ext cx="896078" cy="639977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6"/>
          <p:cNvSpPr/>
          <p:nvPr/>
        </p:nvSpPr>
        <p:spPr>
          <a:xfrm flipH="1">
            <a:off x="305207" y="580814"/>
            <a:ext cx="175867" cy="178000"/>
          </a:xfrm>
          <a:custGeom>
            <a:avLst/>
            <a:gdLst/>
            <a:ahLst/>
            <a:cxnLst/>
            <a:rect l="l" t="t" r="r" b="b"/>
            <a:pathLst>
              <a:path w="5441" h="5507" extrusionOk="0">
                <a:moveTo>
                  <a:pt x="2567" y="1"/>
                </a:moveTo>
                <a:lnTo>
                  <a:pt x="2326" y="23"/>
                </a:lnTo>
                <a:lnTo>
                  <a:pt x="2062" y="67"/>
                </a:lnTo>
                <a:lnTo>
                  <a:pt x="1799" y="132"/>
                </a:lnTo>
                <a:lnTo>
                  <a:pt x="1558" y="220"/>
                </a:lnTo>
                <a:lnTo>
                  <a:pt x="1317" y="352"/>
                </a:lnTo>
                <a:lnTo>
                  <a:pt x="1075" y="505"/>
                </a:lnTo>
                <a:lnTo>
                  <a:pt x="856" y="681"/>
                </a:lnTo>
                <a:lnTo>
                  <a:pt x="680" y="878"/>
                </a:lnTo>
                <a:lnTo>
                  <a:pt x="505" y="1076"/>
                </a:lnTo>
                <a:lnTo>
                  <a:pt x="373" y="1295"/>
                </a:lnTo>
                <a:lnTo>
                  <a:pt x="242" y="1536"/>
                </a:lnTo>
                <a:lnTo>
                  <a:pt x="154" y="1778"/>
                </a:lnTo>
                <a:lnTo>
                  <a:pt x="66" y="2019"/>
                </a:lnTo>
                <a:lnTo>
                  <a:pt x="22" y="2282"/>
                </a:lnTo>
                <a:lnTo>
                  <a:pt x="0" y="2545"/>
                </a:lnTo>
                <a:lnTo>
                  <a:pt x="0" y="2809"/>
                </a:lnTo>
                <a:lnTo>
                  <a:pt x="22" y="3072"/>
                </a:lnTo>
                <a:lnTo>
                  <a:pt x="88" y="3335"/>
                </a:lnTo>
                <a:lnTo>
                  <a:pt x="154" y="3598"/>
                </a:lnTo>
                <a:lnTo>
                  <a:pt x="264" y="3862"/>
                </a:lnTo>
                <a:lnTo>
                  <a:pt x="395" y="4103"/>
                </a:lnTo>
                <a:lnTo>
                  <a:pt x="549" y="4344"/>
                </a:lnTo>
                <a:lnTo>
                  <a:pt x="724" y="4563"/>
                </a:lnTo>
                <a:lnTo>
                  <a:pt x="922" y="4761"/>
                </a:lnTo>
                <a:lnTo>
                  <a:pt x="1141" y="4936"/>
                </a:lnTo>
                <a:lnTo>
                  <a:pt x="1360" y="5090"/>
                </a:lnTo>
                <a:lnTo>
                  <a:pt x="1602" y="5222"/>
                </a:lnTo>
                <a:lnTo>
                  <a:pt x="1843" y="5309"/>
                </a:lnTo>
                <a:lnTo>
                  <a:pt x="2084" y="5397"/>
                </a:lnTo>
                <a:lnTo>
                  <a:pt x="2348" y="5463"/>
                </a:lnTo>
                <a:lnTo>
                  <a:pt x="2611" y="5485"/>
                </a:lnTo>
                <a:lnTo>
                  <a:pt x="2874" y="5507"/>
                </a:lnTo>
                <a:lnTo>
                  <a:pt x="3137" y="5485"/>
                </a:lnTo>
                <a:lnTo>
                  <a:pt x="3379" y="5441"/>
                </a:lnTo>
                <a:lnTo>
                  <a:pt x="3642" y="5353"/>
                </a:lnTo>
                <a:lnTo>
                  <a:pt x="3883" y="5265"/>
                </a:lnTo>
                <a:lnTo>
                  <a:pt x="4124" y="5134"/>
                </a:lnTo>
                <a:lnTo>
                  <a:pt x="4366" y="4980"/>
                </a:lnTo>
                <a:lnTo>
                  <a:pt x="4585" y="4805"/>
                </a:lnTo>
                <a:lnTo>
                  <a:pt x="4760" y="4629"/>
                </a:lnTo>
                <a:lnTo>
                  <a:pt x="4936" y="4410"/>
                </a:lnTo>
                <a:lnTo>
                  <a:pt x="5090" y="4191"/>
                </a:lnTo>
                <a:lnTo>
                  <a:pt x="5199" y="3949"/>
                </a:lnTo>
                <a:lnTo>
                  <a:pt x="5309" y="3708"/>
                </a:lnTo>
                <a:lnTo>
                  <a:pt x="5375" y="3467"/>
                </a:lnTo>
                <a:lnTo>
                  <a:pt x="5419" y="3203"/>
                </a:lnTo>
                <a:lnTo>
                  <a:pt x="5441" y="2940"/>
                </a:lnTo>
                <a:lnTo>
                  <a:pt x="5441" y="2677"/>
                </a:lnTo>
                <a:lnTo>
                  <a:pt x="5419" y="2414"/>
                </a:lnTo>
                <a:lnTo>
                  <a:pt x="5375" y="2151"/>
                </a:lnTo>
                <a:lnTo>
                  <a:pt x="5287" y="1887"/>
                </a:lnTo>
                <a:lnTo>
                  <a:pt x="5177" y="1646"/>
                </a:lnTo>
                <a:lnTo>
                  <a:pt x="5046" y="1383"/>
                </a:lnTo>
                <a:lnTo>
                  <a:pt x="4892" y="1163"/>
                </a:lnTo>
                <a:lnTo>
                  <a:pt x="4717" y="922"/>
                </a:lnTo>
                <a:lnTo>
                  <a:pt x="4519" y="725"/>
                </a:lnTo>
                <a:lnTo>
                  <a:pt x="4322" y="549"/>
                </a:lnTo>
                <a:lnTo>
                  <a:pt x="4080" y="396"/>
                </a:lnTo>
                <a:lnTo>
                  <a:pt x="3861" y="286"/>
                </a:lnTo>
                <a:lnTo>
                  <a:pt x="3598" y="176"/>
                </a:lnTo>
                <a:lnTo>
                  <a:pt x="3357" y="89"/>
                </a:lnTo>
                <a:lnTo>
                  <a:pt x="3093" y="23"/>
                </a:lnTo>
                <a:lnTo>
                  <a:pt x="28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6"/>
          <p:cNvSpPr/>
          <p:nvPr/>
        </p:nvSpPr>
        <p:spPr>
          <a:xfrm flipH="1">
            <a:off x="590227" y="560968"/>
            <a:ext cx="101428" cy="75893"/>
          </a:xfrm>
          <a:custGeom>
            <a:avLst/>
            <a:gdLst/>
            <a:ahLst/>
            <a:cxnLst/>
            <a:rect l="l" t="t" r="r" b="b"/>
            <a:pathLst>
              <a:path w="3138" h="2348" extrusionOk="0">
                <a:moveTo>
                  <a:pt x="1821" y="1"/>
                </a:moveTo>
                <a:lnTo>
                  <a:pt x="1514" y="45"/>
                </a:lnTo>
                <a:lnTo>
                  <a:pt x="1207" y="132"/>
                </a:lnTo>
                <a:lnTo>
                  <a:pt x="900" y="264"/>
                </a:lnTo>
                <a:lnTo>
                  <a:pt x="637" y="417"/>
                </a:lnTo>
                <a:lnTo>
                  <a:pt x="417" y="615"/>
                </a:lnTo>
                <a:lnTo>
                  <a:pt x="242" y="812"/>
                </a:lnTo>
                <a:lnTo>
                  <a:pt x="110" y="1054"/>
                </a:lnTo>
                <a:lnTo>
                  <a:pt x="66" y="1163"/>
                </a:lnTo>
                <a:lnTo>
                  <a:pt x="23" y="1273"/>
                </a:lnTo>
                <a:lnTo>
                  <a:pt x="1" y="1383"/>
                </a:lnTo>
                <a:lnTo>
                  <a:pt x="1" y="1492"/>
                </a:lnTo>
                <a:lnTo>
                  <a:pt x="23" y="1602"/>
                </a:lnTo>
                <a:lnTo>
                  <a:pt x="45" y="1712"/>
                </a:lnTo>
                <a:lnTo>
                  <a:pt x="88" y="1821"/>
                </a:lnTo>
                <a:lnTo>
                  <a:pt x="154" y="1909"/>
                </a:lnTo>
                <a:lnTo>
                  <a:pt x="242" y="1997"/>
                </a:lnTo>
                <a:lnTo>
                  <a:pt x="308" y="2085"/>
                </a:lnTo>
                <a:lnTo>
                  <a:pt x="417" y="2150"/>
                </a:lnTo>
                <a:lnTo>
                  <a:pt x="527" y="2194"/>
                </a:lnTo>
                <a:lnTo>
                  <a:pt x="768" y="2282"/>
                </a:lnTo>
                <a:lnTo>
                  <a:pt x="1032" y="2326"/>
                </a:lnTo>
                <a:lnTo>
                  <a:pt x="1339" y="2348"/>
                </a:lnTo>
                <a:lnTo>
                  <a:pt x="1646" y="2304"/>
                </a:lnTo>
                <a:lnTo>
                  <a:pt x="1953" y="2194"/>
                </a:lnTo>
                <a:lnTo>
                  <a:pt x="2260" y="2063"/>
                </a:lnTo>
                <a:lnTo>
                  <a:pt x="2523" y="1909"/>
                </a:lnTo>
                <a:lnTo>
                  <a:pt x="2743" y="1712"/>
                </a:lnTo>
                <a:lnTo>
                  <a:pt x="2918" y="1514"/>
                </a:lnTo>
                <a:lnTo>
                  <a:pt x="3050" y="1295"/>
                </a:lnTo>
                <a:lnTo>
                  <a:pt x="3094" y="1185"/>
                </a:lnTo>
                <a:lnTo>
                  <a:pt x="3115" y="1054"/>
                </a:lnTo>
                <a:lnTo>
                  <a:pt x="3137" y="944"/>
                </a:lnTo>
                <a:lnTo>
                  <a:pt x="3137" y="834"/>
                </a:lnTo>
                <a:lnTo>
                  <a:pt x="3137" y="725"/>
                </a:lnTo>
                <a:lnTo>
                  <a:pt x="3094" y="615"/>
                </a:lnTo>
                <a:lnTo>
                  <a:pt x="3050" y="505"/>
                </a:lnTo>
                <a:lnTo>
                  <a:pt x="2984" y="417"/>
                </a:lnTo>
                <a:lnTo>
                  <a:pt x="2918" y="330"/>
                </a:lnTo>
                <a:lnTo>
                  <a:pt x="2830" y="264"/>
                </a:lnTo>
                <a:lnTo>
                  <a:pt x="2743" y="176"/>
                </a:lnTo>
                <a:lnTo>
                  <a:pt x="2633" y="132"/>
                </a:lnTo>
                <a:lnTo>
                  <a:pt x="2392" y="45"/>
                </a:lnTo>
                <a:lnTo>
                  <a:pt x="21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6"/>
          <p:cNvSpPr/>
          <p:nvPr/>
        </p:nvSpPr>
        <p:spPr>
          <a:xfrm flipH="1">
            <a:off x="366878" y="163919"/>
            <a:ext cx="83715" cy="95060"/>
          </a:xfrm>
          <a:custGeom>
            <a:avLst/>
            <a:gdLst/>
            <a:ahLst/>
            <a:cxnLst/>
            <a:rect l="l" t="t" r="r" b="b"/>
            <a:pathLst>
              <a:path w="2590" h="2941" extrusionOk="0">
                <a:moveTo>
                  <a:pt x="703" y="1"/>
                </a:moveTo>
                <a:lnTo>
                  <a:pt x="593" y="23"/>
                </a:lnTo>
                <a:lnTo>
                  <a:pt x="483" y="67"/>
                </a:lnTo>
                <a:lnTo>
                  <a:pt x="396" y="132"/>
                </a:lnTo>
                <a:lnTo>
                  <a:pt x="286" y="198"/>
                </a:lnTo>
                <a:lnTo>
                  <a:pt x="220" y="286"/>
                </a:lnTo>
                <a:lnTo>
                  <a:pt x="154" y="374"/>
                </a:lnTo>
                <a:lnTo>
                  <a:pt x="110" y="483"/>
                </a:lnTo>
                <a:lnTo>
                  <a:pt x="67" y="593"/>
                </a:lnTo>
                <a:lnTo>
                  <a:pt x="23" y="703"/>
                </a:lnTo>
                <a:lnTo>
                  <a:pt x="1" y="966"/>
                </a:lnTo>
                <a:lnTo>
                  <a:pt x="23" y="1229"/>
                </a:lnTo>
                <a:lnTo>
                  <a:pt x="88" y="1514"/>
                </a:lnTo>
                <a:lnTo>
                  <a:pt x="220" y="1800"/>
                </a:lnTo>
                <a:lnTo>
                  <a:pt x="374" y="2085"/>
                </a:lnTo>
                <a:lnTo>
                  <a:pt x="571" y="2348"/>
                </a:lnTo>
                <a:lnTo>
                  <a:pt x="812" y="2567"/>
                </a:lnTo>
                <a:lnTo>
                  <a:pt x="1054" y="2743"/>
                </a:lnTo>
                <a:lnTo>
                  <a:pt x="1295" y="2852"/>
                </a:lnTo>
                <a:lnTo>
                  <a:pt x="1536" y="2918"/>
                </a:lnTo>
                <a:lnTo>
                  <a:pt x="1646" y="2940"/>
                </a:lnTo>
                <a:lnTo>
                  <a:pt x="1887" y="2940"/>
                </a:lnTo>
                <a:lnTo>
                  <a:pt x="1997" y="2918"/>
                </a:lnTo>
                <a:lnTo>
                  <a:pt x="2107" y="2874"/>
                </a:lnTo>
                <a:lnTo>
                  <a:pt x="2194" y="2809"/>
                </a:lnTo>
                <a:lnTo>
                  <a:pt x="2282" y="2743"/>
                </a:lnTo>
                <a:lnTo>
                  <a:pt x="2370" y="2655"/>
                </a:lnTo>
                <a:lnTo>
                  <a:pt x="2436" y="2567"/>
                </a:lnTo>
                <a:lnTo>
                  <a:pt x="2479" y="2458"/>
                </a:lnTo>
                <a:lnTo>
                  <a:pt x="2523" y="2348"/>
                </a:lnTo>
                <a:lnTo>
                  <a:pt x="2567" y="2238"/>
                </a:lnTo>
                <a:lnTo>
                  <a:pt x="2589" y="1975"/>
                </a:lnTo>
                <a:lnTo>
                  <a:pt x="2567" y="1712"/>
                </a:lnTo>
                <a:lnTo>
                  <a:pt x="2479" y="1427"/>
                </a:lnTo>
                <a:lnTo>
                  <a:pt x="2370" y="1141"/>
                </a:lnTo>
                <a:lnTo>
                  <a:pt x="2216" y="856"/>
                </a:lnTo>
                <a:lnTo>
                  <a:pt x="1997" y="593"/>
                </a:lnTo>
                <a:lnTo>
                  <a:pt x="1777" y="374"/>
                </a:lnTo>
                <a:lnTo>
                  <a:pt x="1536" y="198"/>
                </a:lnTo>
                <a:lnTo>
                  <a:pt x="1295" y="89"/>
                </a:lnTo>
                <a:lnTo>
                  <a:pt x="1054" y="23"/>
                </a:lnTo>
                <a:lnTo>
                  <a:pt x="92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6"/>
          <p:cNvSpPr/>
          <p:nvPr/>
        </p:nvSpPr>
        <p:spPr>
          <a:xfrm flipH="1">
            <a:off x="644820" y="933194"/>
            <a:ext cx="75182" cy="101428"/>
          </a:xfrm>
          <a:custGeom>
            <a:avLst/>
            <a:gdLst/>
            <a:ahLst/>
            <a:cxnLst/>
            <a:rect l="l" t="t" r="r" b="b"/>
            <a:pathLst>
              <a:path w="2326" h="3138" extrusionOk="0">
                <a:moveTo>
                  <a:pt x="746" y="1"/>
                </a:moveTo>
                <a:lnTo>
                  <a:pt x="636" y="23"/>
                </a:lnTo>
                <a:lnTo>
                  <a:pt x="527" y="67"/>
                </a:lnTo>
                <a:lnTo>
                  <a:pt x="439" y="132"/>
                </a:lnTo>
                <a:lnTo>
                  <a:pt x="351" y="198"/>
                </a:lnTo>
                <a:lnTo>
                  <a:pt x="263" y="286"/>
                </a:lnTo>
                <a:lnTo>
                  <a:pt x="198" y="396"/>
                </a:lnTo>
                <a:lnTo>
                  <a:pt x="132" y="483"/>
                </a:lnTo>
                <a:lnTo>
                  <a:pt x="44" y="725"/>
                </a:lnTo>
                <a:lnTo>
                  <a:pt x="0" y="1010"/>
                </a:lnTo>
                <a:lnTo>
                  <a:pt x="0" y="1295"/>
                </a:lnTo>
                <a:lnTo>
                  <a:pt x="22" y="1602"/>
                </a:lnTo>
                <a:lnTo>
                  <a:pt x="110" y="1931"/>
                </a:lnTo>
                <a:lnTo>
                  <a:pt x="242" y="2216"/>
                </a:lnTo>
                <a:lnTo>
                  <a:pt x="395" y="2480"/>
                </a:lnTo>
                <a:lnTo>
                  <a:pt x="592" y="2721"/>
                </a:lnTo>
                <a:lnTo>
                  <a:pt x="790" y="2896"/>
                </a:lnTo>
                <a:lnTo>
                  <a:pt x="1009" y="3028"/>
                </a:lnTo>
                <a:lnTo>
                  <a:pt x="1119" y="3072"/>
                </a:lnTo>
                <a:lnTo>
                  <a:pt x="1229" y="3116"/>
                </a:lnTo>
                <a:lnTo>
                  <a:pt x="1338" y="3138"/>
                </a:lnTo>
                <a:lnTo>
                  <a:pt x="1470" y="3138"/>
                </a:lnTo>
                <a:lnTo>
                  <a:pt x="1580" y="3116"/>
                </a:lnTo>
                <a:lnTo>
                  <a:pt x="1689" y="3094"/>
                </a:lnTo>
                <a:lnTo>
                  <a:pt x="1777" y="3050"/>
                </a:lnTo>
                <a:lnTo>
                  <a:pt x="1887" y="2984"/>
                </a:lnTo>
                <a:lnTo>
                  <a:pt x="1974" y="2918"/>
                </a:lnTo>
                <a:lnTo>
                  <a:pt x="2040" y="2831"/>
                </a:lnTo>
                <a:lnTo>
                  <a:pt x="2106" y="2743"/>
                </a:lnTo>
                <a:lnTo>
                  <a:pt x="2172" y="2633"/>
                </a:lnTo>
                <a:lnTo>
                  <a:pt x="2260" y="2392"/>
                </a:lnTo>
                <a:lnTo>
                  <a:pt x="2325" y="2129"/>
                </a:lnTo>
                <a:lnTo>
                  <a:pt x="2325" y="1821"/>
                </a:lnTo>
                <a:lnTo>
                  <a:pt x="2282" y="1514"/>
                </a:lnTo>
                <a:lnTo>
                  <a:pt x="2194" y="1207"/>
                </a:lnTo>
                <a:lnTo>
                  <a:pt x="2084" y="900"/>
                </a:lnTo>
                <a:lnTo>
                  <a:pt x="1909" y="637"/>
                </a:lnTo>
                <a:lnTo>
                  <a:pt x="1733" y="418"/>
                </a:lnTo>
                <a:lnTo>
                  <a:pt x="1514" y="220"/>
                </a:lnTo>
                <a:lnTo>
                  <a:pt x="1316" y="89"/>
                </a:lnTo>
                <a:lnTo>
                  <a:pt x="1185" y="45"/>
                </a:lnTo>
                <a:lnTo>
                  <a:pt x="1075" y="23"/>
                </a:lnTo>
                <a:lnTo>
                  <a:pt x="96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6"/>
          <p:cNvSpPr/>
          <p:nvPr/>
        </p:nvSpPr>
        <p:spPr>
          <a:xfrm flipH="1">
            <a:off x="345610" y="427670"/>
            <a:ext cx="130486" cy="83004"/>
          </a:xfrm>
          <a:custGeom>
            <a:avLst/>
            <a:gdLst/>
            <a:ahLst/>
            <a:cxnLst/>
            <a:rect l="l" t="t" r="r" b="b"/>
            <a:pathLst>
              <a:path w="4037" h="2568" extrusionOk="0">
                <a:moveTo>
                  <a:pt x="1821" y="1"/>
                </a:moveTo>
                <a:lnTo>
                  <a:pt x="1601" y="23"/>
                </a:lnTo>
                <a:lnTo>
                  <a:pt x="1228" y="110"/>
                </a:lnTo>
                <a:lnTo>
                  <a:pt x="877" y="220"/>
                </a:lnTo>
                <a:lnTo>
                  <a:pt x="724" y="286"/>
                </a:lnTo>
                <a:lnTo>
                  <a:pt x="592" y="374"/>
                </a:lnTo>
                <a:lnTo>
                  <a:pt x="461" y="461"/>
                </a:lnTo>
                <a:lnTo>
                  <a:pt x="351" y="571"/>
                </a:lnTo>
                <a:lnTo>
                  <a:pt x="241" y="681"/>
                </a:lnTo>
                <a:lnTo>
                  <a:pt x="154" y="790"/>
                </a:lnTo>
                <a:lnTo>
                  <a:pt x="88" y="900"/>
                </a:lnTo>
                <a:lnTo>
                  <a:pt x="44" y="1032"/>
                </a:lnTo>
                <a:lnTo>
                  <a:pt x="0" y="1141"/>
                </a:lnTo>
                <a:lnTo>
                  <a:pt x="0" y="1273"/>
                </a:lnTo>
                <a:lnTo>
                  <a:pt x="0" y="1405"/>
                </a:lnTo>
                <a:lnTo>
                  <a:pt x="44" y="1536"/>
                </a:lnTo>
                <a:lnTo>
                  <a:pt x="88" y="1668"/>
                </a:lnTo>
                <a:lnTo>
                  <a:pt x="154" y="1778"/>
                </a:lnTo>
                <a:lnTo>
                  <a:pt x="241" y="1887"/>
                </a:lnTo>
                <a:lnTo>
                  <a:pt x="351" y="1997"/>
                </a:lnTo>
                <a:lnTo>
                  <a:pt x="461" y="2085"/>
                </a:lnTo>
                <a:lnTo>
                  <a:pt x="592" y="2172"/>
                </a:lnTo>
                <a:lnTo>
                  <a:pt x="724" y="2260"/>
                </a:lnTo>
                <a:lnTo>
                  <a:pt x="877" y="2348"/>
                </a:lnTo>
                <a:lnTo>
                  <a:pt x="1228" y="2458"/>
                </a:lnTo>
                <a:lnTo>
                  <a:pt x="1601" y="2523"/>
                </a:lnTo>
                <a:lnTo>
                  <a:pt x="1821" y="2545"/>
                </a:lnTo>
                <a:lnTo>
                  <a:pt x="2018" y="2567"/>
                </a:lnTo>
                <a:lnTo>
                  <a:pt x="2216" y="2545"/>
                </a:lnTo>
                <a:lnTo>
                  <a:pt x="2435" y="2523"/>
                </a:lnTo>
                <a:lnTo>
                  <a:pt x="2808" y="2458"/>
                </a:lnTo>
                <a:lnTo>
                  <a:pt x="3159" y="2348"/>
                </a:lnTo>
                <a:lnTo>
                  <a:pt x="3312" y="2260"/>
                </a:lnTo>
                <a:lnTo>
                  <a:pt x="3444" y="2172"/>
                </a:lnTo>
                <a:lnTo>
                  <a:pt x="3576" y="2085"/>
                </a:lnTo>
                <a:lnTo>
                  <a:pt x="3685" y="1997"/>
                </a:lnTo>
                <a:lnTo>
                  <a:pt x="3795" y="1887"/>
                </a:lnTo>
                <a:lnTo>
                  <a:pt x="3883" y="1778"/>
                </a:lnTo>
                <a:lnTo>
                  <a:pt x="3948" y="1668"/>
                </a:lnTo>
                <a:lnTo>
                  <a:pt x="3992" y="1536"/>
                </a:lnTo>
                <a:lnTo>
                  <a:pt x="4036" y="1405"/>
                </a:lnTo>
                <a:lnTo>
                  <a:pt x="4036" y="1273"/>
                </a:lnTo>
                <a:lnTo>
                  <a:pt x="4036" y="1141"/>
                </a:lnTo>
                <a:lnTo>
                  <a:pt x="3992" y="1032"/>
                </a:lnTo>
                <a:lnTo>
                  <a:pt x="3948" y="900"/>
                </a:lnTo>
                <a:lnTo>
                  <a:pt x="3883" y="790"/>
                </a:lnTo>
                <a:lnTo>
                  <a:pt x="3795" y="681"/>
                </a:lnTo>
                <a:lnTo>
                  <a:pt x="3685" y="571"/>
                </a:lnTo>
                <a:lnTo>
                  <a:pt x="3576" y="461"/>
                </a:lnTo>
                <a:lnTo>
                  <a:pt x="3444" y="374"/>
                </a:lnTo>
                <a:lnTo>
                  <a:pt x="3312" y="286"/>
                </a:lnTo>
                <a:lnTo>
                  <a:pt x="3159" y="220"/>
                </a:lnTo>
                <a:lnTo>
                  <a:pt x="2808" y="110"/>
                </a:lnTo>
                <a:lnTo>
                  <a:pt x="2435" y="23"/>
                </a:lnTo>
                <a:lnTo>
                  <a:pt x="22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6"/>
          <p:cNvSpPr/>
          <p:nvPr/>
        </p:nvSpPr>
        <p:spPr>
          <a:xfrm flipH="1">
            <a:off x="362644" y="874367"/>
            <a:ext cx="110640" cy="146065"/>
          </a:xfrm>
          <a:custGeom>
            <a:avLst/>
            <a:gdLst/>
            <a:ahLst/>
            <a:cxnLst/>
            <a:rect l="l" t="t" r="r" b="b"/>
            <a:pathLst>
              <a:path w="3423" h="4519" extrusionOk="0">
                <a:moveTo>
                  <a:pt x="2085" y="0"/>
                </a:moveTo>
                <a:lnTo>
                  <a:pt x="1909" y="22"/>
                </a:lnTo>
                <a:lnTo>
                  <a:pt x="1756" y="66"/>
                </a:lnTo>
                <a:lnTo>
                  <a:pt x="1580" y="132"/>
                </a:lnTo>
                <a:lnTo>
                  <a:pt x="1427" y="198"/>
                </a:lnTo>
                <a:lnTo>
                  <a:pt x="1273" y="307"/>
                </a:lnTo>
                <a:lnTo>
                  <a:pt x="1119" y="417"/>
                </a:lnTo>
                <a:lnTo>
                  <a:pt x="966" y="571"/>
                </a:lnTo>
                <a:lnTo>
                  <a:pt x="812" y="702"/>
                </a:lnTo>
                <a:lnTo>
                  <a:pt x="681" y="878"/>
                </a:lnTo>
                <a:lnTo>
                  <a:pt x="549" y="1053"/>
                </a:lnTo>
                <a:lnTo>
                  <a:pt x="439" y="1251"/>
                </a:lnTo>
                <a:lnTo>
                  <a:pt x="330" y="1470"/>
                </a:lnTo>
                <a:lnTo>
                  <a:pt x="220" y="1689"/>
                </a:lnTo>
                <a:lnTo>
                  <a:pt x="154" y="1909"/>
                </a:lnTo>
                <a:lnTo>
                  <a:pt x="89" y="2128"/>
                </a:lnTo>
                <a:lnTo>
                  <a:pt x="45" y="2347"/>
                </a:lnTo>
                <a:lnTo>
                  <a:pt x="23" y="2567"/>
                </a:lnTo>
                <a:lnTo>
                  <a:pt x="1" y="2786"/>
                </a:lnTo>
                <a:lnTo>
                  <a:pt x="1" y="3005"/>
                </a:lnTo>
                <a:lnTo>
                  <a:pt x="23" y="3203"/>
                </a:lnTo>
                <a:lnTo>
                  <a:pt x="67" y="3400"/>
                </a:lnTo>
                <a:lnTo>
                  <a:pt x="110" y="3576"/>
                </a:lnTo>
                <a:lnTo>
                  <a:pt x="176" y="3751"/>
                </a:lnTo>
                <a:lnTo>
                  <a:pt x="264" y="3905"/>
                </a:lnTo>
                <a:lnTo>
                  <a:pt x="352" y="4036"/>
                </a:lnTo>
                <a:lnTo>
                  <a:pt x="461" y="4168"/>
                </a:lnTo>
                <a:lnTo>
                  <a:pt x="593" y="4278"/>
                </a:lnTo>
                <a:lnTo>
                  <a:pt x="725" y="4365"/>
                </a:lnTo>
                <a:lnTo>
                  <a:pt x="878" y="4453"/>
                </a:lnTo>
                <a:lnTo>
                  <a:pt x="1032" y="4497"/>
                </a:lnTo>
                <a:lnTo>
                  <a:pt x="1185" y="4519"/>
                </a:lnTo>
                <a:lnTo>
                  <a:pt x="1361" y="4519"/>
                </a:lnTo>
                <a:lnTo>
                  <a:pt x="1514" y="4497"/>
                </a:lnTo>
                <a:lnTo>
                  <a:pt x="1690" y="4453"/>
                </a:lnTo>
                <a:lnTo>
                  <a:pt x="1843" y="4387"/>
                </a:lnTo>
                <a:lnTo>
                  <a:pt x="2019" y="4321"/>
                </a:lnTo>
                <a:lnTo>
                  <a:pt x="2172" y="4212"/>
                </a:lnTo>
                <a:lnTo>
                  <a:pt x="2326" y="4102"/>
                </a:lnTo>
                <a:lnTo>
                  <a:pt x="2479" y="3971"/>
                </a:lnTo>
                <a:lnTo>
                  <a:pt x="2633" y="3817"/>
                </a:lnTo>
                <a:lnTo>
                  <a:pt x="2765" y="3641"/>
                </a:lnTo>
                <a:lnTo>
                  <a:pt x="2896" y="3466"/>
                </a:lnTo>
                <a:lnTo>
                  <a:pt x="3006" y="3269"/>
                </a:lnTo>
                <a:lnTo>
                  <a:pt x="3116" y="3049"/>
                </a:lnTo>
                <a:lnTo>
                  <a:pt x="3203" y="2830"/>
                </a:lnTo>
                <a:lnTo>
                  <a:pt x="3291" y="2611"/>
                </a:lnTo>
                <a:lnTo>
                  <a:pt x="3357" y="2391"/>
                </a:lnTo>
                <a:lnTo>
                  <a:pt x="3401" y="2172"/>
                </a:lnTo>
                <a:lnTo>
                  <a:pt x="3423" y="1952"/>
                </a:lnTo>
                <a:lnTo>
                  <a:pt x="3423" y="1733"/>
                </a:lnTo>
                <a:lnTo>
                  <a:pt x="3423" y="1514"/>
                </a:lnTo>
                <a:lnTo>
                  <a:pt x="3401" y="1316"/>
                </a:lnTo>
                <a:lnTo>
                  <a:pt x="3379" y="1119"/>
                </a:lnTo>
                <a:lnTo>
                  <a:pt x="3313" y="943"/>
                </a:lnTo>
                <a:lnTo>
                  <a:pt x="3247" y="768"/>
                </a:lnTo>
                <a:lnTo>
                  <a:pt x="3181" y="614"/>
                </a:lnTo>
                <a:lnTo>
                  <a:pt x="3072" y="483"/>
                </a:lnTo>
                <a:lnTo>
                  <a:pt x="2962" y="351"/>
                </a:lnTo>
                <a:lnTo>
                  <a:pt x="2852" y="241"/>
                </a:lnTo>
                <a:lnTo>
                  <a:pt x="2721" y="154"/>
                </a:lnTo>
                <a:lnTo>
                  <a:pt x="2567" y="66"/>
                </a:lnTo>
                <a:lnTo>
                  <a:pt x="2414" y="22"/>
                </a:lnTo>
                <a:lnTo>
                  <a:pt x="2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16"/>
          <p:cNvGrpSpPr/>
          <p:nvPr/>
        </p:nvGrpSpPr>
        <p:grpSpPr>
          <a:xfrm>
            <a:off x="78865" y="1371657"/>
            <a:ext cx="406962" cy="269789"/>
            <a:chOff x="1360000" y="2360700"/>
            <a:chExt cx="481100" cy="318900"/>
          </a:xfrm>
        </p:grpSpPr>
        <p:sp>
          <p:nvSpPr>
            <p:cNvPr id="1149" name="Google Shape;1149;p16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16"/>
          <p:cNvGrpSpPr/>
          <p:nvPr/>
        </p:nvGrpSpPr>
        <p:grpSpPr>
          <a:xfrm>
            <a:off x="8282654" y="4274809"/>
            <a:ext cx="704004" cy="701867"/>
            <a:chOff x="4471075" y="334225"/>
            <a:chExt cx="601250" cy="599425"/>
          </a:xfrm>
        </p:grpSpPr>
        <p:sp>
          <p:nvSpPr>
            <p:cNvPr id="1153" name="Google Shape;1153;p16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7"/>
          <p:cNvSpPr txBox="1">
            <a:spLocks noGrp="1"/>
          </p:cNvSpPr>
          <p:nvPr>
            <p:ph type="title"/>
          </p:nvPr>
        </p:nvSpPr>
        <p:spPr>
          <a:xfrm>
            <a:off x="962801" y="1706975"/>
            <a:ext cx="3024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17"/>
          <p:cNvSpPr txBox="1">
            <a:spLocks noGrp="1"/>
          </p:cNvSpPr>
          <p:nvPr>
            <p:ph type="subTitle" idx="1"/>
          </p:nvPr>
        </p:nvSpPr>
        <p:spPr>
          <a:xfrm>
            <a:off x="963426" y="2269525"/>
            <a:ext cx="30237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17"/>
          <p:cNvSpPr/>
          <p:nvPr/>
        </p:nvSpPr>
        <p:spPr>
          <a:xfrm rot="10800000">
            <a:off x="6" y="2"/>
            <a:ext cx="3875406" cy="166361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7"/>
          <p:cNvSpPr/>
          <p:nvPr/>
        </p:nvSpPr>
        <p:spPr>
          <a:xfrm rot="-5400000" flipH="1">
            <a:off x="7512883" y="797765"/>
            <a:ext cx="2395893" cy="866356"/>
          </a:xfrm>
          <a:custGeom>
            <a:avLst/>
            <a:gdLst/>
            <a:ahLst/>
            <a:cxnLst/>
            <a:rect l="l" t="t" r="r" b="b"/>
            <a:pathLst>
              <a:path w="62605" h="22638" extrusionOk="0">
                <a:moveTo>
                  <a:pt x="37049" y="0"/>
                </a:moveTo>
                <a:lnTo>
                  <a:pt x="36150" y="22"/>
                </a:lnTo>
                <a:lnTo>
                  <a:pt x="35251" y="66"/>
                </a:lnTo>
                <a:lnTo>
                  <a:pt x="34351" y="132"/>
                </a:lnTo>
                <a:lnTo>
                  <a:pt x="33452" y="198"/>
                </a:lnTo>
                <a:lnTo>
                  <a:pt x="32553" y="285"/>
                </a:lnTo>
                <a:lnTo>
                  <a:pt x="31631" y="395"/>
                </a:lnTo>
                <a:lnTo>
                  <a:pt x="30732" y="527"/>
                </a:lnTo>
                <a:lnTo>
                  <a:pt x="29833" y="658"/>
                </a:lnTo>
                <a:lnTo>
                  <a:pt x="28933" y="812"/>
                </a:lnTo>
                <a:lnTo>
                  <a:pt x="28056" y="987"/>
                </a:lnTo>
                <a:lnTo>
                  <a:pt x="27156" y="1163"/>
                </a:lnTo>
                <a:lnTo>
                  <a:pt x="26279" y="1360"/>
                </a:lnTo>
                <a:lnTo>
                  <a:pt x="25380" y="1558"/>
                </a:lnTo>
                <a:lnTo>
                  <a:pt x="23647" y="2018"/>
                </a:lnTo>
                <a:lnTo>
                  <a:pt x="21914" y="2501"/>
                </a:lnTo>
                <a:lnTo>
                  <a:pt x="20203" y="3049"/>
                </a:lnTo>
                <a:lnTo>
                  <a:pt x="18536" y="3620"/>
                </a:lnTo>
                <a:lnTo>
                  <a:pt x="16913" y="4212"/>
                </a:lnTo>
                <a:lnTo>
                  <a:pt x="16057" y="4563"/>
                </a:lnTo>
                <a:lnTo>
                  <a:pt x="15202" y="4914"/>
                </a:lnTo>
                <a:lnTo>
                  <a:pt x="14346" y="5309"/>
                </a:lnTo>
                <a:lnTo>
                  <a:pt x="13513" y="5703"/>
                </a:lnTo>
                <a:lnTo>
                  <a:pt x="12679" y="6142"/>
                </a:lnTo>
                <a:lnTo>
                  <a:pt x="11867" y="6581"/>
                </a:lnTo>
                <a:lnTo>
                  <a:pt x="11056" y="7042"/>
                </a:lnTo>
                <a:lnTo>
                  <a:pt x="10288" y="7546"/>
                </a:lnTo>
                <a:lnTo>
                  <a:pt x="9498" y="8051"/>
                </a:lnTo>
                <a:lnTo>
                  <a:pt x="8753" y="8599"/>
                </a:lnTo>
                <a:lnTo>
                  <a:pt x="8029" y="9169"/>
                </a:lnTo>
                <a:lnTo>
                  <a:pt x="7305" y="9740"/>
                </a:lnTo>
                <a:lnTo>
                  <a:pt x="6625" y="10354"/>
                </a:lnTo>
                <a:lnTo>
                  <a:pt x="5945" y="10990"/>
                </a:lnTo>
                <a:lnTo>
                  <a:pt x="5309" y="11670"/>
                </a:lnTo>
                <a:lnTo>
                  <a:pt x="4695" y="12350"/>
                </a:lnTo>
                <a:lnTo>
                  <a:pt x="4234" y="12898"/>
                </a:lnTo>
                <a:lnTo>
                  <a:pt x="3773" y="13469"/>
                </a:lnTo>
                <a:lnTo>
                  <a:pt x="3356" y="14061"/>
                </a:lnTo>
                <a:lnTo>
                  <a:pt x="2962" y="14653"/>
                </a:lnTo>
                <a:lnTo>
                  <a:pt x="2589" y="15267"/>
                </a:lnTo>
                <a:lnTo>
                  <a:pt x="2238" y="15882"/>
                </a:lnTo>
                <a:lnTo>
                  <a:pt x="1887" y="16518"/>
                </a:lnTo>
                <a:lnTo>
                  <a:pt x="1580" y="17176"/>
                </a:lnTo>
                <a:lnTo>
                  <a:pt x="1295" y="17834"/>
                </a:lnTo>
                <a:lnTo>
                  <a:pt x="1031" y="18492"/>
                </a:lnTo>
                <a:lnTo>
                  <a:pt x="812" y="19172"/>
                </a:lnTo>
                <a:lnTo>
                  <a:pt x="593" y="19852"/>
                </a:lnTo>
                <a:lnTo>
                  <a:pt x="395" y="20532"/>
                </a:lnTo>
                <a:lnTo>
                  <a:pt x="242" y="21234"/>
                </a:lnTo>
                <a:lnTo>
                  <a:pt x="110" y="21936"/>
                </a:lnTo>
                <a:lnTo>
                  <a:pt x="0" y="22638"/>
                </a:lnTo>
                <a:lnTo>
                  <a:pt x="62407" y="22638"/>
                </a:lnTo>
                <a:lnTo>
                  <a:pt x="62495" y="21980"/>
                </a:lnTo>
                <a:lnTo>
                  <a:pt x="62560" y="21322"/>
                </a:lnTo>
                <a:lnTo>
                  <a:pt x="62582" y="20663"/>
                </a:lnTo>
                <a:lnTo>
                  <a:pt x="62604" y="19983"/>
                </a:lnTo>
                <a:lnTo>
                  <a:pt x="62604" y="19325"/>
                </a:lnTo>
                <a:lnTo>
                  <a:pt x="62582" y="18667"/>
                </a:lnTo>
                <a:lnTo>
                  <a:pt x="62516" y="18009"/>
                </a:lnTo>
                <a:lnTo>
                  <a:pt x="62451" y="17373"/>
                </a:lnTo>
                <a:lnTo>
                  <a:pt x="62341" y="16715"/>
                </a:lnTo>
                <a:lnTo>
                  <a:pt x="62231" y="16057"/>
                </a:lnTo>
                <a:lnTo>
                  <a:pt x="62078" y="15421"/>
                </a:lnTo>
                <a:lnTo>
                  <a:pt x="61924" y="14785"/>
                </a:lnTo>
                <a:lnTo>
                  <a:pt x="61727" y="14149"/>
                </a:lnTo>
                <a:lnTo>
                  <a:pt x="61507" y="13534"/>
                </a:lnTo>
                <a:lnTo>
                  <a:pt x="61266" y="12920"/>
                </a:lnTo>
                <a:lnTo>
                  <a:pt x="61003" y="12306"/>
                </a:lnTo>
                <a:lnTo>
                  <a:pt x="60718" y="11736"/>
                </a:lnTo>
                <a:lnTo>
                  <a:pt x="60411" y="11165"/>
                </a:lnTo>
                <a:lnTo>
                  <a:pt x="60104" y="10617"/>
                </a:lnTo>
                <a:lnTo>
                  <a:pt x="59753" y="10091"/>
                </a:lnTo>
                <a:lnTo>
                  <a:pt x="59402" y="9564"/>
                </a:lnTo>
                <a:lnTo>
                  <a:pt x="59029" y="9060"/>
                </a:lnTo>
                <a:lnTo>
                  <a:pt x="58634" y="8555"/>
                </a:lnTo>
                <a:lnTo>
                  <a:pt x="58217" y="8072"/>
                </a:lnTo>
                <a:lnTo>
                  <a:pt x="57800" y="7612"/>
                </a:lnTo>
                <a:lnTo>
                  <a:pt x="57362" y="7151"/>
                </a:lnTo>
                <a:lnTo>
                  <a:pt x="56901" y="6712"/>
                </a:lnTo>
                <a:lnTo>
                  <a:pt x="56418" y="6274"/>
                </a:lnTo>
                <a:lnTo>
                  <a:pt x="55936" y="5857"/>
                </a:lnTo>
                <a:lnTo>
                  <a:pt x="55453" y="5462"/>
                </a:lnTo>
                <a:lnTo>
                  <a:pt x="54949" y="5067"/>
                </a:lnTo>
                <a:lnTo>
                  <a:pt x="54422" y="4694"/>
                </a:lnTo>
                <a:lnTo>
                  <a:pt x="53896" y="4343"/>
                </a:lnTo>
                <a:lnTo>
                  <a:pt x="53347" y="3992"/>
                </a:lnTo>
                <a:lnTo>
                  <a:pt x="52799" y="3663"/>
                </a:lnTo>
                <a:lnTo>
                  <a:pt x="52229" y="3356"/>
                </a:lnTo>
                <a:lnTo>
                  <a:pt x="51658" y="3049"/>
                </a:lnTo>
                <a:lnTo>
                  <a:pt x="51088" y="2764"/>
                </a:lnTo>
                <a:lnTo>
                  <a:pt x="50496" y="2479"/>
                </a:lnTo>
                <a:lnTo>
                  <a:pt x="49904" y="2238"/>
                </a:lnTo>
                <a:lnTo>
                  <a:pt x="49311" y="1996"/>
                </a:lnTo>
                <a:lnTo>
                  <a:pt x="48697" y="1755"/>
                </a:lnTo>
                <a:lnTo>
                  <a:pt x="48083" y="1536"/>
                </a:lnTo>
                <a:lnTo>
                  <a:pt x="47469" y="1338"/>
                </a:lnTo>
                <a:lnTo>
                  <a:pt x="46855" y="1163"/>
                </a:lnTo>
                <a:lnTo>
                  <a:pt x="46240" y="987"/>
                </a:lnTo>
                <a:lnTo>
                  <a:pt x="45604" y="856"/>
                </a:lnTo>
                <a:lnTo>
                  <a:pt x="44990" y="702"/>
                </a:lnTo>
                <a:lnTo>
                  <a:pt x="44113" y="549"/>
                </a:lnTo>
                <a:lnTo>
                  <a:pt x="43257" y="395"/>
                </a:lnTo>
                <a:lnTo>
                  <a:pt x="42380" y="285"/>
                </a:lnTo>
                <a:lnTo>
                  <a:pt x="41502" y="176"/>
                </a:lnTo>
                <a:lnTo>
                  <a:pt x="40625" y="110"/>
                </a:lnTo>
                <a:lnTo>
                  <a:pt x="39726" y="44"/>
                </a:lnTo>
                <a:lnTo>
                  <a:pt x="38848" y="22"/>
                </a:lnTo>
                <a:lnTo>
                  <a:pt x="379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17"/>
          <p:cNvGrpSpPr/>
          <p:nvPr/>
        </p:nvGrpSpPr>
        <p:grpSpPr>
          <a:xfrm>
            <a:off x="7907862" y="3974460"/>
            <a:ext cx="1045827" cy="1035871"/>
            <a:chOff x="3757075" y="4675675"/>
            <a:chExt cx="808900" cy="801200"/>
          </a:xfrm>
        </p:grpSpPr>
        <p:sp>
          <p:nvSpPr>
            <p:cNvPr id="1173" name="Google Shape;1173;p17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7" name="Google Shape;1187;p17"/>
          <p:cNvSpPr/>
          <p:nvPr/>
        </p:nvSpPr>
        <p:spPr>
          <a:xfrm>
            <a:off x="-119650" y="170697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17"/>
          <p:cNvGrpSpPr/>
          <p:nvPr/>
        </p:nvGrpSpPr>
        <p:grpSpPr>
          <a:xfrm>
            <a:off x="8052000" y="225275"/>
            <a:ext cx="757550" cy="809223"/>
            <a:chOff x="7402113" y="2596025"/>
            <a:chExt cx="757550" cy="809223"/>
          </a:xfrm>
        </p:grpSpPr>
        <p:sp>
          <p:nvSpPr>
            <p:cNvPr id="1189" name="Google Shape;1189;p17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17"/>
          <p:cNvGrpSpPr/>
          <p:nvPr/>
        </p:nvGrpSpPr>
        <p:grpSpPr>
          <a:xfrm>
            <a:off x="334459" y="4422959"/>
            <a:ext cx="757553" cy="461181"/>
            <a:chOff x="4910100" y="4618225"/>
            <a:chExt cx="1410450" cy="858650"/>
          </a:xfrm>
        </p:grpSpPr>
        <p:sp>
          <p:nvSpPr>
            <p:cNvPr id="1234" name="Google Shape;1234;p17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8"/>
          <p:cNvSpPr txBox="1">
            <a:spLocks noGrp="1"/>
          </p:cNvSpPr>
          <p:nvPr>
            <p:ph type="body" idx="1"/>
          </p:nvPr>
        </p:nvSpPr>
        <p:spPr>
          <a:xfrm>
            <a:off x="794950" y="1631950"/>
            <a:ext cx="3749400" cy="2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245" name="Google Shape;1245;p18"/>
          <p:cNvSpPr txBox="1">
            <a:spLocks noGrp="1"/>
          </p:cNvSpPr>
          <p:nvPr>
            <p:ph type="body" idx="2"/>
          </p:nvPr>
        </p:nvSpPr>
        <p:spPr>
          <a:xfrm>
            <a:off x="4599650" y="1631950"/>
            <a:ext cx="3749400" cy="2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246" name="Google Shape;124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8"/>
          <p:cNvSpPr txBox="1">
            <a:spLocks noGrp="1"/>
          </p:cNvSpPr>
          <p:nvPr>
            <p:ph type="subTitle" idx="3"/>
          </p:nvPr>
        </p:nvSpPr>
        <p:spPr>
          <a:xfrm>
            <a:off x="2226900" y="1086113"/>
            <a:ext cx="46902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8" name="Google Shape;1248;p18"/>
          <p:cNvSpPr/>
          <p:nvPr/>
        </p:nvSpPr>
        <p:spPr>
          <a:xfrm>
            <a:off x="0" y="0"/>
            <a:ext cx="1746100" cy="1611725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8"/>
          <p:cNvSpPr/>
          <p:nvPr/>
        </p:nvSpPr>
        <p:spPr>
          <a:xfrm>
            <a:off x="4679781" y="45775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18"/>
          <p:cNvGrpSpPr/>
          <p:nvPr/>
        </p:nvGrpSpPr>
        <p:grpSpPr>
          <a:xfrm>
            <a:off x="7727425" y="259710"/>
            <a:ext cx="1045827" cy="1035871"/>
            <a:chOff x="3757075" y="4675675"/>
            <a:chExt cx="808900" cy="801200"/>
          </a:xfrm>
        </p:grpSpPr>
        <p:sp>
          <p:nvSpPr>
            <p:cNvPr id="1251" name="Google Shape;1251;p18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5" name="Google Shape;1265;p18"/>
          <p:cNvSpPr/>
          <p:nvPr/>
        </p:nvSpPr>
        <p:spPr>
          <a:xfrm>
            <a:off x="-319675" y="161892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6" name="Google Shape;1266;p18"/>
          <p:cNvGrpSpPr/>
          <p:nvPr/>
        </p:nvGrpSpPr>
        <p:grpSpPr>
          <a:xfrm>
            <a:off x="7343303" y="4278299"/>
            <a:ext cx="1256167" cy="865198"/>
            <a:chOff x="9429615" y="3446049"/>
            <a:chExt cx="1256167" cy="865198"/>
          </a:xfrm>
        </p:grpSpPr>
        <p:sp>
          <p:nvSpPr>
            <p:cNvPr id="1267" name="Google Shape;1267;p18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extrusionOk="0">
                  <a:moveTo>
                    <a:pt x="2921" y="1"/>
                  </a:move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fill="none" extrusionOk="0">
                  <a:moveTo>
                    <a:pt x="9576" y="167"/>
                  </a:move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lnTo>
                    <a:pt x="4788" y="1"/>
                  </a:lnTo>
                  <a:lnTo>
                    <a:pt x="4788" y="1"/>
                  </a:lnTo>
                  <a:lnTo>
                    <a:pt x="2921" y="1"/>
                  </a:ln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9803526" y="3919306"/>
              <a:ext cx="464810" cy="11419"/>
            </a:xfrm>
            <a:custGeom>
              <a:avLst/>
              <a:gdLst/>
              <a:ahLst/>
              <a:cxnLst/>
              <a:rect l="l" t="t" r="r" b="b"/>
              <a:pathLst>
                <a:path w="9077" h="223" extrusionOk="0">
                  <a:moveTo>
                    <a:pt x="998" y="1"/>
                  </a:moveTo>
                  <a:lnTo>
                    <a:pt x="998" y="130"/>
                  </a:lnTo>
                  <a:lnTo>
                    <a:pt x="296" y="93"/>
                  </a:lnTo>
                  <a:lnTo>
                    <a:pt x="296" y="38"/>
                  </a:lnTo>
                  <a:lnTo>
                    <a:pt x="74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93" y="130"/>
                  </a:lnTo>
                  <a:lnTo>
                    <a:pt x="351" y="167"/>
                  </a:lnTo>
                  <a:lnTo>
                    <a:pt x="1331" y="204"/>
                  </a:lnTo>
                  <a:lnTo>
                    <a:pt x="2773" y="223"/>
                  </a:lnTo>
                  <a:lnTo>
                    <a:pt x="6304" y="223"/>
                  </a:lnTo>
                  <a:lnTo>
                    <a:pt x="7746" y="204"/>
                  </a:lnTo>
                  <a:lnTo>
                    <a:pt x="8707" y="167"/>
                  </a:lnTo>
                  <a:lnTo>
                    <a:pt x="8984" y="130"/>
                  </a:lnTo>
                  <a:lnTo>
                    <a:pt x="9039" y="112"/>
                  </a:lnTo>
                  <a:lnTo>
                    <a:pt x="9076" y="93"/>
                  </a:lnTo>
                  <a:lnTo>
                    <a:pt x="9058" y="93"/>
                  </a:lnTo>
                  <a:lnTo>
                    <a:pt x="9003" y="75"/>
                  </a:lnTo>
                  <a:lnTo>
                    <a:pt x="8818" y="56"/>
                  </a:lnTo>
                  <a:lnTo>
                    <a:pt x="8152" y="1"/>
                  </a:lnTo>
                  <a:lnTo>
                    <a:pt x="8208" y="75"/>
                  </a:lnTo>
                  <a:lnTo>
                    <a:pt x="7394" y="112"/>
                  </a:lnTo>
                  <a:lnTo>
                    <a:pt x="6525" y="130"/>
                  </a:lnTo>
                  <a:lnTo>
                    <a:pt x="5620" y="149"/>
                  </a:lnTo>
                  <a:lnTo>
                    <a:pt x="4677" y="167"/>
                  </a:lnTo>
                  <a:lnTo>
                    <a:pt x="3346" y="149"/>
                  </a:lnTo>
                  <a:lnTo>
                    <a:pt x="2071" y="112"/>
                  </a:lnTo>
                  <a:lnTo>
                    <a:pt x="2071" y="167"/>
                  </a:lnTo>
                  <a:lnTo>
                    <a:pt x="1368" y="130"/>
                  </a:lnTo>
                  <a:lnTo>
                    <a:pt x="1368" y="93"/>
                  </a:lnTo>
                  <a:lnTo>
                    <a:pt x="1054" y="7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9870709" y="3446049"/>
              <a:ext cx="154339" cy="181787"/>
            </a:xfrm>
            <a:custGeom>
              <a:avLst/>
              <a:gdLst/>
              <a:ahLst/>
              <a:cxnLst/>
              <a:rect l="l" t="t" r="r" b="b"/>
              <a:pathLst>
                <a:path w="3014" h="3550" extrusionOk="0">
                  <a:moveTo>
                    <a:pt x="1" y="0"/>
                  </a:moveTo>
                  <a:lnTo>
                    <a:pt x="38" y="222"/>
                  </a:lnTo>
                  <a:lnTo>
                    <a:pt x="112" y="444"/>
                  </a:lnTo>
                  <a:lnTo>
                    <a:pt x="185" y="666"/>
                  </a:lnTo>
                  <a:lnTo>
                    <a:pt x="278" y="906"/>
                  </a:lnTo>
                  <a:lnTo>
                    <a:pt x="389" y="1128"/>
                  </a:lnTo>
                  <a:lnTo>
                    <a:pt x="537" y="1368"/>
                  </a:lnTo>
                  <a:lnTo>
                    <a:pt x="703" y="1590"/>
                  </a:lnTo>
                  <a:lnTo>
                    <a:pt x="869" y="1830"/>
                  </a:lnTo>
                  <a:lnTo>
                    <a:pt x="1054" y="2033"/>
                  </a:lnTo>
                  <a:lnTo>
                    <a:pt x="1258" y="2237"/>
                  </a:lnTo>
                  <a:lnTo>
                    <a:pt x="1498" y="2422"/>
                  </a:lnTo>
                  <a:lnTo>
                    <a:pt x="1738" y="2625"/>
                  </a:lnTo>
                  <a:lnTo>
                    <a:pt x="2274" y="3050"/>
                  </a:lnTo>
                  <a:lnTo>
                    <a:pt x="2570" y="3290"/>
                  </a:lnTo>
                  <a:lnTo>
                    <a:pt x="2866" y="3549"/>
                  </a:lnTo>
                  <a:lnTo>
                    <a:pt x="2958" y="3124"/>
                  </a:lnTo>
                  <a:lnTo>
                    <a:pt x="3014" y="2736"/>
                  </a:lnTo>
                  <a:lnTo>
                    <a:pt x="3014" y="2366"/>
                  </a:lnTo>
                  <a:lnTo>
                    <a:pt x="2977" y="2033"/>
                  </a:lnTo>
                  <a:lnTo>
                    <a:pt x="2921" y="1738"/>
                  </a:lnTo>
                  <a:lnTo>
                    <a:pt x="2810" y="1460"/>
                  </a:lnTo>
                  <a:lnTo>
                    <a:pt x="2663" y="1202"/>
                  </a:lnTo>
                  <a:lnTo>
                    <a:pt x="2496" y="980"/>
                  </a:lnTo>
                  <a:lnTo>
                    <a:pt x="2293" y="776"/>
                  </a:lnTo>
                  <a:lnTo>
                    <a:pt x="2053" y="610"/>
                  </a:lnTo>
                  <a:lnTo>
                    <a:pt x="1775" y="444"/>
                  </a:lnTo>
                  <a:lnTo>
                    <a:pt x="1479" y="314"/>
                  </a:lnTo>
                  <a:lnTo>
                    <a:pt x="1147" y="203"/>
                  </a:lnTo>
                  <a:lnTo>
                    <a:pt x="796" y="111"/>
                  </a:lnTo>
                  <a:lnTo>
                    <a:pt x="40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9909524" y="3474418"/>
              <a:ext cx="120286" cy="430757"/>
            </a:xfrm>
            <a:custGeom>
              <a:avLst/>
              <a:gdLst/>
              <a:ahLst/>
              <a:cxnLst/>
              <a:rect l="l" t="t" r="r" b="b"/>
              <a:pathLst>
                <a:path w="2349" h="8412" extrusionOk="0">
                  <a:moveTo>
                    <a:pt x="1" y="1"/>
                  </a:moveTo>
                  <a:lnTo>
                    <a:pt x="315" y="333"/>
                  </a:lnTo>
                  <a:lnTo>
                    <a:pt x="629" y="666"/>
                  </a:lnTo>
                  <a:lnTo>
                    <a:pt x="943" y="1017"/>
                  </a:lnTo>
                  <a:lnTo>
                    <a:pt x="1221" y="1387"/>
                  </a:lnTo>
                  <a:lnTo>
                    <a:pt x="1461" y="1775"/>
                  </a:lnTo>
                  <a:lnTo>
                    <a:pt x="1701" y="2163"/>
                  </a:lnTo>
                  <a:lnTo>
                    <a:pt x="1905" y="2552"/>
                  </a:lnTo>
                  <a:lnTo>
                    <a:pt x="1997" y="2773"/>
                  </a:lnTo>
                  <a:lnTo>
                    <a:pt x="2034" y="2884"/>
                  </a:lnTo>
                  <a:lnTo>
                    <a:pt x="2052" y="3014"/>
                  </a:lnTo>
                  <a:lnTo>
                    <a:pt x="2089" y="3346"/>
                  </a:lnTo>
                  <a:lnTo>
                    <a:pt x="2126" y="3753"/>
                  </a:lnTo>
                  <a:lnTo>
                    <a:pt x="2145" y="4603"/>
                  </a:lnTo>
                  <a:lnTo>
                    <a:pt x="2145" y="5103"/>
                  </a:lnTo>
                  <a:lnTo>
                    <a:pt x="2108" y="5583"/>
                  </a:lnTo>
                  <a:lnTo>
                    <a:pt x="2034" y="6526"/>
                  </a:lnTo>
                  <a:lnTo>
                    <a:pt x="1960" y="7450"/>
                  </a:lnTo>
                  <a:lnTo>
                    <a:pt x="1923" y="7931"/>
                  </a:lnTo>
                  <a:lnTo>
                    <a:pt x="1923" y="8411"/>
                  </a:lnTo>
                  <a:lnTo>
                    <a:pt x="2348" y="8411"/>
                  </a:lnTo>
                  <a:lnTo>
                    <a:pt x="2293" y="7709"/>
                  </a:lnTo>
                  <a:lnTo>
                    <a:pt x="2256" y="7062"/>
                  </a:lnTo>
                  <a:lnTo>
                    <a:pt x="2237" y="6766"/>
                  </a:lnTo>
                  <a:lnTo>
                    <a:pt x="2256" y="6489"/>
                  </a:lnTo>
                  <a:lnTo>
                    <a:pt x="2293" y="5879"/>
                  </a:lnTo>
                  <a:lnTo>
                    <a:pt x="2311" y="5140"/>
                  </a:lnTo>
                  <a:lnTo>
                    <a:pt x="2293" y="4419"/>
                  </a:lnTo>
                  <a:lnTo>
                    <a:pt x="2274" y="4123"/>
                  </a:lnTo>
                  <a:lnTo>
                    <a:pt x="2256" y="3901"/>
                  </a:lnTo>
                  <a:lnTo>
                    <a:pt x="2237" y="3550"/>
                  </a:lnTo>
                  <a:lnTo>
                    <a:pt x="2200" y="3236"/>
                  </a:lnTo>
                  <a:lnTo>
                    <a:pt x="2145" y="2940"/>
                  </a:lnTo>
                  <a:lnTo>
                    <a:pt x="2145" y="2884"/>
                  </a:lnTo>
                  <a:lnTo>
                    <a:pt x="2089" y="2736"/>
                  </a:lnTo>
                  <a:lnTo>
                    <a:pt x="1997" y="2478"/>
                  </a:lnTo>
                  <a:lnTo>
                    <a:pt x="1812" y="2108"/>
                  </a:lnTo>
                  <a:lnTo>
                    <a:pt x="1590" y="1701"/>
                  </a:lnTo>
                  <a:lnTo>
                    <a:pt x="1461" y="1498"/>
                  </a:lnTo>
                  <a:lnTo>
                    <a:pt x="1331" y="1313"/>
                  </a:lnTo>
                  <a:lnTo>
                    <a:pt x="1036" y="943"/>
                  </a:lnTo>
                  <a:lnTo>
                    <a:pt x="721" y="592"/>
                  </a:lnTo>
                  <a:lnTo>
                    <a:pt x="555" y="426"/>
                  </a:lnTo>
                  <a:lnTo>
                    <a:pt x="389" y="278"/>
                  </a:lnTo>
                  <a:lnTo>
                    <a:pt x="204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9988075" y="3605047"/>
              <a:ext cx="196022" cy="109840"/>
            </a:xfrm>
            <a:custGeom>
              <a:avLst/>
              <a:gdLst/>
              <a:ahLst/>
              <a:cxnLst/>
              <a:rect l="l" t="t" r="r" b="b"/>
              <a:pathLst>
                <a:path w="3828" h="2145" extrusionOk="0">
                  <a:moveTo>
                    <a:pt x="1757" y="1"/>
                  </a:moveTo>
                  <a:lnTo>
                    <a:pt x="1609" y="19"/>
                  </a:lnTo>
                  <a:lnTo>
                    <a:pt x="1461" y="38"/>
                  </a:lnTo>
                  <a:lnTo>
                    <a:pt x="1350" y="75"/>
                  </a:lnTo>
                  <a:lnTo>
                    <a:pt x="1239" y="130"/>
                  </a:lnTo>
                  <a:lnTo>
                    <a:pt x="1128" y="185"/>
                  </a:lnTo>
                  <a:lnTo>
                    <a:pt x="1036" y="259"/>
                  </a:lnTo>
                  <a:lnTo>
                    <a:pt x="888" y="407"/>
                  </a:lnTo>
                  <a:lnTo>
                    <a:pt x="796" y="574"/>
                  </a:lnTo>
                  <a:lnTo>
                    <a:pt x="722" y="703"/>
                  </a:lnTo>
                  <a:lnTo>
                    <a:pt x="666" y="832"/>
                  </a:lnTo>
                  <a:lnTo>
                    <a:pt x="500" y="888"/>
                  </a:lnTo>
                  <a:lnTo>
                    <a:pt x="352" y="962"/>
                  </a:lnTo>
                  <a:lnTo>
                    <a:pt x="186" y="1036"/>
                  </a:lnTo>
                  <a:lnTo>
                    <a:pt x="56" y="1128"/>
                  </a:lnTo>
                  <a:lnTo>
                    <a:pt x="19" y="1184"/>
                  </a:lnTo>
                  <a:lnTo>
                    <a:pt x="1" y="1221"/>
                  </a:lnTo>
                  <a:lnTo>
                    <a:pt x="1" y="1276"/>
                  </a:lnTo>
                  <a:lnTo>
                    <a:pt x="38" y="1313"/>
                  </a:lnTo>
                  <a:lnTo>
                    <a:pt x="112" y="1350"/>
                  </a:lnTo>
                  <a:lnTo>
                    <a:pt x="204" y="1387"/>
                  </a:lnTo>
                  <a:lnTo>
                    <a:pt x="537" y="1442"/>
                  </a:lnTo>
                  <a:lnTo>
                    <a:pt x="981" y="1516"/>
                  </a:lnTo>
                  <a:lnTo>
                    <a:pt x="2108" y="1683"/>
                  </a:lnTo>
                  <a:lnTo>
                    <a:pt x="2663" y="1794"/>
                  </a:lnTo>
                  <a:lnTo>
                    <a:pt x="3180" y="1905"/>
                  </a:lnTo>
                  <a:lnTo>
                    <a:pt x="3384" y="1960"/>
                  </a:lnTo>
                  <a:lnTo>
                    <a:pt x="3568" y="2016"/>
                  </a:lnTo>
                  <a:lnTo>
                    <a:pt x="3716" y="2089"/>
                  </a:lnTo>
                  <a:lnTo>
                    <a:pt x="3827" y="2145"/>
                  </a:lnTo>
                  <a:lnTo>
                    <a:pt x="3827" y="2145"/>
                  </a:lnTo>
                  <a:lnTo>
                    <a:pt x="3790" y="2052"/>
                  </a:lnTo>
                  <a:lnTo>
                    <a:pt x="3698" y="1812"/>
                  </a:lnTo>
                  <a:lnTo>
                    <a:pt x="3550" y="1461"/>
                  </a:lnTo>
                  <a:lnTo>
                    <a:pt x="3458" y="1276"/>
                  </a:lnTo>
                  <a:lnTo>
                    <a:pt x="3347" y="1073"/>
                  </a:lnTo>
                  <a:lnTo>
                    <a:pt x="3199" y="869"/>
                  </a:lnTo>
                  <a:lnTo>
                    <a:pt x="3051" y="685"/>
                  </a:lnTo>
                  <a:lnTo>
                    <a:pt x="2885" y="500"/>
                  </a:lnTo>
                  <a:lnTo>
                    <a:pt x="2700" y="333"/>
                  </a:lnTo>
                  <a:lnTo>
                    <a:pt x="2496" y="204"/>
                  </a:lnTo>
                  <a:lnTo>
                    <a:pt x="2275" y="93"/>
                  </a:lnTo>
                  <a:lnTo>
                    <a:pt x="2145" y="56"/>
                  </a:lnTo>
                  <a:lnTo>
                    <a:pt x="2016" y="19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10160385" y="3662809"/>
              <a:ext cx="20841" cy="44551"/>
            </a:xfrm>
            <a:custGeom>
              <a:avLst/>
              <a:gdLst/>
              <a:ahLst/>
              <a:cxnLst/>
              <a:rect l="l" t="t" r="r" b="b"/>
              <a:pathLst>
                <a:path w="407" h="870" extrusionOk="0">
                  <a:moveTo>
                    <a:pt x="0" y="0"/>
                  </a:moveTo>
                  <a:lnTo>
                    <a:pt x="148" y="259"/>
                  </a:lnTo>
                  <a:lnTo>
                    <a:pt x="259" y="499"/>
                  </a:lnTo>
                  <a:lnTo>
                    <a:pt x="407" y="869"/>
                  </a:lnTo>
                  <a:lnTo>
                    <a:pt x="259" y="481"/>
                  </a:lnTo>
                  <a:lnTo>
                    <a:pt x="14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10141439" y="3637257"/>
              <a:ext cx="42656" cy="77631"/>
            </a:xfrm>
            <a:custGeom>
              <a:avLst/>
              <a:gdLst/>
              <a:ahLst/>
              <a:cxnLst/>
              <a:rect l="l" t="t" r="r" b="b"/>
              <a:pathLst>
                <a:path w="833" h="15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" y="240"/>
                  </a:lnTo>
                  <a:lnTo>
                    <a:pt x="370" y="499"/>
                  </a:lnTo>
                  <a:lnTo>
                    <a:pt x="518" y="740"/>
                  </a:lnTo>
                  <a:lnTo>
                    <a:pt x="629" y="980"/>
                  </a:lnTo>
                  <a:lnTo>
                    <a:pt x="777" y="1368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777" y="1368"/>
                  </a:lnTo>
                  <a:lnTo>
                    <a:pt x="629" y="998"/>
                  </a:lnTo>
                  <a:lnTo>
                    <a:pt x="518" y="758"/>
                  </a:lnTo>
                  <a:lnTo>
                    <a:pt x="370" y="499"/>
                  </a:lnTo>
                  <a:lnTo>
                    <a:pt x="20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10138571" y="3633467"/>
              <a:ext cx="2919" cy="3841"/>
            </a:xfrm>
            <a:custGeom>
              <a:avLst/>
              <a:gdLst/>
              <a:ahLst/>
              <a:cxnLst/>
              <a:rect l="l" t="t" r="r" b="b"/>
              <a:pathLst>
                <a:path w="57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0138571" y="363346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10030679" y="36296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10082756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10030679" y="3605047"/>
              <a:ext cx="43578" cy="24682"/>
            </a:xfrm>
            <a:custGeom>
              <a:avLst/>
              <a:gdLst/>
              <a:ahLst/>
              <a:cxnLst/>
              <a:rect l="l" t="t" r="r" b="b"/>
              <a:pathLst>
                <a:path w="851" h="482" fill="none" extrusionOk="0">
                  <a:moveTo>
                    <a:pt x="851" y="1"/>
                  </a:moveTo>
                  <a:lnTo>
                    <a:pt x="851" y="1"/>
                  </a:lnTo>
                  <a:lnTo>
                    <a:pt x="703" y="19"/>
                  </a:lnTo>
                  <a:lnTo>
                    <a:pt x="574" y="56"/>
                  </a:lnTo>
                  <a:lnTo>
                    <a:pt x="444" y="112"/>
                  </a:lnTo>
                  <a:lnTo>
                    <a:pt x="333" y="167"/>
                  </a:lnTo>
                  <a:lnTo>
                    <a:pt x="241" y="241"/>
                  </a:lnTo>
                  <a:lnTo>
                    <a:pt x="149" y="315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49" y="315"/>
                  </a:lnTo>
                  <a:lnTo>
                    <a:pt x="241" y="241"/>
                  </a:lnTo>
                  <a:lnTo>
                    <a:pt x="333" y="167"/>
                  </a:lnTo>
                  <a:lnTo>
                    <a:pt x="444" y="112"/>
                  </a:lnTo>
                  <a:lnTo>
                    <a:pt x="574" y="56"/>
                  </a:lnTo>
                  <a:lnTo>
                    <a:pt x="703" y="19"/>
                  </a:lnTo>
                  <a:lnTo>
                    <a:pt x="8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10075178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10078967" y="3605047"/>
              <a:ext cx="2868" cy="51"/>
            </a:xfrm>
            <a:custGeom>
              <a:avLst/>
              <a:gdLst/>
              <a:ahLst/>
              <a:cxnLst/>
              <a:rect l="l" t="t" r="r" b="b"/>
              <a:pathLst>
                <a:path w="5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0077072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extrusionOk="0">
                  <a:moveTo>
                    <a:pt x="1017" y="1"/>
                  </a:move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fill="none" extrusionOk="0">
                  <a:moveTo>
                    <a:pt x="1091" y="1"/>
                  </a:move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17" y="1"/>
                  </a:lnTo>
                  <a:lnTo>
                    <a:pt x="1017" y="1"/>
                  </a:ln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65" y="1"/>
                  </a:lnTo>
                  <a:lnTo>
                    <a:pt x="1165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091" y="1"/>
                  </a:lnTo>
                  <a:lnTo>
                    <a:pt x="109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0018389" y="3638178"/>
              <a:ext cx="135393" cy="46445"/>
            </a:xfrm>
            <a:custGeom>
              <a:avLst/>
              <a:gdLst/>
              <a:ahLst/>
              <a:cxnLst/>
              <a:rect l="l" t="t" r="r" b="b"/>
              <a:pathLst>
                <a:path w="2644" h="907" extrusionOk="0">
                  <a:moveTo>
                    <a:pt x="536" y="1"/>
                  </a:moveTo>
                  <a:lnTo>
                    <a:pt x="352" y="38"/>
                  </a:lnTo>
                  <a:lnTo>
                    <a:pt x="167" y="93"/>
                  </a:lnTo>
                  <a:lnTo>
                    <a:pt x="0" y="148"/>
                  </a:lnTo>
                  <a:lnTo>
                    <a:pt x="0" y="167"/>
                  </a:lnTo>
                  <a:lnTo>
                    <a:pt x="0" y="185"/>
                  </a:lnTo>
                  <a:lnTo>
                    <a:pt x="19" y="185"/>
                  </a:lnTo>
                  <a:lnTo>
                    <a:pt x="185" y="148"/>
                  </a:lnTo>
                  <a:lnTo>
                    <a:pt x="370" y="112"/>
                  </a:lnTo>
                  <a:lnTo>
                    <a:pt x="536" y="93"/>
                  </a:lnTo>
                  <a:lnTo>
                    <a:pt x="888" y="93"/>
                  </a:lnTo>
                  <a:lnTo>
                    <a:pt x="1054" y="130"/>
                  </a:lnTo>
                  <a:lnTo>
                    <a:pt x="1220" y="167"/>
                  </a:lnTo>
                  <a:lnTo>
                    <a:pt x="1405" y="204"/>
                  </a:lnTo>
                  <a:lnTo>
                    <a:pt x="1553" y="259"/>
                  </a:lnTo>
                  <a:lnTo>
                    <a:pt x="1719" y="333"/>
                  </a:lnTo>
                  <a:lnTo>
                    <a:pt x="2034" y="500"/>
                  </a:lnTo>
                  <a:lnTo>
                    <a:pt x="2329" y="685"/>
                  </a:lnTo>
                  <a:lnTo>
                    <a:pt x="2607" y="906"/>
                  </a:lnTo>
                  <a:lnTo>
                    <a:pt x="2644" y="906"/>
                  </a:lnTo>
                  <a:lnTo>
                    <a:pt x="2644" y="888"/>
                  </a:lnTo>
                  <a:lnTo>
                    <a:pt x="2644" y="869"/>
                  </a:lnTo>
                  <a:lnTo>
                    <a:pt x="2385" y="629"/>
                  </a:lnTo>
                  <a:lnTo>
                    <a:pt x="2089" y="407"/>
                  </a:lnTo>
                  <a:lnTo>
                    <a:pt x="1923" y="315"/>
                  </a:lnTo>
                  <a:lnTo>
                    <a:pt x="1775" y="241"/>
                  </a:lnTo>
                  <a:lnTo>
                    <a:pt x="1609" y="167"/>
                  </a:lnTo>
                  <a:lnTo>
                    <a:pt x="1424" y="93"/>
                  </a:lnTo>
                  <a:lnTo>
                    <a:pt x="1257" y="56"/>
                  </a:lnTo>
                  <a:lnTo>
                    <a:pt x="1072" y="1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extrusionOk="0">
                  <a:moveTo>
                    <a:pt x="3642" y="0"/>
                  </a:move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fill="none" extrusionOk="0">
                  <a:moveTo>
                    <a:pt x="7155" y="1498"/>
                  </a:move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B3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fill="none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9857447" y="3909833"/>
              <a:ext cx="16182" cy="14287"/>
            </a:xfrm>
            <a:custGeom>
              <a:avLst/>
              <a:gdLst/>
              <a:ahLst/>
              <a:cxnLst/>
              <a:rect l="l" t="t" r="r" b="b"/>
              <a:pathLst>
                <a:path w="316" h="279" fill="none" extrusionOk="0">
                  <a:moveTo>
                    <a:pt x="315" y="1"/>
                  </a:moveTo>
                  <a:lnTo>
                    <a:pt x="315" y="1"/>
                  </a:lnTo>
                  <a:lnTo>
                    <a:pt x="93" y="18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315" y="278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0" y="1"/>
                  </a:moveTo>
                  <a:lnTo>
                    <a:pt x="0" y="7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DB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fill="none" extrusionOk="0">
                  <a:moveTo>
                    <a:pt x="0" y="1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fill="none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70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9873577" y="3906044"/>
              <a:ext cx="35999" cy="18998"/>
            </a:xfrm>
            <a:custGeom>
              <a:avLst/>
              <a:gdLst/>
              <a:ahLst/>
              <a:cxnLst/>
              <a:rect l="l" t="t" r="r" b="b"/>
              <a:pathLst>
                <a:path w="703" h="371" fill="none" extrusionOk="0">
                  <a:moveTo>
                    <a:pt x="93" y="1"/>
                  </a:moveTo>
                  <a:lnTo>
                    <a:pt x="93" y="1"/>
                  </a:lnTo>
                  <a:lnTo>
                    <a:pt x="0" y="75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703" y="371"/>
                  </a:lnTo>
                  <a:lnTo>
                    <a:pt x="703" y="19"/>
                  </a:lnTo>
                  <a:lnTo>
                    <a:pt x="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fill="none" extrusionOk="0">
                  <a:moveTo>
                    <a:pt x="19835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9429615" y="4292249"/>
              <a:ext cx="1015752" cy="18998"/>
            </a:xfrm>
            <a:custGeom>
              <a:avLst/>
              <a:gdLst/>
              <a:ahLst/>
              <a:cxnLst/>
              <a:rect l="l" t="t" r="r" b="b"/>
              <a:pathLst>
                <a:path w="19836" h="371" extrusionOk="0">
                  <a:moveTo>
                    <a:pt x="0" y="1"/>
                  </a:moveTo>
                  <a:lnTo>
                    <a:pt x="0" y="371"/>
                  </a:lnTo>
                  <a:lnTo>
                    <a:pt x="19835" y="371"/>
                  </a:lnTo>
                  <a:lnTo>
                    <a:pt x="198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9429615" y="4141751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37" y="1"/>
                  </a:moveTo>
                  <a:lnTo>
                    <a:pt x="56" y="38"/>
                  </a:lnTo>
                  <a:lnTo>
                    <a:pt x="111" y="130"/>
                  </a:lnTo>
                  <a:lnTo>
                    <a:pt x="148" y="278"/>
                  </a:lnTo>
                  <a:lnTo>
                    <a:pt x="185" y="463"/>
                  </a:lnTo>
                  <a:lnTo>
                    <a:pt x="241" y="925"/>
                  </a:lnTo>
                  <a:lnTo>
                    <a:pt x="259" y="1461"/>
                  </a:lnTo>
                  <a:lnTo>
                    <a:pt x="241" y="2016"/>
                  </a:lnTo>
                  <a:lnTo>
                    <a:pt x="185" y="2478"/>
                  </a:lnTo>
                  <a:lnTo>
                    <a:pt x="148" y="2663"/>
                  </a:lnTo>
                  <a:lnTo>
                    <a:pt x="111" y="2811"/>
                  </a:lnTo>
                  <a:lnTo>
                    <a:pt x="56" y="2903"/>
                  </a:lnTo>
                  <a:lnTo>
                    <a:pt x="37" y="2922"/>
                  </a:lnTo>
                  <a:lnTo>
                    <a:pt x="0" y="2940"/>
                  </a:lnTo>
                  <a:lnTo>
                    <a:pt x="19835" y="2940"/>
                  </a:lnTo>
                  <a:lnTo>
                    <a:pt x="19798" y="2922"/>
                  </a:lnTo>
                  <a:lnTo>
                    <a:pt x="19761" y="2903"/>
                  </a:lnTo>
                  <a:lnTo>
                    <a:pt x="19706" y="2811"/>
                  </a:lnTo>
                  <a:lnTo>
                    <a:pt x="19669" y="2663"/>
                  </a:lnTo>
                  <a:lnTo>
                    <a:pt x="19613" y="2478"/>
                  </a:lnTo>
                  <a:lnTo>
                    <a:pt x="19595" y="2256"/>
                  </a:lnTo>
                  <a:lnTo>
                    <a:pt x="19576" y="2016"/>
                  </a:lnTo>
                  <a:lnTo>
                    <a:pt x="19558" y="1461"/>
                  </a:lnTo>
                  <a:lnTo>
                    <a:pt x="19576" y="925"/>
                  </a:lnTo>
                  <a:lnTo>
                    <a:pt x="19595" y="685"/>
                  </a:lnTo>
                  <a:lnTo>
                    <a:pt x="19613" y="463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1" y="38"/>
                  </a:lnTo>
                  <a:lnTo>
                    <a:pt x="19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9441905" y="4181539"/>
              <a:ext cx="233865" cy="4762"/>
            </a:xfrm>
            <a:custGeom>
              <a:avLst/>
              <a:gdLst/>
              <a:ahLst/>
              <a:cxnLst/>
              <a:rect l="l" t="t" r="r" b="b"/>
              <a:pathLst>
                <a:path w="4567" h="93" extrusionOk="0">
                  <a:moveTo>
                    <a:pt x="1" y="0"/>
                  </a:moveTo>
                  <a:lnTo>
                    <a:pt x="1" y="93"/>
                  </a:lnTo>
                  <a:lnTo>
                    <a:pt x="4567" y="93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10107335" y="4214670"/>
              <a:ext cx="323785" cy="4762"/>
            </a:xfrm>
            <a:custGeom>
              <a:avLst/>
              <a:gdLst/>
              <a:ahLst/>
              <a:cxnLst/>
              <a:rect l="l" t="t" r="r" b="b"/>
              <a:pathLst>
                <a:path w="6323" h="93" extrusionOk="0">
                  <a:moveTo>
                    <a:pt x="1" y="0"/>
                  </a:moveTo>
                  <a:lnTo>
                    <a:pt x="1" y="93"/>
                  </a:lnTo>
                  <a:lnTo>
                    <a:pt x="6323" y="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9690872" y="4260091"/>
              <a:ext cx="480890" cy="4762"/>
            </a:xfrm>
            <a:custGeom>
              <a:avLst/>
              <a:gdLst/>
              <a:ahLst/>
              <a:cxnLst/>
              <a:rect l="l" t="t" r="r" b="b"/>
              <a:pathLst>
                <a:path w="9391" h="93" extrusionOk="0">
                  <a:moveTo>
                    <a:pt x="37" y="0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9372" y="93"/>
                  </a:lnTo>
                  <a:lnTo>
                    <a:pt x="9391" y="56"/>
                  </a:lnTo>
                  <a:lnTo>
                    <a:pt x="9372" y="19"/>
                  </a:lnTo>
                  <a:lnTo>
                    <a:pt x="935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9573506" y="4232644"/>
              <a:ext cx="192182" cy="4762"/>
            </a:xfrm>
            <a:custGeom>
              <a:avLst/>
              <a:gdLst/>
              <a:ahLst/>
              <a:cxnLst/>
              <a:rect l="l" t="t" r="r" b="b"/>
              <a:pathLst>
                <a:path w="3753" h="93" extrusionOk="0">
                  <a:moveTo>
                    <a:pt x="0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3716" y="93"/>
                  </a:lnTo>
                  <a:lnTo>
                    <a:pt x="3734" y="74"/>
                  </a:lnTo>
                  <a:lnTo>
                    <a:pt x="3753" y="37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9910497" y="4181539"/>
              <a:ext cx="349338" cy="4762"/>
            </a:xfrm>
            <a:custGeom>
              <a:avLst/>
              <a:gdLst/>
              <a:ahLst/>
              <a:cxnLst/>
              <a:rect l="l" t="t" r="r" b="b"/>
              <a:pathLst>
                <a:path w="6822" h="93" extrusionOk="0">
                  <a:moveTo>
                    <a:pt x="55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19" y="74"/>
                  </a:lnTo>
                  <a:lnTo>
                    <a:pt x="55" y="93"/>
                  </a:lnTo>
                  <a:lnTo>
                    <a:pt x="6766" y="93"/>
                  </a:lnTo>
                  <a:lnTo>
                    <a:pt x="6803" y="74"/>
                  </a:lnTo>
                  <a:lnTo>
                    <a:pt x="6821" y="37"/>
                  </a:lnTo>
                  <a:lnTo>
                    <a:pt x="6803" y="19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1" y="0"/>
                  </a:move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" y="2939"/>
                  </a:lnTo>
                  <a:lnTo>
                    <a:pt x="19835" y="2939"/>
                  </a:lnTo>
                  <a:lnTo>
                    <a:pt x="19835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0153729" y="3953410"/>
              <a:ext cx="61603" cy="150550"/>
            </a:xfrm>
            <a:custGeom>
              <a:avLst/>
              <a:gdLst/>
              <a:ahLst/>
              <a:cxnLst/>
              <a:rect l="l" t="t" r="r" b="b"/>
              <a:pathLst>
                <a:path w="1203" h="2940" extrusionOk="0">
                  <a:moveTo>
                    <a:pt x="537" y="0"/>
                  </a:moveTo>
                  <a:lnTo>
                    <a:pt x="481" y="351"/>
                  </a:lnTo>
                  <a:lnTo>
                    <a:pt x="426" y="777"/>
                  </a:lnTo>
                  <a:lnTo>
                    <a:pt x="888" y="777"/>
                  </a:lnTo>
                  <a:lnTo>
                    <a:pt x="943" y="592"/>
                  </a:lnTo>
                  <a:lnTo>
                    <a:pt x="1017" y="388"/>
                  </a:lnTo>
                  <a:lnTo>
                    <a:pt x="1091" y="204"/>
                  </a:lnTo>
                  <a:lnTo>
                    <a:pt x="1202" y="0"/>
                  </a:lnTo>
                  <a:close/>
                  <a:moveTo>
                    <a:pt x="19" y="869"/>
                  </a:moveTo>
                  <a:lnTo>
                    <a:pt x="1" y="1239"/>
                  </a:lnTo>
                  <a:lnTo>
                    <a:pt x="1" y="1313"/>
                  </a:lnTo>
                  <a:lnTo>
                    <a:pt x="19" y="961"/>
                  </a:lnTo>
                  <a:lnTo>
                    <a:pt x="19" y="888"/>
                  </a:lnTo>
                  <a:lnTo>
                    <a:pt x="19" y="869"/>
                  </a:lnTo>
                  <a:close/>
                  <a:moveTo>
                    <a:pt x="1" y="1608"/>
                  </a:moveTo>
                  <a:lnTo>
                    <a:pt x="1" y="1664"/>
                  </a:lnTo>
                  <a:lnTo>
                    <a:pt x="19" y="1997"/>
                  </a:lnTo>
                  <a:lnTo>
                    <a:pt x="38" y="2329"/>
                  </a:lnTo>
                  <a:lnTo>
                    <a:pt x="19" y="1978"/>
                  </a:lnTo>
                  <a:lnTo>
                    <a:pt x="1" y="1608"/>
                  </a:lnTo>
                  <a:close/>
                  <a:moveTo>
                    <a:pt x="426" y="869"/>
                  </a:moveTo>
                  <a:lnTo>
                    <a:pt x="407" y="1239"/>
                  </a:lnTo>
                  <a:lnTo>
                    <a:pt x="407" y="1608"/>
                  </a:lnTo>
                  <a:lnTo>
                    <a:pt x="426" y="1978"/>
                  </a:lnTo>
                  <a:lnTo>
                    <a:pt x="444" y="2329"/>
                  </a:lnTo>
                  <a:lnTo>
                    <a:pt x="943" y="2329"/>
                  </a:lnTo>
                  <a:lnTo>
                    <a:pt x="888" y="2145"/>
                  </a:lnTo>
                  <a:lnTo>
                    <a:pt x="851" y="1960"/>
                  </a:lnTo>
                  <a:lnTo>
                    <a:pt x="814" y="1775"/>
                  </a:lnTo>
                  <a:lnTo>
                    <a:pt x="814" y="1590"/>
                  </a:lnTo>
                  <a:lnTo>
                    <a:pt x="814" y="1424"/>
                  </a:lnTo>
                  <a:lnTo>
                    <a:pt x="814" y="1239"/>
                  </a:lnTo>
                  <a:lnTo>
                    <a:pt x="833" y="1054"/>
                  </a:lnTo>
                  <a:lnTo>
                    <a:pt x="870" y="869"/>
                  </a:lnTo>
                  <a:close/>
                  <a:moveTo>
                    <a:pt x="444" y="2422"/>
                  </a:moveTo>
                  <a:lnTo>
                    <a:pt x="481" y="2662"/>
                  </a:lnTo>
                  <a:lnTo>
                    <a:pt x="518" y="2865"/>
                  </a:lnTo>
                  <a:lnTo>
                    <a:pt x="518" y="2884"/>
                  </a:lnTo>
                  <a:lnTo>
                    <a:pt x="518" y="2902"/>
                  </a:lnTo>
                  <a:lnTo>
                    <a:pt x="537" y="2902"/>
                  </a:lnTo>
                  <a:lnTo>
                    <a:pt x="537" y="2921"/>
                  </a:lnTo>
                  <a:lnTo>
                    <a:pt x="537" y="2939"/>
                  </a:lnTo>
                  <a:lnTo>
                    <a:pt x="1202" y="2939"/>
                  </a:lnTo>
                  <a:lnTo>
                    <a:pt x="1073" y="2681"/>
                  </a:lnTo>
                  <a:lnTo>
                    <a:pt x="962" y="242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0155623" y="4077383"/>
              <a:ext cx="4814" cy="26577"/>
            </a:xfrm>
            <a:custGeom>
              <a:avLst/>
              <a:gdLst/>
              <a:ahLst/>
              <a:cxnLst/>
              <a:rect l="l" t="t" r="r" b="b"/>
              <a:pathLst>
                <a:path w="94" h="5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8" y="27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38" y="27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0176464" y="4077383"/>
              <a:ext cx="38866" cy="26577"/>
            </a:xfrm>
            <a:custGeom>
              <a:avLst/>
              <a:gdLst/>
              <a:ahLst/>
              <a:cxnLst/>
              <a:rect l="l" t="t" r="r" b="b"/>
              <a:pathLst>
                <a:path w="759" h="519" fill="none" extrusionOk="0">
                  <a:moveTo>
                    <a:pt x="5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758" y="518"/>
                  </a:lnTo>
                  <a:lnTo>
                    <a:pt x="758" y="518"/>
                  </a:lnTo>
                  <a:lnTo>
                    <a:pt x="629" y="260"/>
                  </a:lnTo>
                  <a:lnTo>
                    <a:pt x="5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0153729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" y="370"/>
                  </a:lnTo>
                  <a:lnTo>
                    <a:pt x="1" y="739"/>
                  </a:lnTo>
                  <a:lnTo>
                    <a:pt x="19" y="1109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19" y="1128"/>
                  </a:lnTo>
                  <a:lnTo>
                    <a:pt x="1" y="795"/>
                  </a:lnTo>
                  <a:lnTo>
                    <a:pt x="1" y="444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10174570" y="3997910"/>
              <a:ext cx="27498" cy="74814"/>
            </a:xfrm>
            <a:custGeom>
              <a:avLst/>
              <a:gdLst/>
              <a:ahLst/>
              <a:cxnLst/>
              <a:rect l="l" t="t" r="r" b="b"/>
              <a:pathLst>
                <a:path w="537" h="1461" fill="none" extrusionOk="0">
                  <a:moveTo>
                    <a:pt x="46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536" y="1460"/>
                  </a:lnTo>
                  <a:lnTo>
                    <a:pt x="536" y="1460"/>
                  </a:lnTo>
                  <a:lnTo>
                    <a:pt x="481" y="1276"/>
                  </a:lnTo>
                  <a:lnTo>
                    <a:pt x="444" y="1091"/>
                  </a:lnTo>
                  <a:lnTo>
                    <a:pt x="407" y="906"/>
                  </a:lnTo>
                  <a:lnTo>
                    <a:pt x="407" y="721"/>
                  </a:lnTo>
                  <a:lnTo>
                    <a:pt x="407" y="555"/>
                  </a:lnTo>
                  <a:lnTo>
                    <a:pt x="407" y="370"/>
                  </a:lnTo>
                  <a:lnTo>
                    <a:pt x="426" y="185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10154702" y="3953410"/>
              <a:ext cx="5735" cy="39788"/>
            </a:xfrm>
            <a:custGeom>
              <a:avLst/>
              <a:gdLst/>
              <a:ahLst/>
              <a:cxnLst/>
              <a:rect l="l" t="t" r="r" b="b"/>
              <a:pathLst>
                <a:path w="112" h="777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56" y="35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56" y="35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10175491" y="3953410"/>
              <a:ext cx="39839" cy="39788"/>
            </a:xfrm>
            <a:custGeom>
              <a:avLst/>
              <a:gdLst/>
              <a:ahLst/>
              <a:cxnLst/>
              <a:rect l="l" t="t" r="r" b="b"/>
              <a:pathLst>
                <a:path w="778" h="777" fill="none" extrusionOk="0">
                  <a:moveTo>
                    <a:pt x="777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56" y="351"/>
                  </a:lnTo>
                  <a:lnTo>
                    <a:pt x="1" y="777"/>
                  </a:lnTo>
                  <a:lnTo>
                    <a:pt x="463" y="777"/>
                  </a:lnTo>
                  <a:lnTo>
                    <a:pt x="463" y="777"/>
                  </a:lnTo>
                  <a:lnTo>
                    <a:pt x="518" y="592"/>
                  </a:lnTo>
                  <a:lnTo>
                    <a:pt x="592" y="388"/>
                  </a:lnTo>
                  <a:lnTo>
                    <a:pt x="666" y="204"/>
                  </a:lnTo>
                  <a:lnTo>
                    <a:pt x="7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10436748" y="4072672"/>
              <a:ext cx="234838" cy="4762"/>
            </a:xfrm>
            <a:custGeom>
              <a:avLst/>
              <a:gdLst/>
              <a:ahLst/>
              <a:cxnLst/>
              <a:rect l="l" t="t" r="r" b="b"/>
              <a:pathLst>
                <a:path w="4586" h="93" extrusionOk="0">
                  <a:moveTo>
                    <a:pt x="1" y="0"/>
                  </a:moveTo>
                  <a:lnTo>
                    <a:pt x="1" y="93"/>
                  </a:lnTo>
                  <a:lnTo>
                    <a:pt x="4585" y="93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9682371" y="4039541"/>
              <a:ext cx="322812" cy="3841"/>
            </a:xfrm>
            <a:custGeom>
              <a:avLst/>
              <a:gdLst/>
              <a:ahLst/>
              <a:cxnLst/>
              <a:rect l="l" t="t" r="r" b="b"/>
              <a:pathLst>
                <a:path w="6304" h="75" extrusionOk="0">
                  <a:moveTo>
                    <a:pt x="0" y="0"/>
                  </a:moveTo>
                  <a:lnTo>
                    <a:pt x="0" y="74"/>
                  </a:lnTo>
                  <a:lnTo>
                    <a:pt x="6304" y="74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rgbClr val="F1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9940760" y="3993147"/>
              <a:ext cx="480941" cy="4814"/>
            </a:xfrm>
            <a:custGeom>
              <a:avLst/>
              <a:gdLst/>
              <a:ahLst/>
              <a:cxnLst/>
              <a:rect l="l" t="t" r="r" b="b"/>
              <a:pathLst>
                <a:path w="9392" h="94" extrusionOk="0">
                  <a:moveTo>
                    <a:pt x="38" y="1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9" y="75"/>
                  </a:lnTo>
                  <a:lnTo>
                    <a:pt x="38" y="93"/>
                  </a:lnTo>
                  <a:lnTo>
                    <a:pt x="9354" y="93"/>
                  </a:lnTo>
                  <a:lnTo>
                    <a:pt x="9391" y="75"/>
                  </a:lnTo>
                  <a:lnTo>
                    <a:pt x="9391" y="56"/>
                  </a:lnTo>
                  <a:lnTo>
                    <a:pt x="9391" y="19"/>
                  </a:lnTo>
                  <a:lnTo>
                    <a:pt x="935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10346829" y="4021567"/>
              <a:ext cx="193155" cy="4762"/>
            </a:xfrm>
            <a:custGeom>
              <a:avLst/>
              <a:gdLst/>
              <a:ahLst/>
              <a:cxnLst/>
              <a:rect l="l" t="t" r="r" b="b"/>
              <a:pathLst>
                <a:path w="3772" h="93" extrusionOk="0">
                  <a:moveTo>
                    <a:pt x="19" y="0"/>
                  </a:moveTo>
                  <a:lnTo>
                    <a:pt x="1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3716" y="93"/>
                  </a:lnTo>
                  <a:lnTo>
                    <a:pt x="3753" y="74"/>
                  </a:lnTo>
                  <a:lnTo>
                    <a:pt x="3772" y="37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9852736" y="4072672"/>
              <a:ext cx="396653" cy="4762"/>
            </a:xfrm>
            <a:custGeom>
              <a:avLst/>
              <a:gdLst/>
              <a:ahLst/>
              <a:cxnLst/>
              <a:rect l="l" t="t" r="r" b="b"/>
              <a:pathLst>
                <a:path w="7746" h="93" extrusionOk="0">
                  <a:moveTo>
                    <a:pt x="19" y="0"/>
                  </a:moveTo>
                  <a:lnTo>
                    <a:pt x="0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7709" y="93"/>
                  </a:lnTo>
                  <a:lnTo>
                    <a:pt x="7746" y="74"/>
                  </a:lnTo>
                  <a:lnTo>
                    <a:pt x="7746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extrusionOk="0">
                  <a:moveTo>
                    <a:pt x="333" y="1"/>
                  </a:move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fill="none" extrusionOk="0">
                  <a:moveTo>
                    <a:pt x="10130" y="1"/>
                  </a:moveTo>
                  <a:lnTo>
                    <a:pt x="333" y="1"/>
                  </a:lnTo>
                  <a:lnTo>
                    <a:pt x="333" y="1"/>
                  </a:ln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333" y="3679"/>
                  </a:lnTo>
                  <a:lnTo>
                    <a:pt x="10130" y="3679"/>
                  </a:lnTo>
                  <a:lnTo>
                    <a:pt x="10130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9670030" y="4121882"/>
              <a:ext cx="501731" cy="1024"/>
            </a:xfrm>
            <a:custGeom>
              <a:avLst/>
              <a:gdLst/>
              <a:ahLst/>
              <a:cxnLst/>
              <a:rect l="l" t="t" r="r" b="b"/>
              <a:pathLst>
                <a:path w="9798" h="20" extrusionOk="0"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"/>
                  </a:move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close/>
                </a:path>
              </a:pathLst>
            </a:custGeom>
            <a:solidFill>
              <a:srgbClr val="D9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9659635" y="3994120"/>
              <a:ext cx="510232" cy="128787"/>
            </a:xfrm>
            <a:custGeom>
              <a:avLst/>
              <a:gdLst/>
              <a:ahLst/>
              <a:cxnLst/>
              <a:rect l="l" t="t" r="r" b="b"/>
              <a:pathLst>
                <a:path w="9964" h="2515" extrusionOk="0">
                  <a:moveTo>
                    <a:pt x="9668" y="0"/>
                  </a:move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9659635" y="3994120"/>
              <a:ext cx="512126" cy="128787"/>
            </a:xfrm>
            <a:custGeom>
              <a:avLst/>
              <a:gdLst/>
              <a:ahLst/>
              <a:cxnLst/>
              <a:rect l="l" t="t" r="r" b="b"/>
              <a:pathLst>
                <a:path w="10001" h="2515" fill="none" extrusionOk="0">
                  <a:moveTo>
                    <a:pt x="9668" y="0"/>
                  </a:moveTo>
                  <a:lnTo>
                    <a:pt x="9668" y="0"/>
                  </a:ln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10160385" y="4105803"/>
              <a:ext cx="11368" cy="17103"/>
            </a:xfrm>
            <a:custGeom>
              <a:avLst/>
              <a:gdLst/>
              <a:ahLst/>
              <a:cxnLst/>
              <a:rect l="l" t="t" r="r" b="b"/>
              <a:pathLst>
                <a:path w="222" h="334" extrusionOk="0"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15"/>
                  </a:move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11" y="278"/>
                  </a:move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04"/>
                  </a:move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67"/>
                  </a:move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10166069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10165096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10164175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10161307" y="41076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10160385" y="410580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10154702" y="3997910"/>
              <a:ext cx="60630" cy="106051"/>
            </a:xfrm>
            <a:custGeom>
              <a:avLst/>
              <a:gdLst/>
              <a:ahLst/>
              <a:cxnLst/>
              <a:rect l="l" t="t" r="r" b="b"/>
              <a:pathLst>
                <a:path w="1184" h="2071" extrusionOk="0"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1183" y="2070"/>
                  </a:lnTo>
                  <a:lnTo>
                    <a:pt x="1183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33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close/>
                  <a:moveTo>
                    <a:pt x="499" y="2033"/>
                  </a:moveTo>
                  <a:lnTo>
                    <a:pt x="499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499" y="2033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33"/>
                  </a:lnTo>
                  <a:lnTo>
                    <a:pt x="499" y="2033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1996"/>
                  </a:moveTo>
                  <a:lnTo>
                    <a:pt x="499" y="1996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1996"/>
                  </a:lnTo>
                  <a:close/>
                  <a:moveTo>
                    <a:pt x="425" y="1553"/>
                  </a:moveTo>
                  <a:lnTo>
                    <a:pt x="425" y="1553"/>
                  </a:lnTo>
                  <a:lnTo>
                    <a:pt x="425" y="1553"/>
                  </a:lnTo>
                  <a:lnTo>
                    <a:pt x="462" y="1793"/>
                  </a:lnTo>
                  <a:lnTo>
                    <a:pt x="499" y="1996"/>
                  </a:lnTo>
                  <a:lnTo>
                    <a:pt x="499" y="1996"/>
                  </a:lnTo>
                  <a:lnTo>
                    <a:pt x="462" y="1793"/>
                  </a:lnTo>
                  <a:lnTo>
                    <a:pt x="425" y="1553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388" y="370"/>
                  </a:lnTo>
                  <a:lnTo>
                    <a:pt x="388" y="739"/>
                  </a:lnTo>
                  <a:lnTo>
                    <a:pt x="407" y="1109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07" y="1109"/>
                  </a:lnTo>
                  <a:lnTo>
                    <a:pt x="388" y="739"/>
                  </a:lnTo>
                  <a:lnTo>
                    <a:pt x="388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D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10181175" y="4103909"/>
              <a:ext cx="34155" cy="51"/>
            </a:xfrm>
            <a:custGeom>
              <a:avLst/>
              <a:gdLst/>
              <a:ahLst/>
              <a:cxnLst/>
              <a:rect l="l" t="t" r="r" b="b"/>
              <a:pathLst>
                <a:path w="66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10181175" y="41039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10181175" y="4102936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10181175" y="4102014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10181175" y="41020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10180254" y="4102014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10180254" y="4101041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10180254" y="4100119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10176464" y="4077383"/>
              <a:ext cx="3841" cy="22787"/>
            </a:xfrm>
            <a:custGeom>
              <a:avLst/>
              <a:gdLst/>
              <a:ahLst/>
              <a:cxnLst/>
              <a:rect l="l" t="t" r="r" b="b"/>
              <a:pathLst>
                <a:path w="75" h="4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37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10174570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19" y="1109"/>
                  </a:lnTo>
                  <a:lnTo>
                    <a:pt x="0" y="739"/>
                  </a:lnTo>
                  <a:lnTo>
                    <a:pt x="0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10154702" y="3994120"/>
              <a:ext cx="20841" cy="3841"/>
            </a:xfrm>
            <a:custGeom>
              <a:avLst/>
              <a:gdLst/>
              <a:ahLst/>
              <a:cxnLst/>
              <a:rect l="l" t="t" r="r" b="b"/>
              <a:pathLst>
                <a:path w="407" h="75" extrusionOk="0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10154702" y="39969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10154702" y="399412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10175491" y="3994120"/>
              <a:ext cx="51" cy="3841"/>
            </a:xfrm>
            <a:custGeom>
              <a:avLst/>
              <a:gdLst/>
              <a:ahLst/>
              <a:cxnLst/>
              <a:rect l="l" t="t" r="r" b="b"/>
              <a:pathLst>
                <a:path w="1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10169807" y="4122855"/>
              <a:ext cx="1946" cy="5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18"/>
          <p:cNvGrpSpPr/>
          <p:nvPr/>
        </p:nvGrpSpPr>
        <p:grpSpPr>
          <a:xfrm>
            <a:off x="141175" y="3010850"/>
            <a:ext cx="598475" cy="563375"/>
            <a:chOff x="5732700" y="268150"/>
            <a:chExt cx="598475" cy="563375"/>
          </a:xfrm>
        </p:grpSpPr>
        <p:sp>
          <p:nvSpPr>
            <p:cNvPr id="1520" name="Google Shape;1520;p18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18"/>
          <p:cNvGrpSpPr/>
          <p:nvPr/>
        </p:nvGrpSpPr>
        <p:grpSpPr>
          <a:xfrm>
            <a:off x="8510489" y="1477174"/>
            <a:ext cx="481114" cy="418032"/>
            <a:chOff x="4126775" y="1402700"/>
            <a:chExt cx="849425" cy="738050"/>
          </a:xfrm>
        </p:grpSpPr>
        <p:sp>
          <p:nvSpPr>
            <p:cNvPr id="1534" name="Google Shape;1534;p18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19"/>
          <p:cNvSpPr txBox="1">
            <a:spLocks noGrp="1"/>
          </p:cNvSpPr>
          <p:nvPr>
            <p:ph type="subTitle" idx="1"/>
          </p:nvPr>
        </p:nvSpPr>
        <p:spPr>
          <a:xfrm>
            <a:off x="712018" y="2767350"/>
            <a:ext cx="2164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8" name="Google Shape;1548;p19"/>
          <p:cNvSpPr txBox="1">
            <a:spLocks noGrp="1"/>
          </p:cNvSpPr>
          <p:nvPr>
            <p:ph type="subTitle" idx="2"/>
          </p:nvPr>
        </p:nvSpPr>
        <p:spPr>
          <a:xfrm>
            <a:off x="712018" y="3138825"/>
            <a:ext cx="21642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9" name="Google Shape;1549;p19"/>
          <p:cNvSpPr txBox="1">
            <a:spLocks noGrp="1"/>
          </p:cNvSpPr>
          <p:nvPr>
            <p:ph type="subTitle" idx="3"/>
          </p:nvPr>
        </p:nvSpPr>
        <p:spPr>
          <a:xfrm>
            <a:off x="3489900" y="2767350"/>
            <a:ext cx="2164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0" name="Google Shape;1550;p19"/>
          <p:cNvSpPr txBox="1">
            <a:spLocks noGrp="1"/>
          </p:cNvSpPr>
          <p:nvPr>
            <p:ph type="subTitle" idx="4"/>
          </p:nvPr>
        </p:nvSpPr>
        <p:spPr>
          <a:xfrm>
            <a:off x="3489900" y="3138825"/>
            <a:ext cx="21642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1" name="Google Shape;1551;p19"/>
          <p:cNvSpPr txBox="1">
            <a:spLocks noGrp="1"/>
          </p:cNvSpPr>
          <p:nvPr>
            <p:ph type="subTitle" idx="5"/>
          </p:nvPr>
        </p:nvSpPr>
        <p:spPr>
          <a:xfrm>
            <a:off x="6268936" y="2767350"/>
            <a:ext cx="2164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2" name="Google Shape;1552;p19"/>
          <p:cNvSpPr txBox="1">
            <a:spLocks noGrp="1"/>
          </p:cNvSpPr>
          <p:nvPr>
            <p:ph type="subTitle" idx="6"/>
          </p:nvPr>
        </p:nvSpPr>
        <p:spPr>
          <a:xfrm>
            <a:off x="6268936" y="3138825"/>
            <a:ext cx="21642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3" name="Google Shape;1553;p19"/>
          <p:cNvSpPr/>
          <p:nvPr/>
        </p:nvSpPr>
        <p:spPr>
          <a:xfrm>
            <a:off x="875" y="7722"/>
            <a:ext cx="2076436" cy="1227076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9"/>
          <p:cNvSpPr/>
          <p:nvPr/>
        </p:nvSpPr>
        <p:spPr>
          <a:xfrm rot="-5400249" flipH="1">
            <a:off x="7478982" y="3478528"/>
            <a:ext cx="2343115" cy="1005812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5" name="Google Shape;1555;p19"/>
          <p:cNvGrpSpPr/>
          <p:nvPr/>
        </p:nvGrpSpPr>
        <p:grpSpPr>
          <a:xfrm>
            <a:off x="7907862" y="250173"/>
            <a:ext cx="1045827" cy="1035871"/>
            <a:chOff x="3757075" y="4675675"/>
            <a:chExt cx="808900" cy="801200"/>
          </a:xfrm>
        </p:grpSpPr>
        <p:sp>
          <p:nvSpPr>
            <p:cNvPr id="1556" name="Google Shape;1556;p19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0" name="Google Shape;1570;p19"/>
          <p:cNvSpPr/>
          <p:nvPr/>
        </p:nvSpPr>
        <p:spPr>
          <a:xfrm rot="7588611">
            <a:off x="-33928" y="4151825"/>
            <a:ext cx="896078" cy="639977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1" name="Google Shape;1571;p19"/>
          <p:cNvGrpSpPr/>
          <p:nvPr/>
        </p:nvGrpSpPr>
        <p:grpSpPr>
          <a:xfrm>
            <a:off x="224504" y="188572"/>
            <a:ext cx="704004" cy="701867"/>
            <a:chOff x="4471075" y="334225"/>
            <a:chExt cx="601250" cy="599425"/>
          </a:xfrm>
        </p:grpSpPr>
        <p:sp>
          <p:nvSpPr>
            <p:cNvPr id="1572" name="Google Shape;1572;p19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19"/>
          <p:cNvGrpSpPr/>
          <p:nvPr/>
        </p:nvGrpSpPr>
        <p:grpSpPr>
          <a:xfrm>
            <a:off x="8337775" y="4435325"/>
            <a:ext cx="598475" cy="563375"/>
            <a:chOff x="5732700" y="268150"/>
            <a:chExt cx="598475" cy="563375"/>
          </a:xfrm>
        </p:grpSpPr>
        <p:sp>
          <p:nvSpPr>
            <p:cNvPr id="1587" name="Google Shape;1587;p19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19"/>
          <p:cNvGrpSpPr/>
          <p:nvPr/>
        </p:nvGrpSpPr>
        <p:grpSpPr>
          <a:xfrm>
            <a:off x="2476028" y="4278299"/>
            <a:ext cx="1256167" cy="865198"/>
            <a:chOff x="9429615" y="3446049"/>
            <a:chExt cx="1256167" cy="865198"/>
          </a:xfrm>
        </p:grpSpPr>
        <p:sp>
          <p:nvSpPr>
            <p:cNvPr id="1601" name="Google Shape;1601;p19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extrusionOk="0">
                  <a:moveTo>
                    <a:pt x="2921" y="1"/>
                  </a:move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fill="none" extrusionOk="0">
                  <a:moveTo>
                    <a:pt x="9576" y="167"/>
                  </a:move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lnTo>
                    <a:pt x="4788" y="1"/>
                  </a:lnTo>
                  <a:lnTo>
                    <a:pt x="4788" y="1"/>
                  </a:lnTo>
                  <a:lnTo>
                    <a:pt x="2921" y="1"/>
                  </a:ln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9803526" y="3919306"/>
              <a:ext cx="464810" cy="11419"/>
            </a:xfrm>
            <a:custGeom>
              <a:avLst/>
              <a:gdLst/>
              <a:ahLst/>
              <a:cxnLst/>
              <a:rect l="l" t="t" r="r" b="b"/>
              <a:pathLst>
                <a:path w="9077" h="223" extrusionOk="0">
                  <a:moveTo>
                    <a:pt x="998" y="1"/>
                  </a:moveTo>
                  <a:lnTo>
                    <a:pt x="998" y="130"/>
                  </a:lnTo>
                  <a:lnTo>
                    <a:pt x="296" y="93"/>
                  </a:lnTo>
                  <a:lnTo>
                    <a:pt x="296" y="38"/>
                  </a:lnTo>
                  <a:lnTo>
                    <a:pt x="74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93" y="130"/>
                  </a:lnTo>
                  <a:lnTo>
                    <a:pt x="351" y="167"/>
                  </a:lnTo>
                  <a:lnTo>
                    <a:pt x="1331" y="204"/>
                  </a:lnTo>
                  <a:lnTo>
                    <a:pt x="2773" y="223"/>
                  </a:lnTo>
                  <a:lnTo>
                    <a:pt x="6304" y="223"/>
                  </a:lnTo>
                  <a:lnTo>
                    <a:pt x="7746" y="204"/>
                  </a:lnTo>
                  <a:lnTo>
                    <a:pt x="8707" y="167"/>
                  </a:lnTo>
                  <a:lnTo>
                    <a:pt x="8984" y="130"/>
                  </a:lnTo>
                  <a:lnTo>
                    <a:pt x="9039" y="112"/>
                  </a:lnTo>
                  <a:lnTo>
                    <a:pt x="9076" y="93"/>
                  </a:lnTo>
                  <a:lnTo>
                    <a:pt x="9058" y="93"/>
                  </a:lnTo>
                  <a:lnTo>
                    <a:pt x="9003" y="75"/>
                  </a:lnTo>
                  <a:lnTo>
                    <a:pt x="8818" y="56"/>
                  </a:lnTo>
                  <a:lnTo>
                    <a:pt x="8152" y="1"/>
                  </a:lnTo>
                  <a:lnTo>
                    <a:pt x="8208" y="75"/>
                  </a:lnTo>
                  <a:lnTo>
                    <a:pt x="7394" y="112"/>
                  </a:lnTo>
                  <a:lnTo>
                    <a:pt x="6525" y="130"/>
                  </a:lnTo>
                  <a:lnTo>
                    <a:pt x="5620" y="149"/>
                  </a:lnTo>
                  <a:lnTo>
                    <a:pt x="4677" y="167"/>
                  </a:lnTo>
                  <a:lnTo>
                    <a:pt x="3346" y="149"/>
                  </a:lnTo>
                  <a:lnTo>
                    <a:pt x="2071" y="112"/>
                  </a:lnTo>
                  <a:lnTo>
                    <a:pt x="2071" y="167"/>
                  </a:lnTo>
                  <a:lnTo>
                    <a:pt x="1368" y="130"/>
                  </a:lnTo>
                  <a:lnTo>
                    <a:pt x="1368" y="93"/>
                  </a:lnTo>
                  <a:lnTo>
                    <a:pt x="1054" y="7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0709" y="3446049"/>
              <a:ext cx="154339" cy="181787"/>
            </a:xfrm>
            <a:custGeom>
              <a:avLst/>
              <a:gdLst/>
              <a:ahLst/>
              <a:cxnLst/>
              <a:rect l="l" t="t" r="r" b="b"/>
              <a:pathLst>
                <a:path w="3014" h="3550" extrusionOk="0">
                  <a:moveTo>
                    <a:pt x="1" y="0"/>
                  </a:moveTo>
                  <a:lnTo>
                    <a:pt x="38" y="222"/>
                  </a:lnTo>
                  <a:lnTo>
                    <a:pt x="112" y="444"/>
                  </a:lnTo>
                  <a:lnTo>
                    <a:pt x="185" y="666"/>
                  </a:lnTo>
                  <a:lnTo>
                    <a:pt x="278" y="906"/>
                  </a:lnTo>
                  <a:lnTo>
                    <a:pt x="389" y="1128"/>
                  </a:lnTo>
                  <a:lnTo>
                    <a:pt x="537" y="1368"/>
                  </a:lnTo>
                  <a:lnTo>
                    <a:pt x="703" y="1590"/>
                  </a:lnTo>
                  <a:lnTo>
                    <a:pt x="869" y="1830"/>
                  </a:lnTo>
                  <a:lnTo>
                    <a:pt x="1054" y="2033"/>
                  </a:lnTo>
                  <a:lnTo>
                    <a:pt x="1258" y="2237"/>
                  </a:lnTo>
                  <a:lnTo>
                    <a:pt x="1498" y="2422"/>
                  </a:lnTo>
                  <a:lnTo>
                    <a:pt x="1738" y="2625"/>
                  </a:lnTo>
                  <a:lnTo>
                    <a:pt x="2274" y="3050"/>
                  </a:lnTo>
                  <a:lnTo>
                    <a:pt x="2570" y="3290"/>
                  </a:lnTo>
                  <a:lnTo>
                    <a:pt x="2866" y="3549"/>
                  </a:lnTo>
                  <a:lnTo>
                    <a:pt x="2958" y="3124"/>
                  </a:lnTo>
                  <a:lnTo>
                    <a:pt x="3014" y="2736"/>
                  </a:lnTo>
                  <a:lnTo>
                    <a:pt x="3014" y="2366"/>
                  </a:lnTo>
                  <a:lnTo>
                    <a:pt x="2977" y="2033"/>
                  </a:lnTo>
                  <a:lnTo>
                    <a:pt x="2921" y="1738"/>
                  </a:lnTo>
                  <a:lnTo>
                    <a:pt x="2810" y="1460"/>
                  </a:lnTo>
                  <a:lnTo>
                    <a:pt x="2663" y="1202"/>
                  </a:lnTo>
                  <a:lnTo>
                    <a:pt x="2496" y="980"/>
                  </a:lnTo>
                  <a:lnTo>
                    <a:pt x="2293" y="776"/>
                  </a:lnTo>
                  <a:lnTo>
                    <a:pt x="2053" y="610"/>
                  </a:lnTo>
                  <a:lnTo>
                    <a:pt x="1775" y="444"/>
                  </a:lnTo>
                  <a:lnTo>
                    <a:pt x="1479" y="314"/>
                  </a:lnTo>
                  <a:lnTo>
                    <a:pt x="1147" y="203"/>
                  </a:lnTo>
                  <a:lnTo>
                    <a:pt x="796" y="111"/>
                  </a:lnTo>
                  <a:lnTo>
                    <a:pt x="40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9909524" y="3474418"/>
              <a:ext cx="120286" cy="430757"/>
            </a:xfrm>
            <a:custGeom>
              <a:avLst/>
              <a:gdLst/>
              <a:ahLst/>
              <a:cxnLst/>
              <a:rect l="l" t="t" r="r" b="b"/>
              <a:pathLst>
                <a:path w="2349" h="8412" extrusionOk="0">
                  <a:moveTo>
                    <a:pt x="1" y="1"/>
                  </a:moveTo>
                  <a:lnTo>
                    <a:pt x="315" y="333"/>
                  </a:lnTo>
                  <a:lnTo>
                    <a:pt x="629" y="666"/>
                  </a:lnTo>
                  <a:lnTo>
                    <a:pt x="943" y="1017"/>
                  </a:lnTo>
                  <a:lnTo>
                    <a:pt x="1221" y="1387"/>
                  </a:lnTo>
                  <a:lnTo>
                    <a:pt x="1461" y="1775"/>
                  </a:lnTo>
                  <a:lnTo>
                    <a:pt x="1701" y="2163"/>
                  </a:lnTo>
                  <a:lnTo>
                    <a:pt x="1905" y="2552"/>
                  </a:lnTo>
                  <a:lnTo>
                    <a:pt x="1997" y="2773"/>
                  </a:lnTo>
                  <a:lnTo>
                    <a:pt x="2034" y="2884"/>
                  </a:lnTo>
                  <a:lnTo>
                    <a:pt x="2052" y="3014"/>
                  </a:lnTo>
                  <a:lnTo>
                    <a:pt x="2089" y="3346"/>
                  </a:lnTo>
                  <a:lnTo>
                    <a:pt x="2126" y="3753"/>
                  </a:lnTo>
                  <a:lnTo>
                    <a:pt x="2145" y="4603"/>
                  </a:lnTo>
                  <a:lnTo>
                    <a:pt x="2145" y="5103"/>
                  </a:lnTo>
                  <a:lnTo>
                    <a:pt x="2108" y="5583"/>
                  </a:lnTo>
                  <a:lnTo>
                    <a:pt x="2034" y="6526"/>
                  </a:lnTo>
                  <a:lnTo>
                    <a:pt x="1960" y="7450"/>
                  </a:lnTo>
                  <a:lnTo>
                    <a:pt x="1923" y="7931"/>
                  </a:lnTo>
                  <a:lnTo>
                    <a:pt x="1923" y="8411"/>
                  </a:lnTo>
                  <a:lnTo>
                    <a:pt x="2348" y="8411"/>
                  </a:lnTo>
                  <a:lnTo>
                    <a:pt x="2293" y="7709"/>
                  </a:lnTo>
                  <a:lnTo>
                    <a:pt x="2256" y="7062"/>
                  </a:lnTo>
                  <a:lnTo>
                    <a:pt x="2237" y="6766"/>
                  </a:lnTo>
                  <a:lnTo>
                    <a:pt x="2256" y="6489"/>
                  </a:lnTo>
                  <a:lnTo>
                    <a:pt x="2293" y="5879"/>
                  </a:lnTo>
                  <a:lnTo>
                    <a:pt x="2311" y="5140"/>
                  </a:lnTo>
                  <a:lnTo>
                    <a:pt x="2293" y="4419"/>
                  </a:lnTo>
                  <a:lnTo>
                    <a:pt x="2274" y="4123"/>
                  </a:lnTo>
                  <a:lnTo>
                    <a:pt x="2256" y="3901"/>
                  </a:lnTo>
                  <a:lnTo>
                    <a:pt x="2237" y="3550"/>
                  </a:lnTo>
                  <a:lnTo>
                    <a:pt x="2200" y="3236"/>
                  </a:lnTo>
                  <a:lnTo>
                    <a:pt x="2145" y="2940"/>
                  </a:lnTo>
                  <a:lnTo>
                    <a:pt x="2145" y="2884"/>
                  </a:lnTo>
                  <a:lnTo>
                    <a:pt x="2089" y="2736"/>
                  </a:lnTo>
                  <a:lnTo>
                    <a:pt x="1997" y="2478"/>
                  </a:lnTo>
                  <a:lnTo>
                    <a:pt x="1812" y="2108"/>
                  </a:lnTo>
                  <a:lnTo>
                    <a:pt x="1590" y="1701"/>
                  </a:lnTo>
                  <a:lnTo>
                    <a:pt x="1461" y="1498"/>
                  </a:lnTo>
                  <a:lnTo>
                    <a:pt x="1331" y="1313"/>
                  </a:lnTo>
                  <a:lnTo>
                    <a:pt x="1036" y="943"/>
                  </a:lnTo>
                  <a:lnTo>
                    <a:pt x="721" y="592"/>
                  </a:lnTo>
                  <a:lnTo>
                    <a:pt x="555" y="426"/>
                  </a:lnTo>
                  <a:lnTo>
                    <a:pt x="389" y="278"/>
                  </a:lnTo>
                  <a:lnTo>
                    <a:pt x="204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9988075" y="3605047"/>
              <a:ext cx="196022" cy="109840"/>
            </a:xfrm>
            <a:custGeom>
              <a:avLst/>
              <a:gdLst/>
              <a:ahLst/>
              <a:cxnLst/>
              <a:rect l="l" t="t" r="r" b="b"/>
              <a:pathLst>
                <a:path w="3828" h="2145" extrusionOk="0">
                  <a:moveTo>
                    <a:pt x="1757" y="1"/>
                  </a:moveTo>
                  <a:lnTo>
                    <a:pt x="1609" y="19"/>
                  </a:lnTo>
                  <a:lnTo>
                    <a:pt x="1461" y="38"/>
                  </a:lnTo>
                  <a:lnTo>
                    <a:pt x="1350" y="75"/>
                  </a:lnTo>
                  <a:lnTo>
                    <a:pt x="1239" y="130"/>
                  </a:lnTo>
                  <a:lnTo>
                    <a:pt x="1128" y="185"/>
                  </a:lnTo>
                  <a:lnTo>
                    <a:pt x="1036" y="259"/>
                  </a:lnTo>
                  <a:lnTo>
                    <a:pt x="888" y="407"/>
                  </a:lnTo>
                  <a:lnTo>
                    <a:pt x="796" y="574"/>
                  </a:lnTo>
                  <a:lnTo>
                    <a:pt x="722" y="703"/>
                  </a:lnTo>
                  <a:lnTo>
                    <a:pt x="666" y="832"/>
                  </a:lnTo>
                  <a:lnTo>
                    <a:pt x="500" y="888"/>
                  </a:lnTo>
                  <a:lnTo>
                    <a:pt x="352" y="962"/>
                  </a:lnTo>
                  <a:lnTo>
                    <a:pt x="186" y="1036"/>
                  </a:lnTo>
                  <a:lnTo>
                    <a:pt x="56" y="1128"/>
                  </a:lnTo>
                  <a:lnTo>
                    <a:pt x="19" y="1184"/>
                  </a:lnTo>
                  <a:lnTo>
                    <a:pt x="1" y="1221"/>
                  </a:lnTo>
                  <a:lnTo>
                    <a:pt x="1" y="1276"/>
                  </a:lnTo>
                  <a:lnTo>
                    <a:pt x="38" y="1313"/>
                  </a:lnTo>
                  <a:lnTo>
                    <a:pt x="112" y="1350"/>
                  </a:lnTo>
                  <a:lnTo>
                    <a:pt x="204" y="1387"/>
                  </a:lnTo>
                  <a:lnTo>
                    <a:pt x="537" y="1442"/>
                  </a:lnTo>
                  <a:lnTo>
                    <a:pt x="981" y="1516"/>
                  </a:lnTo>
                  <a:lnTo>
                    <a:pt x="2108" y="1683"/>
                  </a:lnTo>
                  <a:lnTo>
                    <a:pt x="2663" y="1794"/>
                  </a:lnTo>
                  <a:lnTo>
                    <a:pt x="3180" y="1905"/>
                  </a:lnTo>
                  <a:lnTo>
                    <a:pt x="3384" y="1960"/>
                  </a:lnTo>
                  <a:lnTo>
                    <a:pt x="3568" y="2016"/>
                  </a:lnTo>
                  <a:lnTo>
                    <a:pt x="3716" y="2089"/>
                  </a:lnTo>
                  <a:lnTo>
                    <a:pt x="3827" y="2145"/>
                  </a:lnTo>
                  <a:lnTo>
                    <a:pt x="3827" y="2145"/>
                  </a:lnTo>
                  <a:lnTo>
                    <a:pt x="3790" y="2052"/>
                  </a:lnTo>
                  <a:lnTo>
                    <a:pt x="3698" y="1812"/>
                  </a:lnTo>
                  <a:lnTo>
                    <a:pt x="3550" y="1461"/>
                  </a:lnTo>
                  <a:lnTo>
                    <a:pt x="3458" y="1276"/>
                  </a:lnTo>
                  <a:lnTo>
                    <a:pt x="3347" y="1073"/>
                  </a:lnTo>
                  <a:lnTo>
                    <a:pt x="3199" y="869"/>
                  </a:lnTo>
                  <a:lnTo>
                    <a:pt x="3051" y="685"/>
                  </a:lnTo>
                  <a:lnTo>
                    <a:pt x="2885" y="500"/>
                  </a:lnTo>
                  <a:lnTo>
                    <a:pt x="2700" y="333"/>
                  </a:lnTo>
                  <a:lnTo>
                    <a:pt x="2496" y="204"/>
                  </a:lnTo>
                  <a:lnTo>
                    <a:pt x="2275" y="93"/>
                  </a:lnTo>
                  <a:lnTo>
                    <a:pt x="2145" y="56"/>
                  </a:lnTo>
                  <a:lnTo>
                    <a:pt x="2016" y="19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0160385" y="3662809"/>
              <a:ext cx="20841" cy="44551"/>
            </a:xfrm>
            <a:custGeom>
              <a:avLst/>
              <a:gdLst/>
              <a:ahLst/>
              <a:cxnLst/>
              <a:rect l="l" t="t" r="r" b="b"/>
              <a:pathLst>
                <a:path w="407" h="870" extrusionOk="0">
                  <a:moveTo>
                    <a:pt x="0" y="0"/>
                  </a:moveTo>
                  <a:lnTo>
                    <a:pt x="148" y="259"/>
                  </a:lnTo>
                  <a:lnTo>
                    <a:pt x="259" y="499"/>
                  </a:lnTo>
                  <a:lnTo>
                    <a:pt x="407" y="869"/>
                  </a:lnTo>
                  <a:lnTo>
                    <a:pt x="259" y="481"/>
                  </a:lnTo>
                  <a:lnTo>
                    <a:pt x="14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10141439" y="3637257"/>
              <a:ext cx="42656" cy="77631"/>
            </a:xfrm>
            <a:custGeom>
              <a:avLst/>
              <a:gdLst/>
              <a:ahLst/>
              <a:cxnLst/>
              <a:rect l="l" t="t" r="r" b="b"/>
              <a:pathLst>
                <a:path w="833" h="15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" y="240"/>
                  </a:lnTo>
                  <a:lnTo>
                    <a:pt x="370" y="499"/>
                  </a:lnTo>
                  <a:lnTo>
                    <a:pt x="518" y="740"/>
                  </a:lnTo>
                  <a:lnTo>
                    <a:pt x="629" y="980"/>
                  </a:lnTo>
                  <a:lnTo>
                    <a:pt x="777" y="1368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777" y="1368"/>
                  </a:lnTo>
                  <a:lnTo>
                    <a:pt x="629" y="998"/>
                  </a:lnTo>
                  <a:lnTo>
                    <a:pt x="518" y="758"/>
                  </a:lnTo>
                  <a:lnTo>
                    <a:pt x="370" y="499"/>
                  </a:lnTo>
                  <a:lnTo>
                    <a:pt x="20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0138571" y="3633467"/>
              <a:ext cx="2919" cy="3841"/>
            </a:xfrm>
            <a:custGeom>
              <a:avLst/>
              <a:gdLst/>
              <a:ahLst/>
              <a:cxnLst/>
              <a:rect l="l" t="t" r="r" b="b"/>
              <a:pathLst>
                <a:path w="57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138571" y="363346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030679" y="36296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10082756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10030679" y="3605047"/>
              <a:ext cx="43578" cy="24682"/>
            </a:xfrm>
            <a:custGeom>
              <a:avLst/>
              <a:gdLst/>
              <a:ahLst/>
              <a:cxnLst/>
              <a:rect l="l" t="t" r="r" b="b"/>
              <a:pathLst>
                <a:path w="851" h="482" fill="none" extrusionOk="0">
                  <a:moveTo>
                    <a:pt x="851" y="1"/>
                  </a:moveTo>
                  <a:lnTo>
                    <a:pt x="851" y="1"/>
                  </a:lnTo>
                  <a:lnTo>
                    <a:pt x="703" y="19"/>
                  </a:lnTo>
                  <a:lnTo>
                    <a:pt x="574" y="56"/>
                  </a:lnTo>
                  <a:lnTo>
                    <a:pt x="444" y="112"/>
                  </a:lnTo>
                  <a:lnTo>
                    <a:pt x="333" y="167"/>
                  </a:lnTo>
                  <a:lnTo>
                    <a:pt x="241" y="241"/>
                  </a:lnTo>
                  <a:lnTo>
                    <a:pt x="149" y="315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49" y="315"/>
                  </a:lnTo>
                  <a:lnTo>
                    <a:pt x="241" y="241"/>
                  </a:lnTo>
                  <a:lnTo>
                    <a:pt x="333" y="167"/>
                  </a:lnTo>
                  <a:lnTo>
                    <a:pt x="444" y="112"/>
                  </a:lnTo>
                  <a:lnTo>
                    <a:pt x="574" y="56"/>
                  </a:lnTo>
                  <a:lnTo>
                    <a:pt x="703" y="19"/>
                  </a:lnTo>
                  <a:lnTo>
                    <a:pt x="8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10075178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10078967" y="3605047"/>
              <a:ext cx="2868" cy="51"/>
            </a:xfrm>
            <a:custGeom>
              <a:avLst/>
              <a:gdLst/>
              <a:ahLst/>
              <a:cxnLst/>
              <a:rect l="l" t="t" r="r" b="b"/>
              <a:pathLst>
                <a:path w="5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10077072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extrusionOk="0">
                  <a:moveTo>
                    <a:pt x="1017" y="1"/>
                  </a:move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fill="none" extrusionOk="0">
                  <a:moveTo>
                    <a:pt x="1091" y="1"/>
                  </a:move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17" y="1"/>
                  </a:lnTo>
                  <a:lnTo>
                    <a:pt x="1017" y="1"/>
                  </a:ln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65" y="1"/>
                  </a:lnTo>
                  <a:lnTo>
                    <a:pt x="1165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091" y="1"/>
                  </a:lnTo>
                  <a:lnTo>
                    <a:pt x="109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10018389" y="3638178"/>
              <a:ext cx="135393" cy="46445"/>
            </a:xfrm>
            <a:custGeom>
              <a:avLst/>
              <a:gdLst/>
              <a:ahLst/>
              <a:cxnLst/>
              <a:rect l="l" t="t" r="r" b="b"/>
              <a:pathLst>
                <a:path w="2644" h="907" extrusionOk="0">
                  <a:moveTo>
                    <a:pt x="536" y="1"/>
                  </a:moveTo>
                  <a:lnTo>
                    <a:pt x="352" y="38"/>
                  </a:lnTo>
                  <a:lnTo>
                    <a:pt x="167" y="93"/>
                  </a:lnTo>
                  <a:lnTo>
                    <a:pt x="0" y="148"/>
                  </a:lnTo>
                  <a:lnTo>
                    <a:pt x="0" y="167"/>
                  </a:lnTo>
                  <a:lnTo>
                    <a:pt x="0" y="185"/>
                  </a:lnTo>
                  <a:lnTo>
                    <a:pt x="19" y="185"/>
                  </a:lnTo>
                  <a:lnTo>
                    <a:pt x="185" y="148"/>
                  </a:lnTo>
                  <a:lnTo>
                    <a:pt x="370" y="112"/>
                  </a:lnTo>
                  <a:lnTo>
                    <a:pt x="536" y="93"/>
                  </a:lnTo>
                  <a:lnTo>
                    <a:pt x="888" y="93"/>
                  </a:lnTo>
                  <a:lnTo>
                    <a:pt x="1054" y="130"/>
                  </a:lnTo>
                  <a:lnTo>
                    <a:pt x="1220" y="167"/>
                  </a:lnTo>
                  <a:lnTo>
                    <a:pt x="1405" y="204"/>
                  </a:lnTo>
                  <a:lnTo>
                    <a:pt x="1553" y="259"/>
                  </a:lnTo>
                  <a:lnTo>
                    <a:pt x="1719" y="333"/>
                  </a:lnTo>
                  <a:lnTo>
                    <a:pt x="2034" y="500"/>
                  </a:lnTo>
                  <a:lnTo>
                    <a:pt x="2329" y="685"/>
                  </a:lnTo>
                  <a:lnTo>
                    <a:pt x="2607" y="906"/>
                  </a:lnTo>
                  <a:lnTo>
                    <a:pt x="2644" y="906"/>
                  </a:lnTo>
                  <a:lnTo>
                    <a:pt x="2644" y="888"/>
                  </a:lnTo>
                  <a:lnTo>
                    <a:pt x="2644" y="869"/>
                  </a:lnTo>
                  <a:lnTo>
                    <a:pt x="2385" y="629"/>
                  </a:lnTo>
                  <a:lnTo>
                    <a:pt x="2089" y="407"/>
                  </a:lnTo>
                  <a:lnTo>
                    <a:pt x="1923" y="315"/>
                  </a:lnTo>
                  <a:lnTo>
                    <a:pt x="1775" y="241"/>
                  </a:lnTo>
                  <a:lnTo>
                    <a:pt x="1609" y="167"/>
                  </a:lnTo>
                  <a:lnTo>
                    <a:pt x="1424" y="93"/>
                  </a:lnTo>
                  <a:lnTo>
                    <a:pt x="1257" y="56"/>
                  </a:lnTo>
                  <a:lnTo>
                    <a:pt x="1072" y="1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extrusionOk="0">
                  <a:moveTo>
                    <a:pt x="3642" y="0"/>
                  </a:move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fill="none" extrusionOk="0">
                  <a:moveTo>
                    <a:pt x="7155" y="1498"/>
                  </a:move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B3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fill="none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9857447" y="3909833"/>
              <a:ext cx="16182" cy="14287"/>
            </a:xfrm>
            <a:custGeom>
              <a:avLst/>
              <a:gdLst/>
              <a:ahLst/>
              <a:cxnLst/>
              <a:rect l="l" t="t" r="r" b="b"/>
              <a:pathLst>
                <a:path w="316" h="279" fill="none" extrusionOk="0">
                  <a:moveTo>
                    <a:pt x="315" y="1"/>
                  </a:moveTo>
                  <a:lnTo>
                    <a:pt x="315" y="1"/>
                  </a:lnTo>
                  <a:lnTo>
                    <a:pt x="93" y="18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315" y="278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0" y="1"/>
                  </a:moveTo>
                  <a:lnTo>
                    <a:pt x="0" y="7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DB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fill="none" extrusionOk="0">
                  <a:moveTo>
                    <a:pt x="0" y="1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fill="none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70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9873577" y="3906044"/>
              <a:ext cx="35999" cy="18998"/>
            </a:xfrm>
            <a:custGeom>
              <a:avLst/>
              <a:gdLst/>
              <a:ahLst/>
              <a:cxnLst/>
              <a:rect l="l" t="t" r="r" b="b"/>
              <a:pathLst>
                <a:path w="703" h="371" fill="none" extrusionOk="0">
                  <a:moveTo>
                    <a:pt x="93" y="1"/>
                  </a:moveTo>
                  <a:lnTo>
                    <a:pt x="93" y="1"/>
                  </a:lnTo>
                  <a:lnTo>
                    <a:pt x="0" y="75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703" y="371"/>
                  </a:lnTo>
                  <a:lnTo>
                    <a:pt x="703" y="19"/>
                  </a:lnTo>
                  <a:lnTo>
                    <a:pt x="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fill="none" extrusionOk="0">
                  <a:moveTo>
                    <a:pt x="19835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9429615" y="4292249"/>
              <a:ext cx="1015752" cy="18998"/>
            </a:xfrm>
            <a:custGeom>
              <a:avLst/>
              <a:gdLst/>
              <a:ahLst/>
              <a:cxnLst/>
              <a:rect l="l" t="t" r="r" b="b"/>
              <a:pathLst>
                <a:path w="19836" h="371" extrusionOk="0">
                  <a:moveTo>
                    <a:pt x="0" y="1"/>
                  </a:moveTo>
                  <a:lnTo>
                    <a:pt x="0" y="371"/>
                  </a:lnTo>
                  <a:lnTo>
                    <a:pt x="19835" y="371"/>
                  </a:lnTo>
                  <a:lnTo>
                    <a:pt x="198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9429615" y="4141751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37" y="1"/>
                  </a:moveTo>
                  <a:lnTo>
                    <a:pt x="56" y="38"/>
                  </a:lnTo>
                  <a:lnTo>
                    <a:pt x="111" y="130"/>
                  </a:lnTo>
                  <a:lnTo>
                    <a:pt x="148" y="278"/>
                  </a:lnTo>
                  <a:lnTo>
                    <a:pt x="185" y="463"/>
                  </a:lnTo>
                  <a:lnTo>
                    <a:pt x="241" y="925"/>
                  </a:lnTo>
                  <a:lnTo>
                    <a:pt x="259" y="1461"/>
                  </a:lnTo>
                  <a:lnTo>
                    <a:pt x="241" y="2016"/>
                  </a:lnTo>
                  <a:lnTo>
                    <a:pt x="185" y="2478"/>
                  </a:lnTo>
                  <a:lnTo>
                    <a:pt x="148" y="2663"/>
                  </a:lnTo>
                  <a:lnTo>
                    <a:pt x="111" y="2811"/>
                  </a:lnTo>
                  <a:lnTo>
                    <a:pt x="56" y="2903"/>
                  </a:lnTo>
                  <a:lnTo>
                    <a:pt x="37" y="2922"/>
                  </a:lnTo>
                  <a:lnTo>
                    <a:pt x="0" y="2940"/>
                  </a:lnTo>
                  <a:lnTo>
                    <a:pt x="19835" y="2940"/>
                  </a:lnTo>
                  <a:lnTo>
                    <a:pt x="19798" y="2922"/>
                  </a:lnTo>
                  <a:lnTo>
                    <a:pt x="19761" y="2903"/>
                  </a:lnTo>
                  <a:lnTo>
                    <a:pt x="19706" y="2811"/>
                  </a:lnTo>
                  <a:lnTo>
                    <a:pt x="19669" y="2663"/>
                  </a:lnTo>
                  <a:lnTo>
                    <a:pt x="19613" y="2478"/>
                  </a:lnTo>
                  <a:lnTo>
                    <a:pt x="19595" y="2256"/>
                  </a:lnTo>
                  <a:lnTo>
                    <a:pt x="19576" y="2016"/>
                  </a:lnTo>
                  <a:lnTo>
                    <a:pt x="19558" y="1461"/>
                  </a:lnTo>
                  <a:lnTo>
                    <a:pt x="19576" y="925"/>
                  </a:lnTo>
                  <a:lnTo>
                    <a:pt x="19595" y="685"/>
                  </a:lnTo>
                  <a:lnTo>
                    <a:pt x="19613" y="463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1" y="38"/>
                  </a:lnTo>
                  <a:lnTo>
                    <a:pt x="19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9441905" y="4181539"/>
              <a:ext cx="233865" cy="4762"/>
            </a:xfrm>
            <a:custGeom>
              <a:avLst/>
              <a:gdLst/>
              <a:ahLst/>
              <a:cxnLst/>
              <a:rect l="l" t="t" r="r" b="b"/>
              <a:pathLst>
                <a:path w="4567" h="93" extrusionOk="0">
                  <a:moveTo>
                    <a:pt x="1" y="0"/>
                  </a:moveTo>
                  <a:lnTo>
                    <a:pt x="1" y="93"/>
                  </a:lnTo>
                  <a:lnTo>
                    <a:pt x="4567" y="93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10107335" y="4214670"/>
              <a:ext cx="323785" cy="4762"/>
            </a:xfrm>
            <a:custGeom>
              <a:avLst/>
              <a:gdLst/>
              <a:ahLst/>
              <a:cxnLst/>
              <a:rect l="l" t="t" r="r" b="b"/>
              <a:pathLst>
                <a:path w="6323" h="93" extrusionOk="0">
                  <a:moveTo>
                    <a:pt x="1" y="0"/>
                  </a:moveTo>
                  <a:lnTo>
                    <a:pt x="1" y="93"/>
                  </a:lnTo>
                  <a:lnTo>
                    <a:pt x="6323" y="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9690872" y="4260091"/>
              <a:ext cx="480890" cy="4762"/>
            </a:xfrm>
            <a:custGeom>
              <a:avLst/>
              <a:gdLst/>
              <a:ahLst/>
              <a:cxnLst/>
              <a:rect l="l" t="t" r="r" b="b"/>
              <a:pathLst>
                <a:path w="9391" h="93" extrusionOk="0">
                  <a:moveTo>
                    <a:pt x="37" y="0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9372" y="93"/>
                  </a:lnTo>
                  <a:lnTo>
                    <a:pt x="9391" y="56"/>
                  </a:lnTo>
                  <a:lnTo>
                    <a:pt x="9372" y="19"/>
                  </a:lnTo>
                  <a:lnTo>
                    <a:pt x="935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9573506" y="4232644"/>
              <a:ext cx="192182" cy="4762"/>
            </a:xfrm>
            <a:custGeom>
              <a:avLst/>
              <a:gdLst/>
              <a:ahLst/>
              <a:cxnLst/>
              <a:rect l="l" t="t" r="r" b="b"/>
              <a:pathLst>
                <a:path w="3753" h="93" extrusionOk="0">
                  <a:moveTo>
                    <a:pt x="0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3716" y="93"/>
                  </a:lnTo>
                  <a:lnTo>
                    <a:pt x="3734" y="74"/>
                  </a:lnTo>
                  <a:lnTo>
                    <a:pt x="3753" y="37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9910497" y="4181539"/>
              <a:ext cx="349338" cy="4762"/>
            </a:xfrm>
            <a:custGeom>
              <a:avLst/>
              <a:gdLst/>
              <a:ahLst/>
              <a:cxnLst/>
              <a:rect l="l" t="t" r="r" b="b"/>
              <a:pathLst>
                <a:path w="6822" h="93" extrusionOk="0">
                  <a:moveTo>
                    <a:pt x="55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19" y="74"/>
                  </a:lnTo>
                  <a:lnTo>
                    <a:pt x="55" y="93"/>
                  </a:lnTo>
                  <a:lnTo>
                    <a:pt x="6766" y="93"/>
                  </a:lnTo>
                  <a:lnTo>
                    <a:pt x="6803" y="74"/>
                  </a:lnTo>
                  <a:lnTo>
                    <a:pt x="6821" y="37"/>
                  </a:lnTo>
                  <a:lnTo>
                    <a:pt x="6803" y="19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1" y="0"/>
                  </a:move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" y="2939"/>
                  </a:lnTo>
                  <a:lnTo>
                    <a:pt x="19835" y="2939"/>
                  </a:lnTo>
                  <a:lnTo>
                    <a:pt x="19835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10153729" y="3953410"/>
              <a:ext cx="61603" cy="150550"/>
            </a:xfrm>
            <a:custGeom>
              <a:avLst/>
              <a:gdLst/>
              <a:ahLst/>
              <a:cxnLst/>
              <a:rect l="l" t="t" r="r" b="b"/>
              <a:pathLst>
                <a:path w="1203" h="2940" extrusionOk="0">
                  <a:moveTo>
                    <a:pt x="537" y="0"/>
                  </a:moveTo>
                  <a:lnTo>
                    <a:pt x="481" y="351"/>
                  </a:lnTo>
                  <a:lnTo>
                    <a:pt x="426" y="777"/>
                  </a:lnTo>
                  <a:lnTo>
                    <a:pt x="888" y="777"/>
                  </a:lnTo>
                  <a:lnTo>
                    <a:pt x="943" y="592"/>
                  </a:lnTo>
                  <a:lnTo>
                    <a:pt x="1017" y="388"/>
                  </a:lnTo>
                  <a:lnTo>
                    <a:pt x="1091" y="204"/>
                  </a:lnTo>
                  <a:lnTo>
                    <a:pt x="1202" y="0"/>
                  </a:lnTo>
                  <a:close/>
                  <a:moveTo>
                    <a:pt x="19" y="869"/>
                  </a:moveTo>
                  <a:lnTo>
                    <a:pt x="1" y="1239"/>
                  </a:lnTo>
                  <a:lnTo>
                    <a:pt x="1" y="1313"/>
                  </a:lnTo>
                  <a:lnTo>
                    <a:pt x="19" y="961"/>
                  </a:lnTo>
                  <a:lnTo>
                    <a:pt x="19" y="888"/>
                  </a:lnTo>
                  <a:lnTo>
                    <a:pt x="19" y="869"/>
                  </a:lnTo>
                  <a:close/>
                  <a:moveTo>
                    <a:pt x="1" y="1608"/>
                  </a:moveTo>
                  <a:lnTo>
                    <a:pt x="1" y="1664"/>
                  </a:lnTo>
                  <a:lnTo>
                    <a:pt x="19" y="1997"/>
                  </a:lnTo>
                  <a:lnTo>
                    <a:pt x="38" y="2329"/>
                  </a:lnTo>
                  <a:lnTo>
                    <a:pt x="19" y="1978"/>
                  </a:lnTo>
                  <a:lnTo>
                    <a:pt x="1" y="1608"/>
                  </a:lnTo>
                  <a:close/>
                  <a:moveTo>
                    <a:pt x="426" y="869"/>
                  </a:moveTo>
                  <a:lnTo>
                    <a:pt x="407" y="1239"/>
                  </a:lnTo>
                  <a:lnTo>
                    <a:pt x="407" y="1608"/>
                  </a:lnTo>
                  <a:lnTo>
                    <a:pt x="426" y="1978"/>
                  </a:lnTo>
                  <a:lnTo>
                    <a:pt x="444" y="2329"/>
                  </a:lnTo>
                  <a:lnTo>
                    <a:pt x="943" y="2329"/>
                  </a:lnTo>
                  <a:lnTo>
                    <a:pt x="888" y="2145"/>
                  </a:lnTo>
                  <a:lnTo>
                    <a:pt x="851" y="1960"/>
                  </a:lnTo>
                  <a:lnTo>
                    <a:pt x="814" y="1775"/>
                  </a:lnTo>
                  <a:lnTo>
                    <a:pt x="814" y="1590"/>
                  </a:lnTo>
                  <a:lnTo>
                    <a:pt x="814" y="1424"/>
                  </a:lnTo>
                  <a:lnTo>
                    <a:pt x="814" y="1239"/>
                  </a:lnTo>
                  <a:lnTo>
                    <a:pt x="833" y="1054"/>
                  </a:lnTo>
                  <a:lnTo>
                    <a:pt x="870" y="869"/>
                  </a:lnTo>
                  <a:close/>
                  <a:moveTo>
                    <a:pt x="444" y="2422"/>
                  </a:moveTo>
                  <a:lnTo>
                    <a:pt x="481" y="2662"/>
                  </a:lnTo>
                  <a:lnTo>
                    <a:pt x="518" y="2865"/>
                  </a:lnTo>
                  <a:lnTo>
                    <a:pt x="518" y="2884"/>
                  </a:lnTo>
                  <a:lnTo>
                    <a:pt x="518" y="2902"/>
                  </a:lnTo>
                  <a:lnTo>
                    <a:pt x="537" y="2902"/>
                  </a:lnTo>
                  <a:lnTo>
                    <a:pt x="537" y="2921"/>
                  </a:lnTo>
                  <a:lnTo>
                    <a:pt x="537" y="2939"/>
                  </a:lnTo>
                  <a:lnTo>
                    <a:pt x="1202" y="2939"/>
                  </a:lnTo>
                  <a:lnTo>
                    <a:pt x="1073" y="2681"/>
                  </a:lnTo>
                  <a:lnTo>
                    <a:pt x="962" y="242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10155623" y="4077383"/>
              <a:ext cx="4814" cy="26577"/>
            </a:xfrm>
            <a:custGeom>
              <a:avLst/>
              <a:gdLst/>
              <a:ahLst/>
              <a:cxnLst/>
              <a:rect l="l" t="t" r="r" b="b"/>
              <a:pathLst>
                <a:path w="94" h="5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8" y="27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38" y="27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0176464" y="4077383"/>
              <a:ext cx="38866" cy="26577"/>
            </a:xfrm>
            <a:custGeom>
              <a:avLst/>
              <a:gdLst/>
              <a:ahLst/>
              <a:cxnLst/>
              <a:rect l="l" t="t" r="r" b="b"/>
              <a:pathLst>
                <a:path w="759" h="519" fill="none" extrusionOk="0">
                  <a:moveTo>
                    <a:pt x="5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758" y="518"/>
                  </a:lnTo>
                  <a:lnTo>
                    <a:pt x="758" y="518"/>
                  </a:lnTo>
                  <a:lnTo>
                    <a:pt x="629" y="260"/>
                  </a:lnTo>
                  <a:lnTo>
                    <a:pt x="5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10153729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" y="370"/>
                  </a:lnTo>
                  <a:lnTo>
                    <a:pt x="1" y="739"/>
                  </a:lnTo>
                  <a:lnTo>
                    <a:pt x="19" y="1109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19" y="1128"/>
                  </a:lnTo>
                  <a:lnTo>
                    <a:pt x="1" y="795"/>
                  </a:lnTo>
                  <a:lnTo>
                    <a:pt x="1" y="444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10174570" y="3997910"/>
              <a:ext cx="27498" cy="74814"/>
            </a:xfrm>
            <a:custGeom>
              <a:avLst/>
              <a:gdLst/>
              <a:ahLst/>
              <a:cxnLst/>
              <a:rect l="l" t="t" r="r" b="b"/>
              <a:pathLst>
                <a:path w="537" h="1461" fill="none" extrusionOk="0">
                  <a:moveTo>
                    <a:pt x="46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536" y="1460"/>
                  </a:lnTo>
                  <a:lnTo>
                    <a:pt x="536" y="1460"/>
                  </a:lnTo>
                  <a:lnTo>
                    <a:pt x="481" y="1276"/>
                  </a:lnTo>
                  <a:lnTo>
                    <a:pt x="444" y="1091"/>
                  </a:lnTo>
                  <a:lnTo>
                    <a:pt x="407" y="906"/>
                  </a:lnTo>
                  <a:lnTo>
                    <a:pt x="407" y="721"/>
                  </a:lnTo>
                  <a:lnTo>
                    <a:pt x="407" y="555"/>
                  </a:lnTo>
                  <a:lnTo>
                    <a:pt x="407" y="370"/>
                  </a:lnTo>
                  <a:lnTo>
                    <a:pt x="426" y="185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10154702" y="3953410"/>
              <a:ext cx="5735" cy="39788"/>
            </a:xfrm>
            <a:custGeom>
              <a:avLst/>
              <a:gdLst/>
              <a:ahLst/>
              <a:cxnLst/>
              <a:rect l="l" t="t" r="r" b="b"/>
              <a:pathLst>
                <a:path w="112" h="777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56" y="35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56" y="35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10175491" y="3953410"/>
              <a:ext cx="39839" cy="39788"/>
            </a:xfrm>
            <a:custGeom>
              <a:avLst/>
              <a:gdLst/>
              <a:ahLst/>
              <a:cxnLst/>
              <a:rect l="l" t="t" r="r" b="b"/>
              <a:pathLst>
                <a:path w="778" h="777" fill="none" extrusionOk="0">
                  <a:moveTo>
                    <a:pt x="777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56" y="351"/>
                  </a:lnTo>
                  <a:lnTo>
                    <a:pt x="1" y="777"/>
                  </a:lnTo>
                  <a:lnTo>
                    <a:pt x="463" y="777"/>
                  </a:lnTo>
                  <a:lnTo>
                    <a:pt x="463" y="777"/>
                  </a:lnTo>
                  <a:lnTo>
                    <a:pt x="518" y="592"/>
                  </a:lnTo>
                  <a:lnTo>
                    <a:pt x="592" y="388"/>
                  </a:lnTo>
                  <a:lnTo>
                    <a:pt x="666" y="204"/>
                  </a:lnTo>
                  <a:lnTo>
                    <a:pt x="7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10436748" y="4072672"/>
              <a:ext cx="234838" cy="4762"/>
            </a:xfrm>
            <a:custGeom>
              <a:avLst/>
              <a:gdLst/>
              <a:ahLst/>
              <a:cxnLst/>
              <a:rect l="l" t="t" r="r" b="b"/>
              <a:pathLst>
                <a:path w="4586" h="93" extrusionOk="0">
                  <a:moveTo>
                    <a:pt x="1" y="0"/>
                  </a:moveTo>
                  <a:lnTo>
                    <a:pt x="1" y="93"/>
                  </a:lnTo>
                  <a:lnTo>
                    <a:pt x="4585" y="93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9682371" y="4039541"/>
              <a:ext cx="322812" cy="3841"/>
            </a:xfrm>
            <a:custGeom>
              <a:avLst/>
              <a:gdLst/>
              <a:ahLst/>
              <a:cxnLst/>
              <a:rect l="l" t="t" r="r" b="b"/>
              <a:pathLst>
                <a:path w="6304" h="75" extrusionOk="0">
                  <a:moveTo>
                    <a:pt x="0" y="0"/>
                  </a:moveTo>
                  <a:lnTo>
                    <a:pt x="0" y="74"/>
                  </a:lnTo>
                  <a:lnTo>
                    <a:pt x="6304" y="74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rgbClr val="F1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9940760" y="3993147"/>
              <a:ext cx="480941" cy="4814"/>
            </a:xfrm>
            <a:custGeom>
              <a:avLst/>
              <a:gdLst/>
              <a:ahLst/>
              <a:cxnLst/>
              <a:rect l="l" t="t" r="r" b="b"/>
              <a:pathLst>
                <a:path w="9392" h="94" extrusionOk="0">
                  <a:moveTo>
                    <a:pt x="38" y="1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9" y="75"/>
                  </a:lnTo>
                  <a:lnTo>
                    <a:pt x="38" y="93"/>
                  </a:lnTo>
                  <a:lnTo>
                    <a:pt x="9354" y="93"/>
                  </a:lnTo>
                  <a:lnTo>
                    <a:pt x="9391" y="75"/>
                  </a:lnTo>
                  <a:lnTo>
                    <a:pt x="9391" y="56"/>
                  </a:lnTo>
                  <a:lnTo>
                    <a:pt x="9391" y="19"/>
                  </a:lnTo>
                  <a:lnTo>
                    <a:pt x="935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10346829" y="4021567"/>
              <a:ext cx="193155" cy="4762"/>
            </a:xfrm>
            <a:custGeom>
              <a:avLst/>
              <a:gdLst/>
              <a:ahLst/>
              <a:cxnLst/>
              <a:rect l="l" t="t" r="r" b="b"/>
              <a:pathLst>
                <a:path w="3772" h="93" extrusionOk="0">
                  <a:moveTo>
                    <a:pt x="19" y="0"/>
                  </a:moveTo>
                  <a:lnTo>
                    <a:pt x="1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3716" y="93"/>
                  </a:lnTo>
                  <a:lnTo>
                    <a:pt x="3753" y="74"/>
                  </a:lnTo>
                  <a:lnTo>
                    <a:pt x="3772" y="37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9852736" y="4072672"/>
              <a:ext cx="396653" cy="4762"/>
            </a:xfrm>
            <a:custGeom>
              <a:avLst/>
              <a:gdLst/>
              <a:ahLst/>
              <a:cxnLst/>
              <a:rect l="l" t="t" r="r" b="b"/>
              <a:pathLst>
                <a:path w="7746" h="93" extrusionOk="0">
                  <a:moveTo>
                    <a:pt x="19" y="0"/>
                  </a:moveTo>
                  <a:lnTo>
                    <a:pt x="0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7709" y="93"/>
                  </a:lnTo>
                  <a:lnTo>
                    <a:pt x="7746" y="74"/>
                  </a:lnTo>
                  <a:lnTo>
                    <a:pt x="7746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extrusionOk="0">
                  <a:moveTo>
                    <a:pt x="333" y="1"/>
                  </a:move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fill="none" extrusionOk="0">
                  <a:moveTo>
                    <a:pt x="10130" y="1"/>
                  </a:moveTo>
                  <a:lnTo>
                    <a:pt x="333" y="1"/>
                  </a:lnTo>
                  <a:lnTo>
                    <a:pt x="333" y="1"/>
                  </a:ln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333" y="3679"/>
                  </a:lnTo>
                  <a:lnTo>
                    <a:pt x="10130" y="3679"/>
                  </a:lnTo>
                  <a:lnTo>
                    <a:pt x="10130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9670030" y="4121882"/>
              <a:ext cx="501731" cy="1024"/>
            </a:xfrm>
            <a:custGeom>
              <a:avLst/>
              <a:gdLst/>
              <a:ahLst/>
              <a:cxnLst/>
              <a:rect l="l" t="t" r="r" b="b"/>
              <a:pathLst>
                <a:path w="9798" h="20" extrusionOk="0"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"/>
                  </a:move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close/>
                </a:path>
              </a:pathLst>
            </a:custGeom>
            <a:solidFill>
              <a:srgbClr val="D9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9659635" y="3994120"/>
              <a:ext cx="510232" cy="128787"/>
            </a:xfrm>
            <a:custGeom>
              <a:avLst/>
              <a:gdLst/>
              <a:ahLst/>
              <a:cxnLst/>
              <a:rect l="l" t="t" r="r" b="b"/>
              <a:pathLst>
                <a:path w="9964" h="2515" extrusionOk="0">
                  <a:moveTo>
                    <a:pt x="9668" y="0"/>
                  </a:move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9659635" y="3994120"/>
              <a:ext cx="512126" cy="128787"/>
            </a:xfrm>
            <a:custGeom>
              <a:avLst/>
              <a:gdLst/>
              <a:ahLst/>
              <a:cxnLst/>
              <a:rect l="l" t="t" r="r" b="b"/>
              <a:pathLst>
                <a:path w="10001" h="2515" fill="none" extrusionOk="0">
                  <a:moveTo>
                    <a:pt x="9668" y="0"/>
                  </a:moveTo>
                  <a:lnTo>
                    <a:pt x="9668" y="0"/>
                  </a:ln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10160385" y="4105803"/>
              <a:ext cx="11368" cy="17103"/>
            </a:xfrm>
            <a:custGeom>
              <a:avLst/>
              <a:gdLst/>
              <a:ahLst/>
              <a:cxnLst/>
              <a:rect l="l" t="t" r="r" b="b"/>
              <a:pathLst>
                <a:path w="222" h="334" extrusionOk="0"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15"/>
                  </a:move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11" y="278"/>
                  </a:move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04"/>
                  </a:move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67"/>
                  </a:move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10166069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10165096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10164175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10161307" y="41076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10160385" y="410580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10154702" y="3997910"/>
              <a:ext cx="60630" cy="106051"/>
            </a:xfrm>
            <a:custGeom>
              <a:avLst/>
              <a:gdLst/>
              <a:ahLst/>
              <a:cxnLst/>
              <a:rect l="l" t="t" r="r" b="b"/>
              <a:pathLst>
                <a:path w="1184" h="2071" extrusionOk="0"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1183" y="2070"/>
                  </a:lnTo>
                  <a:lnTo>
                    <a:pt x="1183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33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close/>
                  <a:moveTo>
                    <a:pt x="499" y="2033"/>
                  </a:moveTo>
                  <a:lnTo>
                    <a:pt x="499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499" y="2033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33"/>
                  </a:lnTo>
                  <a:lnTo>
                    <a:pt x="499" y="2033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1996"/>
                  </a:moveTo>
                  <a:lnTo>
                    <a:pt x="499" y="1996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1996"/>
                  </a:lnTo>
                  <a:close/>
                  <a:moveTo>
                    <a:pt x="425" y="1553"/>
                  </a:moveTo>
                  <a:lnTo>
                    <a:pt x="425" y="1553"/>
                  </a:lnTo>
                  <a:lnTo>
                    <a:pt x="425" y="1553"/>
                  </a:lnTo>
                  <a:lnTo>
                    <a:pt x="462" y="1793"/>
                  </a:lnTo>
                  <a:lnTo>
                    <a:pt x="499" y="1996"/>
                  </a:lnTo>
                  <a:lnTo>
                    <a:pt x="499" y="1996"/>
                  </a:lnTo>
                  <a:lnTo>
                    <a:pt x="462" y="1793"/>
                  </a:lnTo>
                  <a:lnTo>
                    <a:pt x="425" y="1553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388" y="370"/>
                  </a:lnTo>
                  <a:lnTo>
                    <a:pt x="388" y="739"/>
                  </a:lnTo>
                  <a:lnTo>
                    <a:pt x="407" y="1109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07" y="1109"/>
                  </a:lnTo>
                  <a:lnTo>
                    <a:pt x="388" y="739"/>
                  </a:lnTo>
                  <a:lnTo>
                    <a:pt x="388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D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9"/>
            <p:cNvSpPr/>
            <p:nvPr/>
          </p:nvSpPr>
          <p:spPr>
            <a:xfrm>
              <a:off x="10181175" y="4103909"/>
              <a:ext cx="34155" cy="51"/>
            </a:xfrm>
            <a:custGeom>
              <a:avLst/>
              <a:gdLst/>
              <a:ahLst/>
              <a:cxnLst/>
              <a:rect l="l" t="t" r="r" b="b"/>
              <a:pathLst>
                <a:path w="66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10181175" y="41039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10181175" y="4102936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10181175" y="4102014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10181175" y="41020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10180254" y="4102014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10180254" y="4101041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10180254" y="4100119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10176464" y="4077383"/>
              <a:ext cx="3841" cy="22787"/>
            </a:xfrm>
            <a:custGeom>
              <a:avLst/>
              <a:gdLst/>
              <a:ahLst/>
              <a:cxnLst/>
              <a:rect l="l" t="t" r="r" b="b"/>
              <a:pathLst>
                <a:path w="75" h="4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37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9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9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10174570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19" y="1109"/>
                  </a:lnTo>
                  <a:lnTo>
                    <a:pt x="0" y="739"/>
                  </a:lnTo>
                  <a:lnTo>
                    <a:pt x="0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9"/>
            <p:cNvSpPr/>
            <p:nvPr/>
          </p:nvSpPr>
          <p:spPr>
            <a:xfrm>
              <a:off x="10154702" y="3994120"/>
              <a:ext cx="20841" cy="3841"/>
            </a:xfrm>
            <a:custGeom>
              <a:avLst/>
              <a:gdLst/>
              <a:ahLst/>
              <a:cxnLst/>
              <a:rect l="l" t="t" r="r" b="b"/>
              <a:pathLst>
                <a:path w="407" h="75" extrusionOk="0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9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9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9"/>
            <p:cNvSpPr/>
            <p:nvPr/>
          </p:nvSpPr>
          <p:spPr>
            <a:xfrm>
              <a:off x="10154702" y="39969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9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9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9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9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9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9"/>
            <p:cNvSpPr/>
            <p:nvPr/>
          </p:nvSpPr>
          <p:spPr>
            <a:xfrm>
              <a:off x="10154702" y="399412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9"/>
            <p:cNvSpPr/>
            <p:nvPr/>
          </p:nvSpPr>
          <p:spPr>
            <a:xfrm>
              <a:off x="10175491" y="3994120"/>
              <a:ext cx="51" cy="3841"/>
            </a:xfrm>
            <a:custGeom>
              <a:avLst/>
              <a:gdLst/>
              <a:ahLst/>
              <a:cxnLst/>
              <a:rect l="l" t="t" r="r" b="b"/>
              <a:pathLst>
                <a:path w="1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9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9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9"/>
            <p:cNvSpPr/>
            <p:nvPr/>
          </p:nvSpPr>
          <p:spPr>
            <a:xfrm>
              <a:off x="10169807" y="4122855"/>
              <a:ext cx="1946" cy="5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9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0"/>
          <p:cNvSpPr txBox="1">
            <a:spLocks noGrp="1"/>
          </p:cNvSpPr>
          <p:nvPr>
            <p:ph type="title"/>
          </p:nvPr>
        </p:nvSpPr>
        <p:spPr>
          <a:xfrm>
            <a:off x="2395048" y="1480365"/>
            <a:ext cx="19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5" name="Google Shape;1855;p20"/>
          <p:cNvSpPr txBox="1">
            <a:spLocks noGrp="1"/>
          </p:cNvSpPr>
          <p:nvPr>
            <p:ph type="subTitle" idx="1"/>
          </p:nvPr>
        </p:nvSpPr>
        <p:spPr>
          <a:xfrm>
            <a:off x="2395048" y="1850200"/>
            <a:ext cx="1960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6" name="Google Shape;1856;p20"/>
          <p:cNvSpPr txBox="1">
            <a:spLocks noGrp="1"/>
          </p:cNvSpPr>
          <p:nvPr>
            <p:ph type="title" idx="2"/>
          </p:nvPr>
        </p:nvSpPr>
        <p:spPr>
          <a:xfrm>
            <a:off x="5980393" y="1480365"/>
            <a:ext cx="19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7" name="Google Shape;1857;p20"/>
          <p:cNvSpPr txBox="1">
            <a:spLocks noGrp="1"/>
          </p:cNvSpPr>
          <p:nvPr>
            <p:ph type="subTitle" idx="3"/>
          </p:nvPr>
        </p:nvSpPr>
        <p:spPr>
          <a:xfrm>
            <a:off x="5980393" y="1850200"/>
            <a:ext cx="1960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8" name="Google Shape;1858;p20"/>
          <p:cNvSpPr txBox="1">
            <a:spLocks noGrp="1"/>
          </p:cNvSpPr>
          <p:nvPr>
            <p:ph type="title" idx="4"/>
          </p:nvPr>
        </p:nvSpPr>
        <p:spPr>
          <a:xfrm>
            <a:off x="2395048" y="3008334"/>
            <a:ext cx="195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9" name="Google Shape;1859;p20"/>
          <p:cNvSpPr txBox="1">
            <a:spLocks noGrp="1"/>
          </p:cNvSpPr>
          <p:nvPr>
            <p:ph type="subTitle" idx="5"/>
          </p:nvPr>
        </p:nvSpPr>
        <p:spPr>
          <a:xfrm>
            <a:off x="2395048" y="3378169"/>
            <a:ext cx="1960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0" name="Google Shape;1860;p20"/>
          <p:cNvSpPr txBox="1">
            <a:spLocks noGrp="1"/>
          </p:cNvSpPr>
          <p:nvPr>
            <p:ph type="title" idx="6"/>
          </p:nvPr>
        </p:nvSpPr>
        <p:spPr>
          <a:xfrm>
            <a:off x="5980393" y="3008334"/>
            <a:ext cx="19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1" name="Google Shape;1861;p20"/>
          <p:cNvSpPr txBox="1">
            <a:spLocks noGrp="1"/>
          </p:cNvSpPr>
          <p:nvPr>
            <p:ph type="subTitle" idx="7"/>
          </p:nvPr>
        </p:nvSpPr>
        <p:spPr>
          <a:xfrm>
            <a:off x="5980393" y="3378169"/>
            <a:ext cx="19605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62" name="Google Shape;1862;p20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3" name="Google Shape;1863;p20"/>
          <p:cNvSpPr/>
          <p:nvPr/>
        </p:nvSpPr>
        <p:spPr>
          <a:xfrm>
            <a:off x="4679781" y="45775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0"/>
          <p:cNvSpPr/>
          <p:nvPr/>
        </p:nvSpPr>
        <p:spPr>
          <a:xfrm>
            <a:off x="0" y="0"/>
            <a:ext cx="1746100" cy="1611725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5" name="Google Shape;1865;p20"/>
          <p:cNvGrpSpPr/>
          <p:nvPr/>
        </p:nvGrpSpPr>
        <p:grpSpPr>
          <a:xfrm>
            <a:off x="7907862" y="250173"/>
            <a:ext cx="1045827" cy="1035871"/>
            <a:chOff x="3757075" y="4675675"/>
            <a:chExt cx="808900" cy="801200"/>
          </a:xfrm>
        </p:grpSpPr>
        <p:sp>
          <p:nvSpPr>
            <p:cNvPr id="1866" name="Google Shape;1866;p20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20"/>
          <p:cNvSpPr/>
          <p:nvPr/>
        </p:nvSpPr>
        <p:spPr>
          <a:xfrm>
            <a:off x="-176075" y="459942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20"/>
          <p:cNvGrpSpPr/>
          <p:nvPr/>
        </p:nvGrpSpPr>
        <p:grpSpPr>
          <a:xfrm>
            <a:off x="8471125" y="2763200"/>
            <a:ext cx="598475" cy="563375"/>
            <a:chOff x="5732700" y="268150"/>
            <a:chExt cx="598475" cy="563375"/>
          </a:xfrm>
        </p:grpSpPr>
        <p:sp>
          <p:nvSpPr>
            <p:cNvPr id="1882" name="Google Shape;1882;p20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0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0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0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0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0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0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0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5" name="Google Shape;1895;p20"/>
          <p:cNvGrpSpPr/>
          <p:nvPr/>
        </p:nvGrpSpPr>
        <p:grpSpPr>
          <a:xfrm flipH="1">
            <a:off x="189125" y="163375"/>
            <a:ext cx="757550" cy="809223"/>
            <a:chOff x="7402113" y="2596025"/>
            <a:chExt cx="757550" cy="809223"/>
          </a:xfrm>
        </p:grpSpPr>
        <p:sp>
          <p:nvSpPr>
            <p:cNvPr id="1896" name="Google Shape;1896;p20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0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032200" y="2802256"/>
            <a:ext cx="50796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8387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2032800" y="3533673"/>
            <a:ext cx="5078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 flipH="1">
            <a:off x="6146941" y="4095748"/>
            <a:ext cx="2934140" cy="1060986"/>
          </a:xfrm>
          <a:custGeom>
            <a:avLst/>
            <a:gdLst/>
            <a:ahLst/>
            <a:cxnLst/>
            <a:rect l="l" t="t" r="r" b="b"/>
            <a:pathLst>
              <a:path w="62605" h="22638" extrusionOk="0">
                <a:moveTo>
                  <a:pt x="37049" y="0"/>
                </a:moveTo>
                <a:lnTo>
                  <a:pt x="36150" y="22"/>
                </a:lnTo>
                <a:lnTo>
                  <a:pt x="35251" y="66"/>
                </a:lnTo>
                <a:lnTo>
                  <a:pt x="34351" y="132"/>
                </a:lnTo>
                <a:lnTo>
                  <a:pt x="33452" y="198"/>
                </a:lnTo>
                <a:lnTo>
                  <a:pt x="32553" y="285"/>
                </a:lnTo>
                <a:lnTo>
                  <a:pt x="31631" y="395"/>
                </a:lnTo>
                <a:lnTo>
                  <a:pt x="30732" y="527"/>
                </a:lnTo>
                <a:lnTo>
                  <a:pt x="29833" y="658"/>
                </a:lnTo>
                <a:lnTo>
                  <a:pt x="28933" y="812"/>
                </a:lnTo>
                <a:lnTo>
                  <a:pt x="28056" y="987"/>
                </a:lnTo>
                <a:lnTo>
                  <a:pt x="27156" y="1163"/>
                </a:lnTo>
                <a:lnTo>
                  <a:pt x="26279" y="1360"/>
                </a:lnTo>
                <a:lnTo>
                  <a:pt x="25380" y="1558"/>
                </a:lnTo>
                <a:lnTo>
                  <a:pt x="23647" y="2018"/>
                </a:lnTo>
                <a:lnTo>
                  <a:pt x="21914" y="2501"/>
                </a:lnTo>
                <a:lnTo>
                  <a:pt x="20203" y="3049"/>
                </a:lnTo>
                <a:lnTo>
                  <a:pt x="18536" y="3620"/>
                </a:lnTo>
                <a:lnTo>
                  <a:pt x="16913" y="4212"/>
                </a:lnTo>
                <a:lnTo>
                  <a:pt x="16057" y="4563"/>
                </a:lnTo>
                <a:lnTo>
                  <a:pt x="15202" y="4914"/>
                </a:lnTo>
                <a:lnTo>
                  <a:pt x="14346" y="5309"/>
                </a:lnTo>
                <a:lnTo>
                  <a:pt x="13513" y="5703"/>
                </a:lnTo>
                <a:lnTo>
                  <a:pt x="12679" y="6142"/>
                </a:lnTo>
                <a:lnTo>
                  <a:pt x="11867" y="6581"/>
                </a:lnTo>
                <a:lnTo>
                  <a:pt x="11056" y="7042"/>
                </a:lnTo>
                <a:lnTo>
                  <a:pt x="10288" y="7546"/>
                </a:lnTo>
                <a:lnTo>
                  <a:pt x="9498" y="8051"/>
                </a:lnTo>
                <a:lnTo>
                  <a:pt x="8753" y="8599"/>
                </a:lnTo>
                <a:lnTo>
                  <a:pt x="8029" y="9169"/>
                </a:lnTo>
                <a:lnTo>
                  <a:pt x="7305" y="9740"/>
                </a:lnTo>
                <a:lnTo>
                  <a:pt x="6625" y="10354"/>
                </a:lnTo>
                <a:lnTo>
                  <a:pt x="5945" y="10990"/>
                </a:lnTo>
                <a:lnTo>
                  <a:pt x="5309" y="11670"/>
                </a:lnTo>
                <a:lnTo>
                  <a:pt x="4695" y="12350"/>
                </a:lnTo>
                <a:lnTo>
                  <a:pt x="4234" y="12898"/>
                </a:lnTo>
                <a:lnTo>
                  <a:pt x="3773" y="13469"/>
                </a:lnTo>
                <a:lnTo>
                  <a:pt x="3356" y="14061"/>
                </a:lnTo>
                <a:lnTo>
                  <a:pt x="2962" y="14653"/>
                </a:lnTo>
                <a:lnTo>
                  <a:pt x="2589" y="15267"/>
                </a:lnTo>
                <a:lnTo>
                  <a:pt x="2238" y="15882"/>
                </a:lnTo>
                <a:lnTo>
                  <a:pt x="1887" y="16518"/>
                </a:lnTo>
                <a:lnTo>
                  <a:pt x="1580" y="17176"/>
                </a:lnTo>
                <a:lnTo>
                  <a:pt x="1295" y="17834"/>
                </a:lnTo>
                <a:lnTo>
                  <a:pt x="1031" y="18492"/>
                </a:lnTo>
                <a:lnTo>
                  <a:pt x="812" y="19172"/>
                </a:lnTo>
                <a:lnTo>
                  <a:pt x="593" y="19852"/>
                </a:lnTo>
                <a:lnTo>
                  <a:pt x="395" y="20532"/>
                </a:lnTo>
                <a:lnTo>
                  <a:pt x="242" y="21234"/>
                </a:lnTo>
                <a:lnTo>
                  <a:pt x="110" y="21936"/>
                </a:lnTo>
                <a:lnTo>
                  <a:pt x="0" y="22638"/>
                </a:lnTo>
                <a:lnTo>
                  <a:pt x="62407" y="22638"/>
                </a:lnTo>
                <a:lnTo>
                  <a:pt x="62495" y="21980"/>
                </a:lnTo>
                <a:lnTo>
                  <a:pt x="62560" y="21322"/>
                </a:lnTo>
                <a:lnTo>
                  <a:pt x="62582" y="20663"/>
                </a:lnTo>
                <a:lnTo>
                  <a:pt x="62604" y="19983"/>
                </a:lnTo>
                <a:lnTo>
                  <a:pt x="62604" y="19325"/>
                </a:lnTo>
                <a:lnTo>
                  <a:pt x="62582" y="18667"/>
                </a:lnTo>
                <a:lnTo>
                  <a:pt x="62516" y="18009"/>
                </a:lnTo>
                <a:lnTo>
                  <a:pt x="62451" y="17373"/>
                </a:lnTo>
                <a:lnTo>
                  <a:pt x="62341" y="16715"/>
                </a:lnTo>
                <a:lnTo>
                  <a:pt x="62231" y="16057"/>
                </a:lnTo>
                <a:lnTo>
                  <a:pt x="62078" y="15421"/>
                </a:lnTo>
                <a:lnTo>
                  <a:pt x="61924" y="14785"/>
                </a:lnTo>
                <a:lnTo>
                  <a:pt x="61727" y="14149"/>
                </a:lnTo>
                <a:lnTo>
                  <a:pt x="61507" y="13534"/>
                </a:lnTo>
                <a:lnTo>
                  <a:pt x="61266" y="12920"/>
                </a:lnTo>
                <a:lnTo>
                  <a:pt x="61003" y="12306"/>
                </a:lnTo>
                <a:lnTo>
                  <a:pt x="60718" y="11736"/>
                </a:lnTo>
                <a:lnTo>
                  <a:pt x="60411" y="11165"/>
                </a:lnTo>
                <a:lnTo>
                  <a:pt x="60104" y="10617"/>
                </a:lnTo>
                <a:lnTo>
                  <a:pt x="59753" y="10091"/>
                </a:lnTo>
                <a:lnTo>
                  <a:pt x="59402" y="9564"/>
                </a:lnTo>
                <a:lnTo>
                  <a:pt x="59029" y="9060"/>
                </a:lnTo>
                <a:lnTo>
                  <a:pt x="58634" y="8555"/>
                </a:lnTo>
                <a:lnTo>
                  <a:pt x="58217" y="8072"/>
                </a:lnTo>
                <a:lnTo>
                  <a:pt x="57800" y="7612"/>
                </a:lnTo>
                <a:lnTo>
                  <a:pt x="57362" y="7151"/>
                </a:lnTo>
                <a:lnTo>
                  <a:pt x="56901" y="6712"/>
                </a:lnTo>
                <a:lnTo>
                  <a:pt x="56418" y="6274"/>
                </a:lnTo>
                <a:lnTo>
                  <a:pt x="55936" y="5857"/>
                </a:lnTo>
                <a:lnTo>
                  <a:pt x="55453" y="5462"/>
                </a:lnTo>
                <a:lnTo>
                  <a:pt x="54949" y="5067"/>
                </a:lnTo>
                <a:lnTo>
                  <a:pt x="54422" y="4694"/>
                </a:lnTo>
                <a:lnTo>
                  <a:pt x="53896" y="4343"/>
                </a:lnTo>
                <a:lnTo>
                  <a:pt x="53347" y="3992"/>
                </a:lnTo>
                <a:lnTo>
                  <a:pt x="52799" y="3663"/>
                </a:lnTo>
                <a:lnTo>
                  <a:pt x="52229" y="3356"/>
                </a:lnTo>
                <a:lnTo>
                  <a:pt x="51658" y="3049"/>
                </a:lnTo>
                <a:lnTo>
                  <a:pt x="51088" y="2764"/>
                </a:lnTo>
                <a:lnTo>
                  <a:pt x="50496" y="2479"/>
                </a:lnTo>
                <a:lnTo>
                  <a:pt x="49904" y="2238"/>
                </a:lnTo>
                <a:lnTo>
                  <a:pt x="49311" y="1996"/>
                </a:lnTo>
                <a:lnTo>
                  <a:pt x="48697" y="1755"/>
                </a:lnTo>
                <a:lnTo>
                  <a:pt x="48083" y="1536"/>
                </a:lnTo>
                <a:lnTo>
                  <a:pt x="47469" y="1338"/>
                </a:lnTo>
                <a:lnTo>
                  <a:pt x="46855" y="1163"/>
                </a:lnTo>
                <a:lnTo>
                  <a:pt x="46240" y="987"/>
                </a:lnTo>
                <a:lnTo>
                  <a:pt x="45604" y="856"/>
                </a:lnTo>
                <a:lnTo>
                  <a:pt x="44990" y="702"/>
                </a:lnTo>
                <a:lnTo>
                  <a:pt x="44113" y="549"/>
                </a:lnTo>
                <a:lnTo>
                  <a:pt x="43257" y="395"/>
                </a:lnTo>
                <a:lnTo>
                  <a:pt x="42380" y="285"/>
                </a:lnTo>
                <a:lnTo>
                  <a:pt x="41502" y="176"/>
                </a:lnTo>
                <a:lnTo>
                  <a:pt x="40625" y="110"/>
                </a:lnTo>
                <a:lnTo>
                  <a:pt x="39726" y="44"/>
                </a:lnTo>
                <a:lnTo>
                  <a:pt x="38848" y="22"/>
                </a:lnTo>
                <a:lnTo>
                  <a:pt x="379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152400" y="-18"/>
            <a:ext cx="5022705" cy="657242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3"/>
          <p:cNvGrpSpPr/>
          <p:nvPr/>
        </p:nvGrpSpPr>
        <p:grpSpPr>
          <a:xfrm>
            <a:off x="7727425" y="259710"/>
            <a:ext cx="1045827" cy="1035871"/>
            <a:chOff x="3757075" y="4675675"/>
            <a:chExt cx="808900" cy="801200"/>
          </a:xfrm>
        </p:grpSpPr>
        <p:sp>
          <p:nvSpPr>
            <p:cNvPr id="106" name="Google Shape;106;p3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>
            <a:off x="366125" y="417537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8216809" y="2341159"/>
            <a:ext cx="757553" cy="461181"/>
            <a:chOff x="4910100" y="4618225"/>
            <a:chExt cx="1410450" cy="858650"/>
          </a:xfrm>
        </p:grpSpPr>
        <p:sp>
          <p:nvSpPr>
            <p:cNvPr id="122" name="Google Shape;122;p3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8375875" y="1496375"/>
            <a:ext cx="598475" cy="563375"/>
            <a:chOff x="5732700" y="268150"/>
            <a:chExt cx="598475" cy="563375"/>
          </a:xfrm>
        </p:grpSpPr>
        <p:sp>
          <p:nvSpPr>
            <p:cNvPr id="132" name="Google Shape;132;p3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 flipH="1">
            <a:off x="189125" y="163375"/>
            <a:ext cx="757550" cy="809223"/>
            <a:chOff x="7402113" y="2596025"/>
            <a:chExt cx="757550" cy="809223"/>
          </a:xfrm>
        </p:grpSpPr>
        <p:sp>
          <p:nvSpPr>
            <p:cNvPr id="146" name="Google Shape;146;p3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1293567" y="209572"/>
            <a:ext cx="810241" cy="917412"/>
            <a:chOff x="807850" y="238125"/>
            <a:chExt cx="1328700" cy="1504200"/>
          </a:xfrm>
        </p:grpSpPr>
        <p:sp>
          <p:nvSpPr>
            <p:cNvPr id="191" name="Google Shape;191;p3"/>
            <p:cNvSpPr/>
            <p:nvPr/>
          </p:nvSpPr>
          <p:spPr>
            <a:xfrm>
              <a:off x="807850" y="238125"/>
              <a:ext cx="986875" cy="1238325"/>
            </a:xfrm>
            <a:custGeom>
              <a:avLst/>
              <a:gdLst/>
              <a:ahLst/>
              <a:cxnLst/>
              <a:rect l="l" t="t" r="r" b="b"/>
              <a:pathLst>
                <a:path w="39475" h="49533" extrusionOk="0">
                  <a:moveTo>
                    <a:pt x="37196" y="0"/>
                  </a:moveTo>
                  <a:lnTo>
                    <a:pt x="36646" y="707"/>
                  </a:lnTo>
                  <a:lnTo>
                    <a:pt x="36148" y="1414"/>
                  </a:lnTo>
                  <a:lnTo>
                    <a:pt x="35677" y="2122"/>
                  </a:lnTo>
                  <a:lnTo>
                    <a:pt x="35258" y="2829"/>
                  </a:lnTo>
                  <a:lnTo>
                    <a:pt x="34891" y="3510"/>
                  </a:lnTo>
                  <a:lnTo>
                    <a:pt x="34550" y="4165"/>
                  </a:lnTo>
                  <a:lnTo>
                    <a:pt x="34262" y="4846"/>
                  </a:lnTo>
                  <a:lnTo>
                    <a:pt x="33974" y="5501"/>
                  </a:lnTo>
                  <a:lnTo>
                    <a:pt x="33738" y="6156"/>
                  </a:lnTo>
                  <a:lnTo>
                    <a:pt x="33555" y="6810"/>
                  </a:lnTo>
                  <a:lnTo>
                    <a:pt x="33372" y="7439"/>
                  </a:lnTo>
                  <a:lnTo>
                    <a:pt x="33214" y="8068"/>
                  </a:lnTo>
                  <a:lnTo>
                    <a:pt x="33110" y="8696"/>
                  </a:lnTo>
                  <a:lnTo>
                    <a:pt x="33031" y="9299"/>
                  </a:lnTo>
                  <a:lnTo>
                    <a:pt x="32953" y="9901"/>
                  </a:lnTo>
                  <a:lnTo>
                    <a:pt x="32900" y="10504"/>
                  </a:lnTo>
                  <a:lnTo>
                    <a:pt x="32900" y="11106"/>
                  </a:lnTo>
                  <a:lnTo>
                    <a:pt x="32900" y="11682"/>
                  </a:lnTo>
                  <a:lnTo>
                    <a:pt x="32900" y="12285"/>
                  </a:lnTo>
                  <a:lnTo>
                    <a:pt x="32953" y="12861"/>
                  </a:lnTo>
                  <a:lnTo>
                    <a:pt x="33057" y="13987"/>
                  </a:lnTo>
                  <a:lnTo>
                    <a:pt x="33241" y="15088"/>
                  </a:lnTo>
                  <a:lnTo>
                    <a:pt x="33450" y="16188"/>
                  </a:lnTo>
                  <a:lnTo>
                    <a:pt x="33712" y="17235"/>
                  </a:lnTo>
                  <a:lnTo>
                    <a:pt x="34236" y="19305"/>
                  </a:lnTo>
                  <a:lnTo>
                    <a:pt x="34708" y="21191"/>
                  </a:lnTo>
                  <a:lnTo>
                    <a:pt x="34943" y="22108"/>
                  </a:lnTo>
                  <a:lnTo>
                    <a:pt x="35127" y="23024"/>
                  </a:lnTo>
                  <a:lnTo>
                    <a:pt x="35284" y="23915"/>
                  </a:lnTo>
                  <a:lnTo>
                    <a:pt x="35389" y="24832"/>
                  </a:lnTo>
                  <a:lnTo>
                    <a:pt x="35441" y="25722"/>
                  </a:lnTo>
                  <a:lnTo>
                    <a:pt x="35441" y="26194"/>
                  </a:lnTo>
                  <a:lnTo>
                    <a:pt x="35441" y="26639"/>
                  </a:lnTo>
                  <a:lnTo>
                    <a:pt x="35415" y="27084"/>
                  </a:lnTo>
                  <a:lnTo>
                    <a:pt x="35362" y="27556"/>
                  </a:lnTo>
                  <a:lnTo>
                    <a:pt x="35310" y="28001"/>
                  </a:lnTo>
                  <a:lnTo>
                    <a:pt x="35231" y="28473"/>
                  </a:lnTo>
                  <a:lnTo>
                    <a:pt x="35127" y="28944"/>
                  </a:lnTo>
                  <a:lnTo>
                    <a:pt x="34996" y="29416"/>
                  </a:lnTo>
                  <a:lnTo>
                    <a:pt x="34838" y="29887"/>
                  </a:lnTo>
                  <a:lnTo>
                    <a:pt x="34681" y="30359"/>
                  </a:lnTo>
                  <a:lnTo>
                    <a:pt x="34472" y="30856"/>
                  </a:lnTo>
                  <a:lnTo>
                    <a:pt x="34262" y="31328"/>
                  </a:lnTo>
                  <a:lnTo>
                    <a:pt x="34026" y="31825"/>
                  </a:lnTo>
                  <a:lnTo>
                    <a:pt x="33738" y="32323"/>
                  </a:lnTo>
                  <a:lnTo>
                    <a:pt x="33450" y="32821"/>
                  </a:lnTo>
                  <a:lnTo>
                    <a:pt x="33110" y="33345"/>
                  </a:lnTo>
                  <a:lnTo>
                    <a:pt x="32743" y="33842"/>
                  </a:lnTo>
                  <a:lnTo>
                    <a:pt x="32350" y="34366"/>
                  </a:lnTo>
                  <a:lnTo>
                    <a:pt x="31957" y="34864"/>
                  </a:lnTo>
                  <a:lnTo>
                    <a:pt x="31564" y="35335"/>
                  </a:lnTo>
                  <a:lnTo>
                    <a:pt x="31145" y="35781"/>
                  </a:lnTo>
                  <a:lnTo>
                    <a:pt x="30752" y="36174"/>
                  </a:lnTo>
                  <a:lnTo>
                    <a:pt x="30359" y="36540"/>
                  </a:lnTo>
                  <a:lnTo>
                    <a:pt x="29940" y="36907"/>
                  </a:lnTo>
                  <a:lnTo>
                    <a:pt x="29547" y="37221"/>
                  </a:lnTo>
                  <a:lnTo>
                    <a:pt x="29154" y="37509"/>
                  </a:lnTo>
                  <a:lnTo>
                    <a:pt x="28735" y="37771"/>
                  </a:lnTo>
                  <a:lnTo>
                    <a:pt x="28342" y="38033"/>
                  </a:lnTo>
                  <a:lnTo>
                    <a:pt x="27923" y="38243"/>
                  </a:lnTo>
                  <a:lnTo>
                    <a:pt x="27530" y="38452"/>
                  </a:lnTo>
                  <a:lnTo>
                    <a:pt x="27111" y="38636"/>
                  </a:lnTo>
                  <a:lnTo>
                    <a:pt x="26718" y="38793"/>
                  </a:lnTo>
                  <a:lnTo>
                    <a:pt x="26299" y="38924"/>
                  </a:lnTo>
                  <a:lnTo>
                    <a:pt x="25880" y="39055"/>
                  </a:lnTo>
                  <a:lnTo>
                    <a:pt x="25461" y="39160"/>
                  </a:lnTo>
                  <a:lnTo>
                    <a:pt x="25042" y="39264"/>
                  </a:lnTo>
                  <a:lnTo>
                    <a:pt x="24204" y="39422"/>
                  </a:lnTo>
                  <a:lnTo>
                    <a:pt x="23366" y="39500"/>
                  </a:lnTo>
                  <a:lnTo>
                    <a:pt x="22501" y="39553"/>
                  </a:lnTo>
                  <a:lnTo>
                    <a:pt x="21611" y="39579"/>
                  </a:lnTo>
                  <a:lnTo>
                    <a:pt x="20720" y="39579"/>
                  </a:lnTo>
                  <a:lnTo>
                    <a:pt x="18913" y="39526"/>
                  </a:lnTo>
                  <a:lnTo>
                    <a:pt x="17839" y="39500"/>
                  </a:lnTo>
                  <a:lnTo>
                    <a:pt x="16739" y="39474"/>
                  </a:lnTo>
                  <a:lnTo>
                    <a:pt x="15612" y="39474"/>
                  </a:lnTo>
                  <a:lnTo>
                    <a:pt x="14486" y="39526"/>
                  </a:lnTo>
                  <a:lnTo>
                    <a:pt x="13333" y="39605"/>
                  </a:lnTo>
                  <a:lnTo>
                    <a:pt x="12757" y="39684"/>
                  </a:lnTo>
                  <a:lnTo>
                    <a:pt x="12181" y="39762"/>
                  </a:lnTo>
                  <a:lnTo>
                    <a:pt x="11605" y="39867"/>
                  </a:lnTo>
                  <a:lnTo>
                    <a:pt x="11002" y="39998"/>
                  </a:lnTo>
                  <a:lnTo>
                    <a:pt x="10426" y="40155"/>
                  </a:lnTo>
                  <a:lnTo>
                    <a:pt x="9823" y="40338"/>
                  </a:lnTo>
                  <a:lnTo>
                    <a:pt x="9221" y="40522"/>
                  </a:lnTo>
                  <a:lnTo>
                    <a:pt x="8645" y="40757"/>
                  </a:lnTo>
                  <a:lnTo>
                    <a:pt x="8042" y="41019"/>
                  </a:lnTo>
                  <a:lnTo>
                    <a:pt x="7414" y="41308"/>
                  </a:lnTo>
                  <a:lnTo>
                    <a:pt x="6811" y="41622"/>
                  </a:lnTo>
                  <a:lnTo>
                    <a:pt x="6209" y="41989"/>
                  </a:lnTo>
                  <a:lnTo>
                    <a:pt x="5606" y="42355"/>
                  </a:lnTo>
                  <a:lnTo>
                    <a:pt x="4978" y="42801"/>
                  </a:lnTo>
                  <a:lnTo>
                    <a:pt x="4375" y="43246"/>
                  </a:lnTo>
                  <a:lnTo>
                    <a:pt x="3747" y="43770"/>
                  </a:lnTo>
                  <a:lnTo>
                    <a:pt x="3118" y="44320"/>
                  </a:lnTo>
                  <a:lnTo>
                    <a:pt x="2489" y="44896"/>
                  </a:lnTo>
                  <a:lnTo>
                    <a:pt x="1887" y="45551"/>
                  </a:lnTo>
                  <a:lnTo>
                    <a:pt x="1258" y="46232"/>
                  </a:lnTo>
                  <a:lnTo>
                    <a:pt x="629" y="46965"/>
                  </a:lnTo>
                  <a:lnTo>
                    <a:pt x="1" y="47751"/>
                  </a:lnTo>
                  <a:lnTo>
                    <a:pt x="2306" y="49532"/>
                  </a:lnTo>
                  <a:lnTo>
                    <a:pt x="2830" y="48851"/>
                  </a:lnTo>
                  <a:lnTo>
                    <a:pt x="3380" y="48223"/>
                  </a:lnTo>
                  <a:lnTo>
                    <a:pt x="3904" y="47620"/>
                  </a:lnTo>
                  <a:lnTo>
                    <a:pt x="4454" y="47070"/>
                  </a:lnTo>
                  <a:lnTo>
                    <a:pt x="4978" y="46572"/>
                  </a:lnTo>
                  <a:lnTo>
                    <a:pt x="5502" y="46101"/>
                  </a:lnTo>
                  <a:lnTo>
                    <a:pt x="6025" y="45656"/>
                  </a:lnTo>
                  <a:lnTo>
                    <a:pt x="6549" y="45263"/>
                  </a:lnTo>
                  <a:lnTo>
                    <a:pt x="7073" y="44896"/>
                  </a:lnTo>
                  <a:lnTo>
                    <a:pt x="7597" y="44556"/>
                  </a:lnTo>
                  <a:lnTo>
                    <a:pt x="8095" y="44241"/>
                  </a:lnTo>
                  <a:lnTo>
                    <a:pt x="8619" y="43953"/>
                  </a:lnTo>
                  <a:lnTo>
                    <a:pt x="9142" y="43717"/>
                  </a:lnTo>
                  <a:lnTo>
                    <a:pt x="9640" y="43482"/>
                  </a:lnTo>
                  <a:lnTo>
                    <a:pt x="10164" y="43298"/>
                  </a:lnTo>
                  <a:lnTo>
                    <a:pt x="10662" y="43115"/>
                  </a:lnTo>
                  <a:lnTo>
                    <a:pt x="11186" y="42958"/>
                  </a:lnTo>
                  <a:lnTo>
                    <a:pt x="11683" y="42827"/>
                  </a:lnTo>
                  <a:lnTo>
                    <a:pt x="12181" y="42722"/>
                  </a:lnTo>
                  <a:lnTo>
                    <a:pt x="12705" y="42643"/>
                  </a:lnTo>
                  <a:lnTo>
                    <a:pt x="13202" y="42565"/>
                  </a:lnTo>
                  <a:lnTo>
                    <a:pt x="13700" y="42512"/>
                  </a:lnTo>
                  <a:lnTo>
                    <a:pt x="14722" y="42408"/>
                  </a:lnTo>
                  <a:lnTo>
                    <a:pt x="15743" y="42381"/>
                  </a:lnTo>
                  <a:lnTo>
                    <a:pt x="16765" y="42381"/>
                  </a:lnTo>
                  <a:lnTo>
                    <a:pt x="18808" y="42434"/>
                  </a:lnTo>
                  <a:lnTo>
                    <a:pt x="20799" y="42486"/>
                  </a:lnTo>
                  <a:lnTo>
                    <a:pt x="21768" y="42486"/>
                  </a:lnTo>
                  <a:lnTo>
                    <a:pt x="22763" y="42460"/>
                  </a:lnTo>
                  <a:lnTo>
                    <a:pt x="23759" y="42408"/>
                  </a:lnTo>
                  <a:lnTo>
                    <a:pt x="24754" y="42277"/>
                  </a:lnTo>
                  <a:lnTo>
                    <a:pt x="25278" y="42198"/>
                  </a:lnTo>
                  <a:lnTo>
                    <a:pt x="25775" y="42093"/>
                  </a:lnTo>
                  <a:lnTo>
                    <a:pt x="26273" y="41989"/>
                  </a:lnTo>
                  <a:lnTo>
                    <a:pt x="26771" y="41858"/>
                  </a:lnTo>
                  <a:lnTo>
                    <a:pt x="27268" y="41700"/>
                  </a:lnTo>
                  <a:lnTo>
                    <a:pt x="27766" y="41517"/>
                  </a:lnTo>
                  <a:lnTo>
                    <a:pt x="28264" y="41334"/>
                  </a:lnTo>
                  <a:lnTo>
                    <a:pt x="28762" y="41124"/>
                  </a:lnTo>
                  <a:lnTo>
                    <a:pt x="29259" y="40862"/>
                  </a:lnTo>
                  <a:lnTo>
                    <a:pt x="29731" y="40600"/>
                  </a:lnTo>
                  <a:lnTo>
                    <a:pt x="30228" y="40286"/>
                  </a:lnTo>
                  <a:lnTo>
                    <a:pt x="30726" y="39972"/>
                  </a:lnTo>
                  <a:lnTo>
                    <a:pt x="31224" y="39605"/>
                  </a:lnTo>
                  <a:lnTo>
                    <a:pt x="31721" y="39212"/>
                  </a:lnTo>
                  <a:lnTo>
                    <a:pt x="32219" y="38793"/>
                  </a:lnTo>
                  <a:lnTo>
                    <a:pt x="32691" y="38348"/>
                  </a:lnTo>
                  <a:lnTo>
                    <a:pt x="33188" y="37850"/>
                  </a:lnTo>
                  <a:lnTo>
                    <a:pt x="33686" y="37326"/>
                  </a:lnTo>
                  <a:lnTo>
                    <a:pt x="34157" y="36776"/>
                  </a:lnTo>
                  <a:lnTo>
                    <a:pt x="34655" y="36174"/>
                  </a:lnTo>
                  <a:lnTo>
                    <a:pt x="35127" y="35545"/>
                  </a:lnTo>
                  <a:lnTo>
                    <a:pt x="35546" y="34916"/>
                  </a:lnTo>
                  <a:lnTo>
                    <a:pt x="35965" y="34288"/>
                  </a:lnTo>
                  <a:lnTo>
                    <a:pt x="36332" y="33685"/>
                  </a:lnTo>
                  <a:lnTo>
                    <a:pt x="36646" y="33083"/>
                  </a:lnTo>
                  <a:lnTo>
                    <a:pt x="36934" y="32480"/>
                  </a:lnTo>
                  <a:lnTo>
                    <a:pt x="37196" y="31904"/>
                  </a:lnTo>
                  <a:lnTo>
                    <a:pt x="37432" y="31328"/>
                  </a:lnTo>
                  <a:lnTo>
                    <a:pt x="37641" y="30725"/>
                  </a:lnTo>
                  <a:lnTo>
                    <a:pt x="37825" y="30175"/>
                  </a:lnTo>
                  <a:lnTo>
                    <a:pt x="37982" y="29599"/>
                  </a:lnTo>
                  <a:lnTo>
                    <a:pt x="38087" y="29023"/>
                  </a:lnTo>
                  <a:lnTo>
                    <a:pt x="38191" y="28473"/>
                  </a:lnTo>
                  <a:lnTo>
                    <a:pt x="38270" y="27923"/>
                  </a:lnTo>
                  <a:lnTo>
                    <a:pt x="38322" y="27372"/>
                  </a:lnTo>
                  <a:lnTo>
                    <a:pt x="38348" y="26822"/>
                  </a:lnTo>
                  <a:lnTo>
                    <a:pt x="38375" y="26299"/>
                  </a:lnTo>
                  <a:lnTo>
                    <a:pt x="38348" y="25748"/>
                  </a:lnTo>
                  <a:lnTo>
                    <a:pt x="38322" y="25225"/>
                  </a:lnTo>
                  <a:lnTo>
                    <a:pt x="38296" y="24701"/>
                  </a:lnTo>
                  <a:lnTo>
                    <a:pt x="38165" y="23653"/>
                  </a:lnTo>
                  <a:lnTo>
                    <a:pt x="38008" y="22605"/>
                  </a:lnTo>
                  <a:lnTo>
                    <a:pt x="37798" y="21584"/>
                  </a:lnTo>
                  <a:lnTo>
                    <a:pt x="37563" y="20588"/>
                  </a:lnTo>
                  <a:lnTo>
                    <a:pt x="37039" y="18571"/>
                  </a:lnTo>
                  <a:lnTo>
                    <a:pt x="36541" y="16607"/>
                  </a:lnTo>
                  <a:lnTo>
                    <a:pt x="36332" y="15638"/>
                  </a:lnTo>
                  <a:lnTo>
                    <a:pt x="36122" y="14669"/>
                  </a:lnTo>
                  <a:lnTo>
                    <a:pt x="35965" y="13673"/>
                  </a:lnTo>
                  <a:lnTo>
                    <a:pt x="35860" y="12678"/>
                  </a:lnTo>
                  <a:lnTo>
                    <a:pt x="35834" y="12180"/>
                  </a:lnTo>
                  <a:lnTo>
                    <a:pt x="35808" y="11682"/>
                  </a:lnTo>
                  <a:lnTo>
                    <a:pt x="35808" y="11185"/>
                  </a:lnTo>
                  <a:lnTo>
                    <a:pt x="35834" y="10687"/>
                  </a:lnTo>
                  <a:lnTo>
                    <a:pt x="35860" y="10163"/>
                  </a:lnTo>
                  <a:lnTo>
                    <a:pt x="35912" y="9639"/>
                  </a:lnTo>
                  <a:lnTo>
                    <a:pt x="35991" y="9142"/>
                  </a:lnTo>
                  <a:lnTo>
                    <a:pt x="36096" y="8618"/>
                  </a:lnTo>
                  <a:lnTo>
                    <a:pt x="36227" y="8068"/>
                  </a:lnTo>
                  <a:lnTo>
                    <a:pt x="36358" y="7544"/>
                  </a:lnTo>
                  <a:lnTo>
                    <a:pt x="36541" y="6994"/>
                  </a:lnTo>
                  <a:lnTo>
                    <a:pt x="36751" y="6444"/>
                  </a:lnTo>
                  <a:lnTo>
                    <a:pt x="36960" y="5894"/>
                  </a:lnTo>
                  <a:lnTo>
                    <a:pt x="37222" y="5317"/>
                  </a:lnTo>
                  <a:lnTo>
                    <a:pt x="37536" y="4767"/>
                  </a:lnTo>
                  <a:lnTo>
                    <a:pt x="37851" y="4191"/>
                  </a:lnTo>
                  <a:lnTo>
                    <a:pt x="38191" y="3589"/>
                  </a:lnTo>
                  <a:lnTo>
                    <a:pt x="38584" y="2986"/>
                  </a:lnTo>
                  <a:lnTo>
                    <a:pt x="39029" y="2384"/>
                  </a:lnTo>
                  <a:lnTo>
                    <a:pt x="39475" y="1781"/>
                  </a:lnTo>
                  <a:lnTo>
                    <a:pt x="3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722025" y="297050"/>
              <a:ext cx="330050" cy="311075"/>
            </a:xfrm>
            <a:custGeom>
              <a:avLst/>
              <a:gdLst/>
              <a:ahLst/>
              <a:cxnLst/>
              <a:rect l="l" t="t" r="r" b="b"/>
              <a:pathLst>
                <a:path w="13202" h="12443" extrusionOk="0">
                  <a:moveTo>
                    <a:pt x="419" y="0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31" y="131"/>
                  </a:lnTo>
                  <a:lnTo>
                    <a:pt x="79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2521" y="12338"/>
                  </a:lnTo>
                  <a:lnTo>
                    <a:pt x="12652" y="12416"/>
                  </a:lnTo>
                  <a:lnTo>
                    <a:pt x="12783" y="12442"/>
                  </a:lnTo>
                  <a:lnTo>
                    <a:pt x="12888" y="12442"/>
                  </a:lnTo>
                  <a:lnTo>
                    <a:pt x="12966" y="12416"/>
                  </a:lnTo>
                  <a:lnTo>
                    <a:pt x="13019" y="12364"/>
                  </a:lnTo>
                  <a:lnTo>
                    <a:pt x="13097" y="12312"/>
                  </a:lnTo>
                  <a:lnTo>
                    <a:pt x="13150" y="12259"/>
                  </a:lnTo>
                  <a:lnTo>
                    <a:pt x="13176" y="12181"/>
                  </a:lnTo>
                  <a:lnTo>
                    <a:pt x="13202" y="12023"/>
                  </a:lnTo>
                  <a:lnTo>
                    <a:pt x="13176" y="11866"/>
                  </a:lnTo>
                  <a:lnTo>
                    <a:pt x="13123" y="11788"/>
                  </a:lnTo>
                  <a:lnTo>
                    <a:pt x="13071" y="11735"/>
                  </a:lnTo>
                  <a:lnTo>
                    <a:pt x="708" y="131"/>
                  </a:lnTo>
                  <a:lnTo>
                    <a:pt x="655" y="79"/>
                  </a:lnTo>
                  <a:lnTo>
                    <a:pt x="577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78150" y="385450"/>
              <a:ext cx="296000" cy="279000"/>
            </a:xfrm>
            <a:custGeom>
              <a:avLst/>
              <a:gdLst/>
              <a:ahLst/>
              <a:cxnLst/>
              <a:rect l="l" t="t" r="r" b="b"/>
              <a:pathLst>
                <a:path w="11840" h="11160" extrusionOk="0">
                  <a:moveTo>
                    <a:pt x="419" y="1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1133" y="11028"/>
                  </a:lnTo>
                  <a:lnTo>
                    <a:pt x="11264" y="11133"/>
                  </a:lnTo>
                  <a:lnTo>
                    <a:pt x="11421" y="11159"/>
                  </a:lnTo>
                  <a:lnTo>
                    <a:pt x="11499" y="11133"/>
                  </a:lnTo>
                  <a:lnTo>
                    <a:pt x="11578" y="11107"/>
                  </a:lnTo>
                  <a:lnTo>
                    <a:pt x="11657" y="11081"/>
                  </a:lnTo>
                  <a:lnTo>
                    <a:pt x="11709" y="11028"/>
                  </a:lnTo>
                  <a:lnTo>
                    <a:pt x="11761" y="10950"/>
                  </a:lnTo>
                  <a:lnTo>
                    <a:pt x="11814" y="10871"/>
                  </a:lnTo>
                  <a:lnTo>
                    <a:pt x="11840" y="10714"/>
                  </a:lnTo>
                  <a:lnTo>
                    <a:pt x="11787" y="10557"/>
                  </a:lnTo>
                  <a:lnTo>
                    <a:pt x="11761" y="10504"/>
                  </a:lnTo>
                  <a:lnTo>
                    <a:pt x="11709" y="10426"/>
                  </a:lnTo>
                  <a:lnTo>
                    <a:pt x="708" y="132"/>
                  </a:lnTo>
                  <a:lnTo>
                    <a:pt x="629" y="79"/>
                  </a:lnTo>
                  <a:lnTo>
                    <a:pt x="577" y="2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656525" y="494800"/>
              <a:ext cx="218100" cy="206300"/>
            </a:xfrm>
            <a:custGeom>
              <a:avLst/>
              <a:gdLst/>
              <a:ahLst/>
              <a:cxnLst/>
              <a:rect l="l" t="t" r="r" b="b"/>
              <a:pathLst>
                <a:path w="8724" h="8252" extrusionOk="0">
                  <a:moveTo>
                    <a:pt x="394" y="1"/>
                  </a:moveTo>
                  <a:lnTo>
                    <a:pt x="237" y="27"/>
                  </a:lnTo>
                  <a:lnTo>
                    <a:pt x="184" y="80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8016" y="8121"/>
                  </a:lnTo>
                  <a:lnTo>
                    <a:pt x="8095" y="8173"/>
                  </a:lnTo>
                  <a:lnTo>
                    <a:pt x="8173" y="8200"/>
                  </a:lnTo>
                  <a:lnTo>
                    <a:pt x="8304" y="8252"/>
                  </a:lnTo>
                  <a:lnTo>
                    <a:pt x="8383" y="8226"/>
                  </a:lnTo>
                  <a:lnTo>
                    <a:pt x="8461" y="8200"/>
                  </a:lnTo>
                  <a:lnTo>
                    <a:pt x="8540" y="8173"/>
                  </a:lnTo>
                  <a:lnTo>
                    <a:pt x="8619" y="8121"/>
                  </a:lnTo>
                  <a:lnTo>
                    <a:pt x="8671" y="8042"/>
                  </a:lnTo>
                  <a:lnTo>
                    <a:pt x="8697" y="7964"/>
                  </a:lnTo>
                  <a:lnTo>
                    <a:pt x="8723" y="7807"/>
                  </a:lnTo>
                  <a:lnTo>
                    <a:pt x="8697" y="7650"/>
                  </a:lnTo>
                  <a:lnTo>
                    <a:pt x="8645" y="7571"/>
                  </a:lnTo>
                  <a:lnTo>
                    <a:pt x="8592" y="7519"/>
                  </a:lnTo>
                  <a:lnTo>
                    <a:pt x="708" y="106"/>
                  </a:lnTo>
                  <a:lnTo>
                    <a:pt x="630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10500" y="701750"/>
              <a:ext cx="229875" cy="216775"/>
            </a:xfrm>
            <a:custGeom>
              <a:avLst/>
              <a:gdLst/>
              <a:ahLst/>
              <a:cxnLst/>
              <a:rect l="l" t="t" r="r" b="b"/>
              <a:pathLst>
                <a:path w="9195" h="8671" extrusionOk="0">
                  <a:moveTo>
                    <a:pt x="394" y="0"/>
                  </a:moveTo>
                  <a:lnTo>
                    <a:pt x="236" y="26"/>
                  </a:lnTo>
                  <a:lnTo>
                    <a:pt x="184" y="79"/>
                  </a:lnTo>
                  <a:lnTo>
                    <a:pt x="105" y="131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19"/>
                  </a:lnTo>
                  <a:lnTo>
                    <a:pt x="27" y="576"/>
                  </a:lnTo>
                  <a:lnTo>
                    <a:pt x="79" y="655"/>
                  </a:lnTo>
                  <a:lnTo>
                    <a:pt x="132" y="707"/>
                  </a:lnTo>
                  <a:lnTo>
                    <a:pt x="8487" y="8566"/>
                  </a:lnTo>
                  <a:lnTo>
                    <a:pt x="8618" y="8644"/>
                  </a:lnTo>
                  <a:lnTo>
                    <a:pt x="8776" y="8670"/>
                  </a:lnTo>
                  <a:lnTo>
                    <a:pt x="8854" y="8670"/>
                  </a:lnTo>
                  <a:lnTo>
                    <a:pt x="8933" y="8644"/>
                  </a:lnTo>
                  <a:lnTo>
                    <a:pt x="9011" y="8592"/>
                  </a:lnTo>
                  <a:lnTo>
                    <a:pt x="9090" y="8539"/>
                  </a:lnTo>
                  <a:lnTo>
                    <a:pt x="9142" y="8461"/>
                  </a:lnTo>
                  <a:lnTo>
                    <a:pt x="9169" y="8408"/>
                  </a:lnTo>
                  <a:lnTo>
                    <a:pt x="9195" y="8251"/>
                  </a:lnTo>
                  <a:lnTo>
                    <a:pt x="9142" y="8094"/>
                  </a:lnTo>
                  <a:lnTo>
                    <a:pt x="9116" y="8015"/>
                  </a:lnTo>
                  <a:lnTo>
                    <a:pt x="9064" y="7937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410975" y="738425"/>
              <a:ext cx="305825" cy="287500"/>
            </a:xfrm>
            <a:custGeom>
              <a:avLst/>
              <a:gdLst/>
              <a:ahLst/>
              <a:cxnLst/>
              <a:rect l="l" t="t" r="r" b="b"/>
              <a:pathLst>
                <a:path w="12233" h="11500" extrusionOk="0">
                  <a:moveTo>
                    <a:pt x="419" y="0"/>
                  </a:moveTo>
                  <a:lnTo>
                    <a:pt x="262" y="26"/>
                  </a:lnTo>
                  <a:lnTo>
                    <a:pt x="184" y="52"/>
                  </a:lnTo>
                  <a:lnTo>
                    <a:pt x="131" y="131"/>
                  </a:lnTo>
                  <a:lnTo>
                    <a:pt x="79" y="183"/>
                  </a:lnTo>
                  <a:lnTo>
                    <a:pt x="26" y="262"/>
                  </a:lnTo>
                  <a:lnTo>
                    <a:pt x="0" y="419"/>
                  </a:lnTo>
                  <a:lnTo>
                    <a:pt x="53" y="576"/>
                  </a:lnTo>
                  <a:lnTo>
                    <a:pt x="79" y="655"/>
                  </a:lnTo>
                  <a:lnTo>
                    <a:pt x="131" y="707"/>
                  </a:lnTo>
                  <a:lnTo>
                    <a:pt x="11552" y="11394"/>
                  </a:lnTo>
                  <a:lnTo>
                    <a:pt x="11604" y="11447"/>
                  </a:lnTo>
                  <a:lnTo>
                    <a:pt x="11683" y="11473"/>
                  </a:lnTo>
                  <a:lnTo>
                    <a:pt x="11814" y="11499"/>
                  </a:lnTo>
                  <a:lnTo>
                    <a:pt x="11918" y="11499"/>
                  </a:lnTo>
                  <a:lnTo>
                    <a:pt x="11997" y="11473"/>
                  </a:lnTo>
                  <a:lnTo>
                    <a:pt x="12049" y="11447"/>
                  </a:lnTo>
                  <a:lnTo>
                    <a:pt x="12128" y="11368"/>
                  </a:lnTo>
                  <a:lnTo>
                    <a:pt x="12180" y="11316"/>
                  </a:lnTo>
                  <a:lnTo>
                    <a:pt x="12207" y="11237"/>
                  </a:lnTo>
                  <a:lnTo>
                    <a:pt x="12233" y="11080"/>
                  </a:lnTo>
                  <a:lnTo>
                    <a:pt x="12207" y="10923"/>
                  </a:lnTo>
                  <a:lnTo>
                    <a:pt x="12154" y="10844"/>
                  </a:lnTo>
                  <a:lnTo>
                    <a:pt x="12102" y="10792"/>
                  </a:lnTo>
                  <a:lnTo>
                    <a:pt x="707" y="105"/>
                  </a:lnTo>
                  <a:lnTo>
                    <a:pt x="655" y="52"/>
                  </a:lnTo>
                  <a:lnTo>
                    <a:pt x="577" y="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74100" y="868725"/>
              <a:ext cx="334000" cy="314350"/>
            </a:xfrm>
            <a:custGeom>
              <a:avLst/>
              <a:gdLst/>
              <a:ahLst/>
              <a:cxnLst/>
              <a:rect l="l" t="t" r="r" b="b"/>
              <a:pathLst>
                <a:path w="13360" h="12574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5"/>
                  </a:lnTo>
                  <a:lnTo>
                    <a:pt x="132" y="708"/>
                  </a:lnTo>
                  <a:lnTo>
                    <a:pt x="12652" y="12469"/>
                  </a:lnTo>
                  <a:lnTo>
                    <a:pt x="12731" y="12521"/>
                  </a:lnTo>
                  <a:lnTo>
                    <a:pt x="12783" y="12547"/>
                  </a:lnTo>
                  <a:lnTo>
                    <a:pt x="12940" y="12574"/>
                  </a:lnTo>
                  <a:lnTo>
                    <a:pt x="13019" y="12574"/>
                  </a:lnTo>
                  <a:lnTo>
                    <a:pt x="13098" y="12547"/>
                  </a:lnTo>
                  <a:lnTo>
                    <a:pt x="13176" y="12495"/>
                  </a:lnTo>
                  <a:lnTo>
                    <a:pt x="13255" y="12443"/>
                  </a:lnTo>
                  <a:lnTo>
                    <a:pt x="13307" y="12390"/>
                  </a:lnTo>
                  <a:lnTo>
                    <a:pt x="13333" y="12312"/>
                  </a:lnTo>
                  <a:lnTo>
                    <a:pt x="13360" y="12154"/>
                  </a:lnTo>
                  <a:lnTo>
                    <a:pt x="13333" y="11997"/>
                  </a:lnTo>
                  <a:lnTo>
                    <a:pt x="13281" y="11919"/>
                  </a:lnTo>
                  <a:lnTo>
                    <a:pt x="13229" y="11866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29575" y="956475"/>
              <a:ext cx="299950" cy="282925"/>
            </a:xfrm>
            <a:custGeom>
              <a:avLst/>
              <a:gdLst/>
              <a:ahLst/>
              <a:cxnLst/>
              <a:rect l="l" t="t" r="r" b="b"/>
              <a:pathLst>
                <a:path w="11998" h="11317" extrusionOk="0">
                  <a:moveTo>
                    <a:pt x="393" y="1"/>
                  </a:moveTo>
                  <a:lnTo>
                    <a:pt x="236" y="27"/>
                  </a:lnTo>
                  <a:lnTo>
                    <a:pt x="158" y="53"/>
                  </a:lnTo>
                  <a:lnTo>
                    <a:pt x="105" y="132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53" y="655"/>
                  </a:lnTo>
                  <a:lnTo>
                    <a:pt x="132" y="708"/>
                  </a:lnTo>
                  <a:lnTo>
                    <a:pt x="11290" y="11185"/>
                  </a:lnTo>
                  <a:lnTo>
                    <a:pt x="11369" y="11238"/>
                  </a:lnTo>
                  <a:lnTo>
                    <a:pt x="11447" y="11290"/>
                  </a:lnTo>
                  <a:lnTo>
                    <a:pt x="11578" y="11316"/>
                  </a:lnTo>
                  <a:lnTo>
                    <a:pt x="11657" y="11290"/>
                  </a:lnTo>
                  <a:lnTo>
                    <a:pt x="11735" y="11264"/>
                  </a:lnTo>
                  <a:lnTo>
                    <a:pt x="11814" y="11238"/>
                  </a:lnTo>
                  <a:lnTo>
                    <a:pt x="11893" y="11185"/>
                  </a:lnTo>
                  <a:lnTo>
                    <a:pt x="11945" y="11107"/>
                  </a:lnTo>
                  <a:lnTo>
                    <a:pt x="11971" y="11028"/>
                  </a:lnTo>
                  <a:lnTo>
                    <a:pt x="11997" y="10871"/>
                  </a:lnTo>
                  <a:lnTo>
                    <a:pt x="11971" y="10714"/>
                  </a:lnTo>
                  <a:lnTo>
                    <a:pt x="11919" y="10661"/>
                  </a:lnTo>
                  <a:lnTo>
                    <a:pt x="11866" y="10583"/>
                  </a:lnTo>
                  <a:lnTo>
                    <a:pt x="682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211900" y="1069100"/>
              <a:ext cx="212850" cy="201075"/>
            </a:xfrm>
            <a:custGeom>
              <a:avLst/>
              <a:gdLst/>
              <a:ahLst/>
              <a:cxnLst/>
              <a:rect l="l" t="t" r="r" b="b"/>
              <a:pathLst>
                <a:path w="8514" h="8043" extrusionOk="0">
                  <a:moveTo>
                    <a:pt x="393" y="1"/>
                  </a:moveTo>
                  <a:lnTo>
                    <a:pt x="236" y="53"/>
                  </a:lnTo>
                  <a:lnTo>
                    <a:pt x="158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7" y="289"/>
                  </a:lnTo>
                  <a:lnTo>
                    <a:pt x="0" y="446"/>
                  </a:lnTo>
                  <a:lnTo>
                    <a:pt x="27" y="603"/>
                  </a:lnTo>
                  <a:lnTo>
                    <a:pt x="79" y="656"/>
                  </a:lnTo>
                  <a:lnTo>
                    <a:pt x="131" y="734"/>
                  </a:lnTo>
                  <a:lnTo>
                    <a:pt x="7806" y="7938"/>
                  </a:lnTo>
                  <a:lnTo>
                    <a:pt x="7885" y="7990"/>
                  </a:lnTo>
                  <a:lnTo>
                    <a:pt x="7937" y="8016"/>
                  </a:lnTo>
                  <a:lnTo>
                    <a:pt x="8094" y="8042"/>
                  </a:lnTo>
                  <a:lnTo>
                    <a:pt x="8173" y="8042"/>
                  </a:lnTo>
                  <a:lnTo>
                    <a:pt x="8251" y="8016"/>
                  </a:lnTo>
                  <a:lnTo>
                    <a:pt x="8330" y="7990"/>
                  </a:lnTo>
                  <a:lnTo>
                    <a:pt x="8409" y="7911"/>
                  </a:lnTo>
                  <a:lnTo>
                    <a:pt x="8461" y="7859"/>
                  </a:lnTo>
                  <a:lnTo>
                    <a:pt x="8487" y="7780"/>
                  </a:lnTo>
                  <a:lnTo>
                    <a:pt x="8513" y="7623"/>
                  </a:lnTo>
                  <a:lnTo>
                    <a:pt x="8487" y="7466"/>
                  </a:lnTo>
                  <a:lnTo>
                    <a:pt x="8435" y="7388"/>
                  </a:lnTo>
                  <a:lnTo>
                    <a:pt x="8382" y="7335"/>
                  </a:lnTo>
                  <a:lnTo>
                    <a:pt x="681" y="132"/>
                  </a:lnTo>
                  <a:lnTo>
                    <a:pt x="629" y="79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72425" y="1265550"/>
              <a:ext cx="226600" cy="214175"/>
            </a:xfrm>
            <a:custGeom>
              <a:avLst/>
              <a:gdLst/>
              <a:ahLst/>
              <a:cxnLst/>
              <a:rect l="l" t="t" r="r" b="b"/>
              <a:pathLst>
                <a:path w="9064" h="8567" extrusionOk="0">
                  <a:moveTo>
                    <a:pt x="393" y="1"/>
                  </a:moveTo>
                  <a:lnTo>
                    <a:pt x="236" y="27"/>
                  </a:lnTo>
                  <a:lnTo>
                    <a:pt x="183" y="80"/>
                  </a:lnTo>
                  <a:lnTo>
                    <a:pt x="105" y="132"/>
                  </a:lnTo>
                  <a:lnTo>
                    <a:pt x="52" y="184"/>
                  </a:lnTo>
                  <a:lnTo>
                    <a:pt x="26" y="263"/>
                  </a:lnTo>
                  <a:lnTo>
                    <a:pt x="0" y="420"/>
                  </a:lnTo>
                  <a:lnTo>
                    <a:pt x="26" y="577"/>
                  </a:lnTo>
                  <a:lnTo>
                    <a:pt x="79" y="656"/>
                  </a:lnTo>
                  <a:lnTo>
                    <a:pt x="131" y="708"/>
                  </a:lnTo>
                  <a:lnTo>
                    <a:pt x="8382" y="8462"/>
                  </a:lnTo>
                  <a:lnTo>
                    <a:pt x="8513" y="8540"/>
                  </a:lnTo>
                  <a:lnTo>
                    <a:pt x="8644" y="8566"/>
                  </a:lnTo>
                  <a:lnTo>
                    <a:pt x="8749" y="8566"/>
                  </a:lnTo>
                  <a:lnTo>
                    <a:pt x="8827" y="8540"/>
                  </a:lnTo>
                  <a:lnTo>
                    <a:pt x="8880" y="8488"/>
                  </a:lnTo>
                  <a:lnTo>
                    <a:pt x="8958" y="8435"/>
                  </a:lnTo>
                  <a:lnTo>
                    <a:pt x="9011" y="8357"/>
                  </a:lnTo>
                  <a:lnTo>
                    <a:pt x="9037" y="8304"/>
                  </a:lnTo>
                  <a:lnTo>
                    <a:pt x="9063" y="8147"/>
                  </a:lnTo>
                  <a:lnTo>
                    <a:pt x="9037" y="7990"/>
                  </a:lnTo>
                  <a:lnTo>
                    <a:pt x="8985" y="7912"/>
                  </a:lnTo>
                  <a:lnTo>
                    <a:pt x="8932" y="7833"/>
                  </a:lnTo>
                  <a:lnTo>
                    <a:pt x="707" y="106"/>
                  </a:lnTo>
                  <a:lnTo>
                    <a:pt x="629" y="53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976800" y="1305500"/>
              <a:ext cx="296675" cy="279650"/>
            </a:xfrm>
            <a:custGeom>
              <a:avLst/>
              <a:gdLst/>
              <a:ahLst/>
              <a:cxnLst/>
              <a:rect l="l" t="t" r="r" b="b"/>
              <a:pathLst>
                <a:path w="11867" h="11186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11186" y="11081"/>
                  </a:lnTo>
                  <a:lnTo>
                    <a:pt x="11316" y="11159"/>
                  </a:lnTo>
                  <a:lnTo>
                    <a:pt x="11474" y="11186"/>
                  </a:lnTo>
                  <a:lnTo>
                    <a:pt x="11552" y="11186"/>
                  </a:lnTo>
                  <a:lnTo>
                    <a:pt x="11631" y="11159"/>
                  </a:lnTo>
                  <a:lnTo>
                    <a:pt x="11709" y="11133"/>
                  </a:lnTo>
                  <a:lnTo>
                    <a:pt x="11762" y="11055"/>
                  </a:lnTo>
                  <a:lnTo>
                    <a:pt x="11814" y="11002"/>
                  </a:lnTo>
                  <a:lnTo>
                    <a:pt x="11840" y="10924"/>
                  </a:lnTo>
                  <a:lnTo>
                    <a:pt x="11867" y="10766"/>
                  </a:lnTo>
                  <a:lnTo>
                    <a:pt x="11840" y="10609"/>
                  </a:lnTo>
                  <a:lnTo>
                    <a:pt x="11814" y="10531"/>
                  </a:lnTo>
                  <a:lnTo>
                    <a:pt x="11736" y="10478"/>
                  </a:lnTo>
                  <a:lnTo>
                    <a:pt x="682" y="106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9525" y="1363125"/>
              <a:ext cx="329425" cy="309775"/>
            </a:xfrm>
            <a:custGeom>
              <a:avLst/>
              <a:gdLst/>
              <a:ahLst/>
              <a:cxnLst/>
              <a:rect l="l" t="t" r="r" b="b"/>
              <a:pathLst>
                <a:path w="13177" h="12391" extrusionOk="0">
                  <a:moveTo>
                    <a:pt x="420" y="1"/>
                  </a:moveTo>
                  <a:lnTo>
                    <a:pt x="263" y="27"/>
                  </a:lnTo>
                  <a:lnTo>
                    <a:pt x="184" y="53"/>
                  </a:lnTo>
                  <a:lnTo>
                    <a:pt x="132" y="132"/>
                  </a:lnTo>
                  <a:lnTo>
                    <a:pt x="80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53" y="577"/>
                  </a:lnTo>
                  <a:lnTo>
                    <a:pt x="80" y="656"/>
                  </a:lnTo>
                  <a:lnTo>
                    <a:pt x="132" y="708"/>
                  </a:lnTo>
                  <a:lnTo>
                    <a:pt x="12469" y="12286"/>
                  </a:lnTo>
                  <a:lnTo>
                    <a:pt x="12600" y="12364"/>
                  </a:lnTo>
                  <a:lnTo>
                    <a:pt x="12757" y="12391"/>
                  </a:lnTo>
                  <a:lnTo>
                    <a:pt x="12836" y="12391"/>
                  </a:lnTo>
                  <a:lnTo>
                    <a:pt x="12914" y="12364"/>
                  </a:lnTo>
                  <a:lnTo>
                    <a:pt x="12993" y="12312"/>
                  </a:lnTo>
                  <a:lnTo>
                    <a:pt x="13072" y="12260"/>
                  </a:lnTo>
                  <a:lnTo>
                    <a:pt x="13124" y="12181"/>
                  </a:lnTo>
                  <a:lnTo>
                    <a:pt x="13150" y="12129"/>
                  </a:lnTo>
                  <a:lnTo>
                    <a:pt x="13176" y="11971"/>
                  </a:lnTo>
                  <a:lnTo>
                    <a:pt x="13150" y="11814"/>
                  </a:lnTo>
                  <a:lnTo>
                    <a:pt x="13098" y="11736"/>
                  </a:lnTo>
                  <a:lnTo>
                    <a:pt x="13045" y="11683"/>
                  </a:lnTo>
                  <a:lnTo>
                    <a:pt x="708" y="106"/>
                  </a:lnTo>
                  <a:lnTo>
                    <a:pt x="656" y="5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335000" y="796050"/>
              <a:ext cx="335300" cy="315650"/>
            </a:xfrm>
            <a:custGeom>
              <a:avLst/>
              <a:gdLst/>
              <a:ahLst/>
              <a:cxnLst/>
              <a:rect l="l" t="t" r="r" b="b"/>
              <a:pathLst>
                <a:path w="13412" h="12626" extrusionOk="0">
                  <a:moveTo>
                    <a:pt x="420" y="0"/>
                  </a:moveTo>
                  <a:lnTo>
                    <a:pt x="263" y="52"/>
                  </a:lnTo>
                  <a:lnTo>
                    <a:pt x="184" y="79"/>
                  </a:lnTo>
                  <a:lnTo>
                    <a:pt x="132" y="131"/>
                  </a:lnTo>
                  <a:lnTo>
                    <a:pt x="79" y="210"/>
                  </a:lnTo>
                  <a:lnTo>
                    <a:pt x="27" y="288"/>
                  </a:lnTo>
                  <a:lnTo>
                    <a:pt x="1" y="445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2" y="734"/>
                  </a:lnTo>
                  <a:lnTo>
                    <a:pt x="12705" y="12521"/>
                  </a:lnTo>
                  <a:lnTo>
                    <a:pt x="12836" y="12599"/>
                  </a:lnTo>
                  <a:lnTo>
                    <a:pt x="12993" y="12625"/>
                  </a:lnTo>
                  <a:lnTo>
                    <a:pt x="13071" y="12625"/>
                  </a:lnTo>
                  <a:lnTo>
                    <a:pt x="13150" y="12599"/>
                  </a:lnTo>
                  <a:lnTo>
                    <a:pt x="13229" y="12547"/>
                  </a:lnTo>
                  <a:lnTo>
                    <a:pt x="13281" y="12494"/>
                  </a:lnTo>
                  <a:lnTo>
                    <a:pt x="13333" y="12442"/>
                  </a:lnTo>
                  <a:lnTo>
                    <a:pt x="13386" y="12364"/>
                  </a:lnTo>
                  <a:lnTo>
                    <a:pt x="13412" y="12206"/>
                  </a:lnTo>
                  <a:lnTo>
                    <a:pt x="13360" y="12049"/>
                  </a:lnTo>
                  <a:lnTo>
                    <a:pt x="13333" y="11971"/>
                  </a:lnTo>
                  <a:lnTo>
                    <a:pt x="13281" y="11918"/>
                  </a:lnTo>
                  <a:lnTo>
                    <a:pt x="708" y="131"/>
                  </a:lnTo>
                  <a:lnTo>
                    <a:pt x="629" y="79"/>
                  </a:lnTo>
                  <a:lnTo>
                    <a:pt x="577" y="2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49025" y="503975"/>
              <a:ext cx="987525" cy="1238350"/>
            </a:xfrm>
            <a:custGeom>
              <a:avLst/>
              <a:gdLst/>
              <a:ahLst/>
              <a:cxnLst/>
              <a:rect l="l" t="t" r="r" b="b"/>
              <a:pathLst>
                <a:path w="39501" h="49534" extrusionOk="0">
                  <a:moveTo>
                    <a:pt x="37196" y="1"/>
                  </a:moveTo>
                  <a:lnTo>
                    <a:pt x="36724" y="603"/>
                  </a:lnTo>
                  <a:lnTo>
                    <a:pt x="36227" y="1153"/>
                  </a:lnTo>
                  <a:lnTo>
                    <a:pt x="35755" y="1677"/>
                  </a:lnTo>
                  <a:lnTo>
                    <a:pt x="35284" y="2175"/>
                  </a:lnTo>
                  <a:lnTo>
                    <a:pt x="34786" y="2620"/>
                  </a:lnTo>
                  <a:lnTo>
                    <a:pt x="34315" y="3039"/>
                  </a:lnTo>
                  <a:lnTo>
                    <a:pt x="33817" y="3432"/>
                  </a:lnTo>
                  <a:lnTo>
                    <a:pt x="33345" y="3799"/>
                  </a:lnTo>
                  <a:lnTo>
                    <a:pt x="32874" y="4113"/>
                  </a:lnTo>
                  <a:lnTo>
                    <a:pt x="32376" y="4427"/>
                  </a:lnTo>
                  <a:lnTo>
                    <a:pt x="31905" y="4716"/>
                  </a:lnTo>
                  <a:lnTo>
                    <a:pt x="31407" y="4951"/>
                  </a:lnTo>
                  <a:lnTo>
                    <a:pt x="30936" y="5187"/>
                  </a:lnTo>
                  <a:lnTo>
                    <a:pt x="30438" y="5370"/>
                  </a:lnTo>
                  <a:lnTo>
                    <a:pt x="29966" y="5554"/>
                  </a:lnTo>
                  <a:lnTo>
                    <a:pt x="29469" y="5737"/>
                  </a:lnTo>
                  <a:lnTo>
                    <a:pt x="28971" y="5868"/>
                  </a:lnTo>
                  <a:lnTo>
                    <a:pt x="28500" y="5999"/>
                  </a:lnTo>
                  <a:lnTo>
                    <a:pt x="28002" y="6104"/>
                  </a:lnTo>
                  <a:lnTo>
                    <a:pt x="27504" y="6182"/>
                  </a:lnTo>
                  <a:lnTo>
                    <a:pt x="26535" y="6313"/>
                  </a:lnTo>
                  <a:lnTo>
                    <a:pt x="25540" y="6418"/>
                  </a:lnTo>
                  <a:lnTo>
                    <a:pt x="24544" y="6444"/>
                  </a:lnTo>
                  <a:lnTo>
                    <a:pt x="23549" y="6471"/>
                  </a:lnTo>
                  <a:lnTo>
                    <a:pt x="18389" y="6471"/>
                  </a:lnTo>
                  <a:lnTo>
                    <a:pt x="17367" y="6523"/>
                  </a:lnTo>
                  <a:lnTo>
                    <a:pt x="16319" y="6628"/>
                  </a:lnTo>
                  <a:lnTo>
                    <a:pt x="15272" y="6759"/>
                  </a:lnTo>
                  <a:lnTo>
                    <a:pt x="14748" y="6837"/>
                  </a:lnTo>
                  <a:lnTo>
                    <a:pt x="14224" y="6968"/>
                  </a:lnTo>
                  <a:lnTo>
                    <a:pt x="13700" y="7073"/>
                  </a:lnTo>
                  <a:lnTo>
                    <a:pt x="13176" y="7230"/>
                  </a:lnTo>
                  <a:lnTo>
                    <a:pt x="12679" y="7387"/>
                  </a:lnTo>
                  <a:lnTo>
                    <a:pt x="12155" y="7571"/>
                  </a:lnTo>
                  <a:lnTo>
                    <a:pt x="11631" y="7780"/>
                  </a:lnTo>
                  <a:lnTo>
                    <a:pt x="11107" y="8016"/>
                  </a:lnTo>
                  <a:lnTo>
                    <a:pt x="10609" y="8278"/>
                  </a:lnTo>
                  <a:lnTo>
                    <a:pt x="10085" y="8566"/>
                  </a:lnTo>
                  <a:lnTo>
                    <a:pt x="9561" y="8880"/>
                  </a:lnTo>
                  <a:lnTo>
                    <a:pt x="9064" y="9195"/>
                  </a:lnTo>
                  <a:lnTo>
                    <a:pt x="8540" y="9588"/>
                  </a:lnTo>
                  <a:lnTo>
                    <a:pt x="8042" y="9980"/>
                  </a:lnTo>
                  <a:lnTo>
                    <a:pt x="7545" y="10400"/>
                  </a:lnTo>
                  <a:lnTo>
                    <a:pt x="7047" y="10871"/>
                  </a:lnTo>
                  <a:lnTo>
                    <a:pt x="6523" y="11369"/>
                  </a:lnTo>
                  <a:lnTo>
                    <a:pt x="6025" y="11919"/>
                  </a:lnTo>
                  <a:lnTo>
                    <a:pt x="5528" y="12495"/>
                  </a:lnTo>
                  <a:lnTo>
                    <a:pt x="5030" y="13098"/>
                  </a:lnTo>
                  <a:lnTo>
                    <a:pt x="4585" y="13726"/>
                  </a:lnTo>
                  <a:lnTo>
                    <a:pt x="4139" y="14329"/>
                  </a:lnTo>
                  <a:lnTo>
                    <a:pt x="3746" y="14931"/>
                  </a:lnTo>
                  <a:lnTo>
                    <a:pt x="3406" y="15534"/>
                  </a:lnTo>
                  <a:lnTo>
                    <a:pt x="3092" y="16110"/>
                  </a:lnTo>
                  <a:lnTo>
                    <a:pt x="2803" y="16686"/>
                  </a:lnTo>
                  <a:lnTo>
                    <a:pt x="2542" y="17262"/>
                  </a:lnTo>
                  <a:lnTo>
                    <a:pt x="2306" y="17839"/>
                  </a:lnTo>
                  <a:lnTo>
                    <a:pt x="2122" y="18389"/>
                  </a:lnTo>
                  <a:lnTo>
                    <a:pt x="1939" y="18939"/>
                  </a:lnTo>
                  <a:lnTo>
                    <a:pt x="1808" y="19489"/>
                  </a:lnTo>
                  <a:lnTo>
                    <a:pt x="1703" y="20039"/>
                  </a:lnTo>
                  <a:lnTo>
                    <a:pt x="1599" y="20563"/>
                  </a:lnTo>
                  <a:lnTo>
                    <a:pt x="1520" y="21087"/>
                  </a:lnTo>
                  <a:lnTo>
                    <a:pt x="1494" y="21637"/>
                  </a:lnTo>
                  <a:lnTo>
                    <a:pt x="1468" y="22134"/>
                  </a:lnTo>
                  <a:lnTo>
                    <a:pt x="1441" y="22658"/>
                  </a:lnTo>
                  <a:lnTo>
                    <a:pt x="1468" y="23182"/>
                  </a:lnTo>
                  <a:lnTo>
                    <a:pt x="1494" y="23680"/>
                  </a:lnTo>
                  <a:lnTo>
                    <a:pt x="1546" y="24177"/>
                  </a:lnTo>
                  <a:lnTo>
                    <a:pt x="1677" y="25173"/>
                  </a:lnTo>
                  <a:lnTo>
                    <a:pt x="1834" y="26168"/>
                  </a:lnTo>
                  <a:lnTo>
                    <a:pt x="2070" y="27137"/>
                  </a:lnTo>
                  <a:lnTo>
                    <a:pt x="2306" y="28080"/>
                  </a:lnTo>
                  <a:lnTo>
                    <a:pt x="2830" y="29993"/>
                  </a:lnTo>
                  <a:lnTo>
                    <a:pt x="3406" y="31983"/>
                  </a:lnTo>
                  <a:lnTo>
                    <a:pt x="3642" y="32952"/>
                  </a:lnTo>
                  <a:lnTo>
                    <a:pt x="3851" y="33948"/>
                  </a:lnTo>
                  <a:lnTo>
                    <a:pt x="4035" y="34969"/>
                  </a:lnTo>
                  <a:lnTo>
                    <a:pt x="4087" y="35467"/>
                  </a:lnTo>
                  <a:lnTo>
                    <a:pt x="4139" y="35965"/>
                  </a:lnTo>
                  <a:lnTo>
                    <a:pt x="4192" y="36489"/>
                  </a:lnTo>
                  <a:lnTo>
                    <a:pt x="4192" y="37012"/>
                  </a:lnTo>
                  <a:lnTo>
                    <a:pt x="4192" y="37536"/>
                  </a:lnTo>
                  <a:lnTo>
                    <a:pt x="4166" y="38060"/>
                  </a:lnTo>
                  <a:lnTo>
                    <a:pt x="4139" y="38610"/>
                  </a:lnTo>
                  <a:lnTo>
                    <a:pt x="4061" y="39134"/>
                  </a:lnTo>
                  <a:lnTo>
                    <a:pt x="3982" y="39684"/>
                  </a:lnTo>
                  <a:lnTo>
                    <a:pt x="3851" y="40260"/>
                  </a:lnTo>
                  <a:lnTo>
                    <a:pt x="3720" y="40811"/>
                  </a:lnTo>
                  <a:lnTo>
                    <a:pt x="3537" y="41387"/>
                  </a:lnTo>
                  <a:lnTo>
                    <a:pt x="3354" y="41989"/>
                  </a:lnTo>
                  <a:lnTo>
                    <a:pt x="3118" y="42566"/>
                  </a:lnTo>
                  <a:lnTo>
                    <a:pt x="2856" y="43168"/>
                  </a:lnTo>
                  <a:lnTo>
                    <a:pt x="2568" y="43797"/>
                  </a:lnTo>
                  <a:lnTo>
                    <a:pt x="2227" y="44425"/>
                  </a:lnTo>
                  <a:lnTo>
                    <a:pt x="1861" y="45054"/>
                  </a:lnTo>
                  <a:lnTo>
                    <a:pt x="1468" y="45709"/>
                  </a:lnTo>
                  <a:lnTo>
                    <a:pt x="1022" y="46390"/>
                  </a:lnTo>
                  <a:lnTo>
                    <a:pt x="525" y="47045"/>
                  </a:lnTo>
                  <a:lnTo>
                    <a:pt x="1" y="47752"/>
                  </a:lnTo>
                  <a:lnTo>
                    <a:pt x="2306" y="49533"/>
                  </a:lnTo>
                  <a:lnTo>
                    <a:pt x="2908" y="48747"/>
                  </a:lnTo>
                  <a:lnTo>
                    <a:pt x="3458" y="47935"/>
                  </a:lnTo>
                  <a:lnTo>
                    <a:pt x="3982" y="47176"/>
                  </a:lnTo>
                  <a:lnTo>
                    <a:pt x="4454" y="46416"/>
                  </a:lnTo>
                  <a:lnTo>
                    <a:pt x="4873" y="45656"/>
                  </a:lnTo>
                  <a:lnTo>
                    <a:pt x="5240" y="44923"/>
                  </a:lnTo>
                  <a:lnTo>
                    <a:pt x="5580" y="44216"/>
                  </a:lnTo>
                  <a:lnTo>
                    <a:pt x="5894" y="43482"/>
                  </a:lnTo>
                  <a:lnTo>
                    <a:pt x="6156" y="42801"/>
                  </a:lnTo>
                  <a:lnTo>
                    <a:pt x="6366" y="42094"/>
                  </a:lnTo>
                  <a:lnTo>
                    <a:pt x="6575" y="41413"/>
                  </a:lnTo>
                  <a:lnTo>
                    <a:pt x="6733" y="40758"/>
                  </a:lnTo>
                  <a:lnTo>
                    <a:pt x="6864" y="40103"/>
                  </a:lnTo>
                  <a:lnTo>
                    <a:pt x="6968" y="39448"/>
                  </a:lnTo>
                  <a:lnTo>
                    <a:pt x="7047" y="38820"/>
                  </a:lnTo>
                  <a:lnTo>
                    <a:pt x="7099" y="38191"/>
                  </a:lnTo>
                  <a:lnTo>
                    <a:pt x="7099" y="37563"/>
                  </a:lnTo>
                  <a:lnTo>
                    <a:pt x="7125" y="36960"/>
                  </a:lnTo>
                  <a:lnTo>
                    <a:pt x="7099" y="36358"/>
                  </a:lnTo>
                  <a:lnTo>
                    <a:pt x="7047" y="35755"/>
                  </a:lnTo>
                  <a:lnTo>
                    <a:pt x="6994" y="35179"/>
                  </a:lnTo>
                  <a:lnTo>
                    <a:pt x="6916" y="34603"/>
                  </a:lnTo>
                  <a:lnTo>
                    <a:pt x="6733" y="33476"/>
                  </a:lnTo>
                  <a:lnTo>
                    <a:pt x="6497" y="32376"/>
                  </a:lnTo>
                  <a:lnTo>
                    <a:pt x="6235" y="31276"/>
                  </a:lnTo>
                  <a:lnTo>
                    <a:pt x="5947" y="30228"/>
                  </a:lnTo>
                  <a:lnTo>
                    <a:pt x="5632" y="29181"/>
                  </a:lnTo>
                  <a:lnTo>
                    <a:pt x="5135" y="27426"/>
                  </a:lnTo>
                  <a:lnTo>
                    <a:pt x="4925" y="26587"/>
                  </a:lnTo>
                  <a:lnTo>
                    <a:pt x="4742" y="25723"/>
                  </a:lnTo>
                  <a:lnTo>
                    <a:pt x="4585" y="24859"/>
                  </a:lnTo>
                  <a:lnTo>
                    <a:pt x="4454" y="24020"/>
                  </a:lnTo>
                  <a:lnTo>
                    <a:pt x="4401" y="23156"/>
                  </a:lnTo>
                  <a:lnTo>
                    <a:pt x="4375" y="22737"/>
                  </a:lnTo>
                  <a:lnTo>
                    <a:pt x="4375" y="22318"/>
                  </a:lnTo>
                  <a:lnTo>
                    <a:pt x="4401" y="21872"/>
                  </a:lnTo>
                  <a:lnTo>
                    <a:pt x="4454" y="21453"/>
                  </a:lnTo>
                  <a:lnTo>
                    <a:pt x="4506" y="21008"/>
                  </a:lnTo>
                  <a:lnTo>
                    <a:pt x="4585" y="20563"/>
                  </a:lnTo>
                  <a:lnTo>
                    <a:pt x="4663" y="20117"/>
                  </a:lnTo>
                  <a:lnTo>
                    <a:pt x="4794" y="19672"/>
                  </a:lnTo>
                  <a:lnTo>
                    <a:pt x="4925" y="19227"/>
                  </a:lnTo>
                  <a:lnTo>
                    <a:pt x="5082" y="18755"/>
                  </a:lnTo>
                  <a:lnTo>
                    <a:pt x="5266" y="18310"/>
                  </a:lnTo>
                  <a:lnTo>
                    <a:pt x="5475" y="17839"/>
                  </a:lnTo>
                  <a:lnTo>
                    <a:pt x="5737" y="17367"/>
                  </a:lnTo>
                  <a:lnTo>
                    <a:pt x="5999" y="16869"/>
                  </a:lnTo>
                  <a:lnTo>
                    <a:pt x="6287" y="16398"/>
                  </a:lnTo>
                  <a:lnTo>
                    <a:pt x="6602" y="15900"/>
                  </a:lnTo>
                  <a:lnTo>
                    <a:pt x="6968" y="15403"/>
                  </a:lnTo>
                  <a:lnTo>
                    <a:pt x="7335" y="14905"/>
                  </a:lnTo>
                  <a:lnTo>
                    <a:pt x="7754" y="14381"/>
                  </a:lnTo>
                  <a:lnTo>
                    <a:pt x="8173" y="13910"/>
                  </a:lnTo>
                  <a:lnTo>
                    <a:pt x="8566" y="13464"/>
                  </a:lnTo>
                  <a:lnTo>
                    <a:pt x="8985" y="13045"/>
                  </a:lnTo>
                  <a:lnTo>
                    <a:pt x="9404" y="12652"/>
                  </a:lnTo>
                  <a:lnTo>
                    <a:pt x="9823" y="12286"/>
                  </a:lnTo>
                  <a:lnTo>
                    <a:pt x="10243" y="11971"/>
                  </a:lnTo>
                  <a:lnTo>
                    <a:pt x="10662" y="11657"/>
                  </a:lnTo>
                  <a:lnTo>
                    <a:pt x="11081" y="11369"/>
                  </a:lnTo>
                  <a:lnTo>
                    <a:pt x="11500" y="11107"/>
                  </a:lnTo>
                  <a:lnTo>
                    <a:pt x="11919" y="10871"/>
                  </a:lnTo>
                  <a:lnTo>
                    <a:pt x="12364" y="10662"/>
                  </a:lnTo>
                  <a:lnTo>
                    <a:pt x="12783" y="10478"/>
                  </a:lnTo>
                  <a:lnTo>
                    <a:pt x="13229" y="10295"/>
                  </a:lnTo>
                  <a:lnTo>
                    <a:pt x="13648" y="10138"/>
                  </a:lnTo>
                  <a:lnTo>
                    <a:pt x="14093" y="10007"/>
                  </a:lnTo>
                  <a:lnTo>
                    <a:pt x="14538" y="9876"/>
                  </a:lnTo>
                  <a:lnTo>
                    <a:pt x="14957" y="9771"/>
                  </a:lnTo>
                  <a:lnTo>
                    <a:pt x="15848" y="9614"/>
                  </a:lnTo>
                  <a:lnTo>
                    <a:pt x="16765" y="9509"/>
                  </a:lnTo>
                  <a:lnTo>
                    <a:pt x="17682" y="9430"/>
                  </a:lnTo>
                  <a:lnTo>
                    <a:pt x="18598" y="9378"/>
                  </a:lnTo>
                  <a:lnTo>
                    <a:pt x="23628" y="9378"/>
                  </a:lnTo>
                  <a:lnTo>
                    <a:pt x="24728" y="9352"/>
                  </a:lnTo>
                  <a:lnTo>
                    <a:pt x="25828" y="9299"/>
                  </a:lnTo>
                  <a:lnTo>
                    <a:pt x="26928" y="9195"/>
                  </a:lnTo>
                  <a:lnTo>
                    <a:pt x="28054" y="9038"/>
                  </a:lnTo>
                  <a:lnTo>
                    <a:pt x="28631" y="8933"/>
                  </a:lnTo>
                  <a:lnTo>
                    <a:pt x="29207" y="8802"/>
                  </a:lnTo>
                  <a:lnTo>
                    <a:pt x="29783" y="8671"/>
                  </a:lnTo>
                  <a:lnTo>
                    <a:pt x="30333" y="8514"/>
                  </a:lnTo>
                  <a:lnTo>
                    <a:pt x="30909" y="8304"/>
                  </a:lnTo>
                  <a:lnTo>
                    <a:pt x="31486" y="8095"/>
                  </a:lnTo>
                  <a:lnTo>
                    <a:pt x="32062" y="7859"/>
                  </a:lnTo>
                  <a:lnTo>
                    <a:pt x="32638" y="7597"/>
                  </a:lnTo>
                  <a:lnTo>
                    <a:pt x="33214" y="7309"/>
                  </a:lnTo>
                  <a:lnTo>
                    <a:pt x="33791" y="6994"/>
                  </a:lnTo>
                  <a:lnTo>
                    <a:pt x="34367" y="6628"/>
                  </a:lnTo>
                  <a:lnTo>
                    <a:pt x="34943" y="6235"/>
                  </a:lnTo>
                  <a:lnTo>
                    <a:pt x="35519" y="5816"/>
                  </a:lnTo>
                  <a:lnTo>
                    <a:pt x="36070" y="5370"/>
                  </a:lnTo>
                  <a:lnTo>
                    <a:pt x="36646" y="4873"/>
                  </a:lnTo>
                  <a:lnTo>
                    <a:pt x="37222" y="4323"/>
                  </a:lnTo>
                  <a:lnTo>
                    <a:pt x="37798" y="3746"/>
                  </a:lnTo>
                  <a:lnTo>
                    <a:pt x="38375" y="3144"/>
                  </a:lnTo>
                  <a:lnTo>
                    <a:pt x="38925" y="2489"/>
                  </a:lnTo>
                  <a:lnTo>
                    <a:pt x="39501" y="1782"/>
                  </a:lnTo>
                  <a:lnTo>
                    <a:pt x="37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8127290" y="3899381"/>
            <a:ext cx="691037" cy="731358"/>
            <a:chOff x="3301500" y="538025"/>
            <a:chExt cx="1058250" cy="1119825"/>
          </a:xfrm>
        </p:grpSpPr>
        <p:sp>
          <p:nvSpPr>
            <p:cNvPr id="206" name="Google Shape;206;p3"/>
            <p:cNvSpPr/>
            <p:nvPr/>
          </p:nvSpPr>
          <p:spPr>
            <a:xfrm>
              <a:off x="3359125" y="668350"/>
              <a:ext cx="943000" cy="858525"/>
            </a:xfrm>
            <a:custGeom>
              <a:avLst/>
              <a:gdLst/>
              <a:ahLst/>
              <a:cxnLst/>
              <a:rect l="l" t="t" r="r" b="b"/>
              <a:pathLst>
                <a:path w="37720" h="34341" extrusionOk="0">
                  <a:moveTo>
                    <a:pt x="8173" y="1441"/>
                  </a:moveTo>
                  <a:lnTo>
                    <a:pt x="8645" y="1467"/>
                  </a:lnTo>
                  <a:lnTo>
                    <a:pt x="9090" y="1493"/>
                  </a:lnTo>
                  <a:lnTo>
                    <a:pt x="10059" y="1598"/>
                  </a:lnTo>
                  <a:lnTo>
                    <a:pt x="11028" y="1755"/>
                  </a:lnTo>
                  <a:lnTo>
                    <a:pt x="12050" y="1965"/>
                  </a:lnTo>
                  <a:lnTo>
                    <a:pt x="13097" y="2253"/>
                  </a:lnTo>
                  <a:lnTo>
                    <a:pt x="14171" y="2620"/>
                  </a:lnTo>
                  <a:lnTo>
                    <a:pt x="15272" y="3039"/>
                  </a:lnTo>
                  <a:lnTo>
                    <a:pt x="16398" y="3510"/>
                  </a:lnTo>
                  <a:lnTo>
                    <a:pt x="17524" y="4034"/>
                  </a:lnTo>
                  <a:lnTo>
                    <a:pt x="18651" y="4637"/>
                  </a:lnTo>
                  <a:lnTo>
                    <a:pt x="19803" y="5265"/>
                  </a:lnTo>
                  <a:lnTo>
                    <a:pt x="20929" y="5972"/>
                  </a:lnTo>
                  <a:lnTo>
                    <a:pt x="22082" y="6732"/>
                  </a:lnTo>
                  <a:lnTo>
                    <a:pt x="23234" y="7544"/>
                  </a:lnTo>
                  <a:lnTo>
                    <a:pt x="24361" y="8435"/>
                  </a:lnTo>
                  <a:lnTo>
                    <a:pt x="25487" y="9351"/>
                  </a:lnTo>
                  <a:lnTo>
                    <a:pt x="26325" y="10059"/>
                  </a:lnTo>
                  <a:lnTo>
                    <a:pt x="27111" y="10792"/>
                  </a:lnTo>
                  <a:lnTo>
                    <a:pt x="27871" y="11499"/>
                  </a:lnTo>
                  <a:lnTo>
                    <a:pt x="28604" y="12259"/>
                  </a:lnTo>
                  <a:lnTo>
                    <a:pt x="29311" y="12992"/>
                  </a:lnTo>
                  <a:lnTo>
                    <a:pt x="29966" y="13752"/>
                  </a:lnTo>
                  <a:lnTo>
                    <a:pt x="30621" y="14512"/>
                  </a:lnTo>
                  <a:lnTo>
                    <a:pt x="31224" y="15271"/>
                  </a:lnTo>
                  <a:lnTo>
                    <a:pt x="31826" y="16031"/>
                  </a:lnTo>
                  <a:lnTo>
                    <a:pt x="32350" y="16790"/>
                  </a:lnTo>
                  <a:lnTo>
                    <a:pt x="32874" y="17550"/>
                  </a:lnTo>
                  <a:lnTo>
                    <a:pt x="33345" y="18310"/>
                  </a:lnTo>
                  <a:lnTo>
                    <a:pt x="33791" y="19069"/>
                  </a:lnTo>
                  <a:lnTo>
                    <a:pt x="34210" y="19803"/>
                  </a:lnTo>
                  <a:lnTo>
                    <a:pt x="34603" y="20536"/>
                  </a:lnTo>
                  <a:lnTo>
                    <a:pt x="34917" y="21270"/>
                  </a:lnTo>
                  <a:lnTo>
                    <a:pt x="35231" y="22003"/>
                  </a:lnTo>
                  <a:lnTo>
                    <a:pt x="35493" y="22710"/>
                  </a:lnTo>
                  <a:lnTo>
                    <a:pt x="35729" y="23418"/>
                  </a:lnTo>
                  <a:lnTo>
                    <a:pt x="35912" y="24099"/>
                  </a:lnTo>
                  <a:lnTo>
                    <a:pt x="36069" y="24780"/>
                  </a:lnTo>
                  <a:lnTo>
                    <a:pt x="36174" y="25434"/>
                  </a:lnTo>
                  <a:lnTo>
                    <a:pt x="36253" y="26063"/>
                  </a:lnTo>
                  <a:lnTo>
                    <a:pt x="36279" y="26692"/>
                  </a:lnTo>
                  <a:lnTo>
                    <a:pt x="36253" y="27294"/>
                  </a:lnTo>
                  <a:lnTo>
                    <a:pt x="36200" y="27870"/>
                  </a:lnTo>
                  <a:lnTo>
                    <a:pt x="36122" y="28421"/>
                  </a:lnTo>
                  <a:lnTo>
                    <a:pt x="35965" y="28944"/>
                  </a:lnTo>
                  <a:lnTo>
                    <a:pt x="35781" y="29468"/>
                  </a:lnTo>
                  <a:lnTo>
                    <a:pt x="35546" y="29940"/>
                  </a:lnTo>
                  <a:lnTo>
                    <a:pt x="35284" y="30385"/>
                  </a:lnTo>
                  <a:lnTo>
                    <a:pt x="34969" y="30804"/>
                  </a:lnTo>
                  <a:lnTo>
                    <a:pt x="34734" y="31066"/>
                  </a:lnTo>
                  <a:lnTo>
                    <a:pt x="34472" y="31302"/>
                  </a:lnTo>
                  <a:lnTo>
                    <a:pt x="34210" y="31538"/>
                  </a:lnTo>
                  <a:lnTo>
                    <a:pt x="33948" y="31721"/>
                  </a:lnTo>
                  <a:lnTo>
                    <a:pt x="33660" y="31930"/>
                  </a:lnTo>
                  <a:lnTo>
                    <a:pt x="33345" y="32088"/>
                  </a:lnTo>
                  <a:lnTo>
                    <a:pt x="33005" y="32245"/>
                  </a:lnTo>
                  <a:lnTo>
                    <a:pt x="32690" y="32376"/>
                  </a:lnTo>
                  <a:lnTo>
                    <a:pt x="32324" y="32507"/>
                  </a:lnTo>
                  <a:lnTo>
                    <a:pt x="31957" y="32612"/>
                  </a:lnTo>
                  <a:lnTo>
                    <a:pt x="31590" y="32690"/>
                  </a:lnTo>
                  <a:lnTo>
                    <a:pt x="31197" y="32769"/>
                  </a:lnTo>
                  <a:lnTo>
                    <a:pt x="30804" y="32821"/>
                  </a:lnTo>
                  <a:lnTo>
                    <a:pt x="30412" y="32873"/>
                  </a:lnTo>
                  <a:lnTo>
                    <a:pt x="29992" y="32873"/>
                  </a:lnTo>
                  <a:lnTo>
                    <a:pt x="29547" y="32900"/>
                  </a:lnTo>
                  <a:lnTo>
                    <a:pt x="29102" y="32873"/>
                  </a:lnTo>
                  <a:lnTo>
                    <a:pt x="28630" y="32847"/>
                  </a:lnTo>
                  <a:lnTo>
                    <a:pt x="27687" y="32769"/>
                  </a:lnTo>
                  <a:lnTo>
                    <a:pt x="26692" y="32585"/>
                  </a:lnTo>
                  <a:lnTo>
                    <a:pt x="25670" y="32376"/>
                  </a:lnTo>
                  <a:lnTo>
                    <a:pt x="24623" y="32088"/>
                  </a:lnTo>
                  <a:lnTo>
                    <a:pt x="23549" y="31721"/>
                  </a:lnTo>
                  <a:lnTo>
                    <a:pt x="22449" y="31328"/>
                  </a:lnTo>
                  <a:lnTo>
                    <a:pt x="21349" y="30830"/>
                  </a:lnTo>
                  <a:lnTo>
                    <a:pt x="20222" y="30306"/>
                  </a:lnTo>
                  <a:lnTo>
                    <a:pt x="19070" y="29730"/>
                  </a:lnTo>
                  <a:lnTo>
                    <a:pt x="17943" y="29075"/>
                  </a:lnTo>
                  <a:lnTo>
                    <a:pt x="16791" y="28368"/>
                  </a:lnTo>
                  <a:lnTo>
                    <a:pt x="15638" y="27609"/>
                  </a:lnTo>
                  <a:lnTo>
                    <a:pt x="14486" y="26797"/>
                  </a:lnTo>
                  <a:lnTo>
                    <a:pt x="13359" y="25932"/>
                  </a:lnTo>
                  <a:lnTo>
                    <a:pt x="12233" y="24989"/>
                  </a:lnTo>
                  <a:lnTo>
                    <a:pt x="11421" y="24282"/>
                  </a:lnTo>
                  <a:lnTo>
                    <a:pt x="10635" y="23575"/>
                  </a:lnTo>
                  <a:lnTo>
                    <a:pt x="9876" y="22841"/>
                  </a:lnTo>
                  <a:lnTo>
                    <a:pt x="9142" y="22108"/>
                  </a:lnTo>
                  <a:lnTo>
                    <a:pt x="8435" y="21348"/>
                  </a:lnTo>
                  <a:lnTo>
                    <a:pt x="7754" y="20589"/>
                  </a:lnTo>
                  <a:lnTo>
                    <a:pt x="7099" y="19829"/>
                  </a:lnTo>
                  <a:lnTo>
                    <a:pt x="6497" y="19069"/>
                  </a:lnTo>
                  <a:lnTo>
                    <a:pt x="5920" y="18310"/>
                  </a:lnTo>
                  <a:lnTo>
                    <a:pt x="5370" y="17550"/>
                  </a:lnTo>
                  <a:lnTo>
                    <a:pt x="4846" y="16790"/>
                  </a:lnTo>
                  <a:lnTo>
                    <a:pt x="4375" y="16031"/>
                  </a:lnTo>
                  <a:lnTo>
                    <a:pt x="3930" y="15297"/>
                  </a:lnTo>
                  <a:lnTo>
                    <a:pt x="3511" y="14538"/>
                  </a:lnTo>
                  <a:lnTo>
                    <a:pt x="3144" y="13804"/>
                  </a:lnTo>
                  <a:lnTo>
                    <a:pt x="2803" y="13071"/>
                  </a:lnTo>
                  <a:lnTo>
                    <a:pt x="2489" y="12338"/>
                  </a:lnTo>
                  <a:lnTo>
                    <a:pt x="2227" y="11630"/>
                  </a:lnTo>
                  <a:lnTo>
                    <a:pt x="2018" y="10923"/>
                  </a:lnTo>
                  <a:lnTo>
                    <a:pt x="1808" y="10242"/>
                  </a:lnTo>
                  <a:lnTo>
                    <a:pt x="1677" y="9561"/>
                  </a:lnTo>
                  <a:lnTo>
                    <a:pt x="1546" y="8906"/>
                  </a:lnTo>
                  <a:lnTo>
                    <a:pt x="1494" y="8278"/>
                  </a:lnTo>
                  <a:lnTo>
                    <a:pt x="1467" y="7649"/>
                  </a:lnTo>
                  <a:lnTo>
                    <a:pt x="1467" y="7046"/>
                  </a:lnTo>
                  <a:lnTo>
                    <a:pt x="1520" y="6470"/>
                  </a:lnTo>
                  <a:lnTo>
                    <a:pt x="1625" y="5920"/>
                  </a:lnTo>
                  <a:lnTo>
                    <a:pt x="1756" y="5396"/>
                  </a:lnTo>
                  <a:lnTo>
                    <a:pt x="1939" y="4872"/>
                  </a:lnTo>
                  <a:lnTo>
                    <a:pt x="2175" y="4401"/>
                  </a:lnTo>
                  <a:lnTo>
                    <a:pt x="2437" y="3956"/>
                  </a:lnTo>
                  <a:lnTo>
                    <a:pt x="2777" y="3536"/>
                  </a:lnTo>
                  <a:lnTo>
                    <a:pt x="2987" y="3275"/>
                  </a:lnTo>
                  <a:lnTo>
                    <a:pt x="3249" y="3039"/>
                  </a:lnTo>
                  <a:lnTo>
                    <a:pt x="3511" y="2829"/>
                  </a:lnTo>
                  <a:lnTo>
                    <a:pt x="3799" y="2620"/>
                  </a:lnTo>
                  <a:lnTo>
                    <a:pt x="4087" y="2436"/>
                  </a:lnTo>
                  <a:lnTo>
                    <a:pt x="4401" y="2253"/>
                  </a:lnTo>
                  <a:lnTo>
                    <a:pt x="4715" y="2096"/>
                  </a:lnTo>
                  <a:lnTo>
                    <a:pt x="5056" y="1965"/>
                  </a:lnTo>
                  <a:lnTo>
                    <a:pt x="5397" y="1834"/>
                  </a:lnTo>
                  <a:lnTo>
                    <a:pt x="5763" y="1729"/>
                  </a:lnTo>
                  <a:lnTo>
                    <a:pt x="6130" y="1651"/>
                  </a:lnTo>
                  <a:lnTo>
                    <a:pt x="6523" y="1572"/>
                  </a:lnTo>
                  <a:lnTo>
                    <a:pt x="6916" y="1520"/>
                  </a:lnTo>
                  <a:lnTo>
                    <a:pt x="7335" y="1493"/>
                  </a:lnTo>
                  <a:lnTo>
                    <a:pt x="7754" y="1467"/>
                  </a:lnTo>
                  <a:lnTo>
                    <a:pt x="8173" y="1441"/>
                  </a:lnTo>
                  <a:close/>
                  <a:moveTo>
                    <a:pt x="8068" y="0"/>
                  </a:moveTo>
                  <a:lnTo>
                    <a:pt x="7335" y="26"/>
                  </a:lnTo>
                  <a:lnTo>
                    <a:pt x="6628" y="105"/>
                  </a:lnTo>
                  <a:lnTo>
                    <a:pt x="5947" y="210"/>
                  </a:lnTo>
                  <a:lnTo>
                    <a:pt x="5318" y="367"/>
                  </a:lnTo>
                  <a:lnTo>
                    <a:pt x="4689" y="550"/>
                  </a:lnTo>
                  <a:lnTo>
                    <a:pt x="4087" y="786"/>
                  </a:lnTo>
                  <a:lnTo>
                    <a:pt x="3537" y="1048"/>
                  </a:lnTo>
                  <a:lnTo>
                    <a:pt x="3013" y="1389"/>
                  </a:lnTo>
                  <a:lnTo>
                    <a:pt x="2515" y="1729"/>
                  </a:lnTo>
                  <a:lnTo>
                    <a:pt x="2070" y="2148"/>
                  </a:lnTo>
                  <a:lnTo>
                    <a:pt x="1651" y="2593"/>
                  </a:lnTo>
                  <a:lnTo>
                    <a:pt x="1284" y="3091"/>
                  </a:lnTo>
                  <a:lnTo>
                    <a:pt x="944" y="3589"/>
                  </a:lnTo>
                  <a:lnTo>
                    <a:pt x="682" y="4139"/>
                  </a:lnTo>
                  <a:lnTo>
                    <a:pt x="446" y="4715"/>
                  </a:lnTo>
                  <a:lnTo>
                    <a:pt x="263" y="5318"/>
                  </a:lnTo>
                  <a:lnTo>
                    <a:pt x="132" y="5920"/>
                  </a:lnTo>
                  <a:lnTo>
                    <a:pt x="53" y="6575"/>
                  </a:lnTo>
                  <a:lnTo>
                    <a:pt x="1" y="7230"/>
                  </a:lnTo>
                  <a:lnTo>
                    <a:pt x="27" y="7911"/>
                  </a:lnTo>
                  <a:lnTo>
                    <a:pt x="53" y="8618"/>
                  </a:lnTo>
                  <a:lnTo>
                    <a:pt x="158" y="9351"/>
                  </a:lnTo>
                  <a:lnTo>
                    <a:pt x="289" y="10085"/>
                  </a:lnTo>
                  <a:lnTo>
                    <a:pt x="472" y="10845"/>
                  </a:lnTo>
                  <a:lnTo>
                    <a:pt x="682" y="11604"/>
                  </a:lnTo>
                  <a:lnTo>
                    <a:pt x="944" y="12390"/>
                  </a:lnTo>
                  <a:lnTo>
                    <a:pt x="1258" y="13176"/>
                  </a:lnTo>
                  <a:lnTo>
                    <a:pt x="1598" y="13962"/>
                  </a:lnTo>
                  <a:lnTo>
                    <a:pt x="1991" y="14774"/>
                  </a:lnTo>
                  <a:lnTo>
                    <a:pt x="2410" y="15586"/>
                  </a:lnTo>
                  <a:lnTo>
                    <a:pt x="2882" y="16398"/>
                  </a:lnTo>
                  <a:lnTo>
                    <a:pt x="3380" y="17210"/>
                  </a:lnTo>
                  <a:lnTo>
                    <a:pt x="3930" y="18048"/>
                  </a:lnTo>
                  <a:lnTo>
                    <a:pt x="4506" y="18860"/>
                  </a:lnTo>
                  <a:lnTo>
                    <a:pt x="5108" y="19698"/>
                  </a:lnTo>
                  <a:lnTo>
                    <a:pt x="5763" y="20510"/>
                  </a:lnTo>
                  <a:lnTo>
                    <a:pt x="6444" y="21348"/>
                  </a:lnTo>
                  <a:lnTo>
                    <a:pt x="7178" y="22160"/>
                  </a:lnTo>
                  <a:lnTo>
                    <a:pt x="7937" y="22972"/>
                  </a:lnTo>
                  <a:lnTo>
                    <a:pt x="8723" y="23758"/>
                  </a:lnTo>
                  <a:lnTo>
                    <a:pt x="9535" y="24570"/>
                  </a:lnTo>
                  <a:lnTo>
                    <a:pt x="10400" y="25330"/>
                  </a:lnTo>
                  <a:lnTo>
                    <a:pt x="11290" y="26115"/>
                  </a:lnTo>
                  <a:lnTo>
                    <a:pt x="12469" y="27085"/>
                  </a:lnTo>
                  <a:lnTo>
                    <a:pt x="13674" y="28001"/>
                  </a:lnTo>
                  <a:lnTo>
                    <a:pt x="14879" y="28840"/>
                  </a:lnTo>
                  <a:lnTo>
                    <a:pt x="16057" y="29652"/>
                  </a:lnTo>
                  <a:lnTo>
                    <a:pt x="17262" y="30385"/>
                  </a:lnTo>
                  <a:lnTo>
                    <a:pt x="18467" y="31066"/>
                  </a:lnTo>
                  <a:lnTo>
                    <a:pt x="19646" y="31669"/>
                  </a:lnTo>
                  <a:lnTo>
                    <a:pt x="20825" y="32219"/>
                  </a:lnTo>
                  <a:lnTo>
                    <a:pt x="22003" y="32716"/>
                  </a:lnTo>
                  <a:lnTo>
                    <a:pt x="23156" y="33135"/>
                  </a:lnTo>
                  <a:lnTo>
                    <a:pt x="24282" y="33502"/>
                  </a:lnTo>
                  <a:lnTo>
                    <a:pt x="25382" y="33816"/>
                  </a:lnTo>
                  <a:lnTo>
                    <a:pt x="26482" y="34026"/>
                  </a:lnTo>
                  <a:lnTo>
                    <a:pt x="27530" y="34209"/>
                  </a:lnTo>
                  <a:lnTo>
                    <a:pt x="28054" y="34262"/>
                  </a:lnTo>
                  <a:lnTo>
                    <a:pt x="28552" y="34314"/>
                  </a:lnTo>
                  <a:lnTo>
                    <a:pt x="29049" y="34340"/>
                  </a:lnTo>
                  <a:lnTo>
                    <a:pt x="30045" y="34340"/>
                  </a:lnTo>
                  <a:lnTo>
                    <a:pt x="30543" y="34314"/>
                  </a:lnTo>
                  <a:lnTo>
                    <a:pt x="31040" y="34262"/>
                  </a:lnTo>
                  <a:lnTo>
                    <a:pt x="31512" y="34183"/>
                  </a:lnTo>
                  <a:lnTo>
                    <a:pt x="31983" y="34105"/>
                  </a:lnTo>
                  <a:lnTo>
                    <a:pt x="32428" y="33974"/>
                  </a:lnTo>
                  <a:lnTo>
                    <a:pt x="32874" y="33843"/>
                  </a:lnTo>
                  <a:lnTo>
                    <a:pt x="33293" y="33712"/>
                  </a:lnTo>
                  <a:lnTo>
                    <a:pt x="33686" y="33528"/>
                  </a:lnTo>
                  <a:lnTo>
                    <a:pt x="34079" y="33345"/>
                  </a:lnTo>
                  <a:lnTo>
                    <a:pt x="34472" y="33135"/>
                  </a:lnTo>
                  <a:lnTo>
                    <a:pt x="34812" y="32900"/>
                  </a:lnTo>
                  <a:lnTo>
                    <a:pt x="35153" y="32638"/>
                  </a:lnTo>
                  <a:lnTo>
                    <a:pt x="35493" y="32376"/>
                  </a:lnTo>
                  <a:lnTo>
                    <a:pt x="35781" y="32061"/>
                  </a:lnTo>
                  <a:lnTo>
                    <a:pt x="36069" y="31747"/>
                  </a:lnTo>
                  <a:lnTo>
                    <a:pt x="36462" y="31276"/>
                  </a:lnTo>
                  <a:lnTo>
                    <a:pt x="36777" y="30752"/>
                  </a:lnTo>
                  <a:lnTo>
                    <a:pt x="37065" y="30202"/>
                  </a:lnTo>
                  <a:lnTo>
                    <a:pt x="37274" y="29625"/>
                  </a:lnTo>
                  <a:lnTo>
                    <a:pt x="37458" y="29049"/>
                  </a:lnTo>
                  <a:lnTo>
                    <a:pt x="37589" y="28421"/>
                  </a:lnTo>
                  <a:lnTo>
                    <a:pt x="37667" y="27766"/>
                  </a:lnTo>
                  <a:lnTo>
                    <a:pt x="37720" y="27111"/>
                  </a:lnTo>
                  <a:lnTo>
                    <a:pt x="37720" y="26430"/>
                  </a:lnTo>
                  <a:lnTo>
                    <a:pt x="37667" y="25723"/>
                  </a:lnTo>
                  <a:lnTo>
                    <a:pt x="37589" y="24989"/>
                  </a:lnTo>
                  <a:lnTo>
                    <a:pt x="37431" y="24256"/>
                  </a:lnTo>
                  <a:lnTo>
                    <a:pt x="37248" y="23522"/>
                  </a:lnTo>
                  <a:lnTo>
                    <a:pt x="37039" y="22736"/>
                  </a:lnTo>
                  <a:lnTo>
                    <a:pt x="36777" y="21977"/>
                  </a:lnTo>
                  <a:lnTo>
                    <a:pt x="36462" y="21191"/>
                  </a:lnTo>
                  <a:lnTo>
                    <a:pt x="36122" y="20379"/>
                  </a:lnTo>
                  <a:lnTo>
                    <a:pt x="35729" y="19567"/>
                  </a:lnTo>
                  <a:lnTo>
                    <a:pt x="35310" y="18755"/>
                  </a:lnTo>
                  <a:lnTo>
                    <a:pt x="34838" y="17943"/>
                  </a:lnTo>
                  <a:lnTo>
                    <a:pt x="34341" y="17131"/>
                  </a:lnTo>
                  <a:lnTo>
                    <a:pt x="33817" y="16293"/>
                  </a:lnTo>
                  <a:lnTo>
                    <a:pt x="33240" y="15481"/>
                  </a:lnTo>
                  <a:lnTo>
                    <a:pt x="32612" y="14643"/>
                  </a:lnTo>
                  <a:lnTo>
                    <a:pt x="31957" y="13831"/>
                  </a:lnTo>
                  <a:lnTo>
                    <a:pt x="31276" y="13019"/>
                  </a:lnTo>
                  <a:lnTo>
                    <a:pt x="30543" y="12207"/>
                  </a:lnTo>
                  <a:lnTo>
                    <a:pt x="29809" y="11395"/>
                  </a:lnTo>
                  <a:lnTo>
                    <a:pt x="28997" y="10583"/>
                  </a:lnTo>
                  <a:lnTo>
                    <a:pt x="28185" y="9797"/>
                  </a:lnTo>
                  <a:lnTo>
                    <a:pt x="27321" y="9011"/>
                  </a:lnTo>
                  <a:lnTo>
                    <a:pt x="26430" y="8225"/>
                  </a:lnTo>
                  <a:lnTo>
                    <a:pt x="25540" y="7492"/>
                  </a:lnTo>
                  <a:lnTo>
                    <a:pt x="24623" y="6758"/>
                  </a:lnTo>
                  <a:lnTo>
                    <a:pt x="23706" y="6077"/>
                  </a:lnTo>
                  <a:lnTo>
                    <a:pt x="22789" y="5449"/>
                  </a:lnTo>
                  <a:lnTo>
                    <a:pt x="21846" y="4820"/>
                  </a:lnTo>
                  <a:lnTo>
                    <a:pt x="20929" y="4244"/>
                  </a:lnTo>
                  <a:lnTo>
                    <a:pt x="20013" y="3694"/>
                  </a:lnTo>
                  <a:lnTo>
                    <a:pt x="19096" y="3196"/>
                  </a:lnTo>
                  <a:lnTo>
                    <a:pt x="18179" y="2724"/>
                  </a:lnTo>
                  <a:lnTo>
                    <a:pt x="17262" y="2305"/>
                  </a:lnTo>
                  <a:lnTo>
                    <a:pt x="16372" y="1886"/>
                  </a:lnTo>
                  <a:lnTo>
                    <a:pt x="15481" y="1546"/>
                  </a:lnTo>
                  <a:lnTo>
                    <a:pt x="14591" y="1205"/>
                  </a:lnTo>
                  <a:lnTo>
                    <a:pt x="13726" y="917"/>
                  </a:lnTo>
                  <a:lnTo>
                    <a:pt x="12862" y="681"/>
                  </a:lnTo>
                  <a:lnTo>
                    <a:pt x="12024" y="472"/>
                  </a:lnTo>
                  <a:lnTo>
                    <a:pt x="11185" y="288"/>
                  </a:lnTo>
                  <a:lnTo>
                    <a:pt x="10373" y="157"/>
                  </a:lnTo>
                  <a:lnTo>
                    <a:pt x="9588" y="79"/>
                  </a:lnTo>
                  <a:lnTo>
                    <a:pt x="8828" y="26"/>
                  </a:lnTo>
                  <a:lnTo>
                    <a:pt x="8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530050" y="538025"/>
              <a:ext cx="601825" cy="1119825"/>
            </a:xfrm>
            <a:custGeom>
              <a:avLst/>
              <a:gdLst/>
              <a:ahLst/>
              <a:cxnLst/>
              <a:rect l="l" t="t" r="r" b="b"/>
              <a:pathLst>
                <a:path w="24073" h="44793" extrusionOk="0">
                  <a:moveTo>
                    <a:pt x="14302" y="1441"/>
                  </a:moveTo>
                  <a:lnTo>
                    <a:pt x="14669" y="1468"/>
                  </a:lnTo>
                  <a:lnTo>
                    <a:pt x="15009" y="1494"/>
                  </a:lnTo>
                  <a:lnTo>
                    <a:pt x="15507" y="1599"/>
                  </a:lnTo>
                  <a:lnTo>
                    <a:pt x="15978" y="1730"/>
                  </a:lnTo>
                  <a:lnTo>
                    <a:pt x="16450" y="1939"/>
                  </a:lnTo>
                  <a:lnTo>
                    <a:pt x="16895" y="2175"/>
                  </a:lnTo>
                  <a:lnTo>
                    <a:pt x="17340" y="2437"/>
                  </a:lnTo>
                  <a:lnTo>
                    <a:pt x="17760" y="2777"/>
                  </a:lnTo>
                  <a:lnTo>
                    <a:pt x="18179" y="3144"/>
                  </a:lnTo>
                  <a:lnTo>
                    <a:pt x="18572" y="3563"/>
                  </a:lnTo>
                  <a:lnTo>
                    <a:pt x="18964" y="4035"/>
                  </a:lnTo>
                  <a:lnTo>
                    <a:pt x="19331" y="4532"/>
                  </a:lnTo>
                  <a:lnTo>
                    <a:pt x="19698" y="5082"/>
                  </a:lnTo>
                  <a:lnTo>
                    <a:pt x="20038" y="5685"/>
                  </a:lnTo>
                  <a:lnTo>
                    <a:pt x="20353" y="6313"/>
                  </a:lnTo>
                  <a:lnTo>
                    <a:pt x="20667" y="6968"/>
                  </a:lnTo>
                  <a:lnTo>
                    <a:pt x="20929" y="7676"/>
                  </a:lnTo>
                  <a:lnTo>
                    <a:pt x="21217" y="8435"/>
                  </a:lnTo>
                  <a:lnTo>
                    <a:pt x="21453" y="9247"/>
                  </a:lnTo>
                  <a:lnTo>
                    <a:pt x="21689" y="10085"/>
                  </a:lnTo>
                  <a:lnTo>
                    <a:pt x="21898" y="10950"/>
                  </a:lnTo>
                  <a:lnTo>
                    <a:pt x="22082" y="11840"/>
                  </a:lnTo>
                  <a:lnTo>
                    <a:pt x="22239" y="12757"/>
                  </a:lnTo>
                  <a:lnTo>
                    <a:pt x="22370" y="13700"/>
                  </a:lnTo>
                  <a:lnTo>
                    <a:pt x="22474" y="14643"/>
                  </a:lnTo>
                  <a:lnTo>
                    <a:pt x="22527" y="15612"/>
                  </a:lnTo>
                  <a:lnTo>
                    <a:pt x="22579" y="16608"/>
                  </a:lnTo>
                  <a:lnTo>
                    <a:pt x="22605" y="17603"/>
                  </a:lnTo>
                  <a:lnTo>
                    <a:pt x="22605" y="18624"/>
                  </a:lnTo>
                  <a:lnTo>
                    <a:pt x="22579" y="19646"/>
                  </a:lnTo>
                  <a:lnTo>
                    <a:pt x="22527" y="20668"/>
                  </a:lnTo>
                  <a:lnTo>
                    <a:pt x="22422" y="21715"/>
                  </a:lnTo>
                  <a:lnTo>
                    <a:pt x="22317" y="22789"/>
                  </a:lnTo>
                  <a:lnTo>
                    <a:pt x="22186" y="23837"/>
                  </a:lnTo>
                  <a:lnTo>
                    <a:pt x="22029" y="24885"/>
                  </a:lnTo>
                  <a:lnTo>
                    <a:pt x="21820" y="25933"/>
                  </a:lnTo>
                  <a:lnTo>
                    <a:pt x="21610" y="26954"/>
                  </a:lnTo>
                  <a:lnTo>
                    <a:pt x="21374" y="27976"/>
                  </a:lnTo>
                  <a:lnTo>
                    <a:pt x="21139" y="28971"/>
                  </a:lnTo>
                  <a:lnTo>
                    <a:pt x="20850" y="29940"/>
                  </a:lnTo>
                  <a:lnTo>
                    <a:pt x="20536" y="30883"/>
                  </a:lnTo>
                  <a:lnTo>
                    <a:pt x="20222" y="31826"/>
                  </a:lnTo>
                  <a:lnTo>
                    <a:pt x="19881" y="32743"/>
                  </a:lnTo>
                  <a:lnTo>
                    <a:pt x="19515" y="33634"/>
                  </a:lnTo>
                  <a:lnTo>
                    <a:pt x="19122" y="34472"/>
                  </a:lnTo>
                  <a:lnTo>
                    <a:pt x="18729" y="35310"/>
                  </a:lnTo>
                  <a:lnTo>
                    <a:pt x="18310" y="36122"/>
                  </a:lnTo>
                  <a:lnTo>
                    <a:pt x="17864" y="36908"/>
                  </a:lnTo>
                  <a:lnTo>
                    <a:pt x="17419" y="37641"/>
                  </a:lnTo>
                  <a:lnTo>
                    <a:pt x="16948" y="38348"/>
                  </a:lnTo>
                  <a:lnTo>
                    <a:pt x="16476" y="39003"/>
                  </a:lnTo>
                  <a:lnTo>
                    <a:pt x="16005" y="39606"/>
                  </a:lnTo>
                  <a:lnTo>
                    <a:pt x="15507" y="40156"/>
                  </a:lnTo>
                  <a:lnTo>
                    <a:pt x="15035" y="40680"/>
                  </a:lnTo>
                  <a:lnTo>
                    <a:pt x="14538" y="41151"/>
                  </a:lnTo>
                  <a:lnTo>
                    <a:pt x="14040" y="41570"/>
                  </a:lnTo>
                  <a:lnTo>
                    <a:pt x="13542" y="41937"/>
                  </a:lnTo>
                  <a:lnTo>
                    <a:pt x="13045" y="42277"/>
                  </a:lnTo>
                  <a:lnTo>
                    <a:pt x="12547" y="42566"/>
                  </a:lnTo>
                  <a:lnTo>
                    <a:pt x="12049" y="42828"/>
                  </a:lnTo>
                  <a:lnTo>
                    <a:pt x="11552" y="43011"/>
                  </a:lnTo>
                  <a:lnTo>
                    <a:pt x="11028" y="43168"/>
                  </a:lnTo>
                  <a:lnTo>
                    <a:pt x="10530" y="43273"/>
                  </a:lnTo>
                  <a:lnTo>
                    <a:pt x="10032" y="43325"/>
                  </a:lnTo>
                  <a:lnTo>
                    <a:pt x="9535" y="43325"/>
                  </a:lnTo>
                  <a:lnTo>
                    <a:pt x="9037" y="43273"/>
                  </a:lnTo>
                  <a:lnTo>
                    <a:pt x="8566" y="43168"/>
                  </a:lnTo>
                  <a:lnTo>
                    <a:pt x="8094" y="43037"/>
                  </a:lnTo>
                  <a:lnTo>
                    <a:pt x="7623" y="42854"/>
                  </a:lnTo>
                  <a:lnTo>
                    <a:pt x="7177" y="42618"/>
                  </a:lnTo>
                  <a:lnTo>
                    <a:pt x="6732" y="42330"/>
                  </a:lnTo>
                  <a:lnTo>
                    <a:pt x="6287" y="41989"/>
                  </a:lnTo>
                  <a:lnTo>
                    <a:pt x="5894" y="41623"/>
                  </a:lnTo>
                  <a:lnTo>
                    <a:pt x="5475" y="41204"/>
                  </a:lnTo>
                  <a:lnTo>
                    <a:pt x="5108" y="40732"/>
                  </a:lnTo>
                  <a:lnTo>
                    <a:pt x="4715" y="40234"/>
                  </a:lnTo>
                  <a:lnTo>
                    <a:pt x="4375" y="39684"/>
                  </a:lnTo>
                  <a:lnTo>
                    <a:pt x="4034" y="39108"/>
                  </a:lnTo>
                  <a:lnTo>
                    <a:pt x="3720" y="38453"/>
                  </a:lnTo>
                  <a:lnTo>
                    <a:pt x="3405" y="37798"/>
                  </a:lnTo>
                  <a:lnTo>
                    <a:pt x="3117" y="37091"/>
                  </a:lnTo>
                  <a:lnTo>
                    <a:pt x="2855" y="36331"/>
                  </a:lnTo>
                  <a:lnTo>
                    <a:pt x="2593" y="35519"/>
                  </a:lnTo>
                  <a:lnTo>
                    <a:pt x="2358" y="34681"/>
                  </a:lnTo>
                  <a:lnTo>
                    <a:pt x="2148" y="33817"/>
                  </a:lnTo>
                  <a:lnTo>
                    <a:pt x="1965" y="32926"/>
                  </a:lnTo>
                  <a:lnTo>
                    <a:pt x="1834" y="32010"/>
                  </a:lnTo>
                  <a:lnTo>
                    <a:pt x="1703" y="31093"/>
                  </a:lnTo>
                  <a:lnTo>
                    <a:pt x="1598" y="30124"/>
                  </a:lnTo>
                  <a:lnTo>
                    <a:pt x="1519" y="29154"/>
                  </a:lnTo>
                  <a:lnTo>
                    <a:pt x="1467" y="28159"/>
                  </a:lnTo>
                  <a:lnTo>
                    <a:pt x="1441" y="27164"/>
                  </a:lnTo>
                  <a:lnTo>
                    <a:pt x="1441" y="26168"/>
                  </a:lnTo>
                  <a:lnTo>
                    <a:pt x="1493" y="25121"/>
                  </a:lnTo>
                  <a:lnTo>
                    <a:pt x="1546" y="24099"/>
                  </a:lnTo>
                  <a:lnTo>
                    <a:pt x="1624" y="23051"/>
                  </a:lnTo>
                  <a:lnTo>
                    <a:pt x="1729" y="22003"/>
                  </a:lnTo>
                  <a:lnTo>
                    <a:pt x="1886" y="20930"/>
                  </a:lnTo>
                  <a:lnTo>
                    <a:pt x="2043" y="19882"/>
                  </a:lnTo>
                  <a:lnTo>
                    <a:pt x="2227" y="18834"/>
                  </a:lnTo>
                  <a:lnTo>
                    <a:pt x="2436" y="17812"/>
                  </a:lnTo>
                  <a:lnTo>
                    <a:pt x="2672" y="16791"/>
                  </a:lnTo>
                  <a:lnTo>
                    <a:pt x="2934" y="15796"/>
                  </a:lnTo>
                  <a:lnTo>
                    <a:pt x="3222" y="14826"/>
                  </a:lnTo>
                  <a:lnTo>
                    <a:pt x="3510" y="13883"/>
                  </a:lnTo>
                  <a:lnTo>
                    <a:pt x="3824" y="12940"/>
                  </a:lnTo>
                  <a:lnTo>
                    <a:pt x="4191" y="12024"/>
                  </a:lnTo>
                  <a:lnTo>
                    <a:pt x="4532" y="11159"/>
                  </a:lnTo>
                  <a:lnTo>
                    <a:pt x="4925" y="10295"/>
                  </a:lnTo>
                  <a:lnTo>
                    <a:pt x="5318" y="9457"/>
                  </a:lnTo>
                  <a:lnTo>
                    <a:pt x="5737" y="8645"/>
                  </a:lnTo>
                  <a:lnTo>
                    <a:pt x="6182" y="7885"/>
                  </a:lnTo>
                  <a:lnTo>
                    <a:pt x="6653" y="7125"/>
                  </a:lnTo>
                  <a:lnTo>
                    <a:pt x="7125" y="6418"/>
                  </a:lnTo>
                  <a:lnTo>
                    <a:pt x="7544" y="5842"/>
                  </a:lnTo>
                  <a:lnTo>
                    <a:pt x="7963" y="5292"/>
                  </a:lnTo>
                  <a:lnTo>
                    <a:pt x="8408" y="4768"/>
                  </a:lnTo>
                  <a:lnTo>
                    <a:pt x="8854" y="4270"/>
                  </a:lnTo>
                  <a:lnTo>
                    <a:pt x="9299" y="3825"/>
                  </a:lnTo>
                  <a:lnTo>
                    <a:pt x="9744" y="3432"/>
                  </a:lnTo>
                  <a:lnTo>
                    <a:pt x="10190" y="3065"/>
                  </a:lnTo>
                  <a:lnTo>
                    <a:pt x="10661" y="2725"/>
                  </a:lnTo>
                  <a:lnTo>
                    <a:pt x="11106" y="2437"/>
                  </a:lnTo>
                  <a:lnTo>
                    <a:pt x="11578" y="2175"/>
                  </a:lnTo>
                  <a:lnTo>
                    <a:pt x="12023" y="1965"/>
                  </a:lnTo>
                  <a:lnTo>
                    <a:pt x="12495" y="1782"/>
                  </a:lnTo>
                  <a:lnTo>
                    <a:pt x="12940" y="1625"/>
                  </a:lnTo>
                  <a:lnTo>
                    <a:pt x="13411" y="1520"/>
                  </a:lnTo>
                  <a:lnTo>
                    <a:pt x="13857" y="1468"/>
                  </a:lnTo>
                  <a:lnTo>
                    <a:pt x="14302" y="1441"/>
                  </a:lnTo>
                  <a:close/>
                  <a:moveTo>
                    <a:pt x="14014" y="1"/>
                  </a:moveTo>
                  <a:lnTo>
                    <a:pt x="13411" y="53"/>
                  </a:lnTo>
                  <a:lnTo>
                    <a:pt x="12809" y="158"/>
                  </a:lnTo>
                  <a:lnTo>
                    <a:pt x="12206" y="315"/>
                  </a:lnTo>
                  <a:lnTo>
                    <a:pt x="11604" y="551"/>
                  </a:lnTo>
                  <a:lnTo>
                    <a:pt x="11028" y="813"/>
                  </a:lnTo>
                  <a:lnTo>
                    <a:pt x="10425" y="1153"/>
                  </a:lnTo>
                  <a:lnTo>
                    <a:pt x="9823" y="1520"/>
                  </a:lnTo>
                  <a:lnTo>
                    <a:pt x="9247" y="1939"/>
                  </a:lnTo>
                  <a:lnTo>
                    <a:pt x="8670" y="2437"/>
                  </a:lnTo>
                  <a:lnTo>
                    <a:pt x="8094" y="2961"/>
                  </a:lnTo>
                  <a:lnTo>
                    <a:pt x="7544" y="3537"/>
                  </a:lnTo>
                  <a:lnTo>
                    <a:pt x="6994" y="4166"/>
                  </a:lnTo>
                  <a:lnTo>
                    <a:pt x="6444" y="4873"/>
                  </a:lnTo>
                  <a:lnTo>
                    <a:pt x="5920" y="5580"/>
                  </a:lnTo>
                  <a:lnTo>
                    <a:pt x="5422" y="6340"/>
                  </a:lnTo>
                  <a:lnTo>
                    <a:pt x="4951" y="7125"/>
                  </a:lnTo>
                  <a:lnTo>
                    <a:pt x="4479" y="7937"/>
                  </a:lnTo>
                  <a:lnTo>
                    <a:pt x="4034" y="8776"/>
                  </a:lnTo>
                  <a:lnTo>
                    <a:pt x="3615" y="9640"/>
                  </a:lnTo>
                  <a:lnTo>
                    <a:pt x="3222" y="10531"/>
                  </a:lnTo>
                  <a:lnTo>
                    <a:pt x="2829" y="11447"/>
                  </a:lnTo>
                  <a:lnTo>
                    <a:pt x="2489" y="12417"/>
                  </a:lnTo>
                  <a:lnTo>
                    <a:pt x="2148" y="13386"/>
                  </a:lnTo>
                  <a:lnTo>
                    <a:pt x="1834" y="14381"/>
                  </a:lnTo>
                  <a:lnTo>
                    <a:pt x="1519" y="15403"/>
                  </a:lnTo>
                  <a:lnTo>
                    <a:pt x="1257" y="16424"/>
                  </a:lnTo>
                  <a:lnTo>
                    <a:pt x="1022" y="17472"/>
                  </a:lnTo>
                  <a:lnTo>
                    <a:pt x="786" y="18546"/>
                  </a:lnTo>
                  <a:lnTo>
                    <a:pt x="603" y="19646"/>
                  </a:lnTo>
                  <a:lnTo>
                    <a:pt x="419" y="20720"/>
                  </a:lnTo>
                  <a:lnTo>
                    <a:pt x="288" y="21820"/>
                  </a:lnTo>
                  <a:lnTo>
                    <a:pt x="184" y="22920"/>
                  </a:lnTo>
                  <a:lnTo>
                    <a:pt x="79" y="24020"/>
                  </a:lnTo>
                  <a:lnTo>
                    <a:pt x="26" y="25094"/>
                  </a:lnTo>
                  <a:lnTo>
                    <a:pt x="0" y="26168"/>
                  </a:lnTo>
                  <a:lnTo>
                    <a:pt x="0" y="27216"/>
                  </a:lnTo>
                  <a:lnTo>
                    <a:pt x="26" y="28264"/>
                  </a:lnTo>
                  <a:lnTo>
                    <a:pt x="79" y="29285"/>
                  </a:lnTo>
                  <a:lnTo>
                    <a:pt x="157" y="30307"/>
                  </a:lnTo>
                  <a:lnTo>
                    <a:pt x="262" y="31302"/>
                  </a:lnTo>
                  <a:lnTo>
                    <a:pt x="393" y="32271"/>
                  </a:lnTo>
                  <a:lnTo>
                    <a:pt x="550" y="33214"/>
                  </a:lnTo>
                  <a:lnTo>
                    <a:pt x="734" y="34157"/>
                  </a:lnTo>
                  <a:lnTo>
                    <a:pt x="943" y="35074"/>
                  </a:lnTo>
                  <a:lnTo>
                    <a:pt x="1205" y="35939"/>
                  </a:lnTo>
                  <a:lnTo>
                    <a:pt x="1467" y="36803"/>
                  </a:lnTo>
                  <a:lnTo>
                    <a:pt x="1781" y="37641"/>
                  </a:lnTo>
                  <a:lnTo>
                    <a:pt x="2096" y="38453"/>
                  </a:lnTo>
                  <a:lnTo>
                    <a:pt x="2462" y="39213"/>
                  </a:lnTo>
                  <a:lnTo>
                    <a:pt x="2829" y="39946"/>
                  </a:lnTo>
                  <a:lnTo>
                    <a:pt x="3222" y="40601"/>
                  </a:lnTo>
                  <a:lnTo>
                    <a:pt x="3641" y="41230"/>
                  </a:lnTo>
                  <a:lnTo>
                    <a:pt x="4086" y="41806"/>
                  </a:lnTo>
                  <a:lnTo>
                    <a:pt x="4532" y="42330"/>
                  </a:lnTo>
                  <a:lnTo>
                    <a:pt x="5029" y="42801"/>
                  </a:lnTo>
                  <a:lnTo>
                    <a:pt x="5527" y="43247"/>
                  </a:lnTo>
                  <a:lnTo>
                    <a:pt x="6025" y="43613"/>
                  </a:lnTo>
                  <a:lnTo>
                    <a:pt x="6549" y="43954"/>
                  </a:lnTo>
                  <a:lnTo>
                    <a:pt x="7099" y="44216"/>
                  </a:lnTo>
                  <a:lnTo>
                    <a:pt x="7675" y="44425"/>
                  </a:lnTo>
                  <a:lnTo>
                    <a:pt x="8251" y="44609"/>
                  </a:lnTo>
                  <a:lnTo>
                    <a:pt x="8827" y="44713"/>
                  </a:lnTo>
                  <a:lnTo>
                    <a:pt x="9299" y="44766"/>
                  </a:lnTo>
                  <a:lnTo>
                    <a:pt x="9744" y="44792"/>
                  </a:lnTo>
                  <a:lnTo>
                    <a:pt x="10294" y="44766"/>
                  </a:lnTo>
                  <a:lnTo>
                    <a:pt x="10844" y="44687"/>
                  </a:lnTo>
                  <a:lnTo>
                    <a:pt x="11394" y="44583"/>
                  </a:lnTo>
                  <a:lnTo>
                    <a:pt x="11918" y="44425"/>
                  </a:lnTo>
                  <a:lnTo>
                    <a:pt x="12468" y="44216"/>
                  </a:lnTo>
                  <a:lnTo>
                    <a:pt x="13018" y="43980"/>
                  </a:lnTo>
                  <a:lnTo>
                    <a:pt x="13542" y="43692"/>
                  </a:lnTo>
                  <a:lnTo>
                    <a:pt x="14092" y="43351"/>
                  </a:lnTo>
                  <a:lnTo>
                    <a:pt x="14616" y="42985"/>
                  </a:lnTo>
                  <a:lnTo>
                    <a:pt x="15140" y="42566"/>
                  </a:lnTo>
                  <a:lnTo>
                    <a:pt x="15664" y="42094"/>
                  </a:lnTo>
                  <a:lnTo>
                    <a:pt x="16162" y="41596"/>
                  </a:lnTo>
                  <a:lnTo>
                    <a:pt x="16659" y="41046"/>
                  </a:lnTo>
                  <a:lnTo>
                    <a:pt x="17157" y="40470"/>
                  </a:lnTo>
                  <a:lnTo>
                    <a:pt x="17655" y="39841"/>
                  </a:lnTo>
                  <a:lnTo>
                    <a:pt x="18126" y="39187"/>
                  </a:lnTo>
                  <a:lnTo>
                    <a:pt x="18624" y="38427"/>
                  </a:lnTo>
                  <a:lnTo>
                    <a:pt x="19122" y="37667"/>
                  </a:lnTo>
                  <a:lnTo>
                    <a:pt x="19567" y="36855"/>
                  </a:lnTo>
                  <a:lnTo>
                    <a:pt x="20012" y="36017"/>
                  </a:lnTo>
                  <a:lnTo>
                    <a:pt x="20431" y="35127"/>
                  </a:lnTo>
                  <a:lnTo>
                    <a:pt x="20850" y="34236"/>
                  </a:lnTo>
                  <a:lnTo>
                    <a:pt x="21217" y="33319"/>
                  </a:lnTo>
                  <a:lnTo>
                    <a:pt x="21584" y="32350"/>
                  </a:lnTo>
                  <a:lnTo>
                    <a:pt x="21924" y="31381"/>
                  </a:lnTo>
                  <a:lnTo>
                    <a:pt x="22239" y="30385"/>
                  </a:lnTo>
                  <a:lnTo>
                    <a:pt x="22527" y="29390"/>
                  </a:lnTo>
                  <a:lnTo>
                    <a:pt x="22789" y="28342"/>
                  </a:lnTo>
                  <a:lnTo>
                    <a:pt x="23051" y="27295"/>
                  </a:lnTo>
                  <a:lnTo>
                    <a:pt x="23260" y="26221"/>
                  </a:lnTo>
                  <a:lnTo>
                    <a:pt x="23470" y="25147"/>
                  </a:lnTo>
                  <a:lnTo>
                    <a:pt x="23627" y="24047"/>
                  </a:lnTo>
                  <a:lnTo>
                    <a:pt x="23758" y="22946"/>
                  </a:lnTo>
                  <a:lnTo>
                    <a:pt x="23889" y="21846"/>
                  </a:lnTo>
                  <a:lnTo>
                    <a:pt x="23967" y="20746"/>
                  </a:lnTo>
                  <a:lnTo>
                    <a:pt x="24020" y="19672"/>
                  </a:lnTo>
                  <a:lnTo>
                    <a:pt x="24072" y="18598"/>
                  </a:lnTo>
                  <a:lnTo>
                    <a:pt x="24072" y="17551"/>
                  </a:lnTo>
                  <a:lnTo>
                    <a:pt x="24046" y="16503"/>
                  </a:lnTo>
                  <a:lnTo>
                    <a:pt x="23994" y="15481"/>
                  </a:lnTo>
                  <a:lnTo>
                    <a:pt x="23915" y="14460"/>
                  </a:lnTo>
                  <a:lnTo>
                    <a:pt x="23810" y="13464"/>
                  </a:lnTo>
                  <a:lnTo>
                    <a:pt x="23679" y="12495"/>
                  </a:lnTo>
                  <a:lnTo>
                    <a:pt x="23496" y="11552"/>
                  </a:lnTo>
                  <a:lnTo>
                    <a:pt x="23313" y="10609"/>
                  </a:lnTo>
                  <a:lnTo>
                    <a:pt x="23103" y="9719"/>
                  </a:lnTo>
                  <a:lnTo>
                    <a:pt x="22867" y="8828"/>
                  </a:lnTo>
                  <a:lnTo>
                    <a:pt x="22605" y="7964"/>
                  </a:lnTo>
                  <a:lnTo>
                    <a:pt x="22291" y="7125"/>
                  </a:lnTo>
                  <a:lnTo>
                    <a:pt x="21951" y="6313"/>
                  </a:lnTo>
                  <a:lnTo>
                    <a:pt x="21610" y="5554"/>
                  </a:lnTo>
                  <a:lnTo>
                    <a:pt x="21217" y="4847"/>
                  </a:lnTo>
                  <a:lnTo>
                    <a:pt x="20824" y="4166"/>
                  </a:lnTo>
                  <a:lnTo>
                    <a:pt x="20405" y="3537"/>
                  </a:lnTo>
                  <a:lnTo>
                    <a:pt x="19986" y="2961"/>
                  </a:lnTo>
                  <a:lnTo>
                    <a:pt x="19515" y="2437"/>
                  </a:lnTo>
                  <a:lnTo>
                    <a:pt x="19043" y="1965"/>
                  </a:lnTo>
                  <a:lnTo>
                    <a:pt x="18545" y="1546"/>
                  </a:lnTo>
                  <a:lnTo>
                    <a:pt x="18021" y="1153"/>
                  </a:lnTo>
                  <a:lnTo>
                    <a:pt x="17498" y="839"/>
                  </a:lnTo>
                  <a:lnTo>
                    <a:pt x="16948" y="551"/>
                  </a:lnTo>
                  <a:lnTo>
                    <a:pt x="16397" y="341"/>
                  </a:lnTo>
                  <a:lnTo>
                    <a:pt x="15821" y="158"/>
                  </a:lnTo>
                  <a:lnTo>
                    <a:pt x="15219" y="53"/>
                  </a:lnTo>
                  <a:lnTo>
                    <a:pt x="14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301500" y="743650"/>
              <a:ext cx="1058250" cy="707925"/>
            </a:xfrm>
            <a:custGeom>
              <a:avLst/>
              <a:gdLst/>
              <a:ahLst/>
              <a:cxnLst/>
              <a:rect l="l" t="t" r="r" b="b"/>
              <a:pathLst>
                <a:path w="42330" h="28317" extrusionOk="0">
                  <a:moveTo>
                    <a:pt x="31957" y="1467"/>
                  </a:moveTo>
                  <a:lnTo>
                    <a:pt x="32769" y="1520"/>
                  </a:lnTo>
                  <a:lnTo>
                    <a:pt x="33581" y="1598"/>
                  </a:lnTo>
                  <a:lnTo>
                    <a:pt x="34341" y="1729"/>
                  </a:lnTo>
                  <a:lnTo>
                    <a:pt x="35074" y="1860"/>
                  </a:lnTo>
                  <a:lnTo>
                    <a:pt x="35755" y="2044"/>
                  </a:lnTo>
                  <a:lnTo>
                    <a:pt x="36436" y="2253"/>
                  </a:lnTo>
                  <a:lnTo>
                    <a:pt x="37039" y="2489"/>
                  </a:lnTo>
                  <a:lnTo>
                    <a:pt x="37615" y="2777"/>
                  </a:lnTo>
                  <a:lnTo>
                    <a:pt x="38165" y="3065"/>
                  </a:lnTo>
                  <a:lnTo>
                    <a:pt x="38663" y="3406"/>
                  </a:lnTo>
                  <a:lnTo>
                    <a:pt x="39108" y="3772"/>
                  </a:lnTo>
                  <a:lnTo>
                    <a:pt x="39527" y="4192"/>
                  </a:lnTo>
                  <a:lnTo>
                    <a:pt x="39894" y="4611"/>
                  </a:lnTo>
                  <a:lnTo>
                    <a:pt x="40182" y="5082"/>
                  </a:lnTo>
                  <a:lnTo>
                    <a:pt x="40444" y="5580"/>
                  </a:lnTo>
                  <a:lnTo>
                    <a:pt x="40627" y="6025"/>
                  </a:lnTo>
                  <a:lnTo>
                    <a:pt x="40758" y="6523"/>
                  </a:lnTo>
                  <a:lnTo>
                    <a:pt x="40837" y="7021"/>
                  </a:lnTo>
                  <a:lnTo>
                    <a:pt x="40889" y="7518"/>
                  </a:lnTo>
                  <a:lnTo>
                    <a:pt x="40863" y="8042"/>
                  </a:lnTo>
                  <a:lnTo>
                    <a:pt x="40810" y="8592"/>
                  </a:lnTo>
                  <a:lnTo>
                    <a:pt x="40732" y="9142"/>
                  </a:lnTo>
                  <a:lnTo>
                    <a:pt x="40575" y="9692"/>
                  </a:lnTo>
                  <a:lnTo>
                    <a:pt x="40391" y="10269"/>
                  </a:lnTo>
                  <a:lnTo>
                    <a:pt x="40156" y="10845"/>
                  </a:lnTo>
                  <a:lnTo>
                    <a:pt x="39894" y="11447"/>
                  </a:lnTo>
                  <a:lnTo>
                    <a:pt x="39579" y="12050"/>
                  </a:lnTo>
                  <a:lnTo>
                    <a:pt x="39213" y="12652"/>
                  </a:lnTo>
                  <a:lnTo>
                    <a:pt x="38820" y="13281"/>
                  </a:lnTo>
                  <a:lnTo>
                    <a:pt x="38348" y="13883"/>
                  </a:lnTo>
                  <a:lnTo>
                    <a:pt x="37877" y="14512"/>
                  </a:lnTo>
                  <a:lnTo>
                    <a:pt x="37300" y="15167"/>
                  </a:lnTo>
                  <a:lnTo>
                    <a:pt x="36724" y="15795"/>
                  </a:lnTo>
                  <a:lnTo>
                    <a:pt x="36096" y="16450"/>
                  </a:lnTo>
                  <a:lnTo>
                    <a:pt x="35441" y="17079"/>
                  </a:lnTo>
                  <a:lnTo>
                    <a:pt x="34760" y="17681"/>
                  </a:lnTo>
                  <a:lnTo>
                    <a:pt x="34026" y="18284"/>
                  </a:lnTo>
                  <a:lnTo>
                    <a:pt x="33267" y="18886"/>
                  </a:lnTo>
                  <a:lnTo>
                    <a:pt x="32507" y="19463"/>
                  </a:lnTo>
                  <a:lnTo>
                    <a:pt x="31695" y="20013"/>
                  </a:lnTo>
                  <a:lnTo>
                    <a:pt x="30857" y="20563"/>
                  </a:lnTo>
                  <a:lnTo>
                    <a:pt x="29992" y="21113"/>
                  </a:lnTo>
                  <a:lnTo>
                    <a:pt x="29102" y="21637"/>
                  </a:lnTo>
                  <a:lnTo>
                    <a:pt x="28185" y="22134"/>
                  </a:lnTo>
                  <a:lnTo>
                    <a:pt x="27268" y="22606"/>
                  </a:lnTo>
                  <a:lnTo>
                    <a:pt x="26325" y="23077"/>
                  </a:lnTo>
                  <a:lnTo>
                    <a:pt x="25356" y="23523"/>
                  </a:lnTo>
                  <a:lnTo>
                    <a:pt x="24361" y="23968"/>
                  </a:lnTo>
                  <a:lnTo>
                    <a:pt x="23365" y="24361"/>
                  </a:lnTo>
                  <a:lnTo>
                    <a:pt x="22370" y="24727"/>
                  </a:lnTo>
                  <a:lnTo>
                    <a:pt x="21375" y="25068"/>
                  </a:lnTo>
                  <a:lnTo>
                    <a:pt x="20405" y="25382"/>
                  </a:lnTo>
                  <a:lnTo>
                    <a:pt x="19436" y="25670"/>
                  </a:lnTo>
                  <a:lnTo>
                    <a:pt x="18467" y="25906"/>
                  </a:lnTo>
                  <a:lnTo>
                    <a:pt x="17524" y="26142"/>
                  </a:lnTo>
                  <a:lnTo>
                    <a:pt x="16581" y="26325"/>
                  </a:lnTo>
                  <a:lnTo>
                    <a:pt x="15664" y="26482"/>
                  </a:lnTo>
                  <a:lnTo>
                    <a:pt x="14748" y="26613"/>
                  </a:lnTo>
                  <a:lnTo>
                    <a:pt x="13857" y="26718"/>
                  </a:lnTo>
                  <a:lnTo>
                    <a:pt x="12993" y="26797"/>
                  </a:lnTo>
                  <a:lnTo>
                    <a:pt x="12128" y="26849"/>
                  </a:lnTo>
                  <a:lnTo>
                    <a:pt x="11316" y="26875"/>
                  </a:lnTo>
                  <a:lnTo>
                    <a:pt x="10504" y="26849"/>
                  </a:lnTo>
                  <a:lnTo>
                    <a:pt x="9718" y="26823"/>
                  </a:lnTo>
                  <a:lnTo>
                    <a:pt x="8959" y="26744"/>
                  </a:lnTo>
                  <a:lnTo>
                    <a:pt x="8225" y="26640"/>
                  </a:lnTo>
                  <a:lnTo>
                    <a:pt x="7518" y="26509"/>
                  </a:lnTo>
                  <a:lnTo>
                    <a:pt x="6863" y="26351"/>
                  </a:lnTo>
                  <a:lnTo>
                    <a:pt x="6208" y="26168"/>
                  </a:lnTo>
                  <a:lnTo>
                    <a:pt x="5606" y="25959"/>
                  </a:lnTo>
                  <a:lnTo>
                    <a:pt x="5030" y="25723"/>
                  </a:lnTo>
                  <a:lnTo>
                    <a:pt x="4506" y="25435"/>
                  </a:lnTo>
                  <a:lnTo>
                    <a:pt x="4008" y="25147"/>
                  </a:lnTo>
                  <a:lnTo>
                    <a:pt x="3537" y="24806"/>
                  </a:lnTo>
                  <a:lnTo>
                    <a:pt x="3118" y="24466"/>
                  </a:lnTo>
                  <a:lnTo>
                    <a:pt x="2751" y="24073"/>
                  </a:lnTo>
                  <a:lnTo>
                    <a:pt x="2437" y="23654"/>
                  </a:lnTo>
                  <a:lnTo>
                    <a:pt x="2148" y="23208"/>
                  </a:lnTo>
                  <a:lnTo>
                    <a:pt x="1887" y="22737"/>
                  </a:lnTo>
                  <a:lnTo>
                    <a:pt x="1703" y="22265"/>
                  </a:lnTo>
                  <a:lnTo>
                    <a:pt x="1572" y="21741"/>
                  </a:lnTo>
                  <a:lnTo>
                    <a:pt x="1494" y="21218"/>
                  </a:lnTo>
                  <a:lnTo>
                    <a:pt x="1441" y="20694"/>
                  </a:lnTo>
                  <a:lnTo>
                    <a:pt x="1467" y="20144"/>
                  </a:lnTo>
                  <a:lnTo>
                    <a:pt x="1520" y="19567"/>
                  </a:lnTo>
                  <a:lnTo>
                    <a:pt x="1625" y="19017"/>
                  </a:lnTo>
                  <a:lnTo>
                    <a:pt x="1782" y="18415"/>
                  </a:lnTo>
                  <a:lnTo>
                    <a:pt x="1991" y="17839"/>
                  </a:lnTo>
                  <a:lnTo>
                    <a:pt x="2227" y="17236"/>
                  </a:lnTo>
                  <a:lnTo>
                    <a:pt x="2541" y="16660"/>
                  </a:lnTo>
                  <a:lnTo>
                    <a:pt x="2856" y="16031"/>
                  </a:lnTo>
                  <a:lnTo>
                    <a:pt x="3249" y="15429"/>
                  </a:lnTo>
                  <a:lnTo>
                    <a:pt x="3642" y="14826"/>
                  </a:lnTo>
                  <a:lnTo>
                    <a:pt x="4113" y="14224"/>
                  </a:lnTo>
                  <a:lnTo>
                    <a:pt x="4611" y="13595"/>
                  </a:lnTo>
                  <a:lnTo>
                    <a:pt x="5135" y="12993"/>
                  </a:lnTo>
                  <a:lnTo>
                    <a:pt x="5711" y="12390"/>
                  </a:lnTo>
                  <a:lnTo>
                    <a:pt x="6313" y="11788"/>
                  </a:lnTo>
                  <a:lnTo>
                    <a:pt x="6942" y="11185"/>
                  </a:lnTo>
                  <a:lnTo>
                    <a:pt x="7623" y="10609"/>
                  </a:lnTo>
                  <a:lnTo>
                    <a:pt x="8330" y="10007"/>
                  </a:lnTo>
                  <a:lnTo>
                    <a:pt x="9064" y="9430"/>
                  </a:lnTo>
                  <a:lnTo>
                    <a:pt x="9823" y="8880"/>
                  </a:lnTo>
                  <a:lnTo>
                    <a:pt x="10635" y="8304"/>
                  </a:lnTo>
                  <a:lnTo>
                    <a:pt x="11447" y="7754"/>
                  </a:lnTo>
                  <a:lnTo>
                    <a:pt x="12312" y="7230"/>
                  </a:lnTo>
                  <a:lnTo>
                    <a:pt x="13202" y="6706"/>
                  </a:lnTo>
                  <a:lnTo>
                    <a:pt x="14119" y="6208"/>
                  </a:lnTo>
                  <a:lnTo>
                    <a:pt x="15062" y="5711"/>
                  </a:lnTo>
                  <a:lnTo>
                    <a:pt x="16005" y="5239"/>
                  </a:lnTo>
                  <a:lnTo>
                    <a:pt x="17000" y="4794"/>
                  </a:lnTo>
                  <a:lnTo>
                    <a:pt x="17943" y="4375"/>
                  </a:lnTo>
                  <a:lnTo>
                    <a:pt x="18860" y="4008"/>
                  </a:lnTo>
                  <a:lnTo>
                    <a:pt x="19803" y="3668"/>
                  </a:lnTo>
                  <a:lnTo>
                    <a:pt x="20746" y="3327"/>
                  </a:lnTo>
                  <a:lnTo>
                    <a:pt x="21663" y="3039"/>
                  </a:lnTo>
                  <a:lnTo>
                    <a:pt x="22580" y="2751"/>
                  </a:lnTo>
                  <a:lnTo>
                    <a:pt x="23496" y="2515"/>
                  </a:lnTo>
                  <a:lnTo>
                    <a:pt x="24387" y="2279"/>
                  </a:lnTo>
                  <a:lnTo>
                    <a:pt x="25278" y="2096"/>
                  </a:lnTo>
                  <a:lnTo>
                    <a:pt x="26142" y="1913"/>
                  </a:lnTo>
                  <a:lnTo>
                    <a:pt x="27006" y="1782"/>
                  </a:lnTo>
                  <a:lnTo>
                    <a:pt x="27871" y="1677"/>
                  </a:lnTo>
                  <a:lnTo>
                    <a:pt x="28709" y="1572"/>
                  </a:lnTo>
                  <a:lnTo>
                    <a:pt x="29521" y="1520"/>
                  </a:lnTo>
                  <a:lnTo>
                    <a:pt x="30333" y="1467"/>
                  </a:lnTo>
                  <a:close/>
                  <a:moveTo>
                    <a:pt x="30647" y="1"/>
                  </a:moveTo>
                  <a:lnTo>
                    <a:pt x="29730" y="27"/>
                  </a:lnTo>
                  <a:lnTo>
                    <a:pt x="28814" y="105"/>
                  </a:lnTo>
                  <a:lnTo>
                    <a:pt x="27845" y="184"/>
                  </a:lnTo>
                  <a:lnTo>
                    <a:pt x="26875" y="315"/>
                  </a:lnTo>
                  <a:lnTo>
                    <a:pt x="25880" y="472"/>
                  </a:lnTo>
                  <a:lnTo>
                    <a:pt x="24858" y="682"/>
                  </a:lnTo>
                  <a:lnTo>
                    <a:pt x="23837" y="917"/>
                  </a:lnTo>
                  <a:lnTo>
                    <a:pt x="22815" y="1179"/>
                  </a:lnTo>
                  <a:lnTo>
                    <a:pt x="21768" y="1467"/>
                  </a:lnTo>
                  <a:lnTo>
                    <a:pt x="20694" y="1808"/>
                  </a:lnTo>
                  <a:lnTo>
                    <a:pt x="19646" y="2175"/>
                  </a:lnTo>
                  <a:lnTo>
                    <a:pt x="18572" y="2568"/>
                  </a:lnTo>
                  <a:lnTo>
                    <a:pt x="17472" y="2987"/>
                  </a:lnTo>
                  <a:lnTo>
                    <a:pt x="16398" y="3458"/>
                  </a:lnTo>
                  <a:lnTo>
                    <a:pt x="15324" y="3956"/>
                  </a:lnTo>
                  <a:lnTo>
                    <a:pt x="14302" y="4454"/>
                  </a:lnTo>
                  <a:lnTo>
                    <a:pt x="13281" y="5004"/>
                  </a:lnTo>
                  <a:lnTo>
                    <a:pt x="12285" y="5554"/>
                  </a:lnTo>
                  <a:lnTo>
                    <a:pt x="11342" y="6104"/>
                  </a:lnTo>
                  <a:lnTo>
                    <a:pt x="10426" y="6680"/>
                  </a:lnTo>
                  <a:lnTo>
                    <a:pt x="9535" y="7282"/>
                  </a:lnTo>
                  <a:lnTo>
                    <a:pt x="8671" y="7885"/>
                  </a:lnTo>
                  <a:lnTo>
                    <a:pt x="7859" y="8514"/>
                  </a:lnTo>
                  <a:lnTo>
                    <a:pt x="7073" y="9142"/>
                  </a:lnTo>
                  <a:lnTo>
                    <a:pt x="6313" y="9771"/>
                  </a:lnTo>
                  <a:lnTo>
                    <a:pt x="5606" y="10426"/>
                  </a:lnTo>
                  <a:lnTo>
                    <a:pt x="4925" y="11081"/>
                  </a:lnTo>
                  <a:lnTo>
                    <a:pt x="4296" y="11735"/>
                  </a:lnTo>
                  <a:lnTo>
                    <a:pt x="3694" y="12416"/>
                  </a:lnTo>
                  <a:lnTo>
                    <a:pt x="3144" y="13071"/>
                  </a:lnTo>
                  <a:lnTo>
                    <a:pt x="2646" y="13752"/>
                  </a:lnTo>
                  <a:lnTo>
                    <a:pt x="2175" y="14433"/>
                  </a:lnTo>
                  <a:lnTo>
                    <a:pt x="1729" y="15088"/>
                  </a:lnTo>
                  <a:lnTo>
                    <a:pt x="1363" y="15769"/>
                  </a:lnTo>
                  <a:lnTo>
                    <a:pt x="1022" y="16450"/>
                  </a:lnTo>
                  <a:lnTo>
                    <a:pt x="734" y="17105"/>
                  </a:lnTo>
                  <a:lnTo>
                    <a:pt x="472" y="17760"/>
                  </a:lnTo>
                  <a:lnTo>
                    <a:pt x="289" y="18415"/>
                  </a:lnTo>
                  <a:lnTo>
                    <a:pt x="132" y="19070"/>
                  </a:lnTo>
                  <a:lnTo>
                    <a:pt x="53" y="19724"/>
                  </a:lnTo>
                  <a:lnTo>
                    <a:pt x="1" y="20353"/>
                  </a:lnTo>
                  <a:lnTo>
                    <a:pt x="1" y="20982"/>
                  </a:lnTo>
                  <a:lnTo>
                    <a:pt x="53" y="21584"/>
                  </a:lnTo>
                  <a:lnTo>
                    <a:pt x="184" y="22187"/>
                  </a:lnTo>
                  <a:lnTo>
                    <a:pt x="341" y="22763"/>
                  </a:lnTo>
                  <a:lnTo>
                    <a:pt x="577" y="23339"/>
                  </a:lnTo>
                  <a:lnTo>
                    <a:pt x="708" y="23654"/>
                  </a:lnTo>
                  <a:lnTo>
                    <a:pt x="865" y="23942"/>
                  </a:lnTo>
                  <a:lnTo>
                    <a:pt x="1048" y="24230"/>
                  </a:lnTo>
                  <a:lnTo>
                    <a:pt x="1232" y="24492"/>
                  </a:lnTo>
                  <a:lnTo>
                    <a:pt x="1441" y="24780"/>
                  </a:lnTo>
                  <a:lnTo>
                    <a:pt x="1651" y="25016"/>
                  </a:lnTo>
                  <a:lnTo>
                    <a:pt x="1887" y="25278"/>
                  </a:lnTo>
                  <a:lnTo>
                    <a:pt x="2122" y="25513"/>
                  </a:lnTo>
                  <a:lnTo>
                    <a:pt x="2646" y="25959"/>
                  </a:lnTo>
                  <a:lnTo>
                    <a:pt x="3222" y="26378"/>
                  </a:lnTo>
                  <a:lnTo>
                    <a:pt x="3851" y="26744"/>
                  </a:lnTo>
                  <a:lnTo>
                    <a:pt x="4506" y="27059"/>
                  </a:lnTo>
                  <a:lnTo>
                    <a:pt x="5239" y="27373"/>
                  </a:lnTo>
                  <a:lnTo>
                    <a:pt x="5973" y="27609"/>
                  </a:lnTo>
                  <a:lnTo>
                    <a:pt x="6785" y="27845"/>
                  </a:lnTo>
                  <a:lnTo>
                    <a:pt x="7623" y="28002"/>
                  </a:lnTo>
                  <a:lnTo>
                    <a:pt x="8487" y="28159"/>
                  </a:lnTo>
                  <a:lnTo>
                    <a:pt x="9378" y="28237"/>
                  </a:lnTo>
                  <a:lnTo>
                    <a:pt x="10321" y="28316"/>
                  </a:lnTo>
                  <a:lnTo>
                    <a:pt x="12102" y="28316"/>
                  </a:lnTo>
                  <a:lnTo>
                    <a:pt x="12940" y="28264"/>
                  </a:lnTo>
                  <a:lnTo>
                    <a:pt x="13805" y="28211"/>
                  </a:lnTo>
                  <a:lnTo>
                    <a:pt x="14669" y="28106"/>
                  </a:lnTo>
                  <a:lnTo>
                    <a:pt x="15560" y="28002"/>
                  </a:lnTo>
                  <a:lnTo>
                    <a:pt x="16450" y="27845"/>
                  </a:lnTo>
                  <a:lnTo>
                    <a:pt x="17367" y="27661"/>
                  </a:lnTo>
                  <a:lnTo>
                    <a:pt x="18284" y="27452"/>
                  </a:lnTo>
                  <a:lnTo>
                    <a:pt x="19201" y="27242"/>
                  </a:lnTo>
                  <a:lnTo>
                    <a:pt x="20144" y="26980"/>
                  </a:lnTo>
                  <a:lnTo>
                    <a:pt x="21113" y="26692"/>
                  </a:lnTo>
                  <a:lnTo>
                    <a:pt x="22056" y="26378"/>
                  </a:lnTo>
                  <a:lnTo>
                    <a:pt x="23025" y="26037"/>
                  </a:lnTo>
                  <a:lnTo>
                    <a:pt x="23994" y="25670"/>
                  </a:lnTo>
                  <a:lnTo>
                    <a:pt x="24963" y="25278"/>
                  </a:lnTo>
                  <a:lnTo>
                    <a:pt x="25932" y="24858"/>
                  </a:lnTo>
                  <a:lnTo>
                    <a:pt x="26954" y="24387"/>
                  </a:lnTo>
                  <a:lnTo>
                    <a:pt x="27923" y="23915"/>
                  </a:lnTo>
                  <a:lnTo>
                    <a:pt x="28892" y="23418"/>
                  </a:lnTo>
                  <a:lnTo>
                    <a:pt x="29835" y="22894"/>
                  </a:lnTo>
                  <a:lnTo>
                    <a:pt x="30778" y="22344"/>
                  </a:lnTo>
                  <a:lnTo>
                    <a:pt x="31669" y="21794"/>
                  </a:lnTo>
                  <a:lnTo>
                    <a:pt x="32533" y="21218"/>
                  </a:lnTo>
                  <a:lnTo>
                    <a:pt x="33371" y="20615"/>
                  </a:lnTo>
                  <a:lnTo>
                    <a:pt x="34183" y="20013"/>
                  </a:lnTo>
                  <a:lnTo>
                    <a:pt x="34969" y="19384"/>
                  </a:lnTo>
                  <a:lnTo>
                    <a:pt x="35729" y="18755"/>
                  </a:lnTo>
                  <a:lnTo>
                    <a:pt x="36462" y="18127"/>
                  </a:lnTo>
                  <a:lnTo>
                    <a:pt x="37143" y="17472"/>
                  </a:lnTo>
                  <a:lnTo>
                    <a:pt x="37798" y="16791"/>
                  </a:lnTo>
                  <a:lnTo>
                    <a:pt x="38427" y="16110"/>
                  </a:lnTo>
                  <a:lnTo>
                    <a:pt x="39003" y="15429"/>
                  </a:lnTo>
                  <a:lnTo>
                    <a:pt x="39553" y="14721"/>
                  </a:lnTo>
                  <a:lnTo>
                    <a:pt x="40051" y="14014"/>
                  </a:lnTo>
                  <a:lnTo>
                    <a:pt x="40522" y="13307"/>
                  </a:lnTo>
                  <a:lnTo>
                    <a:pt x="40915" y="12626"/>
                  </a:lnTo>
                  <a:lnTo>
                    <a:pt x="41282" y="11919"/>
                  </a:lnTo>
                  <a:lnTo>
                    <a:pt x="41596" y="11238"/>
                  </a:lnTo>
                  <a:lnTo>
                    <a:pt x="41832" y="10557"/>
                  </a:lnTo>
                  <a:lnTo>
                    <a:pt x="42042" y="9902"/>
                  </a:lnTo>
                  <a:lnTo>
                    <a:pt x="42199" y="9221"/>
                  </a:lnTo>
                  <a:lnTo>
                    <a:pt x="42303" y="8592"/>
                  </a:lnTo>
                  <a:lnTo>
                    <a:pt x="42330" y="7937"/>
                  </a:lnTo>
                  <a:lnTo>
                    <a:pt x="42330" y="7335"/>
                  </a:lnTo>
                  <a:lnTo>
                    <a:pt x="42277" y="6706"/>
                  </a:lnTo>
                  <a:lnTo>
                    <a:pt x="42172" y="6130"/>
                  </a:lnTo>
                  <a:lnTo>
                    <a:pt x="41989" y="5554"/>
                  </a:lnTo>
                  <a:lnTo>
                    <a:pt x="41780" y="4977"/>
                  </a:lnTo>
                  <a:lnTo>
                    <a:pt x="41491" y="4427"/>
                  </a:lnTo>
                  <a:lnTo>
                    <a:pt x="41177" y="3930"/>
                  </a:lnTo>
                  <a:lnTo>
                    <a:pt x="40810" y="3432"/>
                  </a:lnTo>
                  <a:lnTo>
                    <a:pt x="40391" y="2987"/>
                  </a:lnTo>
                  <a:lnTo>
                    <a:pt x="39946" y="2568"/>
                  </a:lnTo>
                  <a:lnTo>
                    <a:pt x="39422" y="2175"/>
                  </a:lnTo>
                  <a:lnTo>
                    <a:pt x="38898" y="1808"/>
                  </a:lnTo>
                  <a:lnTo>
                    <a:pt x="38296" y="1494"/>
                  </a:lnTo>
                  <a:lnTo>
                    <a:pt x="37693" y="1205"/>
                  </a:lnTo>
                  <a:lnTo>
                    <a:pt x="37039" y="944"/>
                  </a:lnTo>
                  <a:lnTo>
                    <a:pt x="36331" y="708"/>
                  </a:lnTo>
                  <a:lnTo>
                    <a:pt x="35624" y="498"/>
                  </a:lnTo>
                  <a:lnTo>
                    <a:pt x="34864" y="341"/>
                  </a:lnTo>
                  <a:lnTo>
                    <a:pt x="34079" y="210"/>
                  </a:lnTo>
                  <a:lnTo>
                    <a:pt x="33267" y="105"/>
                  </a:lnTo>
                  <a:lnTo>
                    <a:pt x="32428" y="27"/>
                  </a:lnTo>
                  <a:lnTo>
                    <a:pt x="3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3650" y="1040300"/>
              <a:ext cx="114625" cy="114625"/>
            </a:xfrm>
            <a:custGeom>
              <a:avLst/>
              <a:gdLst/>
              <a:ahLst/>
              <a:cxnLst/>
              <a:rect l="l" t="t" r="r" b="b"/>
              <a:pathLst>
                <a:path w="4585" h="4585" extrusionOk="0">
                  <a:moveTo>
                    <a:pt x="2070" y="0"/>
                  </a:moveTo>
                  <a:lnTo>
                    <a:pt x="1860" y="53"/>
                  </a:lnTo>
                  <a:lnTo>
                    <a:pt x="1624" y="105"/>
                  </a:lnTo>
                  <a:lnTo>
                    <a:pt x="1415" y="184"/>
                  </a:lnTo>
                  <a:lnTo>
                    <a:pt x="1205" y="262"/>
                  </a:lnTo>
                  <a:lnTo>
                    <a:pt x="996" y="393"/>
                  </a:lnTo>
                  <a:lnTo>
                    <a:pt x="812" y="524"/>
                  </a:lnTo>
                  <a:lnTo>
                    <a:pt x="655" y="681"/>
                  </a:lnTo>
                  <a:lnTo>
                    <a:pt x="498" y="865"/>
                  </a:lnTo>
                  <a:lnTo>
                    <a:pt x="367" y="1048"/>
                  </a:lnTo>
                  <a:lnTo>
                    <a:pt x="262" y="1231"/>
                  </a:lnTo>
                  <a:lnTo>
                    <a:pt x="157" y="1441"/>
                  </a:lnTo>
                  <a:lnTo>
                    <a:pt x="79" y="1651"/>
                  </a:lnTo>
                  <a:lnTo>
                    <a:pt x="26" y="1860"/>
                  </a:lnTo>
                  <a:lnTo>
                    <a:pt x="0" y="2070"/>
                  </a:lnTo>
                  <a:lnTo>
                    <a:pt x="0" y="2279"/>
                  </a:lnTo>
                  <a:lnTo>
                    <a:pt x="0" y="2515"/>
                  </a:lnTo>
                  <a:lnTo>
                    <a:pt x="26" y="2724"/>
                  </a:lnTo>
                  <a:lnTo>
                    <a:pt x="79" y="2960"/>
                  </a:lnTo>
                  <a:lnTo>
                    <a:pt x="157" y="3170"/>
                  </a:lnTo>
                  <a:lnTo>
                    <a:pt x="262" y="3379"/>
                  </a:lnTo>
                  <a:lnTo>
                    <a:pt x="393" y="3563"/>
                  </a:lnTo>
                  <a:lnTo>
                    <a:pt x="524" y="3772"/>
                  </a:lnTo>
                  <a:lnTo>
                    <a:pt x="681" y="3929"/>
                  </a:lnTo>
                  <a:lnTo>
                    <a:pt x="838" y="4087"/>
                  </a:lnTo>
                  <a:lnTo>
                    <a:pt x="1022" y="4218"/>
                  </a:lnTo>
                  <a:lnTo>
                    <a:pt x="1231" y="4322"/>
                  </a:lnTo>
                  <a:lnTo>
                    <a:pt x="1415" y="4427"/>
                  </a:lnTo>
                  <a:lnTo>
                    <a:pt x="1624" y="4479"/>
                  </a:lnTo>
                  <a:lnTo>
                    <a:pt x="1834" y="4532"/>
                  </a:lnTo>
                  <a:lnTo>
                    <a:pt x="2070" y="4584"/>
                  </a:lnTo>
                  <a:lnTo>
                    <a:pt x="2515" y="4584"/>
                  </a:lnTo>
                  <a:lnTo>
                    <a:pt x="2724" y="4558"/>
                  </a:lnTo>
                  <a:lnTo>
                    <a:pt x="2934" y="4479"/>
                  </a:lnTo>
                  <a:lnTo>
                    <a:pt x="3144" y="4427"/>
                  </a:lnTo>
                  <a:lnTo>
                    <a:pt x="3353" y="4322"/>
                  </a:lnTo>
                  <a:lnTo>
                    <a:pt x="3563" y="4191"/>
                  </a:lnTo>
                  <a:lnTo>
                    <a:pt x="3746" y="4060"/>
                  </a:lnTo>
                  <a:lnTo>
                    <a:pt x="3929" y="3903"/>
                  </a:lnTo>
                  <a:lnTo>
                    <a:pt x="4060" y="3720"/>
                  </a:lnTo>
                  <a:lnTo>
                    <a:pt x="4191" y="3563"/>
                  </a:lnTo>
                  <a:lnTo>
                    <a:pt x="4322" y="3353"/>
                  </a:lnTo>
                  <a:lnTo>
                    <a:pt x="4401" y="3170"/>
                  </a:lnTo>
                  <a:lnTo>
                    <a:pt x="4479" y="2960"/>
                  </a:lnTo>
                  <a:lnTo>
                    <a:pt x="4532" y="2724"/>
                  </a:lnTo>
                  <a:lnTo>
                    <a:pt x="4558" y="2515"/>
                  </a:lnTo>
                  <a:lnTo>
                    <a:pt x="4584" y="2305"/>
                  </a:lnTo>
                  <a:lnTo>
                    <a:pt x="4558" y="2070"/>
                  </a:lnTo>
                  <a:lnTo>
                    <a:pt x="4532" y="1860"/>
                  </a:lnTo>
                  <a:lnTo>
                    <a:pt x="4479" y="1651"/>
                  </a:lnTo>
                  <a:lnTo>
                    <a:pt x="4401" y="1415"/>
                  </a:lnTo>
                  <a:lnTo>
                    <a:pt x="4296" y="1205"/>
                  </a:lnTo>
                  <a:lnTo>
                    <a:pt x="4191" y="1022"/>
                  </a:lnTo>
                  <a:lnTo>
                    <a:pt x="4034" y="839"/>
                  </a:lnTo>
                  <a:lnTo>
                    <a:pt x="3903" y="655"/>
                  </a:lnTo>
                  <a:lnTo>
                    <a:pt x="3720" y="498"/>
                  </a:lnTo>
                  <a:lnTo>
                    <a:pt x="3536" y="367"/>
                  </a:lnTo>
                  <a:lnTo>
                    <a:pt x="3353" y="262"/>
                  </a:lnTo>
                  <a:lnTo>
                    <a:pt x="3144" y="184"/>
                  </a:lnTo>
                  <a:lnTo>
                    <a:pt x="2934" y="105"/>
                  </a:lnTo>
                  <a:lnTo>
                    <a:pt x="2724" y="53"/>
                  </a:lnTo>
                  <a:lnTo>
                    <a:pt x="2515" y="27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617125" y="15484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389" y="1"/>
                  </a:moveTo>
                  <a:lnTo>
                    <a:pt x="1127" y="27"/>
                  </a:lnTo>
                  <a:lnTo>
                    <a:pt x="865" y="105"/>
                  </a:lnTo>
                  <a:lnTo>
                    <a:pt x="630" y="236"/>
                  </a:lnTo>
                  <a:lnTo>
                    <a:pt x="394" y="420"/>
                  </a:lnTo>
                  <a:lnTo>
                    <a:pt x="237" y="629"/>
                  </a:lnTo>
                  <a:lnTo>
                    <a:pt x="106" y="865"/>
                  </a:lnTo>
                  <a:lnTo>
                    <a:pt x="27" y="1127"/>
                  </a:lnTo>
                  <a:lnTo>
                    <a:pt x="1" y="1389"/>
                  </a:lnTo>
                  <a:lnTo>
                    <a:pt x="27" y="1651"/>
                  </a:lnTo>
                  <a:lnTo>
                    <a:pt x="106" y="1913"/>
                  </a:lnTo>
                  <a:lnTo>
                    <a:pt x="237" y="2175"/>
                  </a:lnTo>
                  <a:lnTo>
                    <a:pt x="420" y="2384"/>
                  </a:lnTo>
                  <a:lnTo>
                    <a:pt x="630" y="2568"/>
                  </a:lnTo>
                  <a:lnTo>
                    <a:pt x="865" y="2672"/>
                  </a:lnTo>
                  <a:lnTo>
                    <a:pt x="1127" y="2751"/>
                  </a:lnTo>
                  <a:lnTo>
                    <a:pt x="1389" y="2777"/>
                  </a:lnTo>
                  <a:lnTo>
                    <a:pt x="1651" y="2751"/>
                  </a:lnTo>
                  <a:lnTo>
                    <a:pt x="1913" y="2672"/>
                  </a:lnTo>
                  <a:lnTo>
                    <a:pt x="2175" y="2541"/>
                  </a:lnTo>
                  <a:lnTo>
                    <a:pt x="2385" y="2358"/>
                  </a:lnTo>
                  <a:lnTo>
                    <a:pt x="2542" y="2149"/>
                  </a:lnTo>
                  <a:lnTo>
                    <a:pt x="2673" y="1913"/>
                  </a:lnTo>
                  <a:lnTo>
                    <a:pt x="2751" y="1677"/>
                  </a:lnTo>
                  <a:lnTo>
                    <a:pt x="2777" y="1389"/>
                  </a:lnTo>
                  <a:lnTo>
                    <a:pt x="2751" y="1127"/>
                  </a:lnTo>
                  <a:lnTo>
                    <a:pt x="2673" y="865"/>
                  </a:lnTo>
                  <a:lnTo>
                    <a:pt x="2542" y="629"/>
                  </a:lnTo>
                  <a:lnTo>
                    <a:pt x="2358" y="420"/>
                  </a:lnTo>
                  <a:lnTo>
                    <a:pt x="2149" y="236"/>
                  </a:lnTo>
                  <a:lnTo>
                    <a:pt x="1913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068325" y="1101850"/>
              <a:ext cx="68775" cy="69450"/>
            </a:xfrm>
            <a:custGeom>
              <a:avLst/>
              <a:gdLst/>
              <a:ahLst/>
              <a:cxnLst/>
              <a:rect l="l" t="t" r="r" b="b"/>
              <a:pathLst>
                <a:path w="2751" h="2778" extrusionOk="0">
                  <a:moveTo>
                    <a:pt x="1389" y="1"/>
                  </a:moveTo>
                  <a:lnTo>
                    <a:pt x="1101" y="27"/>
                  </a:lnTo>
                  <a:lnTo>
                    <a:pt x="839" y="105"/>
                  </a:lnTo>
                  <a:lnTo>
                    <a:pt x="603" y="236"/>
                  </a:lnTo>
                  <a:lnTo>
                    <a:pt x="393" y="420"/>
                  </a:lnTo>
                  <a:lnTo>
                    <a:pt x="210" y="629"/>
                  </a:lnTo>
                  <a:lnTo>
                    <a:pt x="79" y="865"/>
                  </a:lnTo>
                  <a:lnTo>
                    <a:pt x="27" y="1127"/>
                  </a:lnTo>
                  <a:lnTo>
                    <a:pt x="0" y="1389"/>
                  </a:lnTo>
                  <a:lnTo>
                    <a:pt x="27" y="1651"/>
                  </a:lnTo>
                  <a:lnTo>
                    <a:pt x="79" y="1913"/>
                  </a:lnTo>
                  <a:lnTo>
                    <a:pt x="236" y="2148"/>
                  </a:lnTo>
                  <a:lnTo>
                    <a:pt x="393" y="2384"/>
                  </a:lnTo>
                  <a:lnTo>
                    <a:pt x="603" y="2541"/>
                  </a:lnTo>
                  <a:lnTo>
                    <a:pt x="865" y="2672"/>
                  </a:lnTo>
                  <a:lnTo>
                    <a:pt x="1101" y="2751"/>
                  </a:lnTo>
                  <a:lnTo>
                    <a:pt x="1363" y="2777"/>
                  </a:lnTo>
                  <a:lnTo>
                    <a:pt x="1651" y="2751"/>
                  </a:lnTo>
                  <a:lnTo>
                    <a:pt x="1886" y="2672"/>
                  </a:lnTo>
                  <a:lnTo>
                    <a:pt x="2148" y="2541"/>
                  </a:lnTo>
                  <a:lnTo>
                    <a:pt x="2358" y="2358"/>
                  </a:lnTo>
                  <a:lnTo>
                    <a:pt x="2541" y="2148"/>
                  </a:lnTo>
                  <a:lnTo>
                    <a:pt x="2646" y="1913"/>
                  </a:lnTo>
                  <a:lnTo>
                    <a:pt x="2725" y="1651"/>
                  </a:lnTo>
                  <a:lnTo>
                    <a:pt x="2751" y="1389"/>
                  </a:lnTo>
                  <a:lnTo>
                    <a:pt x="2725" y="1127"/>
                  </a:lnTo>
                  <a:lnTo>
                    <a:pt x="2646" y="865"/>
                  </a:lnTo>
                  <a:lnTo>
                    <a:pt x="2515" y="603"/>
                  </a:lnTo>
                  <a:lnTo>
                    <a:pt x="2332" y="393"/>
                  </a:lnTo>
                  <a:lnTo>
                    <a:pt x="2122" y="236"/>
                  </a:lnTo>
                  <a:lnTo>
                    <a:pt x="1886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79425" y="7102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258" y="1"/>
                  </a:moveTo>
                  <a:lnTo>
                    <a:pt x="1048" y="53"/>
                  </a:lnTo>
                  <a:lnTo>
                    <a:pt x="865" y="105"/>
                  </a:lnTo>
                  <a:lnTo>
                    <a:pt x="708" y="184"/>
                  </a:lnTo>
                  <a:lnTo>
                    <a:pt x="551" y="289"/>
                  </a:lnTo>
                  <a:lnTo>
                    <a:pt x="420" y="394"/>
                  </a:lnTo>
                  <a:lnTo>
                    <a:pt x="315" y="525"/>
                  </a:lnTo>
                  <a:lnTo>
                    <a:pt x="210" y="656"/>
                  </a:lnTo>
                  <a:lnTo>
                    <a:pt x="132" y="813"/>
                  </a:lnTo>
                  <a:lnTo>
                    <a:pt x="79" y="970"/>
                  </a:lnTo>
                  <a:lnTo>
                    <a:pt x="27" y="1127"/>
                  </a:lnTo>
                  <a:lnTo>
                    <a:pt x="27" y="1284"/>
                  </a:lnTo>
                  <a:lnTo>
                    <a:pt x="1" y="1441"/>
                  </a:lnTo>
                  <a:lnTo>
                    <a:pt x="27" y="1625"/>
                  </a:lnTo>
                  <a:lnTo>
                    <a:pt x="79" y="1782"/>
                  </a:lnTo>
                  <a:lnTo>
                    <a:pt x="132" y="1939"/>
                  </a:lnTo>
                  <a:lnTo>
                    <a:pt x="210" y="2096"/>
                  </a:lnTo>
                  <a:lnTo>
                    <a:pt x="289" y="2227"/>
                  </a:lnTo>
                  <a:lnTo>
                    <a:pt x="420" y="2384"/>
                  </a:lnTo>
                  <a:lnTo>
                    <a:pt x="577" y="2515"/>
                  </a:lnTo>
                  <a:lnTo>
                    <a:pt x="760" y="2620"/>
                  </a:lnTo>
                  <a:lnTo>
                    <a:pt x="944" y="2699"/>
                  </a:lnTo>
                  <a:lnTo>
                    <a:pt x="1127" y="2751"/>
                  </a:lnTo>
                  <a:lnTo>
                    <a:pt x="1337" y="2777"/>
                  </a:lnTo>
                  <a:lnTo>
                    <a:pt x="1546" y="2777"/>
                  </a:lnTo>
                  <a:lnTo>
                    <a:pt x="1729" y="2725"/>
                  </a:lnTo>
                  <a:lnTo>
                    <a:pt x="1939" y="2672"/>
                  </a:lnTo>
                  <a:lnTo>
                    <a:pt x="2096" y="2594"/>
                  </a:lnTo>
                  <a:lnTo>
                    <a:pt x="2253" y="2489"/>
                  </a:lnTo>
                  <a:lnTo>
                    <a:pt x="2358" y="2384"/>
                  </a:lnTo>
                  <a:lnTo>
                    <a:pt x="2489" y="2253"/>
                  </a:lnTo>
                  <a:lnTo>
                    <a:pt x="2568" y="2122"/>
                  </a:lnTo>
                  <a:lnTo>
                    <a:pt x="2646" y="1965"/>
                  </a:lnTo>
                  <a:lnTo>
                    <a:pt x="2725" y="1808"/>
                  </a:lnTo>
                  <a:lnTo>
                    <a:pt x="2751" y="1651"/>
                  </a:lnTo>
                  <a:lnTo>
                    <a:pt x="2777" y="1494"/>
                  </a:lnTo>
                  <a:lnTo>
                    <a:pt x="2777" y="1337"/>
                  </a:lnTo>
                  <a:lnTo>
                    <a:pt x="2777" y="1153"/>
                  </a:lnTo>
                  <a:lnTo>
                    <a:pt x="2725" y="996"/>
                  </a:lnTo>
                  <a:lnTo>
                    <a:pt x="2672" y="839"/>
                  </a:lnTo>
                  <a:lnTo>
                    <a:pt x="2594" y="682"/>
                  </a:lnTo>
                  <a:lnTo>
                    <a:pt x="2489" y="551"/>
                  </a:lnTo>
                  <a:lnTo>
                    <a:pt x="2384" y="394"/>
                  </a:lnTo>
                  <a:lnTo>
                    <a:pt x="2227" y="263"/>
                  </a:lnTo>
                  <a:lnTo>
                    <a:pt x="2044" y="158"/>
                  </a:lnTo>
                  <a:lnTo>
                    <a:pt x="1860" y="79"/>
                  </a:lnTo>
                  <a:lnTo>
                    <a:pt x="1677" y="27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1"/>
          <p:cNvSpPr txBox="1">
            <a:spLocks noGrp="1"/>
          </p:cNvSpPr>
          <p:nvPr>
            <p:ph type="title"/>
          </p:nvPr>
        </p:nvSpPr>
        <p:spPr>
          <a:xfrm>
            <a:off x="1811376" y="1220039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2" name="Google Shape;1942;p21"/>
          <p:cNvSpPr txBox="1">
            <a:spLocks noGrp="1"/>
          </p:cNvSpPr>
          <p:nvPr>
            <p:ph type="subTitle" idx="1"/>
          </p:nvPr>
        </p:nvSpPr>
        <p:spPr>
          <a:xfrm>
            <a:off x="1811376" y="1587489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43" name="Google Shape;1943;p21"/>
          <p:cNvSpPr txBox="1">
            <a:spLocks noGrp="1"/>
          </p:cNvSpPr>
          <p:nvPr>
            <p:ph type="title" idx="2"/>
          </p:nvPr>
        </p:nvSpPr>
        <p:spPr>
          <a:xfrm>
            <a:off x="5702046" y="1220039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4" name="Google Shape;1944;p21"/>
          <p:cNvSpPr txBox="1">
            <a:spLocks noGrp="1"/>
          </p:cNvSpPr>
          <p:nvPr>
            <p:ph type="subTitle" idx="3"/>
          </p:nvPr>
        </p:nvSpPr>
        <p:spPr>
          <a:xfrm>
            <a:off x="5702046" y="1587489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45" name="Google Shape;1945;p21"/>
          <p:cNvSpPr txBox="1">
            <a:spLocks noGrp="1"/>
          </p:cNvSpPr>
          <p:nvPr>
            <p:ph type="title" idx="4"/>
          </p:nvPr>
        </p:nvSpPr>
        <p:spPr>
          <a:xfrm>
            <a:off x="1811376" y="2356340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6" name="Google Shape;1946;p21"/>
          <p:cNvSpPr txBox="1">
            <a:spLocks noGrp="1"/>
          </p:cNvSpPr>
          <p:nvPr>
            <p:ph type="subTitle" idx="5"/>
          </p:nvPr>
        </p:nvSpPr>
        <p:spPr>
          <a:xfrm>
            <a:off x="1811376" y="2723790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47" name="Google Shape;1947;p21"/>
          <p:cNvSpPr txBox="1">
            <a:spLocks noGrp="1"/>
          </p:cNvSpPr>
          <p:nvPr>
            <p:ph type="title" idx="6"/>
          </p:nvPr>
        </p:nvSpPr>
        <p:spPr>
          <a:xfrm>
            <a:off x="5702046" y="2356340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8" name="Google Shape;1948;p21"/>
          <p:cNvSpPr txBox="1">
            <a:spLocks noGrp="1"/>
          </p:cNvSpPr>
          <p:nvPr>
            <p:ph type="subTitle" idx="7"/>
          </p:nvPr>
        </p:nvSpPr>
        <p:spPr>
          <a:xfrm>
            <a:off x="5702046" y="2723790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49" name="Google Shape;1949;p21"/>
          <p:cNvSpPr txBox="1">
            <a:spLocks noGrp="1"/>
          </p:cNvSpPr>
          <p:nvPr>
            <p:ph type="title" idx="8"/>
          </p:nvPr>
        </p:nvSpPr>
        <p:spPr>
          <a:xfrm>
            <a:off x="5702046" y="3492656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0" name="Google Shape;1950;p21"/>
          <p:cNvSpPr txBox="1">
            <a:spLocks noGrp="1"/>
          </p:cNvSpPr>
          <p:nvPr>
            <p:ph type="subTitle" idx="9"/>
          </p:nvPr>
        </p:nvSpPr>
        <p:spPr>
          <a:xfrm>
            <a:off x="5702046" y="3860106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51" name="Google Shape;1951;p21"/>
          <p:cNvSpPr txBox="1">
            <a:spLocks noGrp="1"/>
          </p:cNvSpPr>
          <p:nvPr>
            <p:ph type="title" idx="13"/>
          </p:nvPr>
        </p:nvSpPr>
        <p:spPr>
          <a:xfrm>
            <a:off x="1811376" y="3492656"/>
            <a:ext cx="237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subTitle" idx="14"/>
          </p:nvPr>
        </p:nvSpPr>
        <p:spPr>
          <a:xfrm>
            <a:off x="1811376" y="3860106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53" name="Google Shape;1953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1"/>
          <p:cNvSpPr/>
          <p:nvPr/>
        </p:nvSpPr>
        <p:spPr>
          <a:xfrm flipH="1">
            <a:off x="7397897" y="0"/>
            <a:ext cx="1746100" cy="1611725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1"/>
          <p:cNvSpPr/>
          <p:nvPr/>
        </p:nvSpPr>
        <p:spPr>
          <a:xfrm flipH="1">
            <a:off x="0" y="45775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6" name="Google Shape;1956;p21"/>
          <p:cNvGrpSpPr/>
          <p:nvPr/>
        </p:nvGrpSpPr>
        <p:grpSpPr>
          <a:xfrm flipH="1">
            <a:off x="185150" y="164460"/>
            <a:ext cx="1045827" cy="1035871"/>
            <a:chOff x="3757075" y="4675675"/>
            <a:chExt cx="808900" cy="801200"/>
          </a:xfrm>
        </p:grpSpPr>
        <p:sp>
          <p:nvSpPr>
            <p:cNvPr id="1957" name="Google Shape;1957;p21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21"/>
          <p:cNvSpPr/>
          <p:nvPr/>
        </p:nvSpPr>
        <p:spPr>
          <a:xfrm flipH="1">
            <a:off x="8247926" y="1494350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21"/>
          <p:cNvGrpSpPr/>
          <p:nvPr/>
        </p:nvGrpSpPr>
        <p:grpSpPr>
          <a:xfrm>
            <a:off x="8052000" y="225275"/>
            <a:ext cx="757550" cy="809223"/>
            <a:chOff x="7402113" y="2596025"/>
            <a:chExt cx="757550" cy="809223"/>
          </a:xfrm>
        </p:grpSpPr>
        <p:sp>
          <p:nvSpPr>
            <p:cNvPr id="1973" name="Google Shape;1973;p21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1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1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1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1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1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1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1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1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1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21"/>
          <p:cNvGrpSpPr/>
          <p:nvPr/>
        </p:nvGrpSpPr>
        <p:grpSpPr>
          <a:xfrm>
            <a:off x="334459" y="4422959"/>
            <a:ext cx="757553" cy="461181"/>
            <a:chOff x="4910100" y="4618225"/>
            <a:chExt cx="1410450" cy="858650"/>
          </a:xfrm>
        </p:grpSpPr>
        <p:sp>
          <p:nvSpPr>
            <p:cNvPr id="2018" name="Google Shape;2018;p21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1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1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1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1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1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1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1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1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2"/>
          <p:cNvSpPr txBox="1">
            <a:spLocks noGrp="1"/>
          </p:cNvSpPr>
          <p:nvPr>
            <p:ph type="title" hasCustomPrompt="1"/>
          </p:nvPr>
        </p:nvSpPr>
        <p:spPr>
          <a:xfrm>
            <a:off x="2427750" y="562505"/>
            <a:ext cx="42885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9" name="Google Shape;2029;p22"/>
          <p:cNvSpPr txBox="1">
            <a:spLocks noGrp="1"/>
          </p:cNvSpPr>
          <p:nvPr>
            <p:ph type="subTitle" idx="1"/>
          </p:nvPr>
        </p:nvSpPr>
        <p:spPr>
          <a:xfrm>
            <a:off x="2427750" y="1114548"/>
            <a:ext cx="4288500" cy="3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30" name="Google Shape;2030;p22"/>
          <p:cNvSpPr txBox="1">
            <a:spLocks noGrp="1"/>
          </p:cNvSpPr>
          <p:nvPr>
            <p:ph type="title" idx="2" hasCustomPrompt="1"/>
          </p:nvPr>
        </p:nvSpPr>
        <p:spPr>
          <a:xfrm>
            <a:off x="2427750" y="2112148"/>
            <a:ext cx="42885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1" name="Google Shape;2031;p22"/>
          <p:cNvSpPr txBox="1">
            <a:spLocks noGrp="1"/>
          </p:cNvSpPr>
          <p:nvPr>
            <p:ph type="subTitle" idx="3"/>
          </p:nvPr>
        </p:nvSpPr>
        <p:spPr>
          <a:xfrm>
            <a:off x="2427750" y="2661939"/>
            <a:ext cx="4288500" cy="36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32" name="Google Shape;2032;p22"/>
          <p:cNvSpPr txBox="1">
            <a:spLocks noGrp="1"/>
          </p:cNvSpPr>
          <p:nvPr>
            <p:ph type="title" idx="4" hasCustomPrompt="1"/>
          </p:nvPr>
        </p:nvSpPr>
        <p:spPr>
          <a:xfrm>
            <a:off x="2427750" y="3663030"/>
            <a:ext cx="4288500" cy="5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3" name="Google Shape;2033;p22"/>
          <p:cNvSpPr txBox="1">
            <a:spLocks noGrp="1"/>
          </p:cNvSpPr>
          <p:nvPr>
            <p:ph type="subTitle" idx="5"/>
          </p:nvPr>
        </p:nvSpPr>
        <p:spPr>
          <a:xfrm>
            <a:off x="2428050" y="4213195"/>
            <a:ext cx="42879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34" name="Google Shape;2034;p22"/>
          <p:cNvSpPr/>
          <p:nvPr/>
        </p:nvSpPr>
        <p:spPr>
          <a:xfrm rot="-5400000">
            <a:off x="6374481" y="1105902"/>
            <a:ext cx="3875406" cy="166361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22"/>
          <p:cNvSpPr/>
          <p:nvPr/>
        </p:nvSpPr>
        <p:spPr>
          <a:xfrm rot="5400000">
            <a:off x="-1105894" y="2374002"/>
            <a:ext cx="3875406" cy="166361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6" name="Google Shape;2036;p22"/>
          <p:cNvGrpSpPr/>
          <p:nvPr/>
        </p:nvGrpSpPr>
        <p:grpSpPr>
          <a:xfrm>
            <a:off x="7907862" y="212085"/>
            <a:ext cx="1045827" cy="1035871"/>
            <a:chOff x="3757075" y="4675675"/>
            <a:chExt cx="808900" cy="801200"/>
          </a:xfrm>
        </p:grpSpPr>
        <p:sp>
          <p:nvSpPr>
            <p:cNvPr id="2037" name="Google Shape;2037;p22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2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2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2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2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1" name="Google Shape;2051;p22"/>
          <p:cNvSpPr/>
          <p:nvPr/>
        </p:nvSpPr>
        <p:spPr>
          <a:xfrm>
            <a:off x="8167100" y="415632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2" name="Google Shape;2052;p22"/>
          <p:cNvGrpSpPr/>
          <p:nvPr/>
        </p:nvGrpSpPr>
        <p:grpSpPr>
          <a:xfrm>
            <a:off x="291250" y="212085"/>
            <a:ext cx="1045827" cy="1035871"/>
            <a:chOff x="3757075" y="4675675"/>
            <a:chExt cx="808900" cy="801200"/>
          </a:xfrm>
        </p:grpSpPr>
        <p:sp>
          <p:nvSpPr>
            <p:cNvPr id="2053" name="Google Shape;2053;p22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2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2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2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2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2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2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2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2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22"/>
          <p:cNvGrpSpPr/>
          <p:nvPr/>
        </p:nvGrpSpPr>
        <p:grpSpPr>
          <a:xfrm>
            <a:off x="1575025" y="187175"/>
            <a:ext cx="598475" cy="563375"/>
            <a:chOff x="5732700" y="268150"/>
            <a:chExt cx="598475" cy="563375"/>
          </a:xfrm>
        </p:grpSpPr>
        <p:sp>
          <p:nvSpPr>
            <p:cNvPr id="2068" name="Google Shape;2068;p22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2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2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2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2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2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2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2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2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22"/>
          <p:cNvGrpSpPr/>
          <p:nvPr/>
        </p:nvGrpSpPr>
        <p:grpSpPr>
          <a:xfrm>
            <a:off x="8002084" y="4451534"/>
            <a:ext cx="757553" cy="461181"/>
            <a:chOff x="4910100" y="4618225"/>
            <a:chExt cx="1410450" cy="858650"/>
          </a:xfrm>
        </p:grpSpPr>
        <p:sp>
          <p:nvSpPr>
            <p:cNvPr id="2082" name="Google Shape;2082;p22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3"/>
          <p:cNvSpPr txBox="1">
            <a:spLocks noGrp="1"/>
          </p:cNvSpPr>
          <p:nvPr>
            <p:ph type="title" hasCustomPrompt="1"/>
          </p:nvPr>
        </p:nvSpPr>
        <p:spPr>
          <a:xfrm>
            <a:off x="1957374" y="2026949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3" name="Google Shape;2093;p23"/>
          <p:cNvSpPr txBox="1">
            <a:spLocks noGrp="1"/>
          </p:cNvSpPr>
          <p:nvPr>
            <p:ph type="subTitle" idx="1"/>
          </p:nvPr>
        </p:nvSpPr>
        <p:spPr>
          <a:xfrm>
            <a:off x="720024" y="3429988"/>
            <a:ext cx="38463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94" name="Google Shape;2094;p23"/>
          <p:cNvSpPr txBox="1">
            <a:spLocks noGrp="1"/>
          </p:cNvSpPr>
          <p:nvPr>
            <p:ph type="title" idx="2" hasCustomPrompt="1"/>
          </p:nvPr>
        </p:nvSpPr>
        <p:spPr>
          <a:xfrm>
            <a:off x="5815027" y="2026949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5" name="Google Shape;2095;p23"/>
          <p:cNvSpPr txBox="1">
            <a:spLocks noGrp="1"/>
          </p:cNvSpPr>
          <p:nvPr>
            <p:ph type="subTitle" idx="3"/>
          </p:nvPr>
        </p:nvSpPr>
        <p:spPr>
          <a:xfrm>
            <a:off x="4577677" y="3429988"/>
            <a:ext cx="38463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96" name="Google Shape;2096;p23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7" name="Google Shape;2097;p23"/>
          <p:cNvSpPr txBox="1">
            <a:spLocks noGrp="1"/>
          </p:cNvSpPr>
          <p:nvPr>
            <p:ph type="subTitle" idx="5"/>
          </p:nvPr>
        </p:nvSpPr>
        <p:spPr>
          <a:xfrm>
            <a:off x="720024" y="306327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098" name="Google Shape;2098;p23"/>
          <p:cNvSpPr txBox="1">
            <a:spLocks noGrp="1"/>
          </p:cNvSpPr>
          <p:nvPr>
            <p:ph type="subTitle" idx="6"/>
          </p:nvPr>
        </p:nvSpPr>
        <p:spPr>
          <a:xfrm>
            <a:off x="4577677" y="306327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099" name="Google Shape;2099;p23"/>
          <p:cNvSpPr/>
          <p:nvPr/>
        </p:nvSpPr>
        <p:spPr>
          <a:xfrm rot="-5400000">
            <a:off x="6698569" y="22030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23"/>
          <p:cNvSpPr/>
          <p:nvPr/>
        </p:nvSpPr>
        <p:spPr>
          <a:xfrm rot="5400000" flipH="1">
            <a:off x="-1879506" y="187950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1" name="Google Shape;2101;p23"/>
          <p:cNvGrpSpPr/>
          <p:nvPr/>
        </p:nvGrpSpPr>
        <p:grpSpPr>
          <a:xfrm>
            <a:off x="7689325" y="4307835"/>
            <a:ext cx="1045827" cy="1035871"/>
            <a:chOff x="3757075" y="4675675"/>
            <a:chExt cx="808900" cy="801200"/>
          </a:xfrm>
        </p:grpSpPr>
        <p:sp>
          <p:nvSpPr>
            <p:cNvPr id="2102" name="Google Shape;2102;p23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/>
          <p:nvPr/>
        </p:nvSpPr>
        <p:spPr>
          <a:xfrm>
            <a:off x="-272050" y="4279438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7" name="Google Shape;2117;p23"/>
          <p:cNvGrpSpPr/>
          <p:nvPr/>
        </p:nvGrpSpPr>
        <p:grpSpPr>
          <a:xfrm>
            <a:off x="8270365" y="190232"/>
            <a:ext cx="406962" cy="269789"/>
            <a:chOff x="1360000" y="2360700"/>
            <a:chExt cx="481100" cy="318900"/>
          </a:xfrm>
        </p:grpSpPr>
        <p:sp>
          <p:nvSpPr>
            <p:cNvPr id="2118" name="Google Shape;2118;p23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3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3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1" name="Google Shape;2121;p23"/>
          <p:cNvGrpSpPr/>
          <p:nvPr/>
        </p:nvGrpSpPr>
        <p:grpSpPr>
          <a:xfrm>
            <a:off x="603475" y="4477700"/>
            <a:ext cx="598475" cy="563375"/>
            <a:chOff x="5732700" y="268150"/>
            <a:chExt cx="598475" cy="563375"/>
          </a:xfrm>
        </p:grpSpPr>
        <p:sp>
          <p:nvSpPr>
            <p:cNvPr id="2122" name="Google Shape;2122;p23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3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3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3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3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3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3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3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3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3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3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3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3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23"/>
          <p:cNvGrpSpPr/>
          <p:nvPr/>
        </p:nvGrpSpPr>
        <p:grpSpPr>
          <a:xfrm>
            <a:off x="270075" y="187475"/>
            <a:ext cx="757550" cy="809223"/>
            <a:chOff x="7402113" y="2596025"/>
            <a:chExt cx="757550" cy="809223"/>
          </a:xfrm>
        </p:grpSpPr>
        <p:sp>
          <p:nvSpPr>
            <p:cNvPr id="2136" name="Google Shape;2136;p23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3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3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3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3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3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3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3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3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3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3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3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3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3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3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3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3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3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3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3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3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3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3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3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3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3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3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3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3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3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3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3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3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3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3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3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3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3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3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3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3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24"/>
          <p:cNvSpPr txBox="1">
            <a:spLocks noGrp="1"/>
          </p:cNvSpPr>
          <p:nvPr>
            <p:ph type="title"/>
          </p:nvPr>
        </p:nvSpPr>
        <p:spPr>
          <a:xfrm>
            <a:off x="4101000" y="551056"/>
            <a:ext cx="42948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2" name="Google Shape;2182;p24"/>
          <p:cNvSpPr txBox="1">
            <a:spLocks noGrp="1"/>
          </p:cNvSpPr>
          <p:nvPr>
            <p:ph type="subTitle" idx="1"/>
          </p:nvPr>
        </p:nvSpPr>
        <p:spPr>
          <a:xfrm>
            <a:off x="4961100" y="1649593"/>
            <a:ext cx="34347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83" name="Google Shape;2183;p24"/>
          <p:cNvSpPr/>
          <p:nvPr/>
        </p:nvSpPr>
        <p:spPr>
          <a:xfrm rot="-10799855">
            <a:off x="-73" y="129"/>
            <a:ext cx="4015800" cy="1723813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24"/>
          <p:cNvSpPr/>
          <p:nvPr/>
        </p:nvSpPr>
        <p:spPr>
          <a:xfrm flipH="1">
            <a:off x="61" y="3867148"/>
            <a:ext cx="2973191" cy="1276373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24"/>
          <p:cNvGrpSpPr/>
          <p:nvPr/>
        </p:nvGrpSpPr>
        <p:grpSpPr>
          <a:xfrm>
            <a:off x="190312" y="1820298"/>
            <a:ext cx="1045827" cy="1035871"/>
            <a:chOff x="3757075" y="4675675"/>
            <a:chExt cx="808900" cy="801200"/>
          </a:xfrm>
        </p:grpSpPr>
        <p:sp>
          <p:nvSpPr>
            <p:cNvPr id="2186" name="Google Shape;2186;p24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4"/>
          <p:cNvSpPr/>
          <p:nvPr/>
        </p:nvSpPr>
        <p:spPr>
          <a:xfrm rot="-4587007">
            <a:off x="8354585" y="3575289"/>
            <a:ext cx="896106" cy="639997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4"/>
          <p:cNvSpPr txBox="1"/>
          <p:nvPr/>
        </p:nvSpPr>
        <p:spPr>
          <a:xfrm>
            <a:off x="4439700" y="3438044"/>
            <a:ext cx="39561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rPr>
              <a:t>CRÉDITOS: Esta plantilla para presentaciones es una creación de </a:t>
            </a:r>
            <a:r>
              <a:rPr lang="es" sz="1300" b="1">
                <a:solidFill>
                  <a:schemeClr val="lt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3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rPr>
              <a:t>, e incluye iconos de </a:t>
            </a:r>
            <a:r>
              <a:rPr lang="es" sz="1300" b="1">
                <a:solidFill>
                  <a:schemeClr val="lt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3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rPr>
              <a:t> e infografías e imágenes de </a:t>
            </a:r>
            <a:r>
              <a:rPr lang="es" sz="1300" b="1">
                <a:solidFill>
                  <a:schemeClr val="lt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lt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2202" name="Google Shape;2202;p24"/>
          <p:cNvGrpSpPr/>
          <p:nvPr/>
        </p:nvGrpSpPr>
        <p:grpSpPr>
          <a:xfrm>
            <a:off x="8545525" y="1282550"/>
            <a:ext cx="598475" cy="563375"/>
            <a:chOff x="5732700" y="268150"/>
            <a:chExt cx="598475" cy="563375"/>
          </a:xfrm>
        </p:grpSpPr>
        <p:sp>
          <p:nvSpPr>
            <p:cNvPr id="2203" name="Google Shape;2203;p24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4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4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4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4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4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4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4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4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4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4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4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4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2216;p24"/>
          <p:cNvGrpSpPr/>
          <p:nvPr/>
        </p:nvGrpSpPr>
        <p:grpSpPr>
          <a:xfrm>
            <a:off x="306265" y="539507"/>
            <a:ext cx="406962" cy="269789"/>
            <a:chOff x="1360000" y="2360700"/>
            <a:chExt cx="481100" cy="318900"/>
          </a:xfrm>
        </p:grpSpPr>
        <p:sp>
          <p:nvSpPr>
            <p:cNvPr id="2217" name="Google Shape;2217;p24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4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4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25"/>
          <p:cNvSpPr/>
          <p:nvPr/>
        </p:nvSpPr>
        <p:spPr>
          <a:xfrm>
            <a:off x="7322750" y="0"/>
            <a:ext cx="1778975" cy="987675"/>
          </a:xfrm>
          <a:custGeom>
            <a:avLst/>
            <a:gdLst/>
            <a:ahLst/>
            <a:cxnLst/>
            <a:rect l="l" t="t" r="r" b="b"/>
            <a:pathLst>
              <a:path w="71159" h="39507" extrusionOk="0">
                <a:moveTo>
                  <a:pt x="395" y="1"/>
                </a:moveTo>
                <a:lnTo>
                  <a:pt x="285" y="615"/>
                </a:lnTo>
                <a:lnTo>
                  <a:pt x="198" y="1251"/>
                </a:lnTo>
                <a:lnTo>
                  <a:pt x="132" y="1887"/>
                </a:lnTo>
                <a:lnTo>
                  <a:pt x="66" y="2523"/>
                </a:lnTo>
                <a:lnTo>
                  <a:pt x="22" y="3664"/>
                </a:lnTo>
                <a:lnTo>
                  <a:pt x="0" y="4783"/>
                </a:lnTo>
                <a:lnTo>
                  <a:pt x="44" y="5923"/>
                </a:lnTo>
                <a:lnTo>
                  <a:pt x="110" y="7042"/>
                </a:lnTo>
                <a:lnTo>
                  <a:pt x="242" y="8161"/>
                </a:lnTo>
                <a:lnTo>
                  <a:pt x="417" y="9279"/>
                </a:lnTo>
                <a:lnTo>
                  <a:pt x="636" y="10398"/>
                </a:lnTo>
                <a:lnTo>
                  <a:pt x="900" y="11495"/>
                </a:lnTo>
                <a:lnTo>
                  <a:pt x="1185" y="12570"/>
                </a:lnTo>
                <a:lnTo>
                  <a:pt x="1426" y="13337"/>
                </a:lnTo>
                <a:lnTo>
                  <a:pt x="1689" y="14083"/>
                </a:lnTo>
                <a:lnTo>
                  <a:pt x="1974" y="14829"/>
                </a:lnTo>
                <a:lnTo>
                  <a:pt x="2282" y="15575"/>
                </a:lnTo>
                <a:lnTo>
                  <a:pt x="2611" y="16321"/>
                </a:lnTo>
                <a:lnTo>
                  <a:pt x="2962" y="17045"/>
                </a:lnTo>
                <a:lnTo>
                  <a:pt x="3313" y="17747"/>
                </a:lnTo>
                <a:lnTo>
                  <a:pt x="3685" y="18448"/>
                </a:lnTo>
                <a:lnTo>
                  <a:pt x="4080" y="19150"/>
                </a:lnTo>
                <a:lnTo>
                  <a:pt x="4497" y="19830"/>
                </a:lnTo>
                <a:lnTo>
                  <a:pt x="4936" y="20510"/>
                </a:lnTo>
                <a:lnTo>
                  <a:pt x="5374" y="21190"/>
                </a:lnTo>
                <a:lnTo>
                  <a:pt x="5835" y="21848"/>
                </a:lnTo>
                <a:lnTo>
                  <a:pt x="6318" y="22485"/>
                </a:lnTo>
                <a:lnTo>
                  <a:pt x="6800" y="23121"/>
                </a:lnTo>
                <a:lnTo>
                  <a:pt x="7305" y="23735"/>
                </a:lnTo>
                <a:lnTo>
                  <a:pt x="7831" y="24349"/>
                </a:lnTo>
                <a:lnTo>
                  <a:pt x="8380" y="24963"/>
                </a:lnTo>
                <a:lnTo>
                  <a:pt x="8928" y="25556"/>
                </a:lnTo>
                <a:lnTo>
                  <a:pt x="9476" y="26126"/>
                </a:lnTo>
                <a:lnTo>
                  <a:pt x="10047" y="26696"/>
                </a:lnTo>
                <a:lnTo>
                  <a:pt x="10639" y="27245"/>
                </a:lnTo>
                <a:lnTo>
                  <a:pt x="11231" y="27793"/>
                </a:lnTo>
                <a:lnTo>
                  <a:pt x="11845" y="28319"/>
                </a:lnTo>
                <a:lnTo>
                  <a:pt x="12460" y="28846"/>
                </a:lnTo>
                <a:lnTo>
                  <a:pt x="13096" y="29350"/>
                </a:lnTo>
                <a:lnTo>
                  <a:pt x="13732" y="29833"/>
                </a:lnTo>
                <a:lnTo>
                  <a:pt x="14390" y="30316"/>
                </a:lnTo>
                <a:lnTo>
                  <a:pt x="15048" y="30776"/>
                </a:lnTo>
                <a:lnTo>
                  <a:pt x="15706" y="31237"/>
                </a:lnTo>
                <a:lnTo>
                  <a:pt x="16386" y="31676"/>
                </a:lnTo>
                <a:lnTo>
                  <a:pt x="17066" y="32092"/>
                </a:lnTo>
                <a:lnTo>
                  <a:pt x="17768" y="32509"/>
                </a:lnTo>
                <a:lnTo>
                  <a:pt x="18470" y="32904"/>
                </a:lnTo>
                <a:lnTo>
                  <a:pt x="19172" y="33277"/>
                </a:lnTo>
                <a:lnTo>
                  <a:pt x="19874" y="33650"/>
                </a:lnTo>
                <a:lnTo>
                  <a:pt x="20598" y="34023"/>
                </a:lnTo>
                <a:lnTo>
                  <a:pt x="21322" y="34352"/>
                </a:lnTo>
                <a:lnTo>
                  <a:pt x="22045" y="34681"/>
                </a:lnTo>
                <a:lnTo>
                  <a:pt x="22791" y="35010"/>
                </a:lnTo>
                <a:lnTo>
                  <a:pt x="23537" y="35317"/>
                </a:lnTo>
                <a:lnTo>
                  <a:pt x="24283" y="35602"/>
                </a:lnTo>
                <a:lnTo>
                  <a:pt x="25774" y="36172"/>
                </a:lnTo>
                <a:lnTo>
                  <a:pt x="27310" y="36677"/>
                </a:lnTo>
                <a:lnTo>
                  <a:pt x="28845" y="37138"/>
                </a:lnTo>
                <a:lnTo>
                  <a:pt x="30403" y="37554"/>
                </a:lnTo>
                <a:lnTo>
                  <a:pt x="31960" y="37927"/>
                </a:lnTo>
                <a:lnTo>
                  <a:pt x="33540" y="38256"/>
                </a:lnTo>
                <a:lnTo>
                  <a:pt x="35141" y="38541"/>
                </a:lnTo>
                <a:lnTo>
                  <a:pt x="36720" y="38805"/>
                </a:lnTo>
                <a:lnTo>
                  <a:pt x="38322" y="39002"/>
                </a:lnTo>
                <a:lnTo>
                  <a:pt x="39923" y="39178"/>
                </a:lnTo>
                <a:lnTo>
                  <a:pt x="41524" y="39331"/>
                </a:lnTo>
                <a:lnTo>
                  <a:pt x="42489" y="39397"/>
                </a:lnTo>
                <a:lnTo>
                  <a:pt x="43454" y="39441"/>
                </a:lnTo>
                <a:lnTo>
                  <a:pt x="44420" y="39485"/>
                </a:lnTo>
                <a:lnTo>
                  <a:pt x="45385" y="39507"/>
                </a:lnTo>
                <a:lnTo>
                  <a:pt x="47315" y="39507"/>
                </a:lnTo>
                <a:lnTo>
                  <a:pt x="48280" y="39485"/>
                </a:lnTo>
                <a:lnTo>
                  <a:pt x="49245" y="39441"/>
                </a:lnTo>
                <a:lnTo>
                  <a:pt x="50211" y="39397"/>
                </a:lnTo>
                <a:lnTo>
                  <a:pt x="51176" y="39331"/>
                </a:lnTo>
                <a:lnTo>
                  <a:pt x="52119" y="39243"/>
                </a:lnTo>
                <a:lnTo>
                  <a:pt x="53084" y="39156"/>
                </a:lnTo>
                <a:lnTo>
                  <a:pt x="54049" y="39046"/>
                </a:lnTo>
                <a:lnTo>
                  <a:pt x="54993" y="38914"/>
                </a:lnTo>
                <a:lnTo>
                  <a:pt x="55958" y="38761"/>
                </a:lnTo>
                <a:lnTo>
                  <a:pt x="56901" y="38607"/>
                </a:lnTo>
                <a:lnTo>
                  <a:pt x="57844" y="38410"/>
                </a:lnTo>
                <a:lnTo>
                  <a:pt x="58765" y="38212"/>
                </a:lnTo>
                <a:lnTo>
                  <a:pt x="59709" y="37993"/>
                </a:lnTo>
                <a:lnTo>
                  <a:pt x="60630" y="37752"/>
                </a:lnTo>
                <a:lnTo>
                  <a:pt x="61551" y="37510"/>
                </a:lnTo>
                <a:lnTo>
                  <a:pt x="62473" y="37225"/>
                </a:lnTo>
                <a:lnTo>
                  <a:pt x="63372" y="36940"/>
                </a:lnTo>
                <a:lnTo>
                  <a:pt x="64271" y="36633"/>
                </a:lnTo>
                <a:lnTo>
                  <a:pt x="65171" y="36282"/>
                </a:lnTo>
                <a:lnTo>
                  <a:pt x="66048" y="35931"/>
                </a:lnTo>
                <a:lnTo>
                  <a:pt x="66925" y="35558"/>
                </a:lnTo>
                <a:lnTo>
                  <a:pt x="67803" y="35163"/>
                </a:lnTo>
                <a:lnTo>
                  <a:pt x="68658" y="34747"/>
                </a:lnTo>
                <a:lnTo>
                  <a:pt x="69492" y="34330"/>
                </a:lnTo>
                <a:lnTo>
                  <a:pt x="70325" y="33869"/>
                </a:lnTo>
                <a:lnTo>
                  <a:pt x="71159" y="33387"/>
                </a:lnTo>
                <a:lnTo>
                  <a:pt x="7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0" y="0"/>
            <a:ext cx="1746100" cy="1611725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25"/>
          <p:cNvSpPr/>
          <p:nvPr/>
        </p:nvSpPr>
        <p:spPr>
          <a:xfrm>
            <a:off x="2409530" y="45775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4" name="Google Shape;2224;p25"/>
          <p:cNvGrpSpPr/>
          <p:nvPr/>
        </p:nvGrpSpPr>
        <p:grpSpPr>
          <a:xfrm>
            <a:off x="8487914" y="1286674"/>
            <a:ext cx="481114" cy="418032"/>
            <a:chOff x="4126775" y="1402700"/>
            <a:chExt cx="849425" cy="738050"/>
          </a:xfrm>
        </p:grpSpPr>
        <p:sp>
          <p:nvSpPr>
            <p:cNvPr id="2225" name="Google Shape;2225;p25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5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5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5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5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5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5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25"/>
          <p:cNvGrpSpPr/>
          <p:nvPr/>
        </p:nvGrpSpPr>
        <p:grpSpPr>
          <a:xfrm>
            <a:off x="193165" y="3647807"/>
            <a:ext cx="406962" cy="269789"/>
            <a:chOff x="1360000" y="2360700"/>
            <a:chExt cx="481100" cy="318900"/>
          </a:xfrm>
        </p:grpSpPr>
        <p:sp>
          <p:nvSpPr>
            <p:cNvPr id="2237" name="Google Shape;2237;p25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25"/>
          <p:cNvGrpSpPr/>
          <p:nvPr/>
        </p:nvGrpSpPr>
        <p:grpSpPr>
          <a:xfrm>
            <a:off x="8052000" y="225275"/>
            <a:ext cx="757550" cy="809223"/>
            <a:chOff x="7402113" y="2596025"/>
            <a:chExt cx="757550" cy="809223"/>
          </a:xfrm>
        </p:grpSpPr>
        <p:sp>
          <p:nvSpPr>
            <p:cNvPr id="2241" name="Google Shape;2241;p25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5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5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5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5"/>
          <p:cNvGrpSpPr/>
          <p:nvPr/>
        </p:nvGrpSpPr>
        <p:grpSpPr>
          <a:xfrm>
            <a:off x="234029" y="4326109"/>
            <a:ext cx="704004" cy="701867"/>
            <a:chOff x="4471075" y="334225"/>
            <a:chExt cx="601250" cy="599425"/>
          </a:xfrm>
        </p:grpSpPr>
        <p:sp>
          <p:nvSpPr>
            <p:cNvPr id="2286" name="Google Shape;2286;p25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5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26"/>
          <p:cNvSpPr/>
          <p:nvPr/>
        </p:nvSpPr>
        <p:spPr>
          <a:xfrm flipH="1">
            <a:off x="6495025" y="0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26"/>
          <p:cNvSpPr/>
          <p:nvPr/>
        </p:nvSpPr>
        <p:spPr>
          <a:xfrm rot="10800000" flipH="1">
            <a:off x="0" y="3578075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3" name="Google Shape;2303;p26"/>
          <p:cNvGrpSpPr/>
          <p:nvPr/>
        </p:nvGrpSpPr>
        <p:grpSpPr>
          <a:xfrm>
            <a:off x="8052009" y="4368834"/>
            <a:ext cx="757553" cy="461181"/>
            <a:chOff x="4910100" y="4618225"/>
            <a:chExt cx="1410450" cy="858650"/>
          </a:xfrm>
        </p:grpSpPr>
        <p:sp>
          <p:nvSpPr>
            <p:cNvPr id="2304" name="Google Shape;2304;p26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3" name="Google Shape;2313;p26"/>
          <p:cNvGrpSpPr/>
          <p:nvPr/>
        </p:nvGrpSpPr>
        <p:grpSpPr>
          <a:xfrm>
            <a:off x="189125" y="1210625"/>
            <a:ext cx="598475" cy="563375"/>
            <a:chOff x="5732700" y="268150"/>
            <a:chExt cx="598475" cy="563375"/>
          </a:xfrm>
        </p:grpSpPr>
        <p:sp>
          <p:nvSpPr>
            <p:cNvPr id="2314" name="Google Shape;2314;p26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26"/>
          <p:cNvGrpSpPr/>
          <p:nvPr/>
        </p:nvGrpSpPr>
        <p:grpSpPr>
          <a:xfrm flipH="1">
            <a:off x="189125" y="163375"/>
            <a:ext cx="757550" cy="809223"/>
            <a:chOff x="7402113" y="2596025"/>
            <a:chExt cx="757550" cy="809223"/>
          </a:xfrm>
        </p:grpSpPr>
        <p:sp>
          <p:nvSpPr>
            <p:cNvPr id="2328" name="Google Shape;2328;p26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6"/>
          <p:cNvGrpSpPr/>
          <p:nvPr/>
        </p:nvGrpSpPr>
        <p:grpSpPr>
          <a:xfrm>
            <a:off x="5019203" y="4274799"/>
            <a:ext cx="1256167" cy="865198"/>
            <a:chOff x="9429615" y="3446049"/>
            <a:chExt cx="1256167" cy="865198"/>
          </a:xfrm>
        </p:grpSpPr>
        <p:sp>
          <p:nvSpPr>
            <p:cNvPr id="2373" name="Google Shape;2373;p26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extrusionOk="0">
                  <a:moveTo>
                    <a:pt x="2921" y="1"/>
                  </a:move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fill="none" extrusionOk="0">
                  <a:moveTo>
                    <a:pt x="9576" y="167"/>
                  </a:move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lnTo>
                    <a:pt x="4788" y="1"/>
                  </a:lnTo>
                  <a:lnTo>
                    <a:pt x="4788" y="1"/>
                  </a:lnTo>
                  <a:lnTo>
                    <a:pt x="2921" y="1"/>
                  </a:ln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9803526" y="3919306"/>
              <a:ext cx="464810" cy="11419"/>
            </a:xfrm>
            <a:custGeom>
              <a:avLst/>
              <a:gdLst/>
              <a:ahLst/>
              <a:cxnLst/>
              <a:rect l="l" t="t" r="r" b="b"/>
              <a:pathLst>
                <a:path w="9077" h="223" extrusionOk="0">
                  <a:moveTo>
                    <a:pt x="998" y="1"/>
                  </a:moveTo>
                  <a:lnTo>
                    <a:pt x="998" y="130"/>
                  </a:lnTo>
                  <a:lnTo>
                    <a:pt x="296" y="93"/>
                  </a:lnTo>
                  <a:lnTo>
                    <a:pt x="296" y="38"/>
                  </a:lnTo>
                  <a:lnTo>
                    <a:pt x="74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93" y="130"/>
                  </a:lnTo>
                  <a:lnTo>
                    <a:pt x="351" y="167"/>
                  </a:lnTo>
                  <a:lnTo>
                    <a:pt x="1331" y="204"/>
                  </a:lnTo>
                  <a:lnTo>
                    <a:pt x="2773" y="223"/>
                  </a:lnTo>
                  <a:lnTo>
                    <a:pt x="6304" y="223"/>
                  </a:lnTo>
                  <a:lnTo>
                    <a:pt x="7746" y="204"/>
                  </a:lnTo>
                  <a:lnTo>
                    <a:pt x="8707" y="167"/>
                  </a:lnTo>
                  <a:lnTo>
                    <a:pt x="8984" y="130"/>
                  </a:lnTo>
                  <a:lnTo>
                    <a:pt x="9039" y="112"/>
                  </a:lnTo>
                  <a:lnTo>
                    <a:pt x="9076" y="93"/>
                  </a:lnTo>
                  <a:lnTo>
                    <a:pt x="9058" y="93"/>
                  </a:lnTo>
                  <a:lnTo>
                    <a:pt x="9003" y="75"/>
                  </a:lnTo>
                  <a:lnTo>
                    <a:pt x="8818" y="56"/>
                  </a:lnTo>
                  <a:lnTo>
                    <a:pt x="8152" y="1"/>
                  </a:lnTo>
                  <a:lnTo>
                    <a:pt x="8208" y="75"/>
                  </a:lnTo>
                  <a:lnTo>
                    <a:pt x="7394" y="112"/>
                  </a:lnTo>
                  <a:lnTo>
                    <a:pt x="6525" y="130"/>
                  </a:lnTo>
                  <a:lnTo>
                    <a:pt x="5620" y="149"/>
                  </a:lnTo>
                  <a:lnTo>
                    <a:pt x="4677" y="167"/>
                  </a:lnTo>
                  <a:lnTo>
                    <a:pt x="3346" y="149"/>
                  </a:lnTo>
                  <a:lnTo>
                    <a:pt x="2071" y="112"/>
                  </a:lnTo>
                  <a:lnTo>
                    <a:pt x="2071" y="167"/>
                  </a:lnTo>
                  <a:lnTo>
                    <a:pt x="1368" y="130"/>
                  </a:lnTo>
                  <a:lnTo>
                    <a:pt x="1368" y="93"/>
                  </a:lnTo>
                  <a:lnTo>
                    <a:pt x="1054" y="7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9870709" y="3446049"/>
              <a:ext cx="154339" cy="181787"/>
            </a:xfrm>
            <a:custGeom>
              <a:avLst/>
              <a:gdLst/>
              <a:ahLst/>
              <a:cxnLst/>
              <a:rect l="l" t="t" r="r" b="b"/>
              <a:pathLst>
                <a:path w="3014" h="3550" extrusionOk="0">
                  <a:moveTo>
                    <a:pt x="1" y="0"/>
                  </a:moveTo>
                  <a:lnTo>
                    <a:pt x="38" y="222"/>
                  </a:lnTo>
                  <a:lnTo>
                    <a:pt x="112" y="444"/>
                  </a:lnTo>
                  <a:lnTo>
                    <a:pt x="185" y="666"/>
                  </a:lnTo>
                  <a:lnTo>
                    <a:pt x="278" y="906"/>
                  </a:lnTo>
                  <a:lnTo>
                    <a:pt x="389" y="1128"/>
                  </a:lnTo>
                  <a:lnTo>
                    <a:pt x="537" y="1368"/>
                  </a:lnTo>
                  <a:lnTo>
                    <a:pt x="703" y="1590"/>
                  </a:lnTo>
                  <a:lnTo>
                    <a:pt x="869" y="1830"/>
                  </a:lnTo>
                  <a:lnTo>
                    <a:pt x="1054" y="2033"/>
                  </a:lnTo>
                  <a:lnTo>
                    <a:pt x="1258" y="2237"/>
                  </a:lnTo>
                  <a:lnTo>
                    <a:pt x="1498" y="2422"/>
                  </a:lnTo>
                  <a:lnTo>
                    <a:pt x="1738" y="2625"/>
                  </a:lnTo>
                  <a:lnTo>
                    <a:pt x="2274" y="3050"/>
                  </a:lnTo>
                  <a:lnTo>
                    <a:pt x="2570" y="3290"/>
                  </a:lnTo>
                  <a:lnTo>
                    <a:pt x="2866" y="3549"/>
                  </a:lnTo>
                  <a:lnTo>
                    <a:pt x="2958" y="3124"/>
                  </a:lnTo>
                  <a:lnTo>
                    <a:pt x="3014" y="2736"/>
                  </a:lnTo>
                  <a:lnTo>
                    <a:pt x="3014" y="2366"/>
                  </a:lnTo>
                  <a:lnTo>
                    <a:pt x="2977" y="2033"/>
                  </a:lnTo>
                  <a:lnTo>
                    <a:pt x="2921" y="1738"/>
                  </a:lnTo>
                  <a:lnTo>
                    <a:pt x="2810" y="1460"/>
                  </a:lnTo>
                  <a:lnTo>
                    <a:pt x="2663" y="1202"/>
                  </a:lnTo>
                  <a:lnTo>
                    <a:pt x="2496" y="980"/>
                  </a:lnTo>
                  <a:lnTo>
                    <a:pt x="2293" y="776"/>
                  </a:lnTo>
                  <a:lnTo>
                    <a:pt x="2053" y="610"/>
                  </a:lnTo>
                  <a:lnTo>
                    <a:pt x="1775" y="444"/>
                  </a:lnTo>
                  <a:lnTo>
                    <a:pt x="1479" y="314"/>
                  </a:lnTo>
                  <a:lnTo>
                    <a:pt x="1147" y="203"/>
                  </a:lnTo>
                  <a:lnTo>
                    <a:pt x="796" y="111"/>
                  </a:lnTo>
                  <a:lnTo>
                    <a:pt x="40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9909524" y="3474418"/>
              <a:ext cx="120286" cy="430757"/>
            </a:xfrm>
            <a:custGeom>
              <a:avLst/>
              <a:gdLst/>
              <a:ahLst/>
              <a:cxnLst/>
              <a:rect l="l" t="t" r="r" b="b"/>
              <a:pathLst>
                <a:path w="2349" h="8412" extrusionOk="0">
                  <a:moveTo>
                    <a:pt x="1" y="1"/>
                  </a:moveTo>
                  <a:lnTo>
                    <a:pt x="315" y="333"/>
                  </a:lnTo>
                  <a:lnTo>
                    <a:pt x="629" y="666"/>
                  </a:lnTo>
                  <a:lnTo>
                    <a:pt x="943" y="1017"/>
                  </a:lnTo>
                  <a:lnTo>
                    <a:pt x="1221" y="1387"/>
                  </a:lnTo>
                  <a:lnTo>
                    <a:pt x="1461" y="1775"/>
                  </a:lnTo>
                  <a:lnTo>
                    <a:pt x="1701" y="2163"/>
                  </a:lnTo>
                  <a:lnTo>
                    <a:pt x="1905" y="2552"/>
                  </a:lnTo>
                  <a:lnTo>
                    <a:pt x="1997" y="2773"/>
                  </a:lnTo>
                  <a:lnTo>
                    <a:pt x="2034" y="2884"/>
                  </a:lnTo>
                  <a:lnTo>
                    <a:pt x="2052" y="3014"/>
                  </a:lnTo>
                  <a:lnTo>
                    <a:pt x="2089" y="3346"/>
                  </a:lnTo>
                  <a:lnTo>
                    <a:pt x="2126" y="3753"/>
                  </a:lnTo>
                  <a:lnTo>
                    <a:pt x="2145" y="4603"/>
                  </a:lnTo>
                  <a:lnTo>
                    <a:pt x="2145" y="5103"/>
                  </a:lnTo>
                  <a:lnTo>
                    <a:pt x="2108" y="5583"/>
                  </a:lnTo>
                  <a:lnTo>
                    <a:pt x="2034" y="6526"/>
                  </a:lnTo>
                  <a:lnTo>
                    <a:pt x="1960" y="7450"/>
                  </a:lnTo>
                  <a:lnTo>
                    <a:pt x="1923" y="7931"/>
                  </a:lnTo>
                  <a:lnTo>
                    <a:pt x="1923" y="8411"/>
                  </a:lnTo>
                  <a:lnTo>
                    <a:pt x="2348" y="8411"/>
                  </a:lnTo>
                  <a:lnTo>
                    <a:pt x="2293" y="7709"/>
                  </a:lnTo>
                  <a:lnTo>
                    <a:pt x="2256" y="7062"/>
                  </a:lnTo>
                  <a:lnTo>
                    <a:pt x="2237" y="6766"/>
                  </a:lnTo>
                  <a:lnTo>
                    <a:pt x="2256" y="6489"/>
                  </a:lnTo>
                  <a:lnTo>
                    <a:pt x="2293" y="5879"/>
                  </a:lnTo>
                  <a:lnTo>
                    <a:pt x="2311" y="5140"/>
                  </a:lnTo>
                  <a:lnTo>
                    <a:pt x="2293" y="4419"/>
                  </a:lnTo>
                  <a:lnTo>
                    <a:pt x="2274" y="4123"/>
                  </a:lnTo>
                  <a:lnTo>
                    <a:pt x="2256" y="3901"/>
                  </a:lnTo>
                  <a:lnTo>
                    <a:pt x="2237" y="3550"/>
                  </a:lnTo>
                  <a:lnTo>
                    <a:pt x="2200" y="3236"/>
                  </a:lnTo>
                  <a:lnTo>
                    <a:pt x="2145" y="2940"/>
                  </a:lnTo>
                  <a:lnTo>
                    <a:pt x="2145" y="2884"/>
                  </a:lnTo>
                  <a:lnTo>
                    <a:pt x="2089" y="2736"/>
                  </a:lnTo>
                  <a:lnTo>
                    <a:pt x="1997" y="2478"/>
                  </a:lnTo>
                  <a:lnTo>
                    <a:pt x="1812" y="2108"/>
                  </a:lnTo>
                  <a:lnTo>
                    <a:pt x="1590" y="1701"/>
                  </a:lnTo>
                  <a:lnTo>
                    <a:pt x="1461" y="1498"/>
                  </a:lnTo>
                  <a:lnTo>
                    <a:pt x="1331" y="1313"/>
                  </a:lnTo>
                  <a:lnTo>
                    <a:pt x="1036" y="943"/>
                  </a:lnTo>
                  <a:lnTo>
                    <a:pt x="721" y="592"/>
                  </a:lnTo>
                  <a:lnTo>
                    <a:pt x="555" y="426"/>
                  </a:lnTo>
                  <a:lnTo>
                    <a:pt x="389" y="278"/>
                  </a:lnTo>
                  <a:lnTo>
                    <a:pt x="204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9988075" y="3605047"/>
              <a:ext cx="196022" cy="109840"/>
            </a:xfrm>
            <a:custGeom>
              <a:avLst/>
              <a:gdLst/>
              <a:ahLst/>
              <a:cxnLst/>
              <a:rect l="l" t="t" r="r" b="b"/>
              <a:pathLst>
                <a:path w="3828" h="2145" extrusionOk="0">
                  <a:moveTo>
                    <a:pt x="1757" y="1"/>
                  </a:moveTo>
                  <a:lnTo>
                    <a:pt x="1609" y="19"/>
                  </a:lnTo>
                  <a:lnTo>
                    <a:pt x="1461" y="38"/>
                  </a:lnTo>
                  <a:lnTo>
                    <a:pt x="1350" y="75"/>
                  </a:lnTo>
                  <a:lnTo>
                    <a:pt x="1239" y="130"/>
                  </a:lnTo>
                  <a:lnTo>
                    <a:pt x="1128" y="185"/>
                  </a:lnTo>
                  <a:lnTo>
                    <a:pt x="1036" y="259"/>
                  </a:lnTo>
                  <a:lnTo>
                    <a:pt x="888" y="407"/>
                  </a:lnTo>
                  <a:lnTo>
                    <a:pt x="796" y="574"/>
                  </a:lnTo>
                  <a:lnTo>
                    <a:pt x="722" y="703"/>
                  </a:lnTo>
                  <a:lnTo>
                    <a:pt x="666" y="832"/>
                  </a:lnTo>
                  <a:lnTo>
                    <a:pt x="500" y="888"/>
                  </a:lnTo>
                  <a:lnTo>
                    <a:pt x="352" y="962"/>
                  </a:lnTo>
                  <a:lnTo>
                    <a:pt x="186" y="1036"/>
                  </a:lnTo>
                  <a:lnTo>
                    <a:pt x="56" y="1128"/>
                  </a:lnTo>
                  <a:lnTo>
                    <a:pt x="19" y="1184"/>
                  </a:lnTo>
                  <a:lnTo>
                    <a:pt x="1" y="1221"/>
                  </a:lnTo>
                  <a:lnTo>
                    <a:pt x="1" y="1276"/>
                  </a:lnTo>
                  <a:lnTo>
                    <a:pt x="38" y="1313"/>
                  </a:lnTo>
                  <a:lnTo>
                    <a:pt x="112" y="1350"/>
                  </a:lnTo>
                  <a:lnTo>
                    <a:pt x="204" y="1387"/>
                  </a:lnTo>
                  <a:lnTo>
                    <a:pt x="537" y="1442"/>
                  </a:lnTo>
                  <a:lnTo>
                    <a:pt x="981" y="1516"/>
                  </a:lnTo>
                  <a:lnTo>
                    <a:pt x="2108" y="1683"/>
                  </a:lnTo>
                  <a:lnTo>
                    <a:pt x="2663" y="1794"/>
                  </a:lnTo>
                  <a:lnTo>
                    <a:pt x="3180" y="1905"/>
                  </a:lnTo>
                  <a:lnTo>
                    <a:pt x="3384" y="1960"/>
                  </a:lnTo>
                  <a:lnTo>
                    <a:pt x="3568" y="2016"/>
                  </a:lnTo>
                  <a:lnTo>
                    <a:pt x="3716" y="2089"/>
                  </a:lnTo>
                  <a:lnTo>
                    <a:pt x="3827" y="2145"/>
                  </a:lnTo>
                  <a:lnTo>
                    <a:pt x="3827" y="2145"/>
                  </a:lnTo>
                  <a:lnTo>
                    <a:pt x="3790" y="2052"/>
                  </a:lnTo>
                  <a:lnTo>
                    <a:pt x="3698" y="1812"/>
                  </a:lnTo>
                  <a:lnTo>
                    <a:pt x="3550" y="1461"/>
                  </a:lnTo>
                  <a:lnTo>
                    <a:pt x="3458" y="1276"/>
                  </a:lnTo>
                  <a:lnTo>
                    <a:pt x="3347" y="1073"/>
                  </a:lnTo>
                  <a:lnTo>
                    <a:pt x="3199" y="869"/>
                  </a:lnTo>
                  <a:lnTo>
                    <a:pt x="3051" y="685"/>
                  </a:lnTo>
                  <a:lnTo>
                    <a:pt x="2885" y="500"/>
                  </a:lnTo>
                  <a:lnTo>
                    <a:pt x="2700" y="333"/>
                  </a:lnTo>
                  <a:lnTo>
                    <a:pt x="2496" y="204"/>
                  </a:lnTo>
                  <a:lnTo>
                    <a:pt x="2275" y="93"/>
                  </a:lnTo>
                  <a:lnTo>
                    <a:pt x="2145" y="56"/>
                  </a:lnTo>
                  <a:lnTo>
                    <a:pt x="2016" y="19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10160385" y="3662809"/>
              <a:ext cx="20841" cy="44551"/>
            </a:xfrm>
            <a:custGeom>
              <a:avLst/>
              <a:gdLst/>
              <a:ahLst/>
              <a:cxnLst/>
              <a:rect l="l" t="t" r="r" b="b"/>
              <a:pathLst>
                <a:path w="407" h="870" extrusionOk="0">
                  <a:moveTo>
                    <a:pt x="0" y="0"/>
                  </a:moveTo>
                  <a:lnTo>
                    <a:pt x="148" y="259"/>
                  </a:lnTo>
                  <a:lnTo>
                    <a:pt x="259" y="499"/>
                  </a:lnTo>
                  <a:lnTo>
                    <a:pt x="407" y="869"/>
                  </a:lnTo>
                  <a:lnTo>
                    <a:pt x="259" y="481"/>
                  </a:lnTo>
                  <a:lnTo>
                    <a:pt x="14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10141439" y="3637257"/>
              <a:ext cx="42656" cy="77631"/>
            </a:xfrm>
            <a:custGeom>
              <a:avLst/>
              <a:gdLst/>
              <a:ahLst/>
              <a:cxnLst/>
              <a:rect l="l" t="t" r="r" b="b"/>
              <a:pathLst>
                <a:path w="833" h="15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" y="240"/>
                  </a:lnTo>
                  <a:lnTo>
                    <a:pt x="370" y="499"/>
                  </a:lnTo>
                  <a:lnTo>
                    <a:pt x="518" y="740"/>
                  </a:lnTo>
                  <a:lnTo>
                    <a:pt x="629" y="980"/>
                  </a:lnTo>
                  <a:lnTo>
                    <a:pt x="777" y="1368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777" y="1368"/>
                  </a:lnTo>
                  <a:lnTo>
                    <a:pt x="629" y="998"/>
                  </a:lnTo>
                  <a:lnTo>
                    <a:pt x="518" y="758"/>
                  </a:lnTo>
                  <a:lnTo>
                    <a:pt x="370" y="499"/>
                  </a:lnTo>
                  <a:lnTo>
                    <a:pt x="20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10138571" y="3633467"/>
              <a:ext cx="2919" cy="3841"/>
            </a:xfrm>
            <a:custGeom>
              <a:avLst/>
              <a:gdLst/>
              <a:ahLst/>
              <a:cxnLst/>
              <a:rect l="l" t="t" r="r" b="b"/>
              <a:pathLst>
                <a:path w="57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10138571" y="363346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10030679" y="36296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10082756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10030679" y="3605047"/>
              <a:ext cx="43578" cy="24682"/>
            </a:xfrm>
            <a:custGeom>
              <a:avLst/>
              <a:gdLst/>
              <a:ahLst/>
              <a:cxnLst/>
              <a:rect l="l" t="t" r="r" b="b"/>
              <a:pathLst>
                <a:path w="851" h="482" fill="none" extrusionOk="0">
                  <a:moveTo>
                    <a:pt x="851" y="1"/>
                  </a:moveTo>
                  <a:lnTo>
                    <a:pt x="851" y="1"/>
                  </a:lnTo>
                  <a:lnTo>
                    <a:pt x="703" y="19"/>
                  </a:lnTo>
                  <a:lnTo>
                    <a:pt x="574" y="56"/>
                  </a:lnTo>
                  <a:lnTo>
                    <a:pt x="444" y="112"/>
                  </a:lnTo>
                  <a:lnTo>
                    <a:pt x="333" y="167"/>
                  </a:lnTo>
                  <a:lnTo>
                    <a:pt x="241" y="241"/>
                  </a:lnTo>
                  <a:lnTo>
                    <a:pt x="149" y="315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49" y="315"/>
                  </a:lnTo>
                  <a:lnTo>
                    <a:pt x="241" y="241"/>
                  </a:lnTo>
                  <a:lnTo>
                    <a:pt x="333" y="167"/>
                  </a:lnTo>
                  <a:lnTo>
                    <a:pt x="444" y="112"/>
                  </a:lnTo>
                  <a:lnTo>
                    <a:pt x="574" y="56"/>
                  </a:lnTo>
                  <a:lnTo>
                    <a:pt x="703" y="19"/>
                  </a:lnTo>
                  <a:lnTo>
                    <a:pt x="8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10075178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10078967" y="3605047"/>
              <a:ext cx="2868" cy="51"/>
            </a:xfrm>
            <a:custGeom>
              <a:avLst/>
              <a:gdLst/>
              <a:ahLst/>
              <a:cxnLst/>
              <a:rect l="l" t="t" r="r" b="b"/>
              <a:pathLst>
                <a:path w="5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10077072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extrusionOk="0">
                  <a:moveTo>
                    <a:pt x="1017" y="1"/>
                  </a:move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fill="none" extrusionOk="0">
                  <a:moveTo>
                    <a:pt x="1091" y="1"/>
                  </a:move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17" y="1"/>
                  </a:lnTo>
                  <a:lnTo>
                    <a:pt x="1017" y="1"/>
                  </a:ln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65" y="1"/>
                  </a:lnTo>
                  <a:lnTo>
                    <a:pt x="1165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091" y="1"/>
                  </a:lnTo>
                  <a:lnTo>
                    <a:pt x="109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10018389" y="3638178"/>
              <a:ext cx="135393" cy="46445"/>
            </a:xfrm>
            <a:custGeom>
              <a:avLst/>
              <a:gdLst/>
              <a:ahLst/>
              <a:cxnLst/>
              <a:rect l="l" t="t" r="r" b="b"/>
              <a:pathLst>
                <a:path w="2644" h="907" extrusionOk="0">
                  <a:moveTo>
                    <a:pt x="536" y="1"/>
                  </a:moveTo>
                  <a:lnTo>
                    <a:pt x="352" y="38"/>
                  </a:lnTo>
                  <a:lnTo>
                    <a:pt x="167" y="93"/>
                  </a:lnTo>
                  <a:lnTo>
                    <a:pt x="0" y="148"/>
                  </a:lnTo>
                  <a:lnTo>
                    <a:pt x="0" y="167"/>
                  </a:lnTo>
                  <a:lnTo>
                    <a:pt x="0" y="185"/>
                  </a:lnTo>
                  <a:lnTo>
                    <a:pt x="19" y="185"/>
                  </a:lnTo>
                  <a:lnTo>
                    <a:pt x="185" y="148"/>
                  </a:lnTo>
                  <a:lnTo>
                    <a:pt x="370" y="112"/>
                  </a:lnTo>
                  <a:lnTo>
                    <a:pt x="536" y="93"/>
                  </a:lnTo>
                  <a:lnTo>
                    <a:pt x="888" y="93"/>
                  </a:lnTo>
                  <a:lnTo>
                    <a:pt x="1054" y="130"/>
                  </a:lnTo>
                  <a:lnTo>
                    <a:pt x="1220" y="167"/>
                  </a:lnTo>
                  <a:lnTo>
                    <a:pt x="1405" y="204"/>
                  </a:lnTo>
                  <a:lnTo>
                    <a:pt x="1553" y="259"/>
                  </a:lnTo>
                  <a:lnTo>
                    <a:pt x="1719" y="333"/>
                  </a:lnTo>
                  <a:lnTo>
                    <a:pt x="2034" y="500"/>
                  </a:lnTo>
                  <a:lnTo>
                    <a:pt x="2329" y="685"/>
                  </a:lnTo>
                  <a:lnTo>
                    <a:pt x="2607" y="906"/>
                  </a:lnTo>
                  <a:lnTo>
                    <a:pt x="2644" y="906"/>
                  </a:lnTo>
                  <a:lnTo>
                    <a:pt x="2644" y="888"/>
                  </a:lnTo>
                  <a:lnTo>
                    <a:pt x="2644" y="869"/>
                  </a:lnTo>
                  <a:lnTo>
                    <a:pt x="2385" y="629"/>
                  </a:lnTo>
                  <a:lnTo>
                    <a:pt x="2089" y="407"/>
                  </a:lnTo>
                  <a:lnTo>
                    <a:pt x="1923" y="315"/>
                  </a:lnTo>
                  <a:lnTo>
                    <a:pt x="1775" y="241"/>
                  </a:lnTo>
                  <a:lnTo>
                    <a:pt x="1609" y="167"/>
                  </a:lnTo>
                  <a:lnTo>
                    <a:pt x="1424" y="93"/>
                  </a:lnTo>
                  <a:lnTo>
                    <a:pt x="1257" y="56"/>
                  </a:lnTo>
                  <a:lnTo>
                    <a:pt x="1072" y="1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extrusionOk="0">
                  <a:moveTo>
                    <a:pt x="3642" y="0"/>
                  </a:move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fill="none" extrusionOk="0">
                  <a:moveTo>
                    <a:pt x="7155" y="1498"/>
                  </a:move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B3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fill="none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9857447" y="3909833"/>
              <a:ext cx="16182" cy="14287"/>
            </a:xfrm>
            <a:custGeom>
              <a:avLst/>
              <a:gdLst/>
              <a:ahLst/>
              <a:cxnLst/>
              <a:rect l="l" t="t" r="r" b="b"/>
              <a:pathLst>
                <a:path w="316" h="279" fill="none" extrusionOk="0">
                  <a:moveTo>
                    <a:pt x="315" y="1"/>
                  </a:moveTo>
                  <a:lnTo>
                    <a:pt x="315" y="1"/>
                  </a:lnTo>
                  <a:lnTo>
                    <a:pt x="93" y="18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315" y="278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0" y="1"/>
                  </a:moveTo>
                  <a:lnTo>
                    <a:pt x="0" y="7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DB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6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fill="none" extrusionOk="0">
                  <a:moveTo>
                    <a:pt x="0" y="1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6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6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fill="none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70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6"/>
            <p:cNvSpPr/>
            <p:nvPr/>
          </p:nvSpPr>
          <p:spPr>
            <a:xfrm>
              <a:off x="9873577" y="3906044"/>
              <a:ext cx="35999" cy="18998"/>
            </a:xfrm>
            <a:custGeom>
              <a:avLst/>
              <a:gdLst/>
              <a:ahLst/>
              <a:cxnLst/>
              <a:rect l="l" t="t" r="r" b="b"/>
              <a:pathLst>
                <a:path w="703" h="371" fill="none" extrusionOk="0">
                  <a:moveTo>
                    <a:pt x="93" y="1"/>
                  </a:moveTo>
                  <a:lnTo>
                    <a:pt x="93" y="1"/>
                  </a:lnTo>
                  <a:lnTo>
                    <a:pt x="0" y="75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703" y="371"/>
                  </a:lnTo>
                  <a:lnTo>
                    <a:pt x="703" y="19"/>
                  </a:lnTo>
                  <a:lnTo>
                    <a:pt x="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6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6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fill="none" extrusionOk="0">
                  <a:moveTo>
                    <a:pt x="19835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6"/>
            <p:cNvSpPr/>
            <p:nvPr/>
          </p:nvSpPr>
          <p:spPr>
            <a:xfrm>
              <a:off x="9429615" y="4292249"/>
              <a:ext cx="1015752" cy="18998"/>
            </a:xfrm>
            <a:custGeom>
              <a:avLst/>
              <a:gdLst/>
              <a:ahLst/>
              <a:cxnLst/>
              <a:rect l="l" t="t" r="r" b="b"/>
              <a:pathLst>
                <a:path w="19836" h="371" extrusionOk="0">
                  <a:moveTo>
                    <a:pt x="0" y="1"/>
                  </a:moveTo>
                  <a:lnTo>
                    <a:pt x="0" y="371"/>
                  </a:lnTo>
                  <a:lnTo>
                    <a:pt x="19835" y="371"/>
                  </a:lnTo>
                  <a:lnTo>
                    <a:pt x="198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6"/>
            <p:cNvSpPr/>
            <p:nvPr/>
          </p:nvSpPr>
          <p:spPr>
            <a:xfrm>
              <a:off x="9429615" y="4141751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37" y="1"/>
                  </a:moveTo>
                  <a:lnTo>
                    <a:pt x="56" y="38"/>
                  </a:lnTo>
                  <a:lnTo>
                    <a:pt x="111" y="130"/>
                  </a:lnTo>
                  <a:lnTo>
                    <a:pt x="148" y="278"/>
                  </a:lnTo>
                  <a:lnTo>
                    <a:pt x="185" y="463"/>
                  </a:lnTo>
                  <a:lnTo>
                    <a:pt x="241" y="925"/>
                  </a:lnTo>
                  <a:lnTo>
                    <a:pt x="259" y="1461"/>
                  </a:lnTo>
                  <a:lnTo>
                    <a:pt x="241" y="2016"/>
                  </a:lnTo>
                  <a:lnTo>
                    <a:pt x="185" y="2478"/>
                  </a:lnTo>
                  <a:lnTo>
                    <a:pt x="148" y="2663"/>
                  </a:lnTo>
                  <a:lnTo>
                    <a:pt x="111" y="2811"/>
                  </a:lnTo>
                  <a:lnTo>
                    <a:pt x="56" y="2903"/>
                  </a:lnTo>
                  <a:lnTo>
                    <a:pt x="37" y="2922"/>
                  </a:lnTo>
                  <a:lnTo>
                    <a:pt x="0" y="2940"/>
                  </a:lnTo>
                  <a:lnTo>
                    <a:pt x="19835" y="2940"/>
                  </a:lnTo>
                  <a:lnTo>
                    <a:pt x="19798" y="2922"/>
                  </a:lnTo>
                  <a:lnTo>
                    <a:pt x="19761" y="2903"/>
                  </a:lnTo>
                  <a:lnTo>
                    <a:pt x="19706" y="2811"/>
                  </a:lnTo>
                  <a:lnTo>
                    <a:pt x="19669" y="2663"/>
                  </a:lnTo>
                  <a:lnTo>
                    <a:pt x="19613" y="2478"/>
                  </a:lnTo>
                  <a:lnTo>
                    <a:pt x="19595" y="2256"/>
                  </a:lnTo>
                  <a:lnTo>
                    <a:pt x="19576" y="2016"/>
                  </a:lnTo>
                  <a:lnTo>
                    <a:pt x="19558" y="1461"/>
                  </a:lnTo>
                  <a:lnTo>
                    <a:pt x="19576" y="925"/>
                  </a:lnTo>
                  <a:lnTo>
                    <a:pt x="19595" y="685"/>
                  </a:lnTo>
                  <a:lnTo>
                    <a:pt x="19613" y="463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1" y="38"/>
                  </a:lnTo>
                  <a:lnTo>
                    <a:pt x="19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6"/>
            <p:cNvSpPr/>
            <p:nvPr/>
          </p:nvSpPr>
          <p:spPr>
            <a:xfrm>
              <a:off x="9441905" y="4181539"/>
              <a:ext cx="233865" cy="4762"/>
            </a:xfrm>
            <a:custGeom>
              <a:avLst/>
              <a:gdLst/>
              <a:ahLst/>
              <a:cxnLst/>
              <a:rect l="l" t="t" r="r" b="b"/>
              <a:pathLst>
                <a:path w="4567" h="93" extrusionOk="0">
                  <a:moveTo>
                    <a:pt x="1" y="0"/>
                  </a:moveTo>
                  <a:lnTo>
                    <a:pt x="1" y="93"/>
                  </a:lnTo>
                  <a:lnTo>
                    <a:pt x="4567" y="93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10107335" y="4214670"/>
              <a:ext cx="323785" cy="4762"/>
            </a:xfrm>
            <a:custGeom>
              <a:avLst/>
              <a:gdLst/>
              <a:ahLst/>
              <a:cxnLst/>
              <a:rect l="l" t="t" r="r" b="b"/>
              <a:pathLst>
                <a:path w="6323" h="93" extrusionOk="0">
                  <a:moveTo>
                    <a:pt x="1" y="0"/>
                  </a:moveTo>
                  <a:lnTo>
                    <a:pt x="1" y="93"/>
                  </a:lnTo>
                  <a:lnTo>
                    <a:pt x="6323" y="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9690872" y="4260091"/>
              <a:ext cx="480890" cy="4762"/>
            </a:xfrm>
            <a:custGeom>
              <a:avLst/>
              <a:gdLst/>
              <a:ahLst/>
              <a:cxnLst/>
              <a:rect l="l" t="t" r="r" b="b"/>
              <a:pathLst>
                <a:path w="9391" h="93" extrusionOk="0">
                  <a:moveTo>
                    <a:pt x="37" y="0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9372" y="93"/>
                  </a:lnTo>
                  <a:lnTo>
                    <a:pt x="9391" y="56"/>
                  </a:lnTo>
                  <a:lnTo>
                    <a:pt x="9372" y="19"/>
                  </a:lnTo>
                  <a:lnTo>
                    <a:pt x="935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9573506" y="4232644"/>
              <a:ext cx="192182" cy="4762"/>
            </a:xfrm>
            <a:custGeom>
              <a:avLst/>
              <a:gdLst/>
              <a:ahLst/>
              <a:cxnLst/>
              <a:rect l="l" t="t" r="r" b="b"/>
              <a:pathLst>
                <a:path w="3753" h="93" extrusionOk="0">
                  <a:moveTo>
                    <a:pt x="0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3716" y="93"/>
                  </a:lnTo>
                  <a:lnTo>
                    <a:pt x="3734" y="74"/>
                  </a:lnTo>
                  <a:lnTo>
                    <a:pt x="3753" y="37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9910497" y="4181539"/>
              <a:ext cx="349338" cy="4762"/>
            </a:xfrm>
            <a:custGeom>
              <a:avLst/>
              <a:gdLst/>
              <a:ahLst/>
              <a:cxnLst/>
              <a:rect l="l" t="t" r="r" b="b"/>
              <a:pathLst>
                <a:path w="6822" h="93" extrusionOk="0">
                  <a:moveTo>
                    <a:pt x="55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19" y="74"/>
                  </a:lnTo>
                  <a:lnTo>
                    <a:pt x="55" y="93"/>
                  </a:lnTo>
                  <a:lnTo>
                    <a:pt x="6766" y="93"/>
                  </a:lnTo>
                  <a:lnTo>
                    <a:pt x="6803" y="74"/>
                  </a:lnTo>
                  <a:lnTo>
                    <a:pt x="6821" y="37"/>
                  </a:lnTo>
                  <a:lnTo>
                    <a:pt x="6803" y="19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1" y="0"/>
                  </a:move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" y="2939"/>
                  </a:lnTo>
                  <a:lnTo>
                    <a:pt x="19835" y="2939"/>
                  </a:lnTo>
                  <a:lnTo>
                    <a:pt x="19835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10153729" y="3953410"/>
              <a:ext cx="61603" cy="150550"/>
            </a:xfrm>
            <a:custGeom>
              <a:avLst/>
              <a:gdLst/>
              <a:ahLst/>
              <a:cxnLst/>
              <a:rect l="l" t="t" r="r" b="b"/>
              <a:pathLst>
                <a:path w="1203" h="2940" extrusionOk="0">
                  <a:moveTo>
                    <a:pt x="537" y="0"/>
                  </a:moveTo>
                  <a:lnTo>
                    <a:pt x="481" y="351"/>
                  </a:lnTo>
                  <a:lnTo>
                    <a:pt x="426" y="777"/>
                  </a:lnTo>
                  <a:lnTo>
                    <a:pt x="888" y="777"/>
                  </a:lnTo>
                  <a:lnTo>
                    <a:pt x="943" y="592"/>
                  </a:lnTo>
                  <a:lnTo>
                    <a:pt x="1017" y="388"/>
                  </a:lnTo>
                  <a:lnTo>
                    <a:pt x="1091" y="204"/>
                  </a:lnTo>
                  <a:lnTo>
                    <a:pt x="1202" y="0"/>
                  </a:lnTo>
                  <a:close/>
                  <a:moveTo>
                    <a:pt x="19" y="869"/>
                  </a:moveTo>
                  <a:lnTo>
                    <a:pt x="1" y="1239"/>
                  </a:lnTo>
                  <a:lnTo>
                    <a:pt x="1" y="1313"/>
                  </a:lnTo>
                  <a:lnTo>
                    <a:pt x="19" y="961"/>
                  </a:lnTo>
                  <a:lnTo>
                    <a:pt x="19" y="888"/>
                  </a:lnTo>
                  <a:lnTo>
                    <a:pt x="19" y="869"/>
                  </a:lnTo>
                  <a:close/>
                  <a:moveTo>
                    <a:pt x="1" y="1608"/>
                  </a:moveTo>
                  <a:lnTo>
                    <a:pt x="1" y="1664"/>
                  </a:lnTo>
                  <a:lnTo>
                    <a:pt x="19" y="1997"/>
                  </a:lnTo>
                  <a:lnTo>
                    <a:pt x="38" y="2329"/>
                  </a:lnTo>
                  <a:lnTo>
                    <a:pt x="19" y="1978"/>
                  </a:lnTo>
                  <a:lnTo>
                    <a:pt x="1" y="1608"/>
                  </a:lnTo>
                  <a:close/>
                  <a:moveTo>
                    <a:pt x="426" y="869"/>
                  </a:moveTo>
                  <a:lnTo>
                    <a:pt x="407" y="1239"/>
                  </a:lnTo>
                  <a:lnTo>
                    <a:pt x="407" y="1608"/>
                  </a:lnTo>
                  <a:lnTo>
                    <a:pt x="426" y="1978"/>
                  </a:lnTo>
                  <a:lnTo>
                    <a:pt x="444" y="2329"/>
                  </a:lnTo>
                  <a:lnTo>
                    <a:pt x="943" y="2329"/>
                  </a:lnTo>
                  <a:lnTo>
                    <a:pt x="888" y="2145"/>
                  </a:lnTo>
                  <a:lnTo>
                    <a:pt x="851" y="1960"/>
                  </a:lnTo>
                  <a:lnTo>
                    <a:pt x="814" y="1775"/>
                  </a:lnTo>
                  <a:lnTo>
                    <a:pt x="814" y="1590"/>
                  </a:lnTo>
                  <a:lnTo>
                    <a:pt x="814" y="1424"/>
                  </a:lnTo>
                  <a:lnTo>
                    <a:pt x="814" y="1239"/>
                  </a:lnTo>
                  <a:lnTo>
                    <a:pt x="833" y="1054"/>
                  </a:lnTo>
                  <a:lnTo>
                    <a:pt x="870" y="869"/>
                  </a:lnTo>
                  <a:close/>
                  <a:moveTo>
                    <a:pt x="444" y="2422"/>
                  </a:moveTo>
                  <a:lnTo>
                    <a:pt x="481" y="2662"/>
                  </a:lnTo>
                  <a:lnTo>
                    <a:pt x="518" y="2865"/>
                  </a:lnTo>
                  <a:lnTo>
                    <a:pt x="518" y="2884"/>
                  </a:lnTo>
                  <a:lnTo>
                    <a:pt x="518" y="2902"/>
                  </a:lnTo>
                  <a:lnTo>
                    <a:pt x="537" y="2902"/>
                  </a:lnTo>
                  <a:lnTo>
                    <a:pt x="537" y="2921"/>
                  </a:lnTo>
                  <a:lnTo>
                    <a:pt x="537" y="2939"/>
                  </a:lnTo>
                  <a:lnTo>
                    <a:pt x="1202" y="2939"/>
                  </a:lnTo>
                  <a:lnTo>
                    <a:pt x="1073" y="2681"/>
                  </a:lnTo>
                  <a:lnTo>
                    <a:pt x="962" y="242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10155623" y="4077383"/>
              <a:ext cx="4814" cy="26577"/>
            </a:xfrm>
            <a:custGeom>
              <a:avLst/>
              <a:gdLst/>
              <a:ahLst/>
              <a:cxnLst/>
              <a:rect l="l" t="t" r="r" b="b"/>
              <a:pathLst>
                <a:path w="94" h="5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8" y="27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38" y="27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6"/>
            <p:cNvSpPr/>
            <p:nvPr/>
          </p:nvSpPr>
          <p:spPr>
            <a:xfrm>
              <a:off x="10176464" y="4077383"/>
              <a:ext cx="38866" cy="26577"/>
            </a:xfrm>
            <a:custGeom>
              <a:avLst/>
              <a:gdLst/>
              <a:ahLst/>
              <a:cxnLst/>
              <a:rect l="l" t="t" r="r" b="b"/>
              <a:pathLst>
                <a:path w="759" h="519" fill="none" extrusionOk="0">
                  <a:moveTo>
                    <a:pt x="5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758" y="518"/>
                  </a:lnTo>
                  <a:lnTo>
                    <a:pt x="758" y="518"/>
                  </a:lnTo>
                  <a:lnTo>
                    <a:pt x="629" y="260"/>
                  </a:lnTo>
                  <a:lnTo>
                    <a:pt x="5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6"/>
            <p:cNvSpPr/>
            <p:nvPr/>
          </p:nvSpPr>
          <p:spPr>
            <a:xfrm>
              <a:off x="10153729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" y="370"/>
                  </a:lnTo>
                  <a:lnTo>
                    <a:pt x="1" y="739"/>
                  </a:lnTo>
                  <a:lnTo>
                    <a:pt x="19" y="1109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19" y="1128"/>
                  </a:lnTo>
                  <a:lnTo>
                    <a:pt x="1" y="795"/>
                  </a:lnTo>
                  <a:lnTo>
                    <a:pt x="1" y="444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10174570" y="3997910"/>
              <a:ext cx="27498" cy="74814"/>
            </a:xfrm>
            <a:custGeom>
              <a:avLst/>
              <a:gdLst/>
              <a:ahLst/>
              <a:cxnLst/>
              <a:rect l="l" t="t" r="r" b="b"/>
              <a:pathLst>
                <a:path w="537" h="1461" fill="none" extrusionOk="0">
                  <a:moveTo>
                    <a:pt x="46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536" y="1460"/>
                  </a:lnTo>
                  <a:lnTo>
                    <a:pt x="536" y="1460"/>
                  </a:lnTo>
                  <a:lnTo>
                    <a:pt x="481" y="1276"/>
                  </a:lnTo>
                  <a:lnTo>
                    <a:pt x="444" y="1091"/>
                  </a:lnTo>
                  <a:lnTo>
                    <a:pt x="407" y="906"/>
                  </a:lnTo>
                  <a:lnTo>
                    <a:pt x="407" y="721"/>
                  </a:lnTo>
                  <a:lnTo>
                    <a:pt x="407" y="555"/>
                  </a:lnTo>
                  <a:lnTo>
                    <a:pt x="407" y="370"/>
                  </a:lnTo>
                  <a:lnTo>
                    <a:pt x="426" y="185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10154702" y="3953410"/>
              <a:ext cx="5735" cy="39788"/>
            </a:xfrm>
            <a:custGeom>
              <a:avLst/>
              <a:gdLst/>
              <a:ahLst/>
              <a:cxnLst/>
              <a:rect l="l" t="t" r="r" b="b"/>
              <a:pathLst>
                <a:path w="112" h="777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56" y="35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56" y="35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10175491" y="3953410"/>
              <a:ext cx="39839" cy="39788"/>
            </a:xfrm>
            <a:custGeom>
              <a:avLst/>
              <a:gdLst/>
              <a:ahLst/>
              <a:cxnLst/>
              <a:rect l="l" t="t" r="r" b="b"/>
              <a:pathLst>
                <a:path w="778" h="777" fill="none" extrusionOk="0">
                  <a:moveTo>
                    <a:pt x="777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56" y="351"/>
                  </a:lnTo>
                  <a:lnTo>
                    <a:pt x="1" y="777"/>
                  </a:lnTo>
                  <a:lnTo>
                    <a:pt x="463" y="777"/>
                  </a:lnTo>
                  <a:lnTo>
                    <a:pt x="463" y="777"/>
                  </a:lnTo>
                  <a:lnTo>
                    <a:pt x="518" y="592"/>
                  </a:lnTo>
                  <a:lnTo>
                    <a:pt x="592" y="388"/>
                  </a:lnTo>
                  <a:lnTo>
                    <a:pt x="666" y="204"/>
                  </a:lnTo>
                  <a:lnTo>
                    <a:pt x="7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10436748" y="4072672"/>
              <a:ext cx="234838" cy="4762"/>
            </a:xfrm>
            <a:custGeom>
              <a:avLst/>
              <a:gdLst/>
              <a:ahLst/>
              <a:cxnLst/>
              <a:rect l="l" t="t" r="r" b="b"/>
              <a:pathLst>
                <a:path w="4586" h="93" extrusionOk="0">
                  <a:moveTo>
                    <a:pt x="1" y="0"/>
                  </a:moveTo>
                  <a:lnTo>
                    <a:pt x="1" y="93"/>
                  </a:lnTo>
                  <a:lnTo>
                    <a:pt x="4585" y="93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9682371" y="4039541"/>
              <a:ext cx="322812" cy="3841"/>
            </a:xfrm>
            <a:custGeom>
              <a:avLst/>
              <a:gdLst/>
              <a:ahLst/>
              <a:cxnLst/>
              <a:rect l="l" t="t" r="r" b="b"/>
              <a:pathLst>
                <a:path w="6304" h="75" extrusionOk="0">
                  <a:moveTo>
                    <a:pt x="0" y="0"/>
                  </a:moveTo>
                  <a:lnTo>
                    <a:pt x="0" y="74"/>
                  </a:lnTo>
                  <a:lnTo>
                    <a:pt x="6304" y="74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rgbClr val="F1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6"/>
            <p:cNvSpPr/>
            <p:nvPr/>
          </p:nvSpPr>
          <p:spPr>
            <a:xfrm>
              <a:off x="9940760" y="3993147"/>
              <a:ext cx="480941" cy="4814"/>
            </a:xfrm>
            <a:custGeom>
              <a:avLst/>
              <a:gdLst/>
              <a:ahLst/>
              <a:cxnLst/>
              <a:rect l="l" t="t" r="r" b="b"/>
              <a:pathLst>
                <a:path w="9392" h="94" extrusionOk="0">
                  <a:moveTo>
                    <a:pt x="38" y="1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9" y="75"/>
                  </a:lnTo>
                  <a:lnTo>
                    <a:pt x="38" y="93"/>
                  </a:lnTo>
                  <a:lnTo>
                    <a:pt x="9354" y="93"/>
                  </a:lnTo>
                  <a:lnTo>
                    <a:pt x="9391" y="75"/>
                  </a:lnTo>
                  <a:lnTo>
                    <a:pt x="9391" y="56"/>
                  </a:lnTo>
                  <a:lnTo>
                    <a:pt x="9391" y="19"/>
                  </a:lnTo>
                  <a:lnTo>
                    <a:pt x="935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6"/>
            <p:cNvSpPr/>
            <p:nvPr/>
          </p:nvSpPr>
          <p:spPr>
            <a:xfrm>
              <a:off x="10346829" y="4021567"/>
              <a:ext cx="193155" cy="4762"/>
            </a:xfrm>
            <a:custGeom>
              <a:avLst/>
              <a:gdLst/>
              <a:ahLst/>
              <a:cxnLst/>
              <a:rect l="l" t="t" r="r" b="b"/>
              <a:pathLst>
                <a:path w="3772" h="93" extrusionOk="0">
                  <a:moveTo>
                    <a:pt x="19" y="0"/>
                  </a:moveTo>
                  <a:lnTo>
                    <a:pt x="1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3716" y="93"/>
                  </a:lnTo>
                  <a:lnTo>
                    <a:pt x="3753" y="74"/>
                  </a:lnTo>
                  <a:lnTo>
                    <a:pt x="3772" y="37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6"/>
            <p:cNvSpPr/>
            <p:nvPr/>
          </p:nvSpPr>
          <p:spPr>
            <a:xfrm>
              <a:off x="9852736" y="4072672"/>
              <a:ext cx="396653" cy="4762"/>
            </a:xfrm>
            <a:custGeom>
              <a:avLst/>
              <a:gdLst/>
              <a:ahLst/>
              <a:cxnLst/>
              <a:rect l="l" t="t" r="r" b="b"/>
              <a:pathLst>
                <a:path w="7746" h="93" extrusionOk="0">
                  <a:moveTo>
                    <a:pt x="19" y="0"/>
                  </a:moveTo>
                  <a:lnTo>
                    <a:pt x="0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7709" y="93"/>
                  </a:lnTo>
                  <a:lnTo>
                    <a:pt x="7746" y="74"/>
                  </a:lnTo>
                  <a:lnTo>
                    <a:pt x="7746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6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extrusionOk="0">
                  <a:moveTo>
                    <a:pt x="333" y="1"/>
                  </a:move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6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fill="none" extrusionOk="0">
                  <a:moveTo>
                    <a:pt x="10130" y="1"/>
                  </a:moveTo>
                  <a:lnTo>
                    <a:pt x="333" y="1"/>
                  </a:lnTo>
                  <a:lnTo>
                    <a:pt x="333" y="1"/>
                  </a:ln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333" y="3679"/>
                  </a:lnTo>
                  <a:lnTo>
                    <a:pt x="10130" y="3679"/>
                  </a:lnTo>
                  <a:lnTo>
                    <a:pt x="10130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6"/>
            <p:cNvSpPr/>
            <p:nvPr/>
          </p:nvSpPr>
          <p:spPr>
            <a:xfrm>
              <a:off x="9670030" y="4121882"/>
              <a:ext cx="501731" cy="1024"/>
            </a:xfrm>
            <a:custGeom>
              <a:avLst/>
              <a:gdLst/>
              <a:ahLst/>
              <a:cxnLst/>
              <a:rect l="l" t="t" r="r" b="b"/>
              <a:pathLst>
                <a:path w="9798" h="20" extrusionOk="0"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"/>
                  </a:move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close/>
                </a:path>
              </a:pathLst>
            </a:custGeom>
            <a:solidFill>
              <a:srgbClr val="D9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6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6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6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6"/>
            <p:cNvSpPr/>
            <p:nvPr/>
          </p:nvSpPr>
          <p:spPr>
            <a:xfrm>
              <a:off x="9659635" y="3994120"/>
              <a:ext cx="510232" cy="128787"/>
            </a:xfrm>
            <a:custGeom>
              <a:avLst/>
              <a:gdLst/>
              <a:ahLst/>
              <a:cxnLst/>
              <a:rect l="l" t="t" r="r" b="b"/>
              <a:pathLst>
                <a:path w="9964" h="2515" extrusionOk="0">
                  <a:moveTo>
                    <a:pt x="9668" y="0"/>
                  </a:move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9659635" y="3994120"/>
              <a:ext cx="512126" cy="128787"/>
            </a:xfrm>
            <a:custGeom>
              <a:avLst/>
              <a:gdLst/>
              <a:ahLst/>
              <a:cxnLst/>
              <a:rect l="l" t="t" r="r" b="b"/>
              <a:pathLst>
                <a:path w="10001" h="2515" fill="none" extrusionOk="0">
                  <a:moveTo>
                    <a:pt x="9668" y="0"/>
                  </a:moveTo>
                  <a:lnTo>
                    <a:pt x="9668" y="0"/>
                  </a:ln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>
              <a:off x="10160385" y="4105803"/>
              <a:ext cx="11368" cy="17103"/>
            </a:xfrm>
            <a:custGeom>
              <a:avLst/>
              <a:gdLst/>
              <a:ahLst/>
              <a:cxnLst/>
              <a:rect l="l" t="t" r="r" b="b"/>
              <a:pathLst>
                <a:path w="222" h="334" extrusionOk="0"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15"/>
                  </a:move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11" y="278"/>
                  </a:move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04"/>
                  </a:move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67"/>
                  </a:move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10166069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10165096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10164175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10161307" y="41076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10160385" y="410580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10154702" y="3997910"/>
              <a:ext cx="60630" cy="106051"/>
            </a:xfrm>
            <a:custGeom>
              <a:avLst/>
              <a:gdLst/>
              <a:ahLst/>
              <a:cxnLst/>
              <a:rect l="l" t="t" r="r" b="b"/>
              <a:pathLst>
                <a:path w="1184" h="2071" extrusionOk="0"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1183" y="2070"/>
                  </a:lnTo>
                  <a:lnTo>
                    <a:pt x="1183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33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close/>
                  <a:moveTo>
                    <a:pt x="499" y="2033"/>
                  </a:moveTo>
                  <a:lnTo>
                    <a:pt x="499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499" y="2033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33"/>
                  </a:lnTo>
                  <a:lnTo>
                    <a:pt x="499" y="2033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1996"/>
                  </a:moveTo>
                  <a:lnTo>
                    <a:pt x="499" y="1996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1996"/>
                  </a:lnTo>
                  <a:close/>
                  <a:moveTo>
                    <a:pt x="425" y="1553"/>
                  </a:moveTo>
                  <a:lnTo>
                    <a:pt x="425" y="1553"/>
                  </a:lnTo>
                  <a:lnTo>
                    <a:pt x="425" y="1553"/>
                  </a:lnTo>
                  <a:lnTo>
                    <a:pt x="462" y="1793"/>
                  </a:lnTo>
                  <a:lnTo>
                    <a:pt x="499" y="1996"/>
                  </a:lnTo>
                  <a:lnTo>
                    <a:pt x="499" y="1996"/>
                  </a:lnTo>
                  <a:lnTo>
                    <a:pt x="462" y="1793"/>
                  </a:lnTo>
                  <a:lnTo>
                    <a:pt x="425" y="1553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388" y="370"/>
                  </a:lnTo>
                  <a:lnTo>
                    <a:pt x="388" y="739"/>
                  </a:lnTo>
                  <a:lnTo>
                    <a:pt x="407" y="1109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07" y="1109"/>
                  </a:lnTo>
                  <a:lnTo>
                    <a:pt x="388" y="739"/>
                  </a:lnTo>
                  <a:lnTo>
                    <a:pt x="388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D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10181175" y="4103909"/>
              <a:ext cx="34155" cy="51"/>
            </a:xfrm>
            <a:custGeom>
              <a:avLst/>
              <a:gdLst/>
              <a:ahLst/>
              <a:cxnLst/>
              <a:rect l="l" t="t" r="r" b="b"/>
              <a:pathLst>
                <a:path w="66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10181175" y="41039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10181175" y="4102936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10181175" y="4102014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10181175" y="41020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10180254" y="4102014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10180254" y="4101041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10180254" y="4100119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10176464" y="4077383"/>
              <a:ext cx="3841" cy="22787"/>
            </a:xfrm>
            <a:custGeom>
              <a:avLst/>
              <a:gdLst/>
              <a:ahLst/>
              <a:cxnLst/>
              <a:rect l="l" t="t" r="r" b="b"/>
              <a:pathLst>
                <a:path w="75" h="4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37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10174570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19" y="1109"/>
                  </a:lnTo>
                  <a:lnTo>
                    <a:pt x="0" y="739"/>
                  </a:lnTo>
                  <a:lnTo>
                    <a:pt x="0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10154702" y="3994120"/>
              <a:ext cx="20841" cy="3841"/>
            </a:xfrm>
            <a:custGeom>
              <a:avLst/>
              <a:gdLst/>
              <a:ahLst/>
              <a:cxnLst/>
              <a:rect l="l" t="t" r="r" b="b"/>
              <a:pathLst>
                <a:path w="407" h="75" extrusionOk="0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10154702" y="39969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10154702" y="399412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10175491" y="3994120"/>
              <a:ext cx="51" cy="3841"/>
            </a:xfrm>
            <a:custGeom>
              <a:avLst/>
              <a:gdLst/>
              <a:ahLst/>
              <a:cxnLst/>
              <a:rect l="l" t="t" r="r" b="b"/>
              <a:pathLst>
                <a:path w="1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10169807" y="4122855"/>
              <a:ext cx="1946" cy="5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/>
          <p:nvPr/>
        </p:nvSpPr>
        <p:spPr>
          <a:xfrm flipH="1">
            <a:off x="7350684" y="0"/>
            <a:ext cx="1793292" cy="1059751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body" idx="1"/>
          </p:nvPr>
        </p:nvSpPr>
        <p:spPr>
          <a:xfrm>
            <a:off x="716900" y="1059750"/>
            <a:ext cx="7704000" cy="3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17" name="Google Shape;217;p4"/>
          <p:cNvSpPr/>
          <p:nvPr/>
        </p:nvSpPr>
        <p:spPr>
          <a:xfrm rot="10800000" flipH="1">
            <a:off x="0" y="3848157"/>
            <a:ext cx="1403341" cy="1295343"/>
          </a:xfrm>
          <a:custGeom>
            <a:avLst/>
            <a:gdLst/>
            <a:ahLst/>
            <a:cxnLst/>
            <a:rect l="l" t="t" r="r" b="b"/>
            <a:pathLst>
              <a:path w="69844" h="64469" extrusionOk="0">
                <a:moveTo>
                  <a:pt x="1" y="0"/>
                </a:moveTo>
                <a:lnTo>
                  <a:pt x="1" y="64468"/>
                </a:lnTo>
                <a:lnTo>
                  <a:pt x="922" y="64008"/>
                </a:lnTo>
                <a:lnTo>
                  <a:pt x="1800" y="63525"/>
                </a:lnTo>
                <a:lnTo>
                  <a:pt x="2677" y="62999"/>
                </a:lnTo>
                <a:lnTo>
                  <a:pt x="3533" y="62428"/>
                </a:lnTo>
                <a:lnTo>
                  <a:pt x="4366" y="61836"/>
                </a:lnTo>
                <a:lnTo>
                  <a:pt x="5178" y="61222"/>
                </a:lnTo>
                <a:lnTo>
                  <a:pt x="5967" y="60564"/>
                </a:lnTo>
                <a:lnTo>
                  <a:pt x="6757" y="59884"/>
                </a:lnTo>
                <a:lnTo>
                  <a:pt x="7503" y="59182"/>
                </a:lnTo>
                <a:lnTo>
                  <a:pt x="8249" y="58458"/>
                </a:lnTo>
                <a:lnTo>
                  <a:pt x="8951" y="57734"/>
                </a:lnTo>
                <a:lnTo>
                  <a:pt x="9653" y="56967"/>
                </a:lnTo>
                <a:lnTo>
                  <a:pt x="10333" y="56177"/>
                </a:lnTo>
                <a:lnTo>
                  <a:pt x="10991" y="55387"/>
                </a:lnTo>
                <a:lnTo>
                  <a:pt x="11627" y="54576"/>
                </a:lnTo>
                <a:lnTo>
                  <a:pt x="12263" y="53764"/>
                </a:lnTo>
                <a:lnTo>
                  <a:pt x="12965" y="52777"/>
                </a:lnTo>
                <a:lnTo>
                  <a:pt x="13645" y="51790"/>
                </a:lnTo>
                <a:lnTo>
                  <a:pt x="14303" y="50803"/>
                </a:lnTo>
                <a:lnTo>
                  <a:pt x="14961" y="49794"/>
                </a:lnTo>
                <a:lnTo>
                  <a:pt x="15597" y="48763"/>
                </a:lnTo>
                <a:lnTo>
                  <a:pt x="16233" y="47732"/>
                </a:lnTo>
                <a:lnTo>
                  <a:pt x="17440" y="45670"/>
                </a:lnTo>
                <a:lnTo>
                  <a:pt x="18646" y="43586"/>
                </a:lnTo>
                <a:lnTo>
                  <a:pt x="19831" y="41502"/>
                </a:lnTo>
                <a:lnTo>
                  <a:pt x="21037" y="39418"/>
                </a:lnTo>
                <a:lnTo>
                  <a:pt x="22265" y="37334"/>
                </a:lnTo>
                <a:lnTo>
                  <a:pt x="22902" y="36325"/>
                </a:lnTo>
                <a:lnTo>
                  <a:pt x="23538" y="35294"/>
                </a:lnTo>
                <a:lnTo>
                  <a:pt x="24218" y="34285"/>
                </a:lnTo>
                <a:lnTo>
                  <a:pt x="24898" y="33276"/>
                </a:lnTo>
                <a:lnTo>
                  <a:pt x="25578" y="32289"/>
                </a:lnTo>
                <a:lnTo>
                  <a:pt x="26302" y="31324"/>
                </a:lnTo>
                <a:lnTo>
                  <a:pt x="27047" y="30381"/>
                </a:lnTo>
                <a:lnTo>
                  <a:pt x="27793" y="29437"/>
                </a:lnTo>
                <a:lnTo>
                  <a:pt x="28583" y="28538"/>
                </a:lnTo>
                <a:lnTo>
                  <a:pt x="29395" y="27639"/>
                </a:lnTo>
                <a:lnTo>
                  <a:pt x="30228" y="26783"/>
                </a:lnTo>
                <a:lnTo>
                  <a:pt x="31084" y="25950"/>
                </a:lnTo>
                <a:lnTo>
                  <a:pt x="31983" y="25160"/>
                </a:lnTo>
                <a:lnTo>
                  <a:pt x="32904" y="24392"/>
                </a:lnTo>
                <a:lnTo>
                  <a:pt x="33847" y="23646"/>
                </a:lnTo>
                <a:lnTo>
                  <a:pt x="34835" y="22966"/>
                </a:lnTo>
                <a:lnTo>
                  <a:pt x="35405" y="22594"/>
                </a:lnTo>
                <a:lnTo>
                  <a:pt x="35975" y="22221"/>
                </a:lnTo>
                <a:lnTo>
                  <a:pt x="36567" y="21870"/>
                </a:lnTo>
                <a:lnTo>
                  <a:pt x="37160" y="21541"/>
                </a:lnTo>
                <a:lnTo>
                  <a:pt x="37752" y="21212"/>
                </a:lnTo>
                <a:lnTo>
                  <a:pt x="38366" y="20905"/>
                </a:lnTo>
                <a:lnTo>
                  <a:pt x="39595" y="20312"/>
                </a:lnTo>
                <a:lnTo>
                  <a:pt x="40845" y="19764"/>
                </a:lnTo>
                <a:lnTo>
                  <a:pt x="42117" y="19237"/>
                </a:lnTo>
                <a:lnTo>
                  <a:pt x="43389" y="18755"/>
                </a:lnTo>
                <a:lnTo>
                  <a:pt x="44684" y="18272"/>
                </a:lnTo>
                <a:lnTo>
                  <a:pt x="47272" y="17373"/>
                </a:lnTo>
                <a:lnTo>
                  <a:pt x="49882" y="16474"/>
                </a:lnTo>
                <a:lnTo>
                  <a:pt x="51198" y="16013"/>
                </a:lnTo>
                <a:lnTo>
                  <a:pt x="52493" y="15552"/>
                </a:lnTo>
                <a:lnTo>
                  <a:pt x="53765" y="15070"/>
                </a:lnTo>
                <a:lnTo>
                  <a:pt x="55059" y="14543"/>
                </a:lnTo>
                <a:lnTo>
                  <a:pt x="56287" y="14017"/>
                </a:lnTo>
                <a:lnTo>
                  <a:pt x="57538" y="13425"/>
                </a:lnTo>
                <a:lnTo>
                  <a:pt x="58744" y="12788"/>
                </a:lnTo>
                <a:lnTo>
                  <a:pt x="59358" y="12437"/>
                </a:lnTo>
                <a:lnTo>
                  <a:pt x="59951" y="12086"/>
                </a:lnTo>
                <a:lnTo>
                  <a:pt x="60543" y="11736"/>
                </a:lnTo>
                <a:lnTo>
                  <a:pt x="61113" y="11363"/>
                </a:lnTo>
                <a:lnTo>
                  <a:pt x="61684" y="10968"/>
                </a:lnTo>
                <a:lnTo>
                  <a:pt x="62254" y="10573"/>
                </a:lnTo>
                <a:lnTo>
                  <a:pt x="62802" y="10156"/>
                </a:lnTo>
                <a:lnTo>
                  <a:pt x="63329" y="9739"/>
                </a:lnTo>
                <a:lnTo>
                  <a:pt x="63855" y="9301"/>
                </a:lnTo>
                <a:lnTo>
                  <a:pt x="64360" y="8862"/>
                </a:lnTo>
                <a:lnTo>
                  <a:pt x="64864" y="8401"/>
                </a:lnTo>
                <a:lnTo>
                  <a:pt x="65347" y="7919"/>
                </a:lnTo>
                <a:lnTo>
                  <a:pt x="65807" y="7436"/>
                </a:lnTo>
                <a:lnTo>
                  <a:pt x="66246" y="6954"/>
                </a:lnTo>
                <a:lnTo>
                  <a:pt x="66663" y="6427"/>
                </a:lnTo>
                <a:lnTo>
                  <a:pt x="67080" y="5923"/>
                </a:lnTo>
                <a:lnTo>
                  <a:pt x="67453" y="5374"/>
                </a:lnTo>
                <a:lnTo>
                  <a:pt x="67826" y="4826"/>
                </a:lnTo>
                <a:lnTo>
                  <a:pt x="68155" y="4277"/>
                </a:lnTo>
                <a:lnTo>
                  <a:pt x="68484" y="3707"/>
                </a:lnTo>
                <a:lnTo>
                  <a:pt x="68769" y="3115"/>
                </a:lnTo>
                <a:lnTo>
                  <a:pt x="69032" y="2523"/>
                </a:lnTo>
                <a:lnTo>
                  <a:pt x="69295" y="1908"/>
                </a:lnTo>
                <a:lnTo>
                  <a:pt x="69493" y="1272"/>
                </a:lnTo>
                <a:lnTo>
                  <a:pt x="69690" y="636"/>
                </a:lnTo>
                <a:lnTo>
                  <a:pt x="698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4"/>
          <p:cNvGrpSpPr/>
          <p:nvPr/>
        </p:nvGrpSpPr>
        <p:grpSpPr>
          <a:xfrm flipH="1">
            <a:off x="189125" y="163375"/>
            <a:ext cx="757550" cy="809223"/>
            <a:chOff x="7402113" y="2596025"/>
            <a:chExt cx="757550" cy="809223"/>
          </a:xfrm>
        </p:grpSpPr>
        <p:sp>
          <p:nvSpPr>
            <p:cNvPr id="219" name="Google Shape;219;p4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4"/>
          <p:cNvGrpSpPr/>
          <p:nvPr/>
        </p:nvGrpSpPr>
        <p:grpSpPr>
          <a:xfrm>
            <a:off x="8471125" y="2763200"/>
            <a:ext cx="598475" cy="563375"/>
            <a:chOff x="5732700" y="268150"/>
            <a:chExt cx="598475" cy="563375"/>
          </a:xfrm>
        </p:grpSpPr>
        <p:sp>
          <p:nvSpPr>
            <p:cNvPr id="264" name="Google Shape;264;p4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4"/>
          <p:cNvGrpSpPr/>
          <p:nvPr/>
        </p:nvGrpSpPr>
        <p:grpSpPr>
          <a:xfrm>
            <a:off x="220159" y="3651434"/>
            <a:ext cx="757553" cy="461181"/>
            <a:chOff x="4910100" y="4618225"/>
            <a:chExt cx="1410450" cy="858650"/>
          </a:xfrm>
        </p:grpSpPr>
        <p:sp>
          <p:nvSpPr>
            <p:cNvPr id="278" name="Google Shape;278;p4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>
            <a:spLocks noGrp="1"/>
          </p:cNvSpPr>
          <p:nvPr>
            <p:ph type="title"/>
          </p:nvPr>
        </p:nvSpPr>
        <p:spPr>
          <a:xfrm>
            <a:off x="1024913" y="27887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title" idx="2"/>
          </p:nvPr>
        </p:nvSpPr>
        <p:spPr>
          <a:xfrm>
            <a:off x="5206088" y="27887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subTitle" idx="1"/>
          </p:nvPr>
        </p:nvSpPr>
        <p:spPr>
          <a:xfrm>
            <a:off x="5206088" y="3157761"/>
            <a:ext cx="2913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subTitle" idx="3"/>
          </p:nvPr>
        </p:nvSpPr>
        <p:spPr>
          <a:xfrm>
            <a:off x="1024613" y="3157777"/>
            <a:ext cx="2913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"/>
          <p:cNvSpPr/>
          <p:nvPr/>
        </p:nvSpPr>
        <p:spPr>
          <a:xfrm flipH="1">
            <a:off x="-114" y="3899482"/>
            <a:ext cx="2913337" cy="125060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 rot="-5400000">
            <a:off x="7062036" y="827257"/>
            <a:ext cx="2913337" cy="1250605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5"/>
          <p:cNvGrpSpPr/>
          <p:nvPr/>
        </p:nvGrpSpPr>
        <p:grpSpPr>
          <a:xfrm>
            <a:off x="366125" y="307335"/>
            <a:ext cx="1045827" cy="1035871"/>
            <a:chOff x="3757075" y="4675675"/>
            <a:chExt cx="808900" cy="801200"/>
          </a:xfrm>
        </p:grpSpPr>
        <p:sp>
          <p:nvSpPr>
            <p:cNvPr id="298" name="Google Shape;298;p5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5"/>
          <p:cNvSpPr/>
          <p:nvPr/>
        </p:nvSpPr>
        <p:spPr>
          <a:xfrm rot="3610276">
            <a:off x="42295" y="3365747"/>
            <a:ext cx="896058" cy="639963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5"/>
          <p:cNvGrpSpPr/>
          <p:nvPr/>
        </p:nvGrpSpPr>
        <p:grpSpPr>
          <a:xfrm>
            <a:off x="375539" y="381799"/>
            <a:ext cx="481114" cy="418032"/>
            <a:chOff x="4126775" y="1402700"/>
            <a:chExt cx="849425" cy="738050"/>
          </a:xfrm>
        </p:grpSpPr>
        <p:sp>
          <p:nvSpPr>
            <p:cNvPr id="314" name="Google Shape;314;p5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5"/>
          <p:cNvGrpSpPr/>
          <p:nvPr/>
        </p:nvGrpSpPr>
        <p:grpSpPr>
          <a:xfrm>
            <a:off x="8282654" y="4274809"/>
            <a:ext cx="704004" cy="701867"/>
            <a:chOff x="4471075" y="334225"/>
            <a:chExt cx="601250" cy="599425"/>
          </a:xfrm>
        </p:grpSpPr>
        <p:sp>
          <p:nvSpPr>
            <p:cNvPr id="326" name="Google Shape;326;p5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7370375" y="-9525"/>
            <a:ext cx="1778975" cy="987675"/>
          </a:xfrm>
          <a:custGeom>
            <a:avLst/>
            <a:gdLst/>
            <a:ahLst/>
            <a:cxnLst/>
            <a:rect l="l" t="t" r="r" b="b"/>
            <a:pathLst>
              <a:path w="71159" h="39507" extrusionOk="0">
                <a:moveTo>
                  <a:pt x="395" y="1"/>
                </a:moveTo>
                <a:lnTo>
                  <a:pt x="285" y="615"/>
                </a:lnTo>
                <a:lnTo>
                  <a:pt x="198" y="1251"/>
                </a:lnTo>
                <a:lnTo>
                  <a:pt x="132" y="1887"/>
                </a:lnTo>
                <a:lnTo>
                  <a:pt x="66" y="2523"/>
                </a:lnTo>
                <a:lnTo>
                  <a:pt x="22" y="3664"/>
                </a:lnTo>
                <a:lnTo>
                  <a:pt x="0" y="4783"/>
                </a:lnTo>
                <a:lnTo>
                  <a:pt x="44" y="5923"/>
                </a:lnTo>
                <a:lnTo>
                  <a:pt x="110" y="7042"/>
                </a:lnTo>
                <a:lnTo>
                  <a:pt x="242" y="8161"/>
                </a:lnTo>
                <a:lnTo>
                  <a:pt x="417" y="9279"/>
                </a:lnTo>
                <a:lnTo>
                  <a:pt x="636" y="10398"/>
                </a:lnTo>
                <a:lnTo>
                  <a:pt x="900" y="11495"/>
                </a:lnTo>
                <a:lnTo>
                  <a:pt x="1185" y="12570"/>
                </a:lnTo>
                <a:lnTo>
                  <a:pt x="1426" y="13337"/>
                </a:lnTo>
                <a:lnTo>
                  <a:pt x="1689" y="14083"/>
                </a:lnTo>
                <a:lnTo>
                  <a:pt x="1974" y="14829"/>
                </a:lnTo>
                <a:lnTo>
                  <a:pt x="2282" y="15575"/>
                </a:lnTo>
                <a:lnTo>
                  <a:pt x="2611" y="16321"/>
                </a:lnTo>
                <a:lnTo>
                  <a:pt x="2962" y="17045"/>
                </a:lnTo>
                <a:lnTo>
                  <a:pt x="3313" y="17747"/>
                </a:lnTo>
                <a:lnTo>
                  <a:pt x="3685" y="18448"/>
                </a:lnTo>
                <a:lnTo>
                  <a:pt x="4080" y="19150"/>
                </a:lnTo>
                <a:lnTo>
                  <a:pt x="4497" y="19830"/>
                </a:lnTo>
                <a:lnTo>
                  <a:pt x="4936" y="20510"/>
                </a:lnTo>
                <a:lnTo>
                  <a:pt x="5374" y="21190"/>
                </a:lnTo>
                <a:lnTo>
                  <a:pt x="5835" y="21848"/>
                </a:lnTo>
                <a:lnTo>
                  <a:pt x="6318" y="22485"/>
                </a:lnTo>
                <a:lnTo>
                  <a:pt x="6800" y="23121"/>
                </a:lnTo>
                <a:lnTo>
                  <a:pt x="7305" y="23735"/>
                </a:lnTo>
                <a:lnTo>
                  <a:pt x="7831" y="24349"/>
                </a:lnTo>
                <a:lnTo>
                  <a:pt x="8380" y="24963"/>
                </a:lnTo>
                <a:lnTo>
                  <a:pt x="8928" y="25556"/>
                </a:lnTo>
                <a:lnTo>
                  <a:pt x="9476" y="26126"/>
                </a:lnTo>
                <a:lnTo>
                  <a:pt x="10047" y="26696"/>
                </a:lnTo>
                <a:lnTo>
                  <a:pt x="10639" y="27245"/>
                </a:lnTo>
                <a:lnTo>
                  <a:pt x="11231" y="27793"/>
                </a:lnTo>
                <a:lnTo>
                  <a:pt x="11845" y="28319"/>
                </a:lnTo>
                <a:lnTo>
                  <a:pt x="12460" y="28846"/>
                </a:lnTo>
                <a:lnTo>
                  <a:pt x="13096" y="29350"/>
                </a:lnTo>
                <a:lnTo>
                  <a:pt x="13732" y="29833"/>
                </a:lnTo>
                <a:lnTo>
                  <a:pt x="14390" y="30316"/>
                </a:lnTo>
                <a:lnTo>
                  <a:pt x="15048" y="30776"/>
                </a:lnTo>
                <a:lnTo>
                  <a:pt x="15706" y="31237"/>
                </a:lnTo>
                <a:lnTo>
                  <a:pt x="16386" y="31676"/>
                </a:lnTo>
                <a:lnTo>
                  <a:pt x="17066" y="32092"/>
                </a:lnTo>
                <a:lnTo>
                  <a:pt x="17768" y="32509"/>
                </a:lnTo>
                <a:lnTo>
                  <a:pt x="18470" y="32904"/>
                </a:lnTo>
                <a:lnTo>
                  <a:pt x="19172" y="33277"/>
                </a:lnTo>
                <a:lnTo>
                  <a:pt x="19874" y="33650"/>
                </a:lnTo>
                <a:lnTo>
                  <a:pt x="20598" y="34023"/>
                </a:lnTo>
                <a:lnTo>
                  <a:pt x="21322" y="34352"/>
                </a:lnTo>
                <a:lnTo>
                  <a:pt x="22045" y="34681"/>
                </a:lnTo>
                <a:lnTo>
                  <a:pt x="22791" y="35010"/>
                </a:lnTo>
                <a:lnTo>
                  <a:pt x="23537" y="35317"/>
                </a:lnTo>
                <a:lnTo>
                  <a:pt x="24283" y="35602"/>
                </a:lnTo>
                <a:lnTo>
                  <a:pt x="25774" y="36172"/>
                </a:lnTo>
                <a:lnTo>
                  <a:pt x="27310" y="36677"/>
                </a:lnTo>
                <a:lnTo>
                  <a:pt x="28845" y="37138"/>
                </a:lnTo>
                <a:lnTo>
                  <a:pt x="30403" y="37554"/>
                </a:lnTo>
                <a:lnTo>
                  <a:pt x="31960" y="37927"/>
                </a:lnTo>
                <a:lnTo>
                  <a:pt x="33540" y="38256"/>
                </a:lnTo>
                <a:lnTo>
                  <a:pt x="35141" y="38541"/>
                </a:lnTo>
                <a:lnTo>
                  <a:pt x="36720" y="38805"/>
                </a:lnTo>
                <a:lnTo>
                  <a:pt x="38322" y="39002"/>
                </a:lnTo>
                <a:lnTo>
                  <a:pt x="39923" y="39178"/>
                </a:lnTo>
                <a:lnTo>
                  <a:pt x="41524" y="39331"/>
                </a:lnTo>
                <a:lnTo>
                  <a:pt x="42489" y="39397"/>
                </a:lnTo>
                <a:lnTo>
                  <a:pt x="43454" y="39441"/>
                </a:lnTo>
                <a:lnTo>
                  <a:pt x="44420" y="39485"/>
                </a:lnTo>
                <a:lnTo>
                  <a:pt x="45385" y="39507"/>
                </a:lnTo>
                <a:lnTo>
                  <a:pt x="47315" y="39507"/>
                </a:lnTo>
                <a:lnTo>
                  <a:pt x="48280" y="39485"/>
                </a:lnTo>
                <a:lnTo>
                  <a:pt x="49245" y="39441"/>
                </a:lnTo>
                <a:lnTo>
                  <a:pt x="50211" y="39397"/>
                </a:lnTo>
                <a:lnTo>
                  <a:pt x="51176" y="39331"/>
                </a:lnTo>
                <a:lnTo>
                  <a:pt x="52119" y="39243"/>
                </a:lnTo>
                <a:lnTo>
                  <a:pt x="53084" y="39156"/>
                </a:lnTo>
                <a:lnTo>
                  <a:pt x="54049" y="39046"/>
                </a:lnTo>
                <a:lnTo>
                  <a:pt x="54993" y="38914"/>
                </a:lnTo>
                <a:lnTo>
                  <a:pt x="55958" y="38761"/>
                </a:lnTo>
                <a:lnTo>
                  <a:pt x="56901" y="38607"/>
                </a:lnTo>
                <a:lnTo>
                  <a:pt x="57844" y="38410"/>
                </a:lnTo>
                <a:lnTo>
                  <a:pt x="58765" y="38212"/>
                </a:lnTo>
                <a:lnTo>
                  <a:pt x="59709" y="37993"/>
                </a:lnTo>
                <a:lnTo>
                  <a:pt x="60630" y="37752"/>
                </a:lnTo>
                <a:lnTo>
                  <a:pt x="61551" y="37510"/>
                </a:lnTo>
                <a:lnTo>
                  <a:pt x="62473" y="37225"/>
                </a:lnTo>
                <a:lnTo>
                  <a:pt x="63372" y="36940"/>
                </a:lnTo>
                <a:lnTo>
                  <a:pt x="64271" y="36633"/>
                </a:lnTo>
                <a:lnTo>
                  <a:pt x="65171" y="36282"/>
                </a:lnTo>
                <a:lnTo>
                  <a:pt x="66048" y="35931"/>
                </a:lnTo>
                <a:lnTo>
                  <a:pt x="66925" y="35558"/>
                </a:lnTo>
                <a:lnTo>
                  <a:pt x="67803" y="35163"/>
                </a:lnTo>
                <a:lnTo>
                  <a:pt x="68658" y="34747"/>
                </a:lnTo>
                <a:lnTo>
                  <a:pt x="69492" y="34330"/>
                </a:lnTo>
                <a:lnTo>
                  <a:pt x="70325" y="33869"/>
                </a:lnTo>
                <a:lnTo>
                  <a:pt x="71159" y="33387"/>
                </a:lnTo>
                <a:lnTo>
                  <a:pt x="7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6"/>
          <p:cNvSpPr/>
          <p:nvPr/>
        </p:nvSpPr>
        <p:spPr>
          <a:xfrm rot="5399693" flipH="1">
            <a:off x="-541987" y="542047"/>
            <a:ext cx="1899383" cy="815321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6"/>
          <p:cNvGrpSpPr/>
          <p:nvPr/>
        </p:nvGrpSpPr>
        <p:grpSpPr>
          <a:xfrm>
            <a:off x="8130000" y="4355460"/>
            <a:ext cx="1045827" cy="1035871"/>
            <a:chOff x="3757075" y="4675675"/>
            <a:chExt cx="808900" cy="801200"/>
          </a:xfrm>
        </p:grpSpPr>
        <p:sp>
          <p:nvSpPr>
            <p:cNvPr id="345" name="Google Shape;345;p6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6"/>
          <p:cNvSpPr/>
          <p:nvPr/>
        </p:nvSpPr>
        <p:spPr>
          <a:xfrm rot="2013109">
            <a:off x="265174" y="4556372"/>
            <a:ext cx="896090" cy="639986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6"/>
          <p:cNvGrpSpPr/>
          <p:nvPr/>
        </p:nvGrpSpPr>
        <p:grpSpPr>
          <a:xfrm rot="5400000">
            <a:off x="-27491" y="4012284"/>
            <a:ext cx="757553" cy="461181"/>
            <a:chOff x="4910100" y="4618225"/>
            <a:chExt cx="1410450" cy="858650"/>
          </a:xfrm>
        </p:grpSpPr>
        <p:sp>
          <p:nvSpPr>
            <p:cNvPr id="361" name="Google Shape;361;p6"/>
            <p:cNvSpPr/>
            <p:nvPr/>
          </p:nvSpPr>
          <p:spPr>
            <a:xfrm>
              <a:off x="6187900" y="5120100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43" y="0"/>
                  </a:moveTo>
                  <a:lnTo>
                    <a:pt x="2385" y="19"/>
                  </a:lnTo>
                  <a:lnTo>
                    <a:pt x="2144" y="56"/>
                  </a:lnTo>
                  <a:lnTo>
                    <a:pt x="1886" y="111"/>
                  </a:lnTo>
                  <a:lnTo>
                    <a:pt x="1645" y="204"/>
                  </a:lnTo>
                  <a:lnTo>
                    <a:pt x="1423" y="315"/>
                  </a:lnTo>
                  <a:lnTo>
                    <a:pt x="1202" y="444"/>
                  </a:lnTo>
                  <a:lnTo>
                    <a:pt x="998" y="592"/>
                  </a:lnTo>
                  <a:lnTo>
                    <a:pt x="795" y="758"/>
                  </a:lnTo>
                  <a:lnTo>
                    <a:pt x="629" y="943"/>
                  </a:lnTo>
                  <a:lnTo>
                    <a:pt x="462" y="1165"/>
                  </a:lnTo>
                  <a:lnTo>
                    <a:pt x="333" y="1387"/>
                  </a:lnTo>
                  <a:lnTo>
                    <a:pt x="203" y="1627"/>
                  </a:lnTo>
                  <a:lnTo>
                    <a:pt x="111" y="1886"/>
                  </a:lnTo>
                  <a:lnTo>
                    <a:pt x="56" y="2145"/>
                  </a:lnTo>
                  <a:lnTo>
                    <a:pt x="19" y="2403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56" y="3180"/>
                  </a:lnTo>
                  <a:lnTo>
                    <a:pt x="111" y="3420"/>
                  </a:lnTo>
                  <a:lnTo>
                    <a:pt x="203" y="3660"/>
                  </a:lnTo>
                  <a:lnTo>
                    <a:pt x="314" y="3901"/>
                  </a:lnTo>
                  <a:lnTo>
                    <a:pt x="444" y="4123"/>
                  </a:lnTo>
                  <a:lnTo>
                    <a:pt x="592" y="4326"/>
                  </a:lnTo>
                  <a:lnTo>
                    <a:pt x="758" y="4511"/>
                  </a:lnTo>
                  <a:lnTo>
                    <a:pt x="943" y="4696"/>
                  </a:lnTo>
                  <a:lnTo>
                    <a:pt x="1165" y="4843"/>
                  </a:lnTo>
                  <a:lnTo>
                    <a:pt x="1386" y="4991"/>
                  </a:lnTo>
                  <a:lnTo>
                    <a:pt x="1627" y="5102"/>
                  </a:lnTo>
                  <a:lnTo>
                    <a:pt x="1886" y="5195"/>
                  </a:lnTo>
                  <a:lnTo>
                    <a:pt x="2144" y="5269"/>
                  </a:lnTo>
                  <a:lnTo>
                    <a:pt x="2403" y="5306"/>
                  </a:lnTo>
                  <a:lnTo>
                    <a:pt x="2921" y="5306"/>
                  </a:lnTo>
                  <a:lnTo>
                    <a:pt x="3180" y="5269"/>
                  </a:lnTo>
                  <a:lnTo>
                    <a:pt x="3420" y="5195"/>
                  </a:lnTo>
                  <a:lnTo>
                    <a:pt x="3660" y="5121"/>
                  </a:lnTo>
                  <a:lnTo>
                    <a:pt x="3882" y="5010"/>
                  </a:lnTo>
                  <a:lnTo>
                    <a:pt x="4104" y="4880"/>
                  </a:lnTo>
                  <a:lnTo>
                    <a:pt x="4326" y="4733"/>
                  </a:lnTo>
                  <a:lnTo>
                    <a:pt x="4510" y="4548"/>
                  </a:lnTo>
                  <a:lnTo>
                    <a:pt x="4695" y="4363"/>
                  </a:lnTo>
                  <a:lnTo>
                    <a:pt x="4843" y="4160"/>
                  </a:lnTo>
                  <a:lnTo>
                    <a:pt x="4991" y="3938"/>
                  </a:lnTo>
                  <a:lnTo>
                    <a:pt x="5102" y="3679"/>
                  </a:lnTo>
                  <a:lnTo>
                    <a:pt x="5194" y="3420"/>
                  </a:lnTo>
                  <a:lnTo>
                    <a:pt x="5250" y="3180"/>
                  </a:lnTo>
                  <a:lnTo>
                    <a:pt x="5305" y="2903"/>
                  </a:lnTo>
                  <a:lnTo>
                    <a:pt x="5305" y="2644"/>
                  </a:lnTo>
                  <a:lnTo>
                    <a:pt x="5287" y="2403"/>
                  </a:lnTo>
                  <a:lnTo>
                    <a:pt x="5250" y="2145"/>
                  </a:lnTo>
                  <a:lnTo>
                    <a:pt x="5194" y="1886"/>
                  </a:lnTo>
                  <a:lnTo>
                    <a:pt x="5102" y="1646"/>
                  </a:lnTo>
                  <a:lnTo>
                    <a:pt x="5010" y="1424"/>
                  </a:lnTo>
                  <a:lnTo>
                    <a:pt x="4880" y="1202"/>
                  </a:lnTo>
                  <a:lnTo>
                    <a:pt x="4732" y="999"/>
                  </a:lnTo>
                  <a:lnTo>
                    <a:pt x="4547" y="795"/>
                  </a:lnTo>
                  <a:lnTo>
                    <a:pt x="4363" y="629"/>
                  </a:lnTo>
                  <a:lnTo>
                    <a:pt x="4159" y="462"/>
                  </a:lnTo>
                  <a:lnTo>
                    <a:pt x="3919" y="333"/>
                  </a:lnTo>
                  <a:lnTo>
                    <a:pt x="3679" y="204"/>
                  </a:lnTo>
                  <a:lnTo>
                    <a:pt x="3420" y="111"/>
                  </a:lnTo>
                  <a:lnTo>
                    <a:pt x="3161" y="56"/>
                  </a:lnTo>
                  <a:lnTo>
                    <a:pt x="2902" y="19"/>
                  </a:lnTo>
                  <a:lnTo>
                    <a:pt x="2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4910100" y="4618225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087" y="0"/>
                  </a:moveTo>
                  <a:lnTo>
                    <a:pt x="2755" y="56"/>
                  </a:lnTo>
                  <a:lnTo>
                    <a:pt x="2440" y="130"/>
                  </a:lnTo>
                  <a:lnTo>
                    <a:pt x="2126" y="241"/>
                  </a:lnTo>
                  <a:lnTo>
                    <a:pt x="1830" y="388"/>
                  </a:lnTo>
                  <a:lnTo>
                    <a:pt x="1535" y="555"/>
                  </a:lnTo>
                  <a:lnTo>
                    <a:pt x="1276" y="740"/>
                  </a:lnTo>
                  <a:lnTo>
                    <a:pt x="1035" y="961"/>
                  </a:lnTo>
                  <a:lnTo>
                    <a:pt x="795" y="1220"/>
                  </a:lnTo>
                  <a:lnTo>
                    <a:pt x="592" y="1479"/>
                  </a:lnTo>
                  <a:lnTo>
                    <a:pt x="407" y="1775"/>
                  </a:lnTo>
                  <a:lnTo>
                    <a:pt x="259" y="2089"/>
                  </a:lnTo>
                  <a:lnTo>
                    <a:pt x="148" y="2422"/>
                  </a:lnTo>
                  <a:lnTo>
                    <a:pt x="56" y="2755"/>
                  </a:lnTo>
                  <a:lnTo>
                    <a:pt x="19" y="3087"/>
                  </a:lnTo>
                  <a:lnTo>
                    <a:pt x="0" y="3438"/>
                  </a:lnTo>
                  <a:lnTo>
                    <a:pt x="19" y="3771"/>
                  </a:lnTo>
                  <a:lnTo>
                    <a:pt x="56" y="4085"/>
                  </a:lnTo>
                  <a:lnTo>
                    <a:pt x="148" y="4418"/>
                  </a:lnTo>
                  <a:lnTo>
                    <a:pt x="259" y="4714"/>
                  </a:lnTo>
                  <a:lnTo>
                    <a:pt x="388" y="5010"/>
                  </a:lnTo>
                  <a:lnTo>
                    <a:pt x="555" y="5306"/>
                  </a:lnTo>
                  <a:lnTo>
                    <a:pt x="758" y="5564"/>
                  </a:lnTo>
                  <a:lnTo>
                    <a:pt x="980" y="5823"/>
                  </a:lnTo>
                  <a:lnTo>
                    <a:pt x="1220" y="6045"/>
                  </a:lnTo>
                  <a:lnTo>
                    <a:pt x="1479" y="6248"/>
                  </a:lnTo>
                  <a:lnTo>
                    <a:pt x="1775" y="6433"/>
                  </a:lnTo>
                  <a:lnTo>
                    <a:pt x="2108" y="6581"/>
                  </a:lnTo>
                  <a:lnTo>
                    <a:pt x="2422" y="6710"/>
                  </a:lnTo>
                  <a:lnTo>
                    <a:pt x="2755" y="6784"/>
                  </a:lnTo>
                  <a:lnTo>
                    <a:pt x="3106" y="6840"/>
                  </a:lnTo>
                  <a:lnTo>
                    <a:pt x="3439" y="6858"/>
                  </a:lnTo>
                  <a:lnTo>
                    <a:pt x="3771" y="6840"/>
                  </a:lnTo>
                  <a:lnTo>
                    <a:pt x="4085" y="6784"/>
                  </a:lnTo>
                  <a:lnTo>
                    <a:pt x="4418" y="6710"/>
                  </a:lnTo>
                  <a:lnTo>
                    <a:pt x="4714" y="6599"/>
                  </a:lnTo>
                  <a:lnTo>
                    <a:pt x="5028" y="6452"/>
                  </a:lnTo>
                  <a:lnTo>
                    <a:pt x="5306" y="6285"/>
                  </a:lnTo>
                  <a:lnTo>
                    <a:pt x="5564" y="6100"/>
                  </a:lnTo>
                  <a:lnTo>
                    <a:pt x="5823" y="5879"/>
                  </a:lnTo>
                  <a:lnTo>
                    <a:pt x="6045" y="5620"/>
                  </a:lnTo>
                  <a:lnTo>
                    <a:pt x="6248" y="5361"/>
                  </a:lnTo>
                  <a:lnTo>
                    <a:pt x="6433" y="5065"/>
                  </a:lnTo>
                  <a:lnTo>
                    <a:pt x="6581" y="4751"/>
                  </a:lnTo>
                  <a:lnTo>
                    <a:pt x="6710" y="4418"/>
                  </a:lnTo>
                  <a:lnTo>
                    <a:pt x="6784" y="4085"/>
                  </a:lnTo>
                  <a:lnTo>
                    <a:pt x="6840" y="3753"/>
                  </a:lnTo>
                  <a:lnTo>
                    <a:pt x="6858" y="3420"/>
                  </a:lnTo>
                  <a:lnTo>
                    <a:pt x="6840" y="3087"/>
                  </a:lnTo>
                  <a:lnTo>
                    <a:pt x="6784" y="2755"/>
                  </a:lnTo>
                  <a:lnTo>
                    <a:pt x="6710" y="2440"/>
                  </a:lnTo>
                  <a:lnTo>
                    <a:pt x="6599" y="2126"/>
                  </a:lnTo>
                  <a:lnTo>
                    <a:pt x="6452" y="1830"/>
                  </a:lnTo>
                  <a:lnTo>
                    <a:pt x="6285" y="1535"/>
                  </a:lnTo>
                  <a:lnTo>
                    <a:pt x="6100" y="1276"/>
                  </a:lnTo>
                  <a:lnTo>
                    <a:pt x="5879" y="1017"/>
                  </a:lnTo>
                  <a:lnTo>
                    <a:pt x="5638" y="795"/>
                  </a:lnTo>
                  <a:lnTo>
                    <a:pt x="5361" y="592"/>
                  </a:lnTo>
                  <a:lnTo>
                    <a:pt x="5065" y="407"/>
                  </a:lnTo>
                  <a:lnTo>
                    <a:pt x="4751" y="259"/>
                  </a:lnTo>
                  <a:lnTo>
                    <a:pt x="4418" y="148"/>
                  </a:lnTo>
                  <a:lnTo>
                    <a:pt x="4085" y="56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981725" y="5305400"/>
              <a:ext cx="171475" cy="171475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3420" y="1"/>
                  </a:moveTo>
                  <a:lnTo>
                    <a:pt x="3088" y="19"/>
                  </a:lnTo>
                  <a:lnTo>
                    <a:pt x="2755" y="75"/>
                  </a:lnTo>
                  <a:lnTo>
                    <a:pt x="2441" y="149"/>
                  </a:lnTo>
                  <a:lnTo>
                    <a:pt x="2126" y="260"/>
                  </a:lnTo>
                  <a:lnTo>
                    <a:pt x="1831" y="389"/>
                  </a:lnTo>
                  <a:lnTo>
                    <a:pt x="1553" y="556"/>
                  </a:lnTo>
                  <a:lnTo>
                    <a:pt x="1276" y="759"/>
                  </a:lnTo>
                  <a:lnTo>
                    <a:pt x="1036" y="981"/>
                  </a:lnTo>
                  <a:lnTo>
                    <a:pt x="814" y="1221"/>
                  </a:lnTo>
                  <a:lnTo>
                    <a:pt x="592" y="1498"/>
                  </a:lnTo>
                  <a:lnTo>
                    <a:pt x="426" y="1794"/>
                  </a:lnTo>
                  <a:lnTo>
                    <a:pt x="278" y="2108"/>
                  </a:lnTo>
                  <a:lnTo>
                    <a:pt x="148" y="2441"/>
                  </a:lnTo>
                  <a:lnTo>
                    <a:pt x="74" y="2774"/>
                  </a:lnTo>
                  <a:lnTo>
                    <a:pt x="19" y="3106"/>
                  </a:lnTo>
                  <a:lnTo>
                    <a:pt x="0" y="3439"/>
                  </a:lnTo>
                  <a:lnTo>
                    <a:pt x="19" y="3772"/>
                  </a:lnTo>
                  <a:lnTo>
                    <a:pt x="74" y="4105"/>
                  </a:lnTo>
                  <a:lnTo>
                    <a:pt x="148" y="4419"/>
                  </a:lnTo>
                  <a:lnTo>
                    <a:pt x="259" y="4733"/>
                  </a:lnTo>
                  <a:lnTo>
                    <a:pt x="389" y="5029"/>
                  </a:lnTo>
                  <a:lnTo>
                    <a:pt x="555" y="5306"/>
                  </a:lnTo>
                  <a:lnTo>
                    <a:pt x="758" y="5584"/>
                  </a:lnTo>
                  <a:lnTo>
                    <a:pt x="980" y="5824"/>
                  </a:lnTo>
                  <a:lnTo>
                    <a:pt x="1220" y="6064"/>
                  </a:lnTo>
                  <a:lnTo>
                    <a:pt x="1498" y="6267"/>
                  </a:lnTo>
                  <a:lnTo>
                    <a:pt x="1794" y="6434"/>
                  </a:lnTo>
                  <a:lnTo>
                    <a:pt x="2108" y="6600"/>
                  </a:lnTo>
                  <a:lnTo>
                    <a:pt x="2441" y="6711"/>
                  </a:lnTo>
                  <a:lnTo>
                    <a:pt x="2773" y="6804"/>
                  </a:lnTo>
                  <a:lnTo>
                    <a:pt x="3106" y="6841"/>
                  </a:lnTo>
                  <a:lnTo>
                    <a:pt x="3439" y="6859"/>
                  </a:lnTo>
                  <a:lnTo>
                    <a:pt x="3771" y="6841"/>
                  </a:lnTo>
                  <a:lnTo>
                    <a:pt x="4104" y="6785"/>
                  </a:lnTo>
                  <a:lnTo>
                    <a:pt x="4418" y="6711"/>
                  </a:lnTo>
                  <a:lnTo>
                    <a:pt x="4733" y="6600"/>
                  </a:lnTo>
                  <a:lnTo>
                    <a:pt x="5028" y="6471"/>
                  </a:lnTo>
                  <a:lnTo>
                    <a:pt x="5306" y="6304"/>
                  </a:lnTo>
                  <a:lnTo>
                    <a:pt x="5583" y="6101"/>
                  </a:lnTo>
                  <a:lnTo>
                    <a:pt x="5823" y="5879"/>
                  </a:lnTo>
                  <a:lnTo>
                    <a:pt x="6064" y="5639"/>
                  </a:lnTo>
                  <a:lnTo>
                    <a:pt x="6267" y="5362"/>
                  </a:lnTo>
                  <a:lnTo>
                    <a:pt x="6433" y="5066"/>
                  </a:lnTo>
                  <a:lnTo>
                    <a:pt x="6600" y="4752"/>
                  </a:lnTo>
                  <a:lnTo>
                    <a:pt x="6711" y="4419"/>
                  </a:lnTo>
                  <a:lnTo>
                    <a:pt x="6803" y="4086"/>
                  </a:lnTo>
                  <a:lnTo>
                    <a:pt x="6840" y="3753"/>
                  </a:lnTo>
                  <a:lnTo>
                    <a:pt x="6859" y="3421"/>
                  </a:lnTo>
                  <a:lnTo>
                    <a:pt x="6840" y="3088"/>
                  </a:lnTo>
                  <a:lnTo>
                    <a:pt x="6785" y="2755"/>
                  </a:lnTo>
                  <a:lnTo>
                    <a:pt x="6711" y="2441"/>
                  </a:lnTo>
                  <a:lnTo>
                    <a:pt x="6600" y="2127"/>
                  </a:lnTo>
                  <a:lnTo>
                    <a:pt x="6470" y="1831"/>
                  </a:lnTo>
                  <a:lnTo>
                    <a:pt x="6304" y="1554"/>
                  </a:lnTo>
                  <a:lnTo>
                    <a:pt x="6101" y="1276"/>
                  </a:lnTo>
                  <a:lnTo>
                    <a:pt x="5879" y="1036"/>
                  </a:lnTo>
                  <a:lnTo>
                    <a:pt x="5638" y="796"/>
                  </a:lnTo>
                  <a:lnTo>
                    <a:pt x="5361" y="592"/>
                  </a:lnTo>
                  <a:lnTo>
                    <a:pt x="5065" y="426"/>
                  </a:lnTo>
                  <a:lnTo>
                    <a:pt x="4751" y="260"/>
                  </a:lnTo>
                  <a:lnTo>
                    <a:pt x="4418" y="149"/>
                  </a:lnTo>
                  <a:lnTo>
                    <a:pt x="4086" y="56"/>
                  </a:lnTo>
                  <a:lnTo>
                    <a:pt x="3753" y="19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832975" y="4713425"/>
              <a:ext cx="398850" cy="445525"/>
            </a:xfrm>
            <a:custGeom>
              <a:avLst/>
              <a:gdLst/>
              <a:ahLst/>
              <a:cxnLst/>
              <a:rect l="l" t="t" r="r" b="b"/>
              <a:pathLst>
                <a:path w="15954" h="17821" extrusionOk="0">
                  <a:moveTo>
                    <a:pt x="703" y="0"/>
                  </a:moveTo>
                  <a:lnTo>
                    <a:pt x="555" y="37"/>
                  </a:lnTo>
                  <a:lnTo>
                    <a:pt x="407" y="111"/>
                  </a:lnTo>
                  <a:lnTo>
                    <a:pt x="278" y="204"/>
                  </a:lnTo>
                  <a:lnTo>
                    <a:pt x="167" y="314"/>
                  </a:lnTo>
                  <a:lnTo>
                    <a:pt x="74" y="462"/>
                  </a:lnTo>
                  <a:lnTo>
                    <a:pt x="19" y="610"/>
                  </a:lnTo>
                  <a:lnTo>
                    <a:pt x="0" y="758"/>
                  </a:lnTo>
                  <a:lnTo>
                    <a:pt x="0" y="924"/>
                  </a:lnTo>
                  <a:lnTo>
                    <a:pt x="37" y="1072"/>
                  </a:lnTo>
                  <a:lnTo>
                    <a:pt x="111" y="1220"/>
                  </a:lnTo>
                  <a:lnTo>
                    <a:pt x="204" y="1350"/>
                  </a:lnTo>
                  <a:lnTo>
                    <a:pt x="14530" y="17543"/>
                  </a:lnTo>
                  <a:lnTo>
                    <a:pt x="14659" y="17654"/>
                  </a:lnTo>
                  <a:lnTo>
                    <a:pt x="14826" y="17746"/>
                  </a:lnTo>
                  <a:lnTo>
                    <a:pt x="14973" y="17802"/>
                  </a:lnTo>
                  <a:lnTo>
                    <a:pt x="15140" y="17820"/>
                  </a:lnTo>
                  <a:lnTo>
                    <a:pt x="15288" y="17802"/>
                  </a:lnTo>
                  <a:lnTo>
                    <a:pt x="15436" y="17765"/>
                  </a:lnTo>
                  <a:lnTo>
                    <a:pt x="15565" y="17709"/>
                  </a:lnTo>
                  <a:lnTo>
                    <a:pt x="15694" y="17617"/>
                  </a:lnTo>
                  <a:lnTo>
                    <a:pt x="15805" y="17487"/>
                  </a:lnTo>
                  <a:lnTo>
                    <a:pt x="15879" y="17358"/>
                  </a:lnTo>
                  <a:lnTo>
                    <a:pt x="15935" y="17210"/>
                  </a:lnTo>
                  <a:lnTo>
                    <a:pt x="15953" y="17044"/>
                  </a:lnTo>
                  <a:lnTo>
                    <a:pt x="15953" y="16896"/>
                  </a:lnTo>
                  <a:lnTo>
                    <a:pt x="15916" y="16748"/>
                  </a:lnTo>
                  <a:lnTo>
                    <a:pt x="15861" y="16600"/>
                  </a:lnTo>
                  <a:lnTo>
                    <a:pt x="15750" y="16452"/>
                  </a:lnTo>
                  <a:lnTo>
                    <a:pt x="1424" y="277"/>
                  </a:lnTo>
                  <a:lnTo>
                    <a:pt x="1294" y="148"/>
                  </a:lnTo>
                  <a:lnTo>
                    <a:pt x="1165" y="74"/>
                  </a:lnTo>
                  <a:lnTo>
                    <a:pt x="1017" y="19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740075" y="4620525"/>
              <a:ext cx="226475" cy="226475"/>
            </a:xfrm>
            <a:custGeom>
              <a:avLst/>
              <a:gdLst/>
              <a:ahLst/>
              <a:cxnLst/>
              <a:rect l="l" t="t" r="r" b="b"/>
              <a:pathLst>
                <a:path w="9059" h="9059" extrusionOk="0">
                  <a:moveTo>
                    <a:pt x="4511" y="1"/>
                  </a:moveTo>
                  <a:lnTo>
                    <a:pt x="4086" y="19"/>
                  </a:lnTo>
                  <a:lnTo>
                    <a:pt x="3642" y="75"/>
                  </a:lnTo>
                  <a:lnTo>
                    <a:pt x="3217" y="185"/>
                  </a:lnTo>
                  <a:lnTo>
                    <a:pt x="2811" y="333"/>
                  </a:lnTo>
                  <a:lnTo>
                    <a:pt x="2422" y="518"/>
                  </a:lnTo>
                  <a:lnTo>
                    <a:pt x="2053" y="740"/>
                  </a:lnTo>
                  <a:lnTo>
                    <a:pt x="1683" y="999"/>
                  </a:lnTo>
                  <a:lnTo>
                    <a:pt x="1369" y="1295"/>
                  </a:lnTo>
                  <a:lnTo>
                    <a:pt x="1054" y="1609"/>
                  </a:lnTo>
                  <a:lnTo>
                    <a:pt x="925" y="1794"/>
                  </a:lnTo>
                  <a:lnTo>
                    <a:pt x="796" y="1960"/>
                  </a:lnTo>
                  <a:lnTo>
                    <a:pt x="666" y="2163"/>
                  </a:lnTo>
                  <a:lnTo>
                    <a:pt x="555" y="2348"/>
                  </a:lnTo>
                  <a:lnTo>
                    <a:pt x="444" y="2570"/>
                  </a:lnTo>
                  <a:lnTo>
                    <a:pt x="352" y="2773"/>
                  </a:lnTo>
                  <a:lnTo>
                    <a:pt x="260" y="2995"/>
                  </a:lnTo>
                  <a:lnTo>
                    <a:pt x="186" y="3217"/>
                  </a:lnTo>
                  <a:lnTo>
                    <a:pt x="130" y="3439"/>
                  </a:lnTo>
                  <a:lnTo>
                    <a:pt x="75" y="3661"/>
                  </a:lnTo>
                  <a:lnTo>
                    <a:pt x="38" y="3883"/>
                  </a:lnTo>
                  <a:lnTo>
                    <a:pt x="19" y="4104"/>
                  </a:lnTo>
                  <a:lnTo>
                    <a:pt x="1" y="4530"/>
                  </a:lnTo>
                  <a:lnTo>
                    <a:pt x="19" y="4973"/>
                  </a:lnTo>
                  <a:lnTo>
                    <a:pt x="93" y="5417"/>
                  </a:lnTo>
                  <a:lnTo>
                    <a:pt x="186" y="5824"/>
                  </a:lnTo>
                  <a:lnTo>
                    <a:pt x="334" y="6249"/>
                  </a:lnTo>
                  <a:lnTo>
                    <a:pt x="518" y="6637"/>
                  </a:lnTo>
                  <a:lnTo>
                    <a:pt x="740" y="7007"/>
                  </a:lnTo>
                  <a:lnTo>
                    <a:pt x="999" y="7358"/>
                  </a:lnTo>
                  <a:lnTo>
                    <a:pt x="1295" y="7691"/>
                  </a:lnTo>
                  <a:lnTo>
                    <a:pt x="1609" y="8005"/>
                  </a:lnTo>
                  <a:lnTo>
                    <a:pt x="1794" y="8134"/>
                  </a:lnTo>
                  <a:lnTo>
                    <a:pt x="1979" y="8264"/>
                  </a:lnTo>
                  <a:lnTo>
                    <a:pt x="2164" y="8393"/>
                  </a:lnTo>
                  <a:lnTo>
                    <a:pt x="2367" y="8504"/>
                  </a:lnTo>
                  <a:lnTo>
                    <a:pt x="2570" y="8615"/>
                  </a:lnTo>
                  <a:lnTo>
                    <a:pt x="2774" y="8707"/>
                  </a:lnTo>
                  <a:lnTo>
                    <a:pt x="2995" y="8781"/>
                  </a:lnTo>
                  <a:lnTo>
                    <a:pt x="3217" y="8855"/>
                  </a:lnTo>
                  <a:lnTo>
                    <a:pt x="3439" y="8929"/>
                  </a:lnTo>
                  <a:lnTo>
                    <a:pt x="3661" y="8966"/>
                  </a:lnTo>
                  <a:lnTo>
                    <a:pt x="3883" y="9003"/>
                  </a:lnTo>
                  <a:lnTo>
                    <a:pt x="4105" y="9040"/>
                  </a:lnTo>
                  <a:lnTo>
                    <a:pt x="4548" y="9058"/>
                  </a:lnTo>
                  <a:lnTo>
                    <a:pt x="4973" y="9040"/>
                  </a:lnTo>
                  <a:lnTo>
                    <a:pt x="5417" y="8966"/>
                  </a:lnTo>
                  <a:lnTo>
                    <a:pt x="5842" y="8874"/>
                  </a:lnTo>
                  <a:lnTo>
                    <a:pt x="6249" y="8726"/>
                  </a:lnTo>
                  <a:lnTo>
                    <a:pt x="6637" y="8541"/>
                  </a:lnTo>
                  <a:lnTo>
                    <a:pt x="7007" y="8319"/>
                  </a:lnTo>
                  <a:lnTo>
                    <a:pt x="7376" y="8060"/>
                  </a:lnTo>
                  <a:lnTo>
                    <a:pt x="7691" y="7764"/>
                  </a:lnTo>
                  <a:lnTo>
                    <a:pt x="8005" y="7450"/>
                  </a:lnTo>
                  <a:lnTo>
                    <a:pt x="8134" y="7265"/>
                  </a:lnTo>
                  <a:lnTo>
                    <a:pt x="8264" y="7081"/>
                  </a:lnTo>
                  <a:lnTo>
                    <a:pt x="8393" y="6896"/>
                  </a:lnTo>
                  <a:lnTo>
                    <a:pt x="8504" y="6692"/>
                  </a:lnTo>
                  <a:lnTo>
                    <a:pt x="8615" y="6489"/>
                  </a:lnTo>
                  <a:lnTo>
                    <a:pt x="8707" y="6286"/>
                  </a:lnTo>
                  <a:lnTo>
                    <a:pt x="8800" y="6064"/>
                  </a:lnTo>
                  <a:lnTo>
                    <a:pt x="8855" y="5842"/>
                  </a:lnTo>
                  <a:lnTo>
                    <a:pt x="8929" y="5620"/>
                  </a:lnTo>
                  <a:lnTo>
                    <a:pt x="8966" y="5398"/>
                  </a:lnTo>
                  <a:lnTo>
                    <a:pt x="9022" y="5177"/>
                  </a:lnTo>
                  <a:lnTo>
                    <a:pt x="9040" y="4955"/>
                  </a:lnTo>
                  <a:lnTo>
                    <a:pt x="9059" y="4511"/>
                  </a:lnTo>
                  <a:lnTo>
                    <a:pt x="9040" y="4067"/>
                  </a:lnTo>
                  <a:lnTo>
                    <a:pt x="8966" y="3642"/>
                  </a:lnTo>
                  <a:lnTo>
                    <a:pt x="8874" y="3217"/>
                  </a:lnTo>
                  <a:lnTo>
                    <a:pt x="8726" y="2810"/>
                  </a:lnTo>
                  <a:lnTo>
                    <a:pt x="8541" y="2422"/>
                  </a:lnTo>
                  <a:lnTo>
                    <a:pt x="8319" y="2034"/>
                  </a:lnTo>
                  <a:lnTo>
                    <a:pt x="8060" y="1683"/>
                  </a:lnTo>
                  <a:lnTo>
                    <a:pt x="7765" y="1350"/>
                  </a:lnTo>
                  <a:lnTo>
                    <a:pt x="7450" y="1054"/>
                  </a:lnTo>
                  <a:lnTo>
                    <a:pt x="7266" y="925"/>
                  </a:lnTo>
                  <a:lnTo>
                    <a:pt x="7081" y="777"/>
                  </a:lnTo>
                  <a:lnTo>
                    <a:pt x="6896" y="666"/>
                  </a:lnTo>
                  <a:lnTo>
                    <a:pt x="6692" y="555"/>
                  </a:lnTo>
                  <a:lnTo>
                    <a:pt x="6489" y="444"/>
                  </a:lnTo>
                  <a:lnTo>
                    <a:pt x="6286" y="352"/>
                  </a:lnTo>
                  <a:lnTo>
                    <a:pt x="6064" y="259"/>
                  </a:lnTo>
                  <a:lnTo>
                    <a:pt x="5842" y="185"/>
                  </a:lnTo>
                  <a:lnTo>
                    <a:pt x="5620" y="130"/>
                  </a:lnTo>
                  <a:lnTo>
                    <a:pt x="5399" y="75"/>
                  </a:lnTo>
                  <a:lnTo>
                    <a:pt x="5177" y="38"/>
                  </a:lnTo>
                  <a:lnTo>
                    <a:pt x="4955" y="19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042725" y="4743925"/>
              <a:ext cx="315650" cy="286550"/>
            </a:xfrm>
            <a:custGeom>
              <a:avLst/>
              <a:gdLst/>
              <a:ahLst/>
              <a:cxnLst/>
              <a:rect l="l" t="t" r="r" b="b"/>
              <a:pathLst>
                <a:path w="12626" h="11462" extrusionOk="0">
                  <a:moveTo>
                    <a:pt x="777" y="0"/>
                  </a:moveTo>
                  <a:lnTo>
                    <a:pt x="629" y="19"/>
                  </a:lnTo>
                  <a:lnTo>
                    <a:pt x="481" y="74"/>
                  </a:lnTo>
                  <a:lnTo>
                    <a:pt x="333" y="148"/>
                  </a:lnTo>
                  <a:lnTo>
                    <a:pt x="222" y="259"/>
                  </a:lnTo>
                  <a:lnTo>
                    <a:pt x="111" y="407"/>
                  </a:lnTo>
                  <a:lnTo>
                    <a:pt x="56" y="555"/>
                  </a:lnTo>
                  <a:lnTo>
                    <a:pt x="19" y="703"/>
                  </a:lnTo>
                  <a:lnTo>
                    <a:pt x="1" y="851"/>
                  </a:lnTo>
                  <a:lnTo>
                    <a:pt x="37" y="1017"/>
                  </a:lnTo>
                  <a:lnTo>
                    <a:pt x="93" y="1165"/>
                  </a:lnTo>
                  <a:lnTo>
                    <a:pt x="167" y="1294"/>
                  </a:lnTo>
                  <a:lnTo>
                    <a:pt x="278" y="1424"/>
                  </a:lnTo>
                  <a:lnTo>
                    <a:pt x="11258" y="11239"/>
                  </a:lnTo>
                  <a:lnTo>
                    <a:pt x="11387" y="11332"/>
                  </a:lnTo>
                  <a:lnTo>
                    <a:pt x="11517" y="11406"/>
                  </a:lnTo>
                  <a:lnTo>
                    <a:pt x="11665" y="11443"/>
                  </a:lnTo>
                  <a:lnTo>
                    <a:pt x="11813" y="11461"/>
                  </a:lnTo>
                  <a:lnTo>
                    <a:pt x="11979" y="11443"/>
                  </a:lnTo>
                  <a:lnTo>
                    <a:pt x="12127" y="11387"/>
                  </a:lnTo>
                  <a:lnTo>
                    <a:pt x="12275" y="11295"/>
                  </a:lnTo>
                  <a:lnTo>
                    <a:pt x="12423" y="11184"/>
                  </a:lnTo>
                  <a:lnTo>
                    <a:pt x="12515" y="11054"/>
                  </a:lnTo>
                  <a:lnTo>
                    <a:pt x="12571" y="10907"/>
                  </a:lnTo>
                  <a:lnTo>
                    <a:pt x="12607" y="10759"/>
                  </a:lnTo>
                  <a:lnTo>
                    <a:pt x="12626" y="10592"/>
                  </a:lnTo>
                  <a:lnTo>
                    <a:pt x="12607" y="10444"/>
                  </a:lnTo>
                  <a:lnTo>
                    <a:pt x="12552" y="10297"/>
                  </a:lnTo>
                  <a:lnTo>
                    <a:pt x="12460" y="10149"/>
                  </a:lnTo>
                  <a:lnTo>
                    <a:pt x="12349" y="10038"/>
                  </a:lnTo>
                  <a:lnTo>
                    <a:pt x="1368" y="204"/>
                  </a:lnTo>
                  <a:lnTo>
                    <a:pt x="1239" y="111"/>
                  </a:lnTo>
                  <a:lnTo>
                    <a:pt x="1091" y="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094025" y="4989300"/>
              <a:ext cx="264350" cy="356350"/>
            </a:xfrm>
            <a:custGeom>
              <a:avLst/>
              <a:gdLst/>
              <a:ahLst/>
              <a:cxnLst/>
              <a:rect l="l" t="t" r="r" b="b"/>
              <a:pathLst>
                <a:path w="10574" h="14254" extrusionOk="0">
                  <a:moveTo>
                    <a:pt x="9779" y="1"/>
                  </a:moveTo>
                  <a:lnTo>
                    <a:pt x="9613" y="19"/>
                  </a:lnTo>
                  <a:lnTo>
                    <a:pt x="9465" y="56"/>
                  </a:lnTo>
                  <a:lnTo>
                    <a:pt x="9317" y="130"/>
                  </a:lnTo>
                  <a:lnTo>
                    <a:pt x="9206" y="223"/>
                  </a:lnTo>
                  <a:lnTo>
                    <a:pt x="9095" y="352"/>
                  </a:lnTo>
                  <a:lnTo>
                    <a:pt x="148" y="12959"/>
                  </a:lnTo>
                  <a:lnTo>
                    <a:pt x="74" y="13107"/>
                  </a:lnTo>
                  <a:lnTo>
                    <a:pt x="19" y="13255"/>
                  </a:lnTo>
                  <a:lnTo>
                    <a:pt x="0" y="13403"/>
                  </a:lnTo>
                  <a:lnTo>
                    <a:pt x="0" y="13569"/>
                  </a:lnTo>
                  <a:lnTo>
                    <a:pt x="56" y="13717"/>
                  </a:lnTo>
                  <a:lnTo>
                    <a:pt x="111" y="13865"/>
                  </a:lnTo>
                  <a:lnTo>
                    <a:pt x="222" y="13994"/>
                  </a:lnTo>
                  <a:lnTo>
                    <a:pt x="333" y="14087"/>
                  </a:lnTo>
                  <a:lnTo>
                    <a:pt x="444" y="14161"/>
                  </a:lnTo>
                  <a:lnTo>
                    <a:pt x="573" y="14216"/>
                  </a:lnTo>
                  <a:lnTo>
                    <a:pt x="684" y="14235"/>
                  </a:lnTo>
                  <a:lnTo>
                    <a:pt x="814" y="14253"/>
                  </a:lnTo>
                  <a:lnTo>
                    <a:pt x="906" y="14235"/>
                  </a:lnTo>
                  <a:lnTo>
                    <a:pt x="999" y="14216"/>
                  </a:lnTo>
                  <a:lnTo>
                    <a:pt x="1091" y="14198"/>
                  </a:lnTo>
                  <a:lnTo>
                    <a:pt x="1183" y="14161"/>
                  </a:lnTo>
                  <a:lnTo>
                    <a:pt x="1257" y="14105"/>
                  </a:lnTo>
                  <a:lnTo>
                    <a:pt x="1350" y="14050"/>
                  </a:lnTo>
                  <a:lnTo>
                    <a:pt x="1424" y="13976"/>
                  </a:lnTo>
                  <a:lnTo>
                    <a:pt x="1479" y="13902"/>
                  </a:lnTo>
                  <a:lnTo>
                    <a:pt x="10426" y="1295"/>
                  </a:lnTo>
                  <a:lnTo>
                    <a:pt x="10500" y="1147"/>
                  </a:lnTo>
                  <a:lnTo>
                    <a:pt x="10555" y="999"/>
                  </a:lnTo>
                  <a:lnTo>
                    <a:pt x="10574" y="851"/>
                  </a:lnTo>
                  <a:lnTo>
                    <a:pt x="10555" y="685"/>
                  </a:lnTo>
                  <a:lnTo>
                    <a:pt x="10519" y="537"/>
                  </a:lnTo>
                  <a:lnTo>
                    <a:pt x="10445" y="389"/>
                  </a:lnTo>
                  <a:lnTo>
                    <a:pt x="10352" y="260"/>
                  </a:lnTo>
                  <a:lnTo>
                    <a:pt x="10223" y="167"/>
                  </a:lnTo>
                  <a:lnTo>
                    <a:pt x="10075" y="75"/>
                  </a:lnTo>
                  <a:lnTo>
                    <a:pt x="9927" y="19"/>
                  </a:lnTo>
                  <a:lnTo>
                    <a:pt x="9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5374075" y="4766575"/>
              <a:ext cx="399775" cy="233400"/>
            </a:xfrm>
            <a:custGeom>
              <a:avLst/>
              <a:gdLst/>
              <a:ahLst/>
              <a:cxnLst/>
              <a:rect l="l" t="t" r="r" b="b"/>
              <a:pathLst>
                <a:path w="15991" h="9336" extrusionOk="0">
                  <a:moveTo>
                    <a:pt x="15103" y="0"/>
                  </a:moveTo>
                  <a:lnTo>
                    <a:pt x="14955" y="37"/>
                  </a:lnTo>
                  <a:lnTo>
                    <a:pt x="14789" y="111"/>
                  </a:lnTo>
                  <a:lnTo>
                    <a:pt x="426" y="7801"/>
                  </a:lnTo>
                  <a:lnTo>
                    <a:pt x="296" y="7893"/>
                  </a:lnTo>
                  <a:lnTo>
                    <a:pt x="185" y="8004"/>
                  </a:lnTo>
                  <a:lnTo>
                    <a:pt x="93" y="8134"/>
                  </a:lnTo>
                  <a:lnTo>
                    <a:pt x="37" y="8281"/>
                  </a:lnTo>
                  <a:lnTo>
                    <a:pt x="0" y="8429"/>
                  </a:lnTo>
                  <a:lnTo>
                    <a:pt x="0" y="8596"/>
                  </a:lnTo>
                  <a:lnTo>
                    <a:pt x="37" y="8762"/>
                  </a:lnTo>
                  <a:lnTo>
                    <a:pt x="93" y="8910"/>
                  </a:lnTo>
                  <a:lnTo>
                    <a:pt x="167" y="9002"/>
                  </a:lnTo>
                  <a:lnTo>
                    <a:pt x="222" y="9095"/>
                  </a:lnTo>
                  <a:lnTo>
                    <a:pt x="315" y="9169"/>
                  </a:lnTo>
                  <a:lnTo>
                    <a:pt x="407" y="9224"/>
                  </a:lnTo>
                  <a:lnTo>
                    <a:pt x="500" y="9280"/>
                  </a:lnTo>
                  <a:lnTo>
                    <a:pt x="610" y="9317"/>
                  </a:lnTo>
                  <a:lnTo>
                    <a:pt x="703" y="9335"/>
                  </a:lnTo>
                  <a:lnTo>
                    <a:pt x="906" y="9335"/>
                  </a:lnTo>
                  <a:lnTo>
                    <a:pt x="1017" y="9317"/>
                  </a:lnTo>
                  <a:lnTo>
                    <a:pt x="1110" y="9280"/>
                  </a:lnTo>
                  <a:lnTo>
                    <a:pt x="1202" y="9243"/>
                  </a:lnTo>
                  <a:lnTo>
                    <a:pt x="15565" y="1534"/>
                  </a:lnTo>
                  <a:lnTo>
                    <a:pt x="15694" y="1442"/>
                  </a:lnTo>
                  <a:lnTo>
                    <a:pt x="15824" y="1331"/>
                  </a:lnTo>
                  <a:lnTo>
                    <a:pt x="15898" y="1202"/>
                  </a:lnTo>
                  <a:lnTo>
                    <a:pt x="15953" y="1054"/>
                  </a:lnTo>
                  <a:lnTo>
                    <a:pt x="15990" y="906"/>
                  </a:lnTo>
                  <a:lnTo>
                    <a:pt x="15990" y="739"/>
                  </a:lnTo>
                  <a:lnTo>
                    <a:pt x="15953" y="592"/>
                  </a:lnTo>
                  <a:lnTo>
                    <a:pt x="15898" y="444"/>
                  </a:lnTo>
                  <a:lnTo>
                    <a:pt x="15805" y="296"/>
                  </a:lnTo>
                  <a:lnTo>
                    <a:pt x="15694" y="185"/>
                  </a:lnTo>
                  <a:lnTo>
                    <a:pt x="15565" y="92"/>
                  </a:lnTo>
                  <a:lnTo>
                    <a:pt x="15417" y="37"/>
                  </a:lnTo>
                  <a:lnTo>
                    <a:pt x="15269" y="19"/>
                  </a:lnTo>
                  <a:lnTo>
                    <a:pt x="15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271475" y="4943550"/>
              <a:ext cx="132675" cy="132675"/>
            </a:xfrm>
            <a:custGeom>
              <a:avLst/>
              <a:gdLst/>
              <a:ahLst/>
              <a:cxnLst/>
              <a:rect l="l" t="t" r="r" b="b"/>
              <a:pathLst>
                <a:path w="5307" h="5307" extrusionOk="0">
                  <a:moveTo>
                    <a:pt x="2644" y="1"/>
                  </a:moveTo>
                  <a:lnTo>
                    <a:pt x="2385" y="19"/>
                  </a:lnTo>
                  <a:lnTo>
                    <a:pt x="2145" y="56"/>
                  </a:lnTo>
                  <a:lnTo>
                    <a:pt x="1886" y="112"/>
                  </a:lnTo>
                  <a:lnTo>
                    <a:pt x="1646" y="204"/>
                  </a:lnTo>
                  <a:lnTo>
                    <a:pt x="1424" y="315"/>
                  </a:lnTo>
                  <a:lnTo>
                    <a:pt x="1202" y="445"/>
                  </a:lnTo>
                  <a:lnTo>
                    <a:pt x="999" y="592"/>
                  </a:lnTo>
                  <a:lnTo>
                    <a:pt x="796" y="759"/>
                  </a:lnTo>
                  <a:lnTo>
                    <a:pt x="629" y="944"/>
                  </a:lnTo>
                  <a:lnTo>
                    <a:pt x="463" y="1165"/>
                  </a:lnTo>
                  <a:lnTo>
                    <a:pt x="333" y="1387"/>
                  </a:lnTo>
                  <a:lnTo>
                    <a:pt x="204" y="1628"/>
                  </a:lnTo>
                  <a:lnTo>
                    <a:pt x="112" y="1886"/>
                  </a:lnTo>
                  <a:lnTo>
                    <a:pt x="56" y="2145"/>
                  </a:lnTo>
                  <a:lnTo>
                    <a:pt x="19" y="2404"/>
                  </a:lnTo>
                  <a:lnTo>
                    <a:pt x="1" y="2663"/>
                  </a:lnTo>
                  <a:lnTo>
                    <a:pt x="19" y="2922"/>
                  </a:lnTo>
                  <a:lnTo>
                    <a:pt x="56" y="3180"/>
                  </a:lnTo>
                  <a:lnTo>
                    <a:pt x="112" y="3421"/>
                  </a:lnTo>
                  <a:lnTo>
                    <a:pt x="204" y="3661"/>
                  </a:lnTo>
                  <a:lnTo>
                    <a:pt x="315" y="3883"/>
                  </a:lnTo>
                  <a:lnTo>
                    <a:pt x="444" y="4105"/>
                  </a:lnTo>
                  <a:lnTo>
                    <a:pt x="592" y="4308"/>
                  </a:lnTo>
                  <a:lnTo>
                    <a:pt x="759" y="4511"/>
                  </a:lnTo>
                  <a:lnTo>
                    <a:pt x="943" y="4678"/>
                  </a:lnTo>
                  <a:lnTo>
                    <a:pt x="1165" y="4844"/>
                  </a:lnTo>
                  <a:lnTo>
                    <a:pt x="1387" y="4992"/>
                  </a:lnTo>
                  <a:lnTo>
                    <a:pt x="1627" y="5103"/>
                  </a:lnTo>
                  <a:lnTo>
                    <a:pt x="1886" y="5195"/>
                  </a:lnTo>
                  <a:lnTo>
                    <a:pt x="2145" y="5251"/>
                  </a:lnTo>
                  <a:lnTo>
                    <a:pt x="2404" y="5288"/>
                  </a:lnTo>
                  <a:lnTo>
                    <a:pt x="2663" y="5306"/>
                  </a:lnTo>
                  <a:lnTo>
                    <a:pt x="2921" y="5288"/>
                  </a:lnTo>
                  <a:lnTo>
                    <a:pt x="3180" y="5251"/>
                  </a:lnTo>
                  <a:lnTo>
                    <a:pt x="3421" y="5195"/>
                  </a:lnTo>
                  <a:lnTo>
                    <a:pt x="3661" y="5103"/>
                  </a:lnTo>
                  <a:lnTo>
                    <a:pt x="3901" y="5010"/>
                  </a:lnTo>
                  <a:lnTo>
                    <a:pt x="4104" y="4881"/>
                  </a:lnTo>
                  <a:lnTo>
                    <a:pt x="4326" y="4715"/>
                  </a:lnTo>
                  <a:lnTo>
                    <a:pt x="4511" y="4548"/>
                  </a:lnTo>
                  <a:lnTo>
                    <a:pt x="4696" y="4363"/>
                  </a:lnTo>
                  <a:lnTo>
                    <a:pt x="4844" y="4160"/>
                  </a:lnTo>
                  <a:lnTo>
                    <a:pt x="4992" y="3920"/>
                  </a:lnTo>
                  <a:lnTo>
                    <a:pt x="5103" y="3679"/>
                  </a:lnTo>
                  <a:lnTo>
                    <a:pt x="5195" y="3421"/>
                  </a:lnTo>
                  <a:lnTo>
                    <a:pt x="5269" y="3162"/>
                  </a:lnTo>
                  <a:lnTo>
                    <a:pt x="5306" y="2903"/>
                  </a:lnTo>
                  <a:lnTo>
                    <a:pt x="5306" y="2644"/>
                  </a:lnTo>
                  <a:lnTo>
                    <a:pt x="5306" y="2386"/>
                  </a:lnTo>
                  <a:lnTo>
                    <a:pt x="5251" y="2145"/>
                  </a:lnTo>
                  <a:lnTo>
                    <a:pt x="5195" y="1886"/>
                  </a:lnTo>
                  <a:lnTo>
                    <a:pt x="5121" y="1646"/>
                  </a:lnTo>
                  <a:lnTo>
                    <a:pt x="5010" y="1424"/>
                  </a:lnTo>
                  <a:lnTo>
                    <a:pt x="4881" y="1202"/>
                  </a:lnTo>
                  <a:lnTo>
                    <a:pt x="4733" y="999"/>
                  </a:lnTo>
                  <a:lnTo>
                    <a:pt x="4548" y="796"/>
                  </a:lnTo>
                  <a:lnTo>
                    <a:pt x="4363" y="629"/>
                  </a:lnTo>
                  <a:lnTo>
                    <a:pt x="4160" y="463"/>
                  </a:lnTo>
                  <a:lnTo>
                    <a:pt x="3920" y="334"/>
                  </a:lnTo>
                  <a:lnTo>
                    <a:pt x="3679" y="204"/>
                  </a:lnTo>
                  <a:lnTo>
                    <a:pt x="3421" y="112"/>
                  </a:lnTo>
                  <a:lnTo>
                    <a:pt x="3162" y="56"/>
                  </a:lnTo>
                  <a:lnTo>
                    <a:pt x="2903" y="1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8556115" y="190232"/>
            <a:ext cx="406962" cy="269789"/>
            <a:chOff x="1360000" y="2360700"/>
            <a:chExt cx="481100" cy="318900"/>
          </a:xfrm>
        </p:grpSpPr>
        <p:sp>
          <p:nvSpPr>
            <p:cNvPr id="371" name="Google Shape;371;p6"/>
            <p:cNvSpPr/>
            <p:nvPr/>
          </p:nvSpPr>
          <p:spPr>
            <a:xfrm>
              <a:off x="1360000" y="2360700"/>
              <a:ext cx="207975" cy="178875"/>
            </a:xfrm>
            <a:custGeom>
              <a:avLst/>
              <a:gdLst/>
              <a:ahLst/>
              <a:cxnLst/>
              <a:rect l="l" t="t" r="r" b="b"/>
              <a:pathLst>
                <a:path w="8319" h="7155" extrusionOk="0">
                  <a:moveTo>
                    <a:pt x="1571" y="0"/>
                  </a:moveTo>
                  <a:lnTo>
                    <a:pt x="1479" y="19"/>
                  </a:lnTo>
                  <a:lnTo>
                    <a:pt x="1331" y="74"/>
                  </a:lnTo>
                  <a:lnTo>
                    <a:pt x="1202" y="185"/>
                  </a:lnTo>
                  <a:lnTo>
                    <a:pt x="1091" y="296"/>
                  </a:lnTo>
                  <a:lnTo>
                    <a:pt x="998" y="462"/>
                  </a:lnTo>
                  <a:lnTo>
                    <a:pt x="943" y="647"/>
                  </a:lnTo>
                  <a:lnTo>
                    <a:pt x="888" y="832"/>
                  </a:lnTo>
                  <a:lnTo>
                    <a:pt x="758" y="1405"/>
                  </a:lnTo>
                  <a:lnTo>
                    <a:pt x="592" y="2126"/>
                  </a:lnTo>
                  <a:lnTo>
                    <a:pt x="425" y="2958"/>
                  </a:lnTo>
                  <a:lnTo>
                    <a:pt x="278" y="3808"/>
                  </a:lnTo>
                  <a:lnTo>
                    <a:pt x="130" y="4640"/>
                  </a:lnTo>
                  <a:lnTo>
                    <a:pt x="19" y="5361"/>
                  </a:lnTo>
                  <a:lnTo>
                    <a:pt x="0" y="5472"/>
                  </a:lnTo>
                  <a:lnTo>
                    <a:pt x="19" y="5583"/>
                  </a:lnTo>
                  <a:lnTo>
                    <a:pt x="56" y="5675"/>
                  </a:lnTo>
                  <a:lnTo>
                    <a:pt x="111" y="5768"/>
                  </a:lnTo>
                  <a:lnTo>
                    <a:pt x="185" y="5842"/>
                  </a:lnTo>
                  <a:lnTo>
                    <a:pt x="259" y="5897"/>
                  </a:lnTo>
                  <a:lnTo>
                    <a:pt x="351" y="5934"/>
                  </a:lnTo>
                  <a:lnTo>
                    <a:pt x="444" y="5971"/>
                  </a:lnTo>
                  <a:lnTo>
                    <a:pt x="629" y="5990"/>
                  </a:lnTo>
                  <a:lnTo>
                    <a:pt x="795" y="5990"/>
                  </a:lnTo>
                  <a:lnTo>
                    <a:pt x="961" y="5971"/>
                  </a:lnTo>
                  <a:lnTo>
                    <a:pt x="1091" y="5916"/>
                  </a:lnTo>
                  <a:lnTo>
                    <a:pt x="1220" y="5823"/>
                  </a:lnTo>
                  <a:lnTo>
                    <a:pt x="1331" y="5712"/>
                  </a:lnTo>
                  <a:lnTo>
                    <a:pt x="1405" y="5583"/>
                  </a:lnTo>
                  <a:lnTo>
                    <a:pt x="1461" y="5435"/>
                  </a:lnTo>
                  <a:lnTo>
                    <a:pt x="1516" y="5139"/>
                  </a:lnTo>
                  <a:lnTo>
                    <a:pt x="1571" y="4825"/>
                  </a:lnTo>
                  <a:lnTo>
                    <a:pt x="1664" y="4196"/>
                  </a:lnTo>
                  <a:lnTo>
                    <a:pt x="1738" y="3586"/>
                  </a:lnTo>
                  <a:lnTo>
                    <a:pt x="1793" y="3291"/>
                  </a:lnTo>
                  <a:lnTo>
                    <a:pt x="1867" y="2995"/>
                  </a:lnTo>
                  <a:lnTo>
                    <a:pt x="1904" y="2884"/>
                  </a:lnTo>
                  <a:lnTo>
                    <a:pt x="1960" y="2792"/>
                  </a:lnTo>
                  <a:lnTo>
                    <a:pt x="1997" y="2773"/>
                  </a:lnTo>
                  <a:lnTo>
                    <a:pt x="2034" y="2755"/>
                  </a:lnTo>
                  <a:lnTo>
                    <a:pt x="2126" y="2755"/>
                  </a:lnTo>
                  <a:lnTo>
                    <a:pt x="2181" y="2773"/>
                  </a:lnTo>
                  <a:lnTo>
                    <a:pt x="2237" y="2810"/>
                  </a:lnTo>
                  <a:lnTo>
                    <a:pt x="2274" y="2865"/>
                  </a:lnTo>
                  <a:lnTo>
                    <a:pt x="2329" y="2939"/>
                  </a:lnTo>
                  <a:lnTo>
                    <a:pt x="2847" y="3734"/>
                  </a:lnTo>
                  <a:lnTo>
                    <a:pt x="3420" y="4603"/>
                  </a:lnTo>
                  <a:lnTo>
                    <a:pt x="3716" y="5028"/>
                  </a:lnTo>
                  <a:lnTo>
                    <a:pt x="4030" y="5453"/>
                  </a:lnTo>
                  <a:lnTo>
                    <a:pt x="4363" y="5842"/>
                  </a:lnTo>
                  <a:lnTo>
                    <a:pt x="4695" y="6211"/>
                  </a:lnTo>
                  <a:lnTo>
                    <a:pt x="5028" y="6526"/>
                  </a:lnTo>
                  <a:lnTo>
                    <a:pt x="5195" y="6655"/>
                  </a:lnTo>
                  <a:lnTo>
                    <a:pt x="5361" y="6784"/>
                  </a:lnTo>
                  <a:lnTo>
                    <a:pt x="5546" y="6895"/>
                  </a:lnTo>
                  <a:lnTo>
                    <a:pt x="5712" y="6988"/>
                  </a:lnTo>
                  <a:lnTo>
                    <a:pt x="5897" y="7043"/>
                  </a:lnTo>
                  <a:lnTo>
                    <a:pt x="6063" y="7099"/>
                  </a:lnTo>
                  <a:lnTo>
                    <a:pt x="6267" y="7136"/>
                  </a:lnTo>
                  <a:lnTo>
                    <a:pt x="6470" y="7154"/>
                  </a:lnTo>
                  <a:lnTo>
                    <a:pt x="6636" y="7154"/>
                  </a:lnTo>
                  <a:lnTo>
                    <a:pt x="6803" y="7136"/>
                  </a:lnTo>
                  <a:lnTo>
                    <a:pt x="6932" y="7080"/>
                  </a:lnTo>
                  <a:lnTo>
                    <a:pt x="7080" y="7006"/>
                  </a:lnTo>
                  <a:lnTo>
                    <a:pt x="7191" y="6914"/>
                  </a:lnTo>
                  <a:lnTo>
                    <a:pt x="7302" y="6803"/>
                  </a:lnTo>
                  <a:lnTo>
                    <a:pt x="7394" y="6673"/>
                  </a:lnTo>
                  <a:lnTo>
                    <a:pt x="7487" y="6507"/>
                  </a:lnTo>
                  <a:lnTo>
                    <a:pt x="7579" y="6341"/>
                  </a:lnTo>
                  <a:lnTo>
                    <a:pt x="7653" y="6156"/>
                  </a:lnTo>
                  <a:lnTo>
                    <a:pt x="7783" y="5712"/>
                  </a:lnTo>
                  <a:lnTo>
                    <a:pt x="7930" y="5213"/>
                  </a:lnTo>
                  <a:lnTo>
                    <a:pt x="8078" y="4474"/>
                  </a:lnTo>
                  <a:lnTo>
                    <a:pt x="8152" y="4030"/>
                  </a:lnTo>
                  <a:lnTo>
                    <a:pt x="8226" y="3549"/>
                  </a:lnTo>
                  <a:lnTo>
                    <a:pt x="8263" y="3050"/>
                  </a:lnTo>
                  <a:lnTo>
                    <a:pt x="8300" y="2570"/>
                  </a:lnTo>
                  <a:lnTo>
                    <a:pt x="8319" y="2089"/>
                  </a:lnTo>
                  <a:lnTo>
                    <a:pt x="8300" y="1664"/>
                  </a:lnTo>
                  <a:lnTo>
                    <a:pt x="8263" y="1461"/>
                  </a:lnTo>
                  <a:lnTo>
                    <a:pt x="8245" y="1276"/>
                  </a:lnTo>
                  <a:lnTo>
                    <a:pt x="8189" y="1128"/>
                  </a:lnTo>
                  <a:lnTo>
                    <a:pt x="8134" y="961"/>
                  </a:lnTo>
                  <a:lnTo>
                    <a:pt x="8078" y="851"/>
                  </a:lnTo>
                  <a:lnTo>
                    <a:pt x="8004" y="740"/>
                  </a:lnTo>
                  <a:lnTo>
                    <a:pt x="7912" y="684"/>
                  </a:lnTo>
                  <a:lnTo>
                    <a:pt x="7801" y="629"/>
                  </a:lnTo>
                  <a:lnTo>
                    <a:pt x="7690" y="610"/>
                  </a:lnTo>
                  <a:lnTo>
                    <a:pt x="7542" y="610"/>
                  </a:lnTo>
                  <a:lnTo>
                    <a:pt x="7376" y="629"/>
                  </a:lnTo>
                  <a:lnTo>
                    <a:pt x="7209" y="666"/>
                  </a:lnTo>
                  <a:lnTo>
                    <a:pt x="7062" y="721"/>
                  </a:lnTo>
                  <a:lnTo>
                    <a:pt x="6914" y="814"/>
                  </a:lnTo>
                  <a:lnTo>
                    <a:pt x="6858" y="869"/>
                  </a:lnTo>
                  <a:lnTo>
                    <a:pt x="6821" y="925"/>
                  </a:lnTo>
                  <a:lnTo>
                    <a:pt x="6784" y="980"/>
                  </a:lnTo>
                  <a:lnTo>
                    <a:pt x="6747" y="1054"/>
                  </a:lnTo>
                  <a:lnTo>
                    <a:pt x="6747" y="1146"/>
                  </a:lnTo>
                  <a:lnTo>
                    <a:pt x="6747" y="1239"/>
                  </a:lnTo>
                  <a:lnTo>
                    <a:pt x="6766" y="1405"/>
                  </a:lnTo>
                  <a:lnTo>
                    <a:pt x="6821" y="1849"/>
                  </a:lnTo>
                  <a:lnTo>
                    <a:pt x="6840" y="2311"/>
                  </a:lnTo>
                  <a:lnTo>
                    <a:pt x="6840" y="2792"/>
                  </a:lnTo>
                  <a:lnTo>
                    <a:pt x="6821" y="3254"/>
                  </a:lnTo>
                  <a:lnTo>
                    <a:pt x="6784" y="3716"/>
                  </a:lnTo>
                  <a:lnTo>
                    <a:pt x="6747" y="4141"/>
                  </a:lnTo>
                  <a:lnTo>
                    <a:pt x="6692" y="4511"/>
                  </a:lnTo>
                  <a:lnTo>
                    <a:pt x="6618" y="4806"/>
                  </a:lnTo>
                  <a:lnTo>
                    <a:pt x="6526" y="5121"/>
                  </a:lnTo>
                  <a:lnTo>
                    <a:pt x="6489" y="5232"/>
                  </a:lnTo>
                  <a:lnTo>
                    <a:pt x="6433" y="5324"/>
                  </a:lnTo>
                  <a:lnTo>
                    <a:pt x="6378" y="5379"/>
                  </a:lnTo>
                  <a:lnTo>
                    <a:pt x="6322" y="5416"/>
                  </a:lnTo>
                  <a:lnTo>
                    <a:pt x="6248" y="5435"/>
                  </a:lnTo>
                  <a:lnTo>
                    <a:pt x="6156" y="5435"/>
                  </a:lnTo>
                  <a:lnTo>
                    <a:pt x="6045" y="5398"/>
                  </a:lnTo>
                  <a:lnTo>
                    <a:pt x="5952" y="5343"/>
                  </a:lnTo>
                  <a:lnTo>
                    <a:pt x="5860" y="5287"/>
                  </a:lnTo>
                  <a:lnTo>
                    <a:pt x="5768" y="5213"/>
                  </a:lnTo>
                  <a:lnTo>
                    <a:pt x="5583" y="5028"/>
                  </a:lnTo>
                  <a:lnTo>
                    <a:pt x="5398" y="4825"/>
                  </a:lnTo>
                  <a:lnTo>
                    <a:pt x="5232" y="4585"/>
                  </a:lnTo>
                  <a:lnTo>
                    <a:pt x="5065" y="4363"/>
                  </a:lnTo>
                  <a:lnTo>
                    <a:pt x="4769" y="3938"/>
                  </a:lnTo>
                  <a:lnTo>
                    <a:pt x="4492" y="3531"/>
                  </a:lnTo>
                  <a:lnTo>
                    <a:pt x="4215" y="3106"/>
                  </a:lnTo>
                  <a:lnTo>
                    <a:pt x="3697" y="2255"/>
                  </a:lnTo>
                  <a:lnTo>
                    <a:pt x="3198" y="1461"/>
                  </a:lnTo>
                  <a:lnTo>
                    <a:pt x="2976" y="1109"/>
                  </a:lnTo>
                  <a:lnTo>
                    <a:pt x="2736" y="777"/>
                  </a:lnTo>
                  <a:lnTo>
                    <a:pt x="2533" y="499"/>
                  </a:lnTo>
                  <a:lnTo>
                    <a:pt x="2311" y="278"/>
                  </a:lnTo>
                  <a:lnTo>
                    <a:pt x="2218" y="185"/>
                  </a:lnTo>
                  <a:lnTo>
                    <a:pt x="2108" y="130"/>
                  </a:lnTo>
                  <a:lnTo>
                    <a:pt x="2015" y="74"/>
                  </a:lnTo>
                  <a:lnTo>
                    <a:pt x="1904" y="37"/>
                  </a:lnTo>
                  <a:lnTo>
                    <a:pt x="1793" y="19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590125" y="2399525"/>
              <a:ext cx="191350" cy="203350"/>
            </a:xfrm>
            <a:custGeom>
              <a:avLst/>
              <a:gdLst/>
              <a:ahLst/>
              <a:cxnLst/>
              <a:rect l="l" t="t" r="r" b="b"/>
              <a:pathLst>
                <a:path w="7654" h="8134" extrusionOk="0">
                  <a:moveTo>
                    <a:pt x="5306" y="0"/>
                  </a:moveTo>
                  <a:lnTo>
                    <a:pt x="5158" y="19"/>
                  </a:lnTo>
                  <a:lnTo>
                    <a:pt x="5010" y="55"/>
                  </a:lnTo>
                  <a:lnTo>
                    <a:pt x="4900" y="111"/>
                  </a:lnTo>
                  <a:lnTo>
                    <a:pt x="4844" y="166"/>
                  </a:lnTo>
                  <a:lnTo>
                    <a:pt x="4807" y="203"/>
                  </a:lnTo>
                  <a:lnTo>
                    <a:pt x="4770" y="277"/>
                  </a:lnTo>
                  <a:lnTo>
                    <a:pt x="4752" y="351"/>
                  </a:lnTo>
                  <a:lnTo>
                    <a:pt x="4715" y="481"/>
                  </a:lnTo>
                  <a:lnTo>
                    <a:pt x="4715" y="665"/>
                  </a:lnTo>
                  <a:lnTo>
                    <a:pt x="4696" y="1072"/>
                  </a:lnTo>
                  <a:lnTo>
                    <a:pt x="4696" y="1516"/>
                  </a:lnTo>
                  <a:lnTo>
                    <a:pt x="4696" y="1959"/>
                  </a:lnTo>
                  <a:lnTo>
                    <a:pt x="4696" y="2311"/>
                  </a:lnTo>
                  <a:lnTo>
                    <a:pt x="4696" y="2440"/>
                  </a:lnTo>
                  <a:lnTo>
                    <a:pt x="4678" y="2533"/>
                  </a:lnTo>
                  <a:lnTo>
                    <a:pt x="4622" y="2699"/>
                  </a:lnTo>
                  <a:lnTo>
                    <a:pt x="4548" y="2810"/>
                  </a:lnTo>
                  <a:lnTo>
                    <a:pt x="4511" y="2847"/>
                  </a:lnTo>
                  <a:lnTo>
                    <a:pt x="4456" y="2865"/>
                  </a:lnTo>
                  <a:lnTo>
                    <a:pt x="4363" y="2865"/>
                  </a:lnTo>
                  <a:lnTo>
                    <a:pt x="4271" y="2847"/>
                  </a:lnTo>
                  <a:lnTo>
                    <a:pt x="2737" y="2533"/>
                  </a:lnTo>
                  <a:lnTo>
                    <a:pt x="2663" y="2514"/>
                  </a:lnTo>
                  <a:lnTo>
                    <a:pt x="2607" y="2477"/>
                  </a:lnTo>
                  <a:lnTo>
                    <a:pt x="2552" y="2440"/>
                  </a:lnTo>
                  <a:lnTo>
                    <a:pt x="2515" y="2385"/>
                  </a:lnTo>
                  <a:lnTo>
                    <a:pt x="2496" y="2348"/>
                  </a:lnTo>
                  <a:lnTo>
                    <a:pt x="2496" y="2274"/>
                  </a:lnTo>
                  <a:lnTo>
                    <a:pt x="2496" y="2126"/>
                  </a:lnTo>
                  <a:lnTo>
                    <a:pt x="2644" y="1423"/>
                  </a:lnTo>
                  <a:lnTo>
                    <a:pt x="2663" y="1276"/>
                  </a:lnTo>
                  <a:lnTo>
                    <a:pt x="2644" y="1146"/>
                  </a:lnTo>
                  <a:lnTo>
                    <a:pt x="2626" y="1035"/>
                  </a:lnTo>
                  <a:lnTo>
                    <a:pt x="2570" y="943"/>
                  </a:lnTo>
                  <a:lnTo>
                    <a:pt x="2496" y="850"/>
                  </a:lnTo>
                  <a:lnTo>
                    <a:pt x="2386" y="776"/>
                  </a:lnTo>
                  <a:lnTo>
                    <a:pt x="2238" y="702"/>
                  </a:lnTo>
                  <a:lnTo>
                    <a:pt x="2053" y="647"/>
                  </a:lnTo>
                  <a:lnTo>
                    <a:pt x="1942" y="629"/>
                  </a:lnTo>
                  <a:lnTo>
                    <a:pt x="1831" y="610"/>
                  </a:lnTo>
                  <a:lnTo>
                    <a:pt x="1702" y="629"/>
                  </a:lnTo>
                  <a:lnTo>
                    <a:pt x="1591" y="665"/>
                  </a:lnTo>
                  <a:lnTo>
                    <a:pt x="1480" y="721"/>
                  </a:lnTo>
                  <a:lnTo>
                    <a:pt x="1387" y="832"/>
                  </a:lnTo>
                  <a:lnTo>
                    <a:pt x="1332" y="906"/>
                  </a:lnTo>
                  <a:lnTo>
                    <a:pt x="1295" y="980"/>
                  </a:lnTo>
                  <a:lnTo>
                    <a:pt x="1221" y="1183"/>
                  </a:lnTo>
                  <a:lnTo>
                    <a:pt x="1202" y="1294"/>
                  </a:lnTo>
                  <a:lnTo>
                    <a:pt x="1184" y="1460"/>
                  </a:lnTo>
                  <a:lnTo>
                    <a:pt x="1147" y="1682"/>
                  </a:lnTo>
                  <a:lnTo>
                    <a:pt x="1110" y="1867"/>
                  </a:lnTo>
                  <a:lnTo>
                    <a:pt x="1055" y="1996"/>
                  </a:lnTo>
                  <a:lnTo>
                    <a:pt x="999" y="2070"/>
                  </a:lnTo>
                  <a:lnTo>
                    <a:pt x="925" y="2107"/>
                  </a:lnTo>
                  <a:lnTo>
                    <a:pt x="851" y="2144"/>
                  </a:lnTo>
                  <a:lnTo>
                    <a:pt x="666" y="2181"/>
                  </a:lnTo>
                  <a:lnTo>
                    <a:pt x="482" y="2218"/>
                  </a:lnTo>
                  <a:lnTo>
                    <a:pt x="389" y="2255"/>
                  </a:lnTo>
                  <a:lnTo>
                    <a:pt x="315" y="2311"/>
                  </a:lnTo>
                  <a:lnTo>
                    <a:pt x="260" y="2403"/>
                  </a:lnTo>
                  <a:lnTo>
                    <a:pt x="223" y="2514"/>
                  </a:lnTo>
                  <a:lnTo>
                    <a:pt x="186" y="2736"/>
                  </a:lnTo>
                  <a:lnTo>
                    <a:pt x="186" y="2921"/>
                  </a:lnTo>
                  <a:lnTo>
                    <a:pt x="223" y="3069"/>
                  </a:lnTo>
                  <a:lnTo>
                    <a:pt x="260" y="3161"/>
                  </a:lnTo>
                  <a:lnTo>
                    <a:pt x="334" y="3253"/>
                  </a:lnTo>
                  <a:lnTo>
                    <a:pt x="426" y="3327"/>
                  </a:lnTo>
                  <a:lnTo>
                    <a:pt x="574" y="3438"/>
                  </a:lnTo>
                  <a:lnTo>
                    <a:pt x="648" y="3512"/>
                  </a:lnTo>
                  <a:lnTo>
                    <a:pt x="703" y="3586"/>
                  </a:lnTo>
                  <a:lnTo>
                    <a:pt x="722" y="3679"/>
                  </a:lnTo>
                  <a:lnTo>
                    <a:pt x="703" y="3790"/>
                  </a:lnTo>
                  <a:lnTo>
                    <a:pt x="574" y="4344"/>
                  </a:lnTo>
                  <a:lnTo>
                    <a:pt x="445" y="4880"/>
                  </a:lnTo>
                  <a:lnTo>
                    <a:pt x="223" y="5712"/>
                  </a:lnTo>
                  <a:lnTo>
                    <a:pt x="19" y="6488"/>
                  </a:lnTo>
                  <a:lnTo>
                    <a:pt x="1" y="6599"/>
                  </a:lnTo>
                  <a:lnTo>
                    <a:pt x="19" y="6710"/>
                  </a:lnTo>
                  <a:lnTo>
                    <a:pt x="56" y="6803"/>
                  </a:lnTo>
                  <a:lnTo>
                    <a:pt x="112" y="6877"/>
                  </a:lnTo>
                  <a:lnTo>
                    <a:pt x="186" y="6951"/>
                  </a:lnTo>
                  <a:lnTo>
                    <a:pt x="297" y="7006"/>
                  </a:lnTo>
                  <a:lnTo>
                    <a:pt x="426" y="7061"/>
                  </a:lnTo>
                  <a:lnTo>
                    <a:pt x="574" y="7098"/>
                  </a:lnTo>
                  <a:lnTo>
                    <a:pt x="833" y="7135"/>
                  </a:lnTo>
                  <a:lnTo>
                    <a:pt x="962" y="7135"/>
                  </a:lnTo>
                  <a:lnTo>
                    <a:pt x="1073" y="7117"/>
                  </a:lnTo>
                  <a:lnTo>
                    <a:pt x="1165" y="7080"/>
                  </a:lnTo>
                  <a:lnTo>
                    <a:pt x="1258" y="7024"/>
                  </a:lnTo>
                  <a:lnTo>
                    <a:pt x="1332" y="6932"/>
                  </a:lnTo>
                  <a:lnTo>
                    <a:pt x="1387" y="6821"/>
                  </a:lnTo>
                  <a:lnTo>
                    <a:pt x="1609" y="6082"/>
                  </a:lnTo>
                  <a:lnTo>
                    <a:pt x="1794" y="5324"/>
                  </a:lnTo>
                  <a:lnTo>
                    <a:pt x="1942" y="4695"/>
                  </a:lnTo>
                  <a:lnTo>
                    <a:pt x="2090" y="4067"/>
                  </a:lnTo>
                  <a:lnTo>
                    <a:pt x="2108" y="3993"/>
                  </a:lnTo>
                  <a:lnTo>
                    <a:pt x="2145" y="3937"/>
                  </a:lnTo>
                  <a:lnTo>
                    <a:pt x="2182" y="3900"/>
                  </a:lnTo>
                  <a:lnTo>
                    <a:pt x="2238" y="3863"/>
                  </a:lnTo>
                  <a:lnTo>
                    <a:pt x="2293" y="3826"/>
                  </a:lnTo>
                  <a:lnTo>
                    <a:pt x="2367" y="3808"/>
                  </a:lnTo>
                  <a:lnTo>
                    <a:pt x="2496" y="3808"/>
                  </a:lnTo>
                  <a:lnTo>
                    <a:pt x="3421" y="3974"/>
                  </a:lnTo>
                  <a:lnTo>
                    <a:pt x="3883" y="4067"/>
                  </a:lnTo>
                  <a:lnTo>
                    <a:pt x="4345" y="4178"/>
                  </a:lnTo>
                  <a:lnTo>
                    <a:pt x="4456" y="4215"/>
                  </a:lnTo>
                  <a:lnTo>
                    <a:pt x="4548" y="4307"/>
                  </a:lnTo>
                  <a:lnTo>
                    <a:pt x="4567" y="4344"/>
                  </a:lnTo>
                  <a:lnTo>
                    <a:pt x="4604" y="4400"/>
                  </a:lnTo>
                  <a:lnTo>
                    <a:pt x="4604" y="4547"/>
                  </a:lnTo>
                  <a:lnTo>
                    <a:pt x="4567" y="5231"/>
                  </a:lnTo>
                  <a:lnTo>
                    <a:pt x="4530" y="5971"/>
                  </a:lnTo>
                  <a:lnTo>
                    <a:pt x="4493" y="6747"/>
                  </a:lnTo>
                  <a:lnTo>
                    <a:pt x="4493" y="7505"/>
                  </a:lnTo>
                  <a:lnTo>
                    <a:pt x="4493" y="7690"/>
                  </a:lnTo>
                  <a:lnTo>
                    <a:pt x="4548" y="7875"/>
                  </a:lnTo>
                  <a:lnTo>
                    <a:pt x="4604" y="7949"/>
                  </a:lnTo>
                  <a:lnTo>
                    <a:pt x="4659" y="8004"/>
                  </a:lnTo>
                  <a:lnTo>
                    <a:pt x="4752" y="8060"/>
                  </a:lnTo>
                  <a:lnTo>
                    <a:pt x="4863" y="8097"/>
                  </a:lnTo>
                  <a:lnTo>
                    <a:pt x="5066" y="8134"/>
                  </a:lnTo>
                  <a:lnTo>
                    <a:pt x="5251" y="8134"/>
                  </a:lnTo>
                  <a:lnTo>
                    <a:pt x="5417" y="8115"/>
                  </a:lnTo>
                  <a:lnTo>
                    <a:pt x="5565" y="8078"/>
                  </a:lnTo>
                  <a:lnTo>
                    <a:pt x="5694" y="8023"/>
                  </a:lnTo>
                  <a:lnTo>
                    <a:pt x="5787" y="7930"/>
                  </a:lnTo>
                  <a:lnTo>
                    <a:pt x="5861" y="7838"/>
                  </a:lnTo>
                  <a:lnTo>
                    <a:pt x="5898" y="7745"/>
                  </a:lnTo>
                  <a:lnTo>
                    <a:pt x="5935" y="7616"/>
                  </a:lnTo>
                  <a:lnTo>
                    <a:pt x="5935" y="7505"/>
                  </a:lnTo>
                  <a:lnTo>
                    <a:pt x="5935" y="7265"/>
                  </a:lnTo>
                  <a:lnTo>
                    <a:pt x="5953" y="6969"/>
                  </a:lnTo>
                  <a:lnTo>
                    <a:pt x="5972" y="6470"/>
                  </a:lnTo>
                  <a:lnTo>
                    <a:pt x="6009" y="5897"/>
                  </a:lnTo>
                  <a:lnTo>
                    <a:pt x="6027" y="5361"/>
                  </a:lnTo>
                  <a:lnTo>
                    <a:pt x="6064" y="4936"/>
                  </a:lnTo>
                  <a:lnTo>
                    <a:pt x="6083" y="4751"/>
                  </a:lnTo>
                  <a:lnTo>
                    <a:pt x="6101" y="4695"/>
                  </a:lnTo>
                  <a:lnTo>
                    <a:pt x="6120" y="4658"/>
                  </a:lnTo>
                  <a:lnTo>
                    <a:pt x="6157" y="4621"/>
                  </a:lnTo>
                  <a:lnTo>
                    <a:pt x="6193" y="4584"/>
                  </a:lnTo>
                  <a:lnTo>
                    <a:pt x="6304" y="4547"/>
                  </a:lnTo>
                  <a:lnTo>
                    <a:pt x="6452" y="4547"/>
                  </a:lnTo>
                  <a:lnTo>
                    <a:pt x="6711" y="4584"/>
                  </a:lnTo>
                  <a:lnTo>
                    <a:pt x="6933" y="4621"/>
                  </a:lnTo>
                  <a:lnTo>
                    <a:pt x="7266" y="4621"/>
                  </a:lnTo>
                  <a:lnTo>
                    <a:pt x="7358" y="4603"/>
                  </a:lnTo>
                  <a:lnTo>
                    <a:pt x="7414" y="4566"/>
                  </a:lnTo>
                  <a:lnTo>
                    <a:pt x="7469" y="4529"/>
                  </a:lnTo>
                  <a:lnTo>
                    <a:pt x="7561" y="4400"/>
                  </a:lnTo>
                  <a:lnTo>
                    <a:pt x="7617" y="4252"/>
                  </a:lnTo>
                  <a:lnTo>
                    <a:pt x="7654" y="4048"/>
                  </a:lnTo>
                  <a:lnTo>
                    <a:pt x="7654" y="3900"/>
                  </a:lnTo>
                  <a:lnTo>
                    <a:pt x="7635" y="3771"/>
                  </a:lnTo>
                  <a:lnTo>
                    <a:pt x="7580" y="3660"/>
                  </a:lnTo>
                  <a:lnTo>
                    <a:pt x="7524" y="3568"/>
                  </a:lnTo>
                  <a:lnTo>
                    <a:pt x="7450" y="3512"/>
                  </a:lnTo>
                  <a:lnTo>
                    <a:pt x="7358" y="3457"/>
                  </a:lnTo>
                  <a:lnTo>
                    <a:pt x="7266" y="3438"/>
                  </a:lnTo>
                  <a:lnTo>
                    <a:pt x="7118" y="3401"/>
                  </a:lnTo>
                  <a:lnTo>
                    <a:pt x="6970" y="3383"/>
                  </a:lnTo>
                  <a:lnTo>
                    <a:pt x="6803" y="3364"/>
                  </a:lnTo>
                  <a:lnTo>
                    <a:pt x="6674" y="3346"/>
                  </a:lnTo>
                  <a:lnTo>
                    <a:pt x="6452" y="3272"/>
                  </a:lnTo>
                  <a:lnTo>
                    <a:pt x="6341" y="3235"/>
                  </a:lnTo>
                  <a:lnTo>
                    <a:pt x="6267" y="3161"/>
                  </a:lnTo>
                  <a:lnTo>
                    <a:pt x="6193" y="3087"/>
                  </a:lnTo>
                  <a:lnTo>
                    <a:pt x="6157" y="2976"/>
                  </a:lnTo>
                  <a:lnTo>
                    <a:pt x="6120" y="2865"/>
                  </a:lnTo>
                  <a:lnTo>
                    <a:pt x="6101" y="2699"/>
                  </a:lnTo>
                  <a:lnTo>
                    <a:pt x="6138" y="2255"/>
                  </a:lnTo>
                  <a:lnTo>
                    <a:pt x="6175" y="1738"/>
                  </a:lnTo>
                  <a:lnTo>
                    <a:pt x="6212" y="1202"/>
                  </a:lnTo>
                  <a:lnTo>
                    <a:pt x="6212" y="924"/>
                  </a:lnTo>
                  <a:lnTo>
                    <a:pt x="6212" y="647"/>
                  </a:lnTo>
                  <a:lnTo>
                    <a:pt x="6212" y="518"/>
                  </a:lnTo>
                  <a:lnTo>
                    <a:pt x="6175" y="425"/>
                  </a:lnTo>
                  <a:lnTo>
                    <a:pt x="6138" y="333"/>
                  </a:lnTo>
                  <a:lnTo>
                    <a:pt x="6083" y="240"/>
                  </a:lnTo>
                  <a:lnTo>
                    <a:pt x="6009" y="185"/>
                  </a:lnTo>
                  <a:lnTo>
                    <a:pt x="5935" y="129"/>
                  </a:lnTo>
                  <a:lnTo>
                    <a:pt x="5842" y="92"/>
                  </a:lnTo>
                  <a:lnTo>
                    <a:pt x="5768" y="74"/>
                  </a:lnTo>
                  <a:lnTo>
                    <a:pt x="5454" y="19"/>
                  </a:lnTo>
                  <a:lnTo>
                    <a:pt x="5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748175" y="2552475"/>
              <a:ext cx="92925" cy="127125"/>
            </a:xfrm>
            <a:custGeom>
              <a:avLst/>
              <a:gdLst/>
              <a:ahLst/>
              <a:cxnLst/>
              <a:rect l="l" t="t" r="r" b="b"/>
              <a:pathLst>
                <a:path w="3717" h="5085" extrusionOk="0">
                  <a:moveTo>
                    <a:pt x="2090" y="1"/>
                  </a:moveTo>
                  <a:lnTo>
                    <a:pt x="1849" y="19"/>
                  </a:lnTo>
                  <a:lnTo>
                    <a:pt x="1628" y="56"/>
                  </a:lnTo>
                  <a:lnTo>
                    <a:pt x="1424" y="130"/>
                  </a:lnTo>
                  <a:lnTo>
                    <a:pt x="1239" y="222"/>
                  </a:lnTo>
                  <a:lnTo>
                    <a:pt x="1073" y="333"/>
                  </a:lnTo>
                  <a:lnTo>
                    <a:pt x="907" y="481"/>
                  </a:lnTo>
                  <a:lnTo>
                    <a:pt x="851" y="555"/>
                  </a:lnTo>
                  <a:lnTo>
                    <a:pt x="814" y="648"/>
                  </a:lnTo>
                  <a:lnTo>
                    <a:pt x="796" y="722"/>
                  </a:lnTo>
                  <a:lnTo>
                    <a:pt x="814" y="796"/>
                  </a:lnTo>
                  <a:lnTo>
                    <a:pt x="870" y="869"/>
                  </a:lnTo>
                  <a:lnTo>
                    <a:pt x="925" y="943"/>
                  </a:lnTo>
                  <a:lnTo>
                    <a:pt x="1073" y="1054"/>
                  </a:lnTo>
                  <a:lnTo>
                    <a:pt x="1147" y="1091"/>
                  </a:lnTo>
                  <a:lnTo>
                    <a:pt x="1239" y="1091"/>
                  </a:lnTo>
                  <a:lnTo>
                    <a:pt x="1313" y="1073"/>
                  </a:lnTo>
                  <a:lnTo>
                    <a:pt x="1387" y="1036"/>
                  </a:lnTo>
                  <a:lnTo>
                    <a:pt x="1461" y="962"/>
                  </a:lnTo>
                  <a:lnTo>
                    <a:pt x="1628" y="851"/>
                  </a:lnTo>
                  <a:lnTo>
                    <a:pt x="1794" y="759"/>
                  </a:lnTo>
                  <a:lnTo>
                    <a:pt x="1905" y="722"/>
                  </a:lnTo>
                  <a:lnTo>
                    <a:pt x="2127" y="722"/>
                  </a:lnTo>
                  <a:lnTo>
                    <a:pt x="2256" y="759"/>
                  </a:lnTo>
                  <a:lnTo>
                    <a:pt x="2385" y="796"/>
                  </a:lnTo>
                  <a:lnTo>
                    <a:pt x="2515" y="851"/>
                  </a:lnTo>
                  <a:lnTo>
                    <a:pt x="2607" y="943"/>
                  </a:lnTo>
                  <a:lnTo>
                    <a:pt x="2700" y="1036"/>
                  </a:lnTo>
                  <a:lnTo>
                    <a:pt x="2774" y="1147"/>
                  </a:lnTo>
                  <a:lnTo>
                    <a:pt x="2811" y="1276"/>
                  </a:lnTo>
                  <a:lnTo>
                    <a:pt x="2829" y="1406"/>
                  </a:lnTo>
                  <a:lnTo>
                    <a:pt x="2811" y="1553"/>
                  </a:lnTo>
                  <a:lnTo>
                    <a:pt x="2774" y="1646"/>
                  </a:lnTo>
                  <a:lnTo>
                    <a:pt x="2737" y="1757"/>
                  </a:lnTo>
                  <a:lnTo>
                    <a:pt x="2681" y="1849"/>
                  </a:lnTo>
                  <a:lnTo>
                    <a:pt x="2607" y="1942"/>
                  </a:lnTo>
                  <a:lnTo>
                    <a:pt x="2459" y="2145"/>
                  </a:lnTo>
                  <a:lnTo>
                    <a:pt x="2256" y="2311"/>
                  </a:lnTo>
                  <a:lnTo>
                    <a:pt x="2034" y="2478"/>
                  </a:lnTo>
                  <a:lnTo>
                    <a:pt x="1812" y="2644"/>
                  </a:lnTo>
                  <a:lnTo>
                    <a:pt x="1554" y="2792"/>
                  </a:lnTo>
                  <a:lnTo>
                    <a:pt x="1295" y="2921"/>
                  </a:lnTo>
                  <a:lnTo>
                    <a:pt x="777" y="3180"/>
                  </a:lnTo>
                  <a:lnTo>
                    <a:pt x="297" y="3383"/>
                  </a:lnTo>
                  <a:lnTo>
                    <a:pt x="204" y="3420"/>
                  </a:lnTo>
                  <a:lnTo>
                    <a:pt x="130" y="3494"/>
                  </a:lnTo>
                  <a:lnTo>
                    <a:pt x="75" y="3568"/>
                  </a:lnTo>
                  <a:lnTo>
                    <a:pt x="38" y="3679"/>
                  </a:lnTo>
                  <a:lnTo>
                    <a:pt x="1" y="3864"/>
                  </a:lnTo>
                  <a:lnTo>
                    <a:pt x="1" y="3938"/>
                  </a:lnTo>
                  <a:lnTo>
                    <a:pt x="19" y="4012"/>
                  </a:lnTo>
                  <a:lnTo>
                    <a:pt x="56" y="4086"/>
                  </a:lnTo>
                  <a:lnTo>
                    <a:pt x="93" y="4141"/>
                  </a:lnTo>
                  <a:lnTo>
                    <a:pt x="149" y="4178"/>
                  </a:lnTo>
                  <a:lnTo>
                    <a:pt x="241" y="4215"/>
                  </a:lnTo>
                  <a:lnTo>
                    <a:pt x="722" y="4345"/>
                  </a:lnTo>
                  <a:lnTo>
                    <a:pt x="1258" y="4511"/>
                  </a:lnTo>
                  <a:lnTo>
                    <a:pt x="1775" y="4696"/>
                  </a:lnTo>
                  <a:lnTo>
                    <a:pt x="2275" y="4862"/>
                  </a:lnTo>
                  <a:lnTo>
                    <a:pt x="2663" y="4992"/>
                  </a:lnTo>
                  <a:lnTo>
                    <a:pt x="2922" y="5066"/>
                  </a:lnTo>
                  <a:lnTo>
                    <a:pt x="3032" y="5084"/>
                  </a:lnTo>
                  <a:lnTo>
                    <a:pt x="3143" y="5047"/>
                  </a:lnTo>
                  <a:lnTo>
                    <a:pt x="3199" y="5029"/>
                  </a:lnTo>
                  <a:lnTo>
                    <a:pt x="3236" y="4992"/>
                  </a:lnTo>
                  <a:lnTo>
                    <a:pt x="3310" y="4881"/>
                  </a:lnTo>
                  <a:lnTo>
                    <a:pt x="3384" y="4733"/>
                  </a:lnTo>
                  <a:lnTo>
                    <a:pt x="3421" y="4659"/>
                  </a:lnTo>
                  <a:lnTo>
                    <a:pt x="3421" y="4567"/>
                  </a:lnTo>
                  <a:lnTo>
                    <a:pt x="3384" y="4474"/>
                  </a:lnTo>
                  <a:lnTo>
                    <a:pt x="3310" y="4400"/>
                  </a:lnTo>
                  <a:lnTo>
                    <a:pt x="3199" y="4326"/>
                  </a:lnTo>
                  <a:lnTo>
                    <a:pt x="2441" y="4067"/>
                  </a:lnTo>
                  <a:lnTo>
                    <a:pt x="1646" y="3809"/>
                  </a:lnTo>
                  <a:lnTo>
                    <a:pt x="1591" y="3790"/>
                  </a:lnTo>
                  <a:lnTo>
                    <a:pt x="1535" y="3753"/>
                  </a:lnTo>
                  <a:lnTo>
                    <a:pt x="1517" y="3716"/>
                  </a:lnTo>
                  <a:lnTo>
                    <a:pt x="1517" y="3679"/>
                  </a:lnTo>
                  <a:lnTo>
                    <a:pt x="1554" y="3605"/>
                  </a:lnTo>
                  <a:lnTo>
                    <a:pt x="1628" y="3550"/>
                  </a:lnTo>
                  <a:lnTo>
                    <a:pt x="1960" y="3365"/>
                  </a:lnTo>
                  <a:lnTo>
                    <a:pt x="2275" y="3180"/>
                  </a:lnTo>
                  <a:lnTo>
                    <a:pt x="2607" y="2958"/>
                  </a:lnTo>
                  <a:lnTo>
                    <a:pt x="2885" y="2737"/>
                  </a:lnTo>
                  <a:lnTo>
                    <a:pt x="3162" y="2478"/>
                  </a:lnTo>
                  <a:lnTo>
                    <a:pt x="3384" y="2200"/>
                  </a:lnTo>
                  <a:lnTo>
                    <a:pt x="3476" y="2071"/>
                  </a:lnTo>
                  <a:lnTo>
                    <a:pt x="3569" y="1905"/>
                  </a:lnTo>
                  <a:lnTo>
                    <a:pt x="3624" y="1757"/>
                  </a:lnTo>
                  <a:lnTo>
                    <a:pt x="3679" y="1590"/>
                  </a:lnTo>
                  <a:lnTo>
                    <a:pt x="3698" y="1461"/>
                  </a:lnTo>
                  <a:lnTo>
                    <a:pt x="3716" y="1313"/>
                  </a:lnTo>
                  <a:lnTo>
                    <a:pt x="3716" y="1184"/>
                  </a:lnTo>
                  <a:lnTo>
                    <a:pt x="3679" y="1054"/>
                  </a:lnTo>
                  <a:lnTo>
                    <a:pt x="3661" y="943"/>
                  </a:lnTo>
                  <a:lnTo>
                    <a:pt x="3606" y="833"/>
                  </a:lnTo>
                  <a:lnTo>
                    <a:pt x="3550" y="722"/>
                  </a:lnTo>
                  <a:lnTo>
                    <a:pt x="3476" y="611"/>
                  </a:lnTo>
                  <a:lnTo>
                    <a:pt x="3402" y="518"/>
                  </a:lnTo>
                  <a:lnTo>
                    <a:pt x="3310" y="426"/>
                  </a:lnTo>
                  <a:lnTo>
                    <a:pt x="3217" y="352"/>
                  </a:lnTo>
                  <a:lnTo>
                    <a:pt x="3106" y="259"/>
                  </a:lnTo>
                  <a:lnTo>
                    <a:pt x="2977" y="204"/>
                  </a:lnTo>
                  <a:lnTo>
                    <a:pt x="2866" y="149"/>
                  </a:lnTo>
                  <a:lnTo>
                    <a:pt x="2737" y="93"/>
                  </a:lnTo>
                  <a:lnTo>
                    <a:pt x="2589" y="5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>
            <a:off x="231065" y="209581"/>
            <a:ext cx="691037" cy="731358"/>
            <a:chOff x="3301500" y="538025"/>
            <a:chExt cx="1058250" cy="1119825"/>
          </a:xfrm>
        </p:grpSpPr>
        <p:sp>
          <p:nvSpPr>
            <p:cNvPr id="375" name="Google Shape;375;p6"/>
            <p:cNvSpPr/>
            <p:nvPr/>
          </p:nvSpPr>
          <p:spPr>
            <a:xfrm>
              <a:off x="3359125" y="668350"/>
              <a:ext cx="943000" cy="858525"/>
            </a:xfrm>
            <a:custGeom>
              <a:avLst/>
              <a:gdLst/>
              <a:ahLst/>
              <a:cxnLst/>
              <a:rect l="l" t="t" r="r" b="b"/>
              <a:pathLst>
                <a:path w="37720" h="34341" extrusionOk="0">
                  <a:moveTo>
                    <a:pt x="8173" y="1441"/>
                  </a:moveTo>
                  <a:lnTo>
                    <a:pt x="8645" y="1467"/>
                  </a:lnTo>
                  <a:lnTo>
                    <a:pt x="9090" y="1493"/>
                  </a:lnTo>
                  <a:lnTo>
                    <a:pt x="10059" y="1598"/>
                  </a:lnTo>
                  <a:lnTo>
                    <a:pt x="11028" y="1755"/>
                  </a:lnTo>
                  <a:lnTo>
                    <a:pt x="12050" y="1965"/>
                  </a:lnTo>
                  <a:lnTo>
                    <a:pt x="13097" y="2253"/>
                  </a:lnTo>
                  <a:lnTo>
                    <a:pt x="14171" y="2620"/>
                  </a:lnTo>
                  <a:lnTo>
                    <a:pt x="15272" y="3039"/>
                  </a:lnTo>
                  <a:lnTo>
                    <a:pt x="16398" y="3510"/>
                  </a:lnTo>
                  <a:lnTo>
                    <a:pt x="17524" y="4034"/>
                  </a:lnTo>
                  <a:lnTo>
                    <a:pt x="18651" y="4637"/>
                  </a:lnTo>
                  <a:lnTo>
                    <a:pt x="19803" y="5265"/>
                  </a:lnTo>
                  <a:lnTo>
                    <a:pt x="20929" y="5972"/>
                  </a:lnTo>
                  <a:lnTo>
                    <a:pt x="22082" y="6732"/>
                  </a:lnTo>
                  <a:lnTo>
                    <a:pt x="23234" y="7544"/>
                  </a:lnTo>
                  <a:lnTo>
                    <a:pt x="24361" y="8435"/>
                  </a:lnTo>
                  <a:lnTo>
                    <a:pt x="25487" y="9351"/>
                  </a:lnTo>
                  <a:lnTo>
                    <a:pt x="26325" y="10059"/>
                  </a:lnTo>
                  <a:lnTo>
                    <a:pt x="27111" y="10792"/>
                  </a:lnTo>
                  <a:lnTo>
                    <a:pt x="27871" y="11499"/>
                  </a:lnTo>
                  <a:lnTo>
                    <a:pt x="28604" y="12259"/>
                  </a:lnTo>
                  <a:lnTo>
                    <a:pt x="29311" y="12992"/>
                  </a:lnTo>
                  <a:lnTo>
                    <a:pt x="29966" y="13752"/>
                  </a:lnTo>
                  <a:lnTo>
                    <a:pt x="30621" y="14512"/>
                  </a:lnTo>
                  <a:lnTo>
                    <a:pt x="31224" y="15271"/>
                  </a:lnTo>
                  <a:lnTo>
                    <a:pt x="31826" y="16031"/>
                  </a:lnTo>
                  <a:lnTo>
                    <a:pt x="32350" y="16790"/>
                  </a:lnTo>
                  <a:lnTo>
                    <a:pt x="32874" y="17550"/>
                  </a:lnTo>
                  <a:lnTo>
                    <a:pt x="33345" y="18310"/>
                  </a:lnTo>
                  <a:lnTo>
                    <a:pt x="33791" y="19069"/>
                  </a:lnTo>
                  <a:lnTo>
                    <a:pt x="34210" y="19803"/>
                  </a:lnTo>
                  <a:lnTo>
                    <a:pt x="34603" y="20536"/>
                  </a:lnTo>
                  <a:lnTo>
                    <a:pt x="34917" y="21270"/>
                  </a:lnTo>
                  <a:lnTo>
                    <a:pt x="35231" y="22003"/>
                  </a:lnTo>
                  <a:lnTo>
                    <a:pt x="35493" y="22710"/>
                  </a:lnTo>
                  <a:lnTo>
                    <a:pt x="35729" y="23418"/>
                  </a:lnTo>
                  <a:lnTo>
                    <a:pt x="35912" y="24099"/>
                  </a:lnTo>
                  <a:lnTo>
                    <a:pt x="36069" y="24780"/>
                  </a:lnTo>
                  <a:lnTo>
                    <a:pt x="36174" y="25434"/>
                  </a:lnTo>
                  <a:lnTo>
                    <a:pt x="36253" y="26063"/>
                  </a:lnTo>
                  <a:lnTo>
                    <a:pt x="36279" y="26692"/>
                  </a:lnTo>
                  <a:lnTo>
                    <a:pt x="36253" y="27294"/>
                  </a:lnTo>
                  <a:lnTo>
                    <a:pt x="36200" y="27870"/>
                  </a:lnTo>
                  <a:lnTo>
                    <a:pt x="36122" y="28421"/>
                  </a:lnTo>
                  <a:lnTo>
                    <a:pt x="35965" y="28944"/>
                  </a:lnTo>
                  <a:lnTo>
                    <a:pt x="35781" y="29468"/>
                  </a:lnTo>
                  <a:lnTo>
                    <a:pt x="35546" y="29940"/>
                  </a:lnTo>
                  <a:lnTo>
                    <a:pt x="35284" y="30385"/>
                  </a:lnTo>
                  <a:lnTo>
                    <a:pt x="34969" y="30804"/>
                  </a:lnTo>
                  <a:lnTo>
                    <a:pt x="34734" y="31066"/>
                  </a:lnTo>
                  <a:lnTo>
                    <a:pt x="34472" y="31302"/>
                  </a:lnTo>
                  <a:lnTo>
                    <a:pt x="34210" y="31538"/>
                  </a:lnTo>
                  <a:lnTo>
                    <a:pt x="33948" y="31721"/>
                  </a:lnTo>
                  <a:lnTo>
                    <a:pt x="33660" y="31930"/>
                  </a:lnTo>
                  <a:lnTo>
                    <a:pt x="33345" y="32088"/>
                  </a:lnTo>
                  <a:lnTo>
                    <a:pt x="33005" y="32245"/>
                  </a:lnTo>
                  <a:lnTo>
                    <a:pt x="32690" y="32376"/>
                  </a:lnTo>
                  <a:lnTo>
                    <a:pt x="32324" y="32507"/>
                  </a:lnTo>
                  <a:lnTo>
                    <a:pt x="31957" y="32612"/>
                  </a:lnTo>
                  <a:lnTo>
                    <a:pt x="31590" y="32690"/>
                  </a:lnTo>
                  <a:lnTo>
                    <a:pt x="31197" y="32769"/>
                  </a:lnTo>
                  <a:lnTo>
                    <a:pt x="30804" y="32821"/>
                  </a:lnTo>
                  <a:lnTo>
                    <a:pt x="30412" y="32873"/>
                  </a:lnTo>
                  <a:lnTo>
                    <a:pt x="29992" y="32873"/>
                  </a:lnTo>
                  <a:lnTo>
                    <a:pt x="29547" y="32900"/>
                  </a:lnTo>
                  <a:lnTo>
                    <a:pt x="29102" y="32873"/>
                  </a:lnTo>
                  <a:lnTo>
                    <a:pt x="28630" y="32847"/>
                  </a:lnTo>
                  <a:lnTo>
                    <a:pt x="27687" y="32769"/>
                  </a:lnTo>
                  <a:lnTo>
                    <a:pt x="26692" y="32585"/>
                  </a:lnTo>
                  <a:lnTo>
                    <a:pt x="25670" y="32376"/>
                  </a:lnTo>
                  <a:lnTo>
                    <a:pt x="24623" y="32088"/>
                  </a:lnTo>
                  <a:lnTo>
                    <a:pt x="23549" y="31721"/>
                  </a:lnTo>
                  <a:lnTo>
                    <a:pt x="22449" y="31328"/>
                  </a:lnTo>
                  <a:lnTo>
                    <a:pt x="21349" y="30830"/>
                  </a:lnTo>
                  <a:lnTo>
                    <a:pt x="20222" y="30306"/>
                  </a:lnTo>
                  <a:lnTo>
                    <a:pt x="19070" y="29730"/>
                  </a:lnTo>
                  <a:lnTo>
                    <a:pt x="17943" y="29075"/>
                  </a:lnTo>
                  <a:lnTo>
                    <a:pt x="16791" y="28368"/>
                  </a:lnTo>
                  <a:lnTo>
                    <a:pt x="15638" y="27609"/>
                  </a:lnTo>
                  <a:lnTo>
                    <a:pt x="14486" y="26797"/>
                  </a:lnTo>
                  <a:lnTo>
                    <a:pt x="13359" y="25932"/>
                  </a:lnTo>
                  <a:lnTo>
                    <a:pt x="12233" y="24989"/>
                  </a:lnTo>
                  <a:lnTo>
                    <a:pt x="11421" y="24282"/>
                  </a:lnTo>
                  <a:lnTo>
                    <a:pt x="10635" y="23575"/>
                  </a:lnTo>
                  <a:lnTo>
                    <a:pt x="9876" y="22841"/>
                  </a:lnTo>
                  <a:lnTo>
                    <a:pt x="9142" y="22108"/>
                  </a:lnTo>
                  <a:lnTo>
                    <a:pt x="8435" y="21348"/>
                  </a:lnTo>
                  <a:lnTo>
                    <a:pt x="7754" y="20589"/>
                  </a:lnTo>
                  <a:lnTo>
                    <a:pt x="7099" y="19829"/>
                  </a:lnTo>
                  <a:lnTo>
                    <a:pt x="6497" y="19069"/>
                  </a:lnTo>
                  <a:lnTo>
                    <a:pt x="5920" y="18310"/>
                  </a:lnTo>
                  <a:lnTo>
                    <a:pt x="5370" y="17550"/>
                  </a:lnTo>
                  <a:lnTo>
                    <a:pt x="4846" y="16790"/>
                  </a:lnTo>
                  <a:lnTo>
                    <a:pt x="4375" y="16031"/>
                  </a:lnTo>
                  <a:lnTo>
                    <a:pt x="3930" y="15297"/>
                  </a:lnTo>
                  <a:lnTo>
                    <a:pt x="3511" y="14538"/>
                  </a:lnTo>
                  <a:lnTo>
                    <a:pt x="3144" y="13804"/>
                  </a:lnTo>
                  <a:lnTo>
                    <a:pt x="2803" y="13071"/>
                  </a:lnTo>
                  <a:lnTo>
                    <a:pt x="2489" y="12338"/>
                  </a:lnTo>
                  <a:lnTo>
                    <a:pt x="2227" y="11630"/>
                  </a:lnTo>
                  <a:lnTo>
                    <a:pt x="2018" y="10923"/>
                  </a:lnTo>
                  <a:lnTo>
                    <a:pt x="1808" y="10242"/>
                  </a:lnTo>
                  <a:lnTo>
                    <a:pt x="1677" y="9561"/>
                  </a:lnTo>
                  <a:lnTo>
                    <a:pt x="1546" y="8906"/>
                  </a:lnTo>
                  <a:lnTo>
                    <a:pt x="1494" y="8278"/>
                  </a:lnTo>
                  <a:lnTo>
                    <a:pt x="1467" y="7649"/>
                  </a:lnTo>
                  <a:lnTo>
                    <a:pt x="1467" y="7046"/>
                  </a:lnTo>
                  <a:lnTo>
                    <a:pt x="1520" y="6470"/>
                  </a:lnTo>
                  <a:lnTo>
                    <a:pt x="1625" y="5920"/>
                  </a:lnTo>
                  <a:lnTo>
                    <a:pt x="1756" y="5396"/>
                  </a:lnTo>
                  <a:lnTo>
                    <a:pt x="1939" y="4872"/>
                  </a:lnTo>
                  <a:lnTo>
                    <a:pt x="2175" y="4401"/>
                  </a:lnTo>
                  <a:lnTo>
                    <a:pt x="2437" y="3956"/>
                  </a:lnTo>
                  <a:lnTo>
                    <a:pt x="2777" y="3536"/>
                  </a:lnTo>
                  <a:lnTo>
                    <a:pt x="2987" y="3275"/>
                  </a:lnTo>
                  <a:lnTo>
                    <a:pt x="3249" y="3039"/>
                  </a:lnTo>
                  <a:lnTo>
                    <a:pt x="3511" y="2829"/>
                  </a:lnTo>
                  <a:lnTo>
                    <a:pt x="3799" y="2620"/>
                  </a:lnTo>
                  <a:lnTo>
                    <a:pt x="4087" y="2436"/>
                  </a:lnTo>
                  <a:lnTo>
                    <a:pt x="4401" y="2253"/>
                  </a:lnTo>
                  <a:lnTo>
                    <a:pt x="4715" y="2096"/>
                  </a:lnTo>
                  <a:lnTo>
                    <a:pt x="5056" y="1965"/>
                  </a:lnTo>
                  <a:lnTo>
                    <a:pt x="5397" y="1834"/>
                  </a:lnTo>
                  <a:lnTo>
                    <a:pt x="5763" y="1729"/>
                  </a:lnTo>
                  <a:lnTo>
                    <a:pt x="6130" y="1651"/>
                  </a:lnTo>
                  <a:lnTo>
                    <a:pt x="6523" y="1572"/>
                  </a:lnTo>
                  <a:lnTo>
                    <a:pt x="6916" y="1520"/>
                  </a:lnTo>
                  <a:lnTo>
                    <a:pt x="7335" y="1493"/>
                  </a:lnTo>
                  <a:lnTo>
                    <a:pt x="7754" y="1467"/>
                  </a:lnTo>
                  <a:lnTo>
                    <a:pt x="8173" y="1441"/>
                  </a:lnTo>
                  <a:close/>
                  <a:moveTo>
                    <a:pt x="8068" y="0"/>
                  </a:moveTo>
                  <a:lnTo>
                    <a:pt x="7335" y="26"/>
                  </a:lnTo>
                  <a:lnTo>
                    <a:pt x="6628" y="105"/>
                  </a:lnTo>
                  <a:lnTo>
                    <a:pt x="5947" y="210"/>
                  </a:lnTo>
                  <a:lnTo>
                    <a:pt x="5318" y="367"/>
                  </a:lnTo>
                  <a:lnTo>
                    <a:pt x="4689" y="550"/>
                  </a:lnTo>
                  <a:lnTo>
                    <a:pt x="4087" y="786"/>
                  </a:lnTo>
                  <a:lnTo>
                    <a:pt x="3537" y="1048"/>
                  </a:lnTo>
                  <a:lnTo>
                    <a:pt x="3013" y="1389"/>
                  </a:lnTo>
                  <a:lnTo>
                    <a:pt x="2515" y="1729"/>
                  </a:lnTo>
                  <a:lnTo>
                    <a:pt x="2070" y="2148"/>
                  </a:lnTo>
                  <a:lnTo>
                    <a:pt x="1651" y="2593"/>
                  </a:lnTo>
                  <a:lnTo>
                    <a:pt x="1284" y="3091"/>
                  </a:lnTo>
                  <a:lnTo>
                    <a:pt x="944" y="3589"/>
                  </a:lnTo>
                  <a:lnTo>
                    <a:pt x="682" y="4139"/>
                  </a:lnTo>
                  <a:lnTo>
                    <a:pt x="446" y="4715"/>
                  </a:lnTo>
                  <a:lnTo>
                    <a:pt x="263" y="5318"/>
                  </a:lnTo>
                  <a:lnTo>
                    <a:pt x="132" y="5920"/>
                  </a:lnTo>
                  <a:lnTo>
                    <a:pt x="53" y="6575"/>
                  </a:lnTo>
                  <a:lnTo>
                    <a:pt x="1" y="7230"/>
                  </a:lnTo>
                  <a:lnTo>
                    <a:pt x="27" y="7911"/>
                  </a:lnTo>
                  <a:lnTo>
                    <a:pt x="53" y="8618"/>
                  </a:lnTo>
                  <a:lnTo>
                    <a:pt x="158" y="9351"/>
                  </a:lnTo>
                  <a:lnTo>
                    <a:pt x="289" y="10085"/>
                  </a:lnTo>
                  <a:lnTo>
                    <a:pt x="472" y="10845"/>
                  </a:lnTo>
                  <a:lnTo>
                    <a:pt x="682" y="11604"/>
                  </a:lnTo>
                  <a:lnTo>
                    <a:pt x="944" y="12390"/>
                  </a:lnTo>
                  <a:lnTo>
                    <a:pt x="1258" y="13176"/>
                  </a:lnTo>
                  <a:lnTo>
                    <a:pt x="1598" y="13962"/>
                  </a:lnTo>
                  <a:lnTo>
                    <a:pt x="1991" y="14774"/>
                  </a:lnTo>
                  <a:lnTo>
                    <a:pt x="2410" y="15586"/>
                  </a:lnTo>
                  <a:lnTo>
                    <a:pt x="2882" y="16398"/>
                  </a:lnTo>
                  <a:lnTo>
                    <a:pt x="3380" y="17210"/>
                  </a:lnTo>
                  <a:lnTo>
                    <a:pt x="3930" y="18048"/>
                  </a:lnTo>
                  <a:lnTo>
                    <a:pt x="4506" y="18860"/>
                  </a:lnTo>
                  <a:lnTo>
                    <a:pt x="5108" y="19698"/>
                  </a:lnTo>
                  <a:lnTo>
                    <a:pt x="5763" y="20510"/>
                  </a:lnTo>
                  <a:lnTo>
                    <a:pt x="6444" y="21348"/>
                  </a:lnTo>
                  <a:lnTo>
                    <a:pt x="7178" y="22160"/>
                  </a:lnTo>
                  <a:lnTo>
                    <a:pt x="7937" y="22972"/>
                  </a:lnTo>
                  <a:lnTo>
                    <a:pt x="8723" y="23758"/>
                  </a:lnTo>
                  <a:lnTo>
                    <a:pt x="9535" y="24570"/>
                  </a:lnTo>
                  <a:lnTo>
                    <a:pt x="10400" y="25330"/>
                  </a:lnTo>
                  <a:lnTo>
                    <a:pt x="11290" y="26115"/>
                  </a:lnTo>
                  <a:lnTo>
                    <a:pt x="12469" y="27085"/>
                  </a:lnTo>
                  <a:lnTo>
                    <a:pt x="13674" y="28001"/>
                  </a:lnTo>
                  <a:lnTo>
                    <a:pt x="14879" y="28840"/>
                  </a:lnTo>
                  <a:lnTo>
                    <a:pt x="16057" y="29652"/>
                  </a:lnTo>
                  <a:lnTo>
                    <a:pt x="17262" y="30385"/>
                  </a:lnTo>
                  <a:lnTo>
                    <a:pt x="18467" y="31066"/>
                  </a:lnTo>
                  <a:lnTo>
                    <a:pt x="19646" y="31669"/>
                  </a:lnTo>
                  <a:lnTo>
                    <a:pt x="20825" y="32219"/>
                  </a:lnTo>
                  <a:lnTo>
                    <a:pt x="22003" y="32716"/>
                  </a:lnTo>
                  <a:lnTo>
                    <a:pt x="23156" y="33135"/>
                  </a:lnTo>
                  <a:lnTo>
                    <a:pt x="24282" y="33502"/>
                  </a:lnTo>
                  <a:lnTo>
                    <a:pt x="25382" y="33816"/>
                  </a:lnTo>
                  <a:lnTo>
                    <a:pt x="26482" y="34026"/>
                  </a:lnTo>
                  <a:lnTo>
                    <a:pt x="27530" y="34209"/>
                  </a:lnTo>
                  <a:lnTo>
                    <a:pt x="28054" y="34262"/>
                  </a:lnTo>
                  <a:lnTo>
                    <a:pt x="28552" y="34314"/>
                  </a:lnTo>
                  <a:lnTo>
                    <a:pt x="29049" y="34340"/>
                  </a:lnTo>
                  <a:lnTo>
                    <a:pt x="30045" y="34340"/>
                  </a:lnTo>
                  <a:lnTo>
                    <a:pt x="30543" y="34314"/>
                  </a:lnTo>
                  <a:lnTo>
                    <a:pt x="31040" y="34262"/>
                  </a:lnTo>
                  <a:lnTo>
                    <a:pt x="31512" y="34183"/>
                  </a:lnTo>
                  <a:lnTo>
                    <a:pt x="31983" y="34105"/>
                  </a:lnTo>
                  <a:lnTo>
                    <a:pt x="32428" y="33974"/>
                  </a:lnTo>
                  <a:lnTo>
                    <a:pt x="32874" y="33843"/>
                  </a:lnTo>
                  <a:lnTo>
                    <a:pt x="33293" y="33712"/>
                  </a:lnTo>
                  <a:lnTo>
                    <a:pt x="33686" y="33528"/>
                  </a:lnTo>
                  <a:lnTo>
                    <a:pt x="34079" y="33345"/>
                  </a:lnTo>
                  <a:lnTo>
                    <a:pt x="34472" y="33135"/>
                  </a:lnTo>
                  <a:lnTo>
                    <a:pt x="34812" y="32900"/>
                  </a:lnTo>
                  <a:lnTo>
                    <a:pt x="35153" y="32638"/>
                  </a:lnTo>
                  <a:lnTo>
                    <a:pt x="35493" y="32376"/>
                  </a:lnTo>
                  <a:lnTo>
                    <a:pt x="35781" y="32061"/>
                  </a:lnTo>
                  <a:lnTo>
                    <a:pt x="36069" y="31747"/>
                  </a:lnTo>
                  <a:lnTo>
                    <a:pt x="36462" y="31276"/>
                  </a:lnTo>
                  <a:lnTo>
                    <a:pt x="36777" y="30752"/>
                  </a:lnTo>
                  <a:lnTo>
                    <a:pt x="37065" y="30202"/>
                  </a:lnTo>
                  <a:lnTo>
                    <a:pt x="37274" y="29625"/>
                  </a:lnTo>
                  <a:lnTo>
                    <a:pt x="37458" y="29049"/>
                  </a:lnTo>
                  <a:lnTo>
                    <a:pt x="37589" y="28421"/>
                  </a:lnTo>
                  <a:lnTo>
                    <a:pt x="37667" y="27766"/>
                  </a:lnTo>
                  <a:lnTo>
                    <a:pt x="37720" y="27111"/>
                  </a:lnTo>
                  <a:lnTo>
                    <a:pt x="37720" y="26430"/>
                  </a:lnTo>
                  <a:lnTo>
                    <a:pt x="37667" y="25723"/>
                  </a:lnTo>
                  <a:lnTo>
                    <a:pt x="37589" y="24989"/>
                  </a:lnTo>
                  <a:lnTo>
                    <a:pt x="37431" y="24256"/>
                  </a:lnTo>
                  <a:lnTo>
                    <a:pt x="37248" y="23522"/>
                  </a:lnTo>
                  <a:lnTo>
                    <a:pt x="37039" y="22736"/>
                  </a:lnTo>
                  <a:lnTo>
                    <a:pt x="36777" y="21977"/>
                  </a:lnTo>
                  <a:lnTo>
                    <a:pt x="36462" y="21191"/>
                  </a:lnTo>
                  <a:lnTo>
                    <a:pt x="36122" y="20379"/>
                  </a:lnTo>
                  <a:lnTo>
                    <a:pt x="35729" y="19567"/>
                  </a:lnTo>
                  <a:lnTo>
                    <a:pt x="35310" y="18755"/>
                  </a:lnTo>
                  <a:lnTo>
                    <a:pt x="34838" y="17943"/>
                  </a:lnTo>
                  <a:lnTo>
                    <a:pt x="34341" y="17131"/>
                  </a:lnTo>
                  <a:lnTo>
                    <a:pt x="33817" y="16293"/>
                  </a:lnTo>
                  <a:lnTo>
                    <a:pt x="33240" y="15481"/>
                  </a:lnTo>
                  <a:lnTo>
                    <a:pt x="32612" y="14643"/>
                  </a:lnTo>
                  <a:lnTo>
                    <a:pt x="31957" y="13831"/>
                  </a:lnTo>
                  <a:lnTo>
                    <a:pt x="31276" y="13019"/>
                  </a:lnTo>
                  <a:lnTo>
                    <a:pt x="30543" y="12207"/>
                  </a:lnTo>
                  <a:lnTo>
                    <a:pt x="29809" y="11395"/>
                  </a:lnTo>
                  <a:lnTo>
                    <a:pt x="28997" y="10583"/>
                  </a:lnTo>
                  <a:lnTo>
                    <a:pt x="28185" y="9797"/>
                  </a:lnTo>
                  <a:lnTo>
                    <a:pt x="27321" y="9011"/>
                  </a:lnTo>
                  <a:lnTo>
                    <a:pt x="26430" y="8225"/>
                  </a:lnTo>
                  <a:lnTo>
                    <a:pt x="25540" y="7492"/>
                  </a:lnTo>
                  <a:lnTo>
                    <a:pt x="24623" y="6758"/>
                  </a:lnTo>
                  <a:lnTo>
                    <a:pt x="23706" y="6077"/>
                  </a:lnTo>
                  <a:lnTo>
                    <a:pt x="22789" y="5449"/>
                  </a:lnTo>
                  <a:lnTo>
                    <a:pt x="21846" y="4820"/>
                  </a:lnTo>
                  <a:lnTo>
                    <a:pt x="20929" y="4244"/>
                  </a:lnTo>
                  <a:lnTo>
                    <a:pt x="20013" y="3694"/>
                  </a:lnTo>
                  <a:lnTo>
                    <a:pt x="19096" y="3196"/>
                  </a:lnTo>
                  <a:lnTo>
                    <a:pt x="18179" y="2724"/>
                  </a:lnTo>
                  <a:lnTo>
                    <a:pt x="17262" y="2305"/>
                  </a:lnTo>
                  <a:lnTo>
                    <a:pt x="16372" y="1886"/>
                  </a:lnTo>
                  <a:lnTo>
                    <a:pt x="15481" y="1546"/>
                  </a:lnTo>
                  <a:lnTo>
                    <a:pt x="14591" y="1205"/>
                  </a:lnTo>
                  <a:lnTo>
                    <a:pt x="13726" y="917"/>
                  </a:lnTo>
                  <a:lnTo>
                    <a:pt x="12862" y="681"/>
                  </a:lnTo>
                  <a:lnTo>
                    <a:pt x="12024" y="472"/>
                  </a:lnTo>
                  <a:lnTo>
                    <a:pt x="11185" y="288"/>
                  </a:lnTo>
                  <a:lnTo>
                    <a:pt x="10373" y="157"/>
                  </a:lnTo>
                  <a:lnTo>
                    <a:pt x="9588" y="79"/>
                  </a:lnTo>
                  <a:lnTo>
                    <a:pt x="8828" y="26"/>
                  </a:lnTo>
                  <a:lnTo>
                    <a:pt x="8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530050" y="538025"/>
              <a:ext cx="601825" cy="1119825"/>
            </a:xfrm>
            <a:custGeom>
              <a:avLst/>
              <a:gdLst/>
              <a:ahLst/>
              <a:cxnLst/>
              <a:rect l="l" t="t" r="r" b="b"/>
              <a:pathLst>
                <a:path w="24073" h="44793" extrusionOk="0">
                  <a:moveTo>
                    <a:pt x="14302" y="1441"/>
                  </a:moveTo>
                  <a:lnTo>
                    <a:pt x="14669" y="1468"/>
                  </a:lnTo>
                  <a:lnTo>
                    <a:pt x="15009" y="1494"/>
                  </a:lnTo>
                  <a:lnTo>
                    <a:pt x="15507" y="1599"/>
                  </a:lnTo>
                  <a:lnTo>
                    <a:pt x="15978" y="1730"/>
                  </a:lnTo>
                  <a:lnTo>
                    <a:pt x="16450" y="1939"/>
                  </a:lnTo>
                  <a:lnTo>
                    <a:pt x="16895" y="2175"/>
                  </a:lnTo>
                  <a:lnTo>
                    <a:pt x="17340" y="2437"/>
                  </a:lnTo>
                  <a:lnTo>
                    <a:pt x="17760" y="2777"/>
                  </a:lnTo>
                  <a:lnTo>
                    <a:pt x="18179" y="3144"/>
                  </a:lnTo>
                  <a:lnTo>
                    <a:pt x="18572" y="3563"/>
                  </a:lnTo>
                  <a:lnTo>
                    <a:pt x="18964" y="4035"/>
                  </a:lnTo>
                  <a:lnTo>
                    <a:pt x="19331" y="4532"/>
                  </a:lnTo>
                  <a:lnTo>
                    <a:pt x="19698" y="5082"/>
                  </a:lnTo>
                  <a:lnTo>
                    <a:pt x="20038" y="5685"/>
                  </a:lnTo>
                  <a:lnTo>
                    <a:pt x="20353" y="6313"/>
                  </a:lnTo>
                  <a:lnTo>
                    <a:pt x="20667" y="6968"/>
                  </a:lnTo>
                  <a:lnTo>
                    <a:pt x="20929" y="7676"/>
                  </a:lnTo>
                  <a:lnTo>
                    <a:pt x="21217" y="8435"/>
                  </a:lnTo>
                  <a:lnTo>
                    <a:pt x="21453" y="9247"/>
                  </a:lnTo>
                  <a:lnTo>
                    <a:pt x="21689" y="10085"/>
                  </a:lnTo>
                  <a:lnTo>
                    <a:pt x="21898" y="10950"/>
                  </a:lnTo>
                  <a:lnTo>
                    <a:pt x="22082" y="11840"/>
                  </a:lnTo>
                  <a:lnTo>
                    <a:pt x="22239" y="12757"/>
                  </a:lnTo>
                  <a:lnTo>
                    <a:pt x="22370" y="13700"/>
                  </a:lnTo>
                  <a:lnTo>
                    <a:pt x="22474" y="14643"/>
                  </a:lnTo>
                  <a:lnTo>
                    <a:pt x="22527" y="15612"/>
                  </a:lnTo>
                  <a:lnTo>
                    <a:pt x="22579" y="16608"/>
                  </a:lnTo>
                  <a:lnTo>
                    <a:pt x="22605" y="17603"/>
                  </a:lnTo>
                  <a:lnTo>
                    <a:pt x="22605" y="18624"/>
                  </a:lnTo>
                  <a:lnTo>
                    <a:pt x="22579" y="19646"/>
                  </a:lnTo>
                  <a:lnTo>
                    <a:pt x="22527" y="20668"/>
                  </a:lnTo>
                  <a:lnTo>
                    <a:pt x="22422" y="21715"/>
                  </a:lnTo>
                  <a:lnTo>
                    <a:pt x="22317" y="22789"/>
                  </a:lnTo>
                  <a:lnTo>
                    <a:pt x="22186" y="23837"/>
                  </a:lnTo>
                  <a:lnTo>
                    <a:pt x="22029" y="24885"/>
                  </a:lnTo>
                  <a:lnTo>
                    <a:pt x="21820" y="25933"/>
                  </a:lnTo>
                  <a:lnTo>
                    <a:pt x="21610" y="26954"/>
                  </a:lnTo>
                  <a:lnTo>
                    <a:pt x="21374" y="27976"/>
                  </a:lnTo>
                  <a:lnTo>
                    <a:pt x="21139" y="28971"/>
                  </a:lnTo>
                  <a:lnTo>
                    <a:pt x="20850" y="29940"/>
                  </a:lnTo>
                  <a:lnTo>
                    <a:pt x="20536" y="30883"/>
                  </a:lnTo>
                  <a:lnTo>
                    <a:pt x="20222" y="31826"/>
                  </a:lnTo>
                  <a:lnTo>
                    <a:pt x="19881" y="32743"/>
                  </a:lnTo>
                  <a:lnTo>
                    <a:pt x="19515" y="33634"/>
                  </a:lnTo>
                  <a:lnTo>
                    <a:pt x="19122" y="34472"/>
                  </a:lnTo>
                  <a:lnTo>
                    <a:pt x="18729" y="35310"/>
                  </a:lnTo>
                  <a:lnTo>
                    <a:pt x="18310" y="36122"/>
                  </a:lnTo>
                  <a:lnTo>
                    <a:pt x="17864" y="36908"/>
                  </a:lnTo>
                  <a:lnTo>
                    <a:pt x="17419" y="37641"/>
                  </a:lnTo>
                  <a:lnTo>
                    <a:pt x="16948" y="38348"/>
                  </a:lnTo>
                  <a:lnTo>
                    <a:pt x="16476" y="39003"/>
                  </a:lnTo>
                  <a:lnTo>
                    <a:pt x="16005" y="39606"/>
                  </a:lnTo>
                  <a:lnTo>
                    <a:pt x="15507" y="40156"/>
                  </a:lnTo>
                  <a:lnTo>
                    <a:pt x="15035" y="40680"/>
                  </a:lnTo>
                  <a:lnTo>
                    <a:pt x="14538" y="41151"/>
                  </a:lnTo>
                  <a:lnTo>
                    <a:pt x="14040" y="41570"/>
                  </a:lnTo>
                  <a:lnTo>
                    <a:pt x="13542" y="41937"/>
                  </a:lnTo>
                  <a:lnTo>
                    <a:pt x="13045" y="42277"/>
                  </a:lnTo>
                  <a:lnTo>
                    <a:pt x="12547" y="42566"/>
                  </a:lnTo>
                  <a:lnTo>
                    <a:pt x="12049" y="42828"/>
                  </a:lnTo>
                  <a:lnTo>
                    <a:pt x="11552" y="43011"/>
                  </a:lnTo>
                  <a:lnTo>
                    <a:pt x="11028" y="43168"/>
                  </a:lnTo>
                  <a:lnTo>
                    <a:pt x="10530" y="43273"/>
                  </a:lnTo>
                  <a:lnTo>
                    <a:pt x="10032" y="43325"/>
                  </a:lnTo>
                  <a:lnTo>
                    <a:pt x="9535" y="43325"/>
                  </a:lnTo>
                  <a:lnTo>
                    <a:pt x="9037" y="43273"/>
                  </a:lnTo>
                  <a:lnTo>
                    <a:pt x="8566" y="43168"/>
                  </a:lnTo>
                  <a:lnTo>
                    <a:pt x="8094" y="43037"/>
                  </a:lnTo>
                  <a:lnTo>
                    <a:pt x="7623" y="42854"/>
                  </a:lnTo>
                  <a:lnTo>
                    <a:pt x="7177" y="42618"/>
                  </a:lnTo>
                  <a:lnTo>
                    <a:pt x="6732" y="42330"/>
                  </a:lnTo>
                  <a:lnTo>
                    <a:pt x="6287" y="41989"/>
                  </a:lnTo>
                  <a:lnTo>
                    <a:pt x="5894" y="41623"/>
                  </a:lnTo>
                  <a:lnTo>
                    <a:pt x="5475" y="41204"/>
                  </a:lnTo>
                  <a:lnTo>
                    <a:pt x="5108" y="40732"/>
                  </a:lnTo>
                  <a:lnTo>
                    <a:pt x="4715" y="40234"/>
                  </a:lnTo>
                  <a:lnTo>
                    <a:pt x="4375" y="39684"/>
                  </a:lnTo>
                  <a:lnTo>
                    <a:pt x="4034" y="39108"/>
                  </a:lnTo>
                  <a:lnTo>
                    <a:pt x="3720" y="38453"/>
                  </a:lnTo>
                  <a:lnTo>
                    <a:pt x="3405" y="37798"/>
                  </a:lnTo>
                  <a:lnTo>
                    <a:pt x="3117" y="37091"/>
                  </a:lnTo>
                  <a:lnTo>
                    <a:pt x="2855" y="36331"/>
                  </a:lnTo>
                  <a:lnTo>
                    <a:pt x="2593" y="35519"/>
                  </a:lnTo>
                  <a:lnTo>
                    <a:pt x="2358" y="34681"/>
                  </a:lnTo>
                  <a:lnTo>
                    <a:pt x="2148" y="33817"/>
                  </a:lnTo>
                  <a:lnTo>
                    <a:pt x="1965" y="32926"/>
                  </a:lnTo>
                  <a:lnTo>
                    <a:pt x="1834" y="32010"/>
                  </a:lnTo>
                  <a:lnTo>
                    <a:pt x="1703" y="31093"/>
                  </a:lnTo>
                  <a:lnTo>
                    <a:pt x="1598" y="30124"/>
                  </a:lnTo>
                  <a:lnTo>
                    <a:pt x="1519" y="29154"/>
                  </a:lnTo>
                  <a:lnTo>
                    <a:pt x="1467" y="28159"/>
                  </a:lnTo>
                  <a:lnTo>
                    <a:pt x="1441" y="27164"/>
                  </a:lnTo>
                  <a:lnTo>
                    <a:pt x="1441" y="26168"/>
                  </a:lnTo>
                  <a:lnTo>
                    <a:pt x="1493" y="25121"/>
                  </a:lnTo>
                  <a:lnTo>
                    <a:pt x="1546" y="24099"/>
                  </a:lnTo>
                  <a:lnTo>
                    <a:pt x="1624" y="23051"/>
                  </a:lnTo>
                  <a:lnTo>
                    <a:pt x="1729" y="22003"/>
                  </a:lnTo>
                  <a:lnTo>
                    <a:pt x="1886" y="20930"/>
                  </a:lnTo>
                  <a:lnTo>
                    <a:pt x="2043" y="19882"/>
                  </a:lnTo>
                  <a:lnTo>
                    <a:pt x="2227" y="18834"/>
                  </a:lnTo>
                  <a:lnTo>
                    <a:pt x="2436" y="17812"/>
                  </a:lnTo>
                  <a:lnTo>
                    <a:pt x="2672" y="16791"/>
                  </a:lnTo>
                  <a:lnTo>
                    <a:pt x="2934" y="15796"/>
                  </a:lnTo>
                  <a:lnTo>
                    <a:pt x="3222" y="14826"/>
                  </a:lnTo>
                  <a:lnTo>
                    <a:pt x="3510" y="13883"/>
                  </a:lnTo>
                  <a:lnTo>
                    <a:pt x="3824" y="12940"/>
                  </a:lnTo>
                  <a:lnTo>
                    <a:pt x="4191" y="12024"/>
                  </a:lnTo>
                  <a:lnTo>
                    <a:pt x="4532" y="11159"/>
                  </a:lnTo>
                  <a:lnTo>
                    <a:pt x="4925" y="10295"/>
                  </a:lnTo>
                  <a:lnTo>
                    <a:pt x="5318" y="9457"/>
                  </a:lnTo>
                  <a:lnTo>
                    <a:pt x="5737" y="8645"/>
                  </a:lnTo>
                  <a:lnTo>
                    <a:pt x="6182" y="7885"/>
                  </a:lnTo>
                  <a:lnTo>
                    <a:pt x="6653" y="7125"/>
                  </a:lnTo>
                  <a:lnTo>
                    <a:pt x="7125" y="6418"/>
                  </a:lnTo>
                  <a:lnTo>
                    <a:pt x="7544" y="5842"/>
                  </a:lnTo>
                  <a:lnTo>
                    <a:pt x="7963" y="5292"/>
                  </a:lnTo>
                  <a:lnTo>
                    <a:pt x="8408" y="4768"/>
                  </a:lnTo>
                  <a:lnTo>
                    <a:pt x="8854" y="4270"/>
                  </a:lnTo>
                  <a:lnTo>
                    <a:pt x="9299" y="3825"/>
                  </a:lnTo>
                  <a:lnTo>
                    <a:pt x="9744" y="3432"/>
                  </a:lnTo>
                  <a:lnTo>
                    <a:pt x="10190" y="3065"/>
                  </a:lnTo>
                  <a:lnTo>
                    <a:pt x="10661" y="2725"/>
                  </a:lnTo>
                  <a:lnTo>
                    <a:pt x="11106" y="2437"/>
                  </a:lnTo>
                  <a:lnTo>
                    <a:pt x="11578" y="2175"/>
                  </a:lnTo>
                  <a:lnTo>
                    <a:pt x="12023" y="1965"/>
                  </a:lnTo>
                  <a:lnTo>
                    <a:pt x="12495" y="1782"/>
                  </a:lnTo>
                  <a:lnTo>
                    <a:pt x="12940" y="1625"/>
                  </a:lnTo>
                  <a:lnTo>
                    <a:pt x="13411" y="1520"/>
                  </a:lnTo>
                  <a:lnTo>
                    <a:pt x="13857" y="1468"/>
                  </a:lnTo>
                  <a:lnTo>
                    <a:pt x="14302" y="1441"/>
                  </a:lnTo>
                  <a:close/>
                  <a:moveTo>
                    <a:pt x="14014" y="1"/>
                  </a:moveTo>
                  <a:lnTo>
                    <a:pt x="13411" y="53"/>
                  </a:lnTo>
                  <a:lnTo>
                    <a:pt x="12809" y="158"/>
                  </a:lnTo>
                  <a:lnTo>
                    <a:pt x="12206" y="315"/>
                  </a:lnTo>
                  <a:lnTo>
                    <a:pt x="11604" y="551"/>
                  </a:lnTo>
                  <a:lnTo>
                    <a:pt x="11028" y="813"/>
                  </a:lnTo>
                  <a:lnTo>
                    <a:pt x="10425" y="1153"/>
                  </a:lnTo>
                  <a:lnTo>
                    <a:pt x="9823" y="1520"/>
                  </a:lnTo>
                  <a:lnTo>
                    <a:pt x="9247" y="1939"/>
                  </a:lnTo>
                  <a:lnTo>
                    <a:pt x="8670" y="2437"/>
                  </a:lnTo>
                  <a:lnTo>
                    <a:pt x="8094" y="2961"/>
                  </a:lnTo>
                  <a:lnTo>
                    <a:pt x="7544" y="3537"/>
                  </a:lnTo>
                  <a:lnTo>
                    <a:pt x="6994" y="4166"/>
                  </a:lnTo>
                  <a:lnTo>
                    <a:pt x="6444" y="4873"/>
                  </a:lnTo>
                  <a:lnTo>
                    <a:pt x="5920" y="5580"/>
                  </a:lnTo>
                  <a:lnTo>
                    <a:pt x="5422" y="6340"/>
                  </a:lnTo>
                  <a:lnTo>
                    <a:pt x="4951" y="7125"/>
                  </a:lnTo>
                  <a:lnTo>
                    <a:pt x="4479" y="7937"/>
                  </a:lnTo>
                  <a:lnTo>
                    <a:pt x="4034" y="8776"/>
                  </a:lnTo>
                  <a:lnTo>
                    <a:pt x="3615" y="9640"/>
                  </a:lnTo>
                  <a:lnTo>
                    <a:pt x="3222" y="10531"/>
                  </a:lnTo>
                  <a:lnTo>
                    <a:pt x="2829" y="11447"/>
                  </a:lnTo>
                  <a:lnTo>
                    <a:pt x="2489" y="12417"/>
                  </a:lnTo>
                  <a:lnTo>
                    <a:pt x="2148" y="13386"/>
                  </a:lnTo>
                  <a:lnTo>
                    <a:pt x="1834" y="14381"/>
                  </a:lnTo>
                  <a:lnTo>
                    <a:pt x="1519" y="15403"/>
                  </a:lnTo>
                  <a:lnTo>
                    <a:pt x="1257" y="16424"/>
                  </a:lnTo>
                  <a:lnTo>
                    <a:pt x="1022" y="17472"/>
                  </a:lnTo>
                  <a:lnTo>
                    <a:pt x="786" y="18546"/>
                  </a:lnTo>
                  <a:lnTo>
                    <a:pt x="603" y="19646"/>
                  </a:lnTo>
                  <a:lnTo>
                    <a:pt x="419" y="20720"/>
                  </a:lnTo>
                  <a:lnTo>
                    <a:pt x="288" y="21820"/>
                  </a:lnTo>
                  <a:lnTo>
                    <a:pt x="184" y="22920"/>
                  </a:lnTo>
                  <a:lnTo>
                    <a:pt x="79" y="24020"/>
                  </a:lnTo>
                  <a:lnTo>
                    <a:pt x="26" y="25094"/>
                  </a:lnTo>
                  <a:lnTo>
                    <a:pt x="0" y="26168"/>
                  </a:lnTo>
                  <a:lnTo>
                    <a:pt x="0" y="27216"/>
                  </a:lnTo>
                  <a:lnTo>
                    <a:pt x="26" y="28264"/>
                  </a:lnTo>
                  <a:lnTo>
                    <a:pt x="79" y="29285"/>
                  </a:lnTo>
                  <a:lnTo>
                    <a:pt x="157" y="30307"/>
                  </a:lnTo>
                  <a:lnTo>
                    <a:pt x="262" y="31302"/>
                  </a:lnTo>
                  <a:lnTo>
                    <a:pt x="393" y="32271"/>
                  </a:lnTo>
                  <a:lnTo>
                    <a:pt x="550" y="33214"/>
                  </a:lnTo>
                  <a:lnTo>
                    <a:pt x="734" y="34157"/>
                  </a:lnTo>
                  <a:lnTo>
                    <a:pt x="943" y="35074"/>
                  </a:lnTo>
                  <a:lnTo>
                    <a:pt x="1205" y="35939"/>
                  </a:lnTo>
                  <a:lnTo>
                    <a:pt x="1467" y="36803"/>
                  </a:lnTo>
                  <a:lnTo>
                    <a:pt x="1781" y="37641"/>
                  </a:lnTo>
                  <a:lnTo>
                    <a:pt x="2096" y="38453"/>
                  </a:lnTo>
                  <a:lnTo>
                    <a:pt x="2462" y="39213"/>
                  </a:lnTo>
                  <a:lnTo>
                    <a:pt x="2829" y="39946"/>
                  </a:lnTo>
                  <a:lnTo>
                    <a:pt x="3222" y="40601"/>
                  </a:lnTo>
                  <a:lnTo>
                    <a:pt x="3641" y="41230"/>
                  </a:lnTo>
                  <a:lnTo>
                    <a:pt x="4086" y="41806"/>
                  </a:lnTo>
                  <a:lnTo>
                    <a:pt x="4532" y="42330"/>
                  </a:lnTo>
                  <a:lnTo>
                    <a:pt x="5029" y="42801"/>
                  </a:lnTo>
                  <a:lnTo>
                    <a:pt x="5527" y="43247"/>
                  </a:lnTo>
                  <a:lnTo>
                    <a:pt x="6025" y="43613"/>
                  </a:lnTo>
                  <a:lnTo>
                    <a:pt x="6549" y="43954"/>
                  </a:lnTo>
                  <a:lnTo>
                    <a:pt x="7099" y="44216"/>
                  </a:lnTo>
                  <a:lnTo>
                    <a:pt x="7675" y="44425"/>
                  </a:lnTo>
                  <a:lnTo>
                    <a:pt x="8251" y="44609"/>
                  </a:lnTo>
                  <a:lnTo>
                    <a:pt x="8827" y="44713"/>
                  </a:lnTo>
                  <a:lnTo>
                    <a:pt x="9299" y="44766"/>
                  </a:lnTo>
                  <a:lnTo>
                    <a:pt x="9744" y="44792"/>
                  </a:lnTo>
                  <a:lnTo>
                    <a:pt x="10294" y="44766"/>
                  </a:lnTo>
                  <a:lnTo>
                    <a:pt x="10844" y="44687"/>
                  </a:lnTo>
                  <a:lnTo>
                    <a:pt x="11394" y="44583"/>
                  </a:lnTo>
                  <a:lnTo>
                    <a:pt x="11918" y="44425"/>
                  </a:lnTo>
                  <a:lnTo>
                    <a:pt x="12468" y="44216"/>
                  </a:lnTo>
                  <a:lnTo>
                    <a:pt x="13018" y="43980"/>
                  </a:lnTo>
                  <a:lnTo>
                    <a:pt x="13542" y="43692"/>
                  </a:lnTo>
                  <a:lnTo>
                    <a:pt x="14092" y="43351"/>
                  </a:lnTo>
                  <a:lnTo>
                    <a:pt x="14616" y="42985"/>
                  </a:lnTo>
                  <a:lnTo>
                    <a:pt x="15140" y="42566"/>
                  </a:lnTo>
                  <a:lnTo>
                    <a:pt x="15664" y="42094"/>
                  </a:lnTo>
                  <a:lnTo>
                    <a:pt x="16162" y="41596"/>
                  </a:lnTo>
                  <a:lnTo>
                    <a:pt x="16659" y="41046"/>
                  </a:lnTo>
                  <a:lnTo>
                    <a:pt x="17157" y="40470"/>
                  </a:lnTo>
                  <a:lnTo>
                    <a:pt x="17655" y="39841"/>
                  </a:lnTo>
                  <a:lnTo>
                    <a:pt x="18126" y="39187"/>
                  </a:lnTo>
                  <a:lnTo>
                    <a:pt x="18624" y="38427"/>
                  </a:lnTo>
                  <a:lnTo>
                    <a:pt x="19122" y="37667"/>
                  </a:lnTo>
                  <a:lnTo>
                    <a:pt x="19567" y="36855"/>
                  </a:lnTo>
                  <a:lnTo>
                    <a:pt x="20012" y="36017"/>
                  </a:lnTo>
                  <a:lnTo>
                    <a:pt x="20431" y="35127"/>
                  </a:lnTo>
                  <a:lnTo>
                    <a:pt x="20850" y="34236"/>
                  </a:lnTo>
                  <a:lnTo>
                    <a:pt x="21217" y="33319"/>
                  </a:lnTo>
                  <a:lnTo>
                    <a:pt x="21584" y="32350"/>
                  </a:lnTo>
                  <a:lnTo>
                    <a:pt x="21924" y="31381"/>
                  </a:lnTo>
                  <a:lnTo>
                    <a:pt x="22239" y="30385"/>
                  </a:lnTo>
                  <a:lnTo>
                    <a:pt x="22527" y="29390"/>
                  </a:lnTo>
                  <a:lnTo>
                    <a:pt x="22789" y="28342"/>
                  </a:lnTo>
                  <a:lnTo>
                    <a:pt x="23051" y="27295"/>
                  </a:lnTo>
                  <a:lnTo>
                    <a:pt x="23260" y="26221"/>
                  </a:lnTo>
                  <a:lnTo>
                    <a:pt x="23470" y="25147"/>
                  </a:lnTo>
                  <a:lnTo>
                    <a:pt x="23627" y="24047"/>
                  </a:lnTo>
                  <a:lnTo>
                    <a:pt x="23758" y="22946"/>
                  </a:lnTo>
                  <a:lnTo>
                    <a:pt x="23889" y="21846"/>
                  </a:lnTo>
                  <a:lnTo>
                    <a:pt x="23967" y="20746"/>
                  </a:lnTo>
                  <a:lnTo>
                    <a:pt x="24020" y="19672"/>
                  </a:lnTo>
                  <a:lnTo>
                    <a:pt x="24072" y="18598"/>
                  </a:lnTo>
                  <a:lnTo>
                    <a:pt x="24072" y="17551"/>
                  </a:lnTo>
                  <a:lnTo>
                    <a:pt x="24046" y="16503"/>
                  </a:lnTo>
                  <a:lnTo>
                    <a:pt x="23994" y="15481"/>
                  </a:lnTo>
                  <a:lnTo>
                    <a:pt x="23915" y="14460"/>
                  </a:lnTo>
                  <a:lnTo>
                    <a:pt x="23810" y="13464"/>
                  </a:lnTo>
                  <a:lnTo>
                    <a:pt x="23679" y="12495"/>
                  </a:lnTo>
                  <a:lnTo>
                    <a:pt x="23496" y="11552"/>
                  </a:lnTo>
                  <a:lnTo>
                    <a:pt x="23313" y="10609"/>
                  </a:lnTo>
                  <a:lnTo>
                    <a:pt x="23103" y="9719"/>
                  </a:lnTo>
                  <a:lnTo>
                    <a:pt x="22867" y="8828"/>
                  </a:lnTo>
                  <a:lnTo>
                    <a:pt x="22605" y="7964"/>
                  </a:lnTo>
                  <a:lnTo>
                    <a:pt x="22291" y="7125"/>
                  </a:lnTo>
                  <a:lnTo>
                    <a:pt x="21951" y="6313"/>
                  </a:lnTo>
                  <a:lnTo>
                    <a:pt x="21610" y="5554"/>
                  </a:lnTo>
                  <a:lnTo>
                    <a:pt x="21217" y="4847"/>
                  </a:lnTo>
                  <a:lnTo>
                    <a:pt x="20824" y="4166"/>
                  </a:lnTo>
                  <a:lnTo>
                    <a:pt x="20405" y="3537"/>
                  </a:lnTo>
                  <a:lnTo>
                    <a:pt x="19986" y="2961"/>
                  </a:lnTo>
                  <a:lnTo>
                    <a:pt x="19515" y="2437"/>
                  </a:lnTo>
                  <a:lnTo>
                    <a:pt x="19043" y="1965"/>
                  </a:lnTo>
                  <a:lnTo>
                    <a:pt x="18545" y="1546"/>
                  </a:lnTo>
                  <a:lnTo>
                    <a:pt x="18021" y="1153"/>
                  </a:lnTo>
                  <a:lnTo>
                    <a:pt x="17498" y="839"/>
                  </a:lnTo>
                  <a:lnTo>
                    <a:pt x="16948" y="551"/>
                  </a:lnTo>
                  <a:lnTo>
                    <a:pt x="16397" y="341"/>
                  </a:lnTo>
                  <a:lnTo>
                    <a:pt x="15821" y="158"/>
                  </a:lnTo>
                  <a:lnTo>
                    <a:pt x="15219" y="53"/>
                  </a:lnTo>
                  <a:lnTo>
                    <a:pt x="14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3301500" y="743650"/>
              <a:ext cx="1058250" cy="707925"/>
            </a:xfrm>
            <a:custGeom>
              <a:avLst/>
              <a:gdLst/>
              <a:ahLst/>
              <a:cxnLst/>
              <a:rect l="l" t="t" r="r" b="b"/>
              <a:pathLst>
                <a:path w="42330" h="28317" extrusionOk="0">
                  <a:moveTo>
                    <a:pt x="31957" y="1467"/>
                  </a:moveTo>
                  <a:lnTo>
                    <a:pt x="32769" y="1520"/>
                  </a:lnTo>
                  <a:lnTo>
                    <a:pt x="33581" y="1598"/>
                  </a:lnTo>
                  <a:lnTo>
                    <a:pt x="34341" y="1729"/>
                  </a:lnTo>
                  <a:lnTo>
                    <a:pt x="35074" y="1860"/>
                  </a:lnTo>
                  <a:lnTo>
                    <a:pt x="35755" y="2044"/>
                  </a:lnTo>
                  <a:lnTo>
                    <a:pt x="36436" y="2253"/>
                  </a:lnTo>
                  <a:lnTo>
                    <a:pt x="37039" y="2489"/>
                  </a:lnTo>
                  <a:lnTo>
                    <a:pt x="37615" y="2777"/>
                  </a:lnTo>
                  <a:lnTo>
                    <a:pt x="38165" y="3065"/>
                  </a:lnTo>
                  <a:lnTo>
                    <a:pt x="38663" y="3406"/>
                  </a:lnTo>
                  <a:lnTo>
                    <a:pt x="39108" y="3772"/>
                  </a:lnTo>
                  <a:lnTo>
                    <a:pt x="39527" y="4192"/>
                  </a:lnTo>
                  <a:lnTo>
                    <a:pt x="39894" y="4611"/>
                  </a:lnTo>
                  <a:lnTo>
                    <a:pt x="40182" y="5082"/>
                  </a:lnTo>
                  <a:lnTo>
                    <a:pt x="40444" y="5580"/>
                  </a:lnTo>
                  <a:lnTo>
                    <a:pt x="40627" y="6025"/>
                  </a:lnTo>
                  <a:lnTo>
                    <a:pt x="40758" y="6523"/>
                  </a:lnTo>
                  <a:lnTo>
                    <a:pt x="40837" y="7021"/>
                  </a:lnTo>
                  <a:lnTo>
                    <a:pt x="40889" y="7518"/>
                  </a:lnTo>
                  <a:lnTo>
                    <a:pt x="40863" y="8042"/>
                  </a:lnTo>
                  <a:lnTo>
                    <a:pt x="40810" y="8592"/>
                  </a:lnTo>
                  <a:lnTo>
                    <a:pt x="40732" y="9142"/>
                  </a:lnTo>
                  <a:lnTo>
                    <a:pt x="40575" y="9692"/>
                  </a:lnTo>
                  <a:lnTo>
                    <a:pt x="40391" y="10269"/>
                  </a:lnTo>
                  <a:lnTo>
                    <a:pt x="40156" y="10845"/>
                  </a:lnTo>
                  <a:lnTo>
                    <a:pt x="39894" y="11447"/>
                  </a:lnTo>
                  <a:lnTo>
                    <a:pt x="39579" y="12050"/>
                  </a:lnTo>
                  <a:lnTo>
                    <a:pt x="39213" y="12652"/>
                  </a:lnTo>
                  <a:lnTo>
                    <a:pt x="38820" y="13281"/>
                  </a:lnTo>
                  <a:lnTo>
                    <a:pt x="38348" y="13883"/>
                  </a:lnTo>
                  <a:lnTo>
                    <a:pt x="37877" y="14512"/>
                  </a:lnTo>
                  <a:lnTo>
                    <a:pt x="37300" y="15167"/>
                  </a:lnTo>
                  <a:lnTo>
                    <a:pt x="36724" y="15795"/>
                  </a:lnTo>
                  <a:lnTo>
                    <a:pt x="36096" y="16450"/>
                  </a:lnTo>
                  <a:lnTo>
                    <a:pt x="35441" y="17079"/>
                  </a:lnTo>
                  <a:lnTo>
                    <a:pt x="34760" y="17681"/>
                  </a:lnTo>
                  <a:lnTo>
                    <a:pt x="34026" y="18284"/>
                  </a:lnTo>
                  <a:lnTo>
                    <a:pt x="33267" y="18886"/>
                  </a:lnTo>
                  <a:lnTo>
                    <a:pt x="32507" y="19463"/>
                  </a:lnTo>
                  <a:lnTo>
                    <a:pt x="31695" y="20013"/>
                  </a:lnTo>
                  <a:lnTo>
                    <a:pt x="30857" y="20563"/>
                  </a:lnTo>
                  <a:lnTo>
                    <a:pt x="29992" y="21113"/>
                  </a:lnTo>
                  <a:lnTo>
                    <a:pt x="29102" y="21637"/>
                  </a:lnTo>
                  <a:lnTo>
                    <a:pt x="28185" y="22134"/>
                  </a:lnTo>
                  <a:lnTo>
                    <a:pt x="27268" y="22606"/>
                  </a:lnTo>
                  <a:lnTo>
                    <a:pt x="26325" y="23077"/>
                  </a:lnTo>
                  <a:lnTo>
                    <a:pt x="25356" y="23523"/>
                  </a:lnTo>
                  <a:lnTo>
                    <a:pt x="24361" y="23968"/>
                  </a:lnTo>
                  <a:lnTo>
                    <a:pt x="23365" y="24361"/>
                  </a:lnTo>
                  <a:lnTo>
                    <a:pt x="22370" y="24727"/>
                  </a:lnTo>
                  <a:lnTo>
                    <a:pt x="21375" y="25068"/>
                  </a:lnTo>
                  <a:lnTo>
                    <a:pt x="20405" y="25382"/>
                  </a:lnTo>
                  <a:lnTo>
                    <a:pt x="19436" y="25670"/>
                  </a:lnTo>
                  <a:lnTo>
                    <a:pt x="18467" y="25906"/>
                  </a:lnTo>
                  <a:lnTo>
                    <a:pt x="17524" y="26142"/>
                  </a:lnTo>
                  <a:lnTo>
                    <a:pt x="16581" y="26325"/>
                  </a:lnTo>
                  <a:lnTo>
                    <a:pt x="15664" y="26482"/>
                  </a:lnTo>
                  <a:lnTo>
                    <a:pt x="14748" y="26613"/>
                  </a:lnTo>
                  <a:lnTo>
                    <a:pt x="13857" y="26718"/>
                  </a:lnTo>
                  <a:lnTo>
                    <a:pt x="12993" y="26797"/>
                  </a:lnTo>
                  <a:lnTo>
                    <a:pt x="12128" y="26849"/>
                  </a:lnTo>
                  <a:lnTo>
                    <a:pt x="11316" y="26875"/>
                  </a:lnTo>
                  <a:lnTo>
                    <a:pt x="10504" y="26849"/>
                  </a:lnTo>
                  <a:lnTo>
                    <a:pt x="9718" y="26823"/>
                  </a:lnTo>
                  <a:lnTo>
                    <a:pt x="8959" y="26744"/>
                  </a:lnTo>
                  <a:lnTo>
                    <a:pt x="8225" y="26640"/>
                  </a:lnTo>
                  <a:lnTo>
                    <a:pt x="7518" y="26509"/>
                  </a:lnTo>
                  <a:lnTo>
                    <a:pt x="6863" y="26351"/>
                  </a:lnTo>
                  <a:lnTo>
                    <a:pt x="6208" y="26168"/>
                  </a:lnTo>
                  <a:lnTo>
                    <a:pt x="5606" y="25959"/>
                  </a:lnTo>
                  <a:lnTo>
                    <a:pt x="5030" y="25723"/>
                  </a:lnTo>
                  <a:lnTo>
                    <a:pt x="4506" y="25435"/>
                  </a:lnTo>
                  <a:lnTo>
                    <a:pt x="4008" y="25147"/>
                  </a:lnTo>
                  <a:lnTo>
                    <a:pt x="3537" y="24806"/>
                  </a:lnTo>
                  <a:lnTo>
                    <a:pt x="3118" y="24466"/>
                  </a:lnTo>
                  <a:lnTo>
                    <a:pt x="2751" y="24073"/>
                  </a:lnTo>
                  <a:lnTo>
                    <a:pt x="2437" y="23654"/>
                  </a:lnTo>
                  <a:lnTo>
                    <a:pt x="2148" y="23208"/>
                  </a:lnTo>
                  <a:lnTo>
                    <a:pt x="1887" y="22737"/>
                  </a:lnTo>
                  <a:lnTo>
                    <a:pt x="1703" y="22265"/>
                  </a:lnTo>
                  <a:lnTo>
                    <a:pt x="1572" y="21741"/>
                  </a:lnTo>
                  <a:lnTo>
                    <a:pt x="1494" y="21218"/>
                  </a:lnTo>
                  <a:lnTo>
                    <a:pt x="1441" y="20694"/>
                  </a:lnTo>
                  <a:lnTo>
                    <a:pt x="1467" y="20144"/>
                  </a:lnTo>
                  <a:lnTo>
                    <a:pt x="1520" y="19567"/>
                  </a:lnTo>
                  <a:lnTo>
                    <a:pt x="1625" y="19017"/>
                  </a:lnTo>
                  <a:lnTo>
                    <a:pt x="1782" y="18415"/>
                  </a:lnTo>
                  <a:lnTo>
                    <a:pt x="1991" y="17839"/>
                  </a:lnTo>
                  <a:lnTo>
                    <a:pt x="2227" y="17236"/>
                  </a:lnTo>
                  <a:lnTo>
                    <a:pt x="2541" y="16660"/>
                  </a:lnTo>
                  <a:lnTo>
                    <a:pt x="2856" y="16031"/>
                  </a:lnTo>
                  <a:lnTo>
                    <a:pt x="3249" y="15429"/>
                  </a:lnTo>
                  <a:lnTo>
                    <a:pt x="3642" y="14826"/>
                  </a:lnTo>
                  <a:lnTo>
                    <a:pt x="4113" y="14224"/>
                  </a:lnTo>
                  <a:lnTo>
                    <a:pt x="4611" y="13595"/>
                  </a:lnTo>
                  <a:lnTo>
                    <a:pt x="5135" y="12993"/>
                  </a:lnTo>
                  <a:lnTo>
                    <a:pt x="5711" y="12390"/>
                  </a:lnTo>
                  <a:lnTo>
                    <a:pt x="6313" y="11788"/>
                  </a:lnTo>
                  <a:lnTo>
                    <a:pt x="6942" y="11185"/>
                  </a:lnTo>
                  <a:lnTo>
                    <a:pt x="7623" y="10609"/>
                  </a:lnTo>
                  <a:lnTo>
                    <a:pt x="8330" y="10007"/>
                  </a:lnTo>
                  <a:lnTo>
                    <a:pt x="9064" y="9430"/>
                  </a:lnTo>
                  <a:lnTo>
                    <a:pt x="9823" y="8880"/>
                  </a:lnTo>
                  <a:lnTo>
                    <a:pt x="10635" y="8304"/>
                  </a:lnTo>
                  <a:lnTo>
                    <a:pt x="11447" y="7754"/>
                  </a:lnTo>
                  <a:lnTo>
                    <a:pt x="12312" y="7230"/>
                  </a:lnTo>
                  <a:lnTo>
                    <a:pt x="13202" y="6706"/>
                  </a:lnTo>
                  <a:lnTo>
                    <a:pt x="14119" y="6208"/>
                  </a:lnTo>
                  <a:lnTo>
                    <a:pt x="15062" y="5711"/>
                  </a:lnTo>
                  <a:lnTo>
                    <a:pt x="16005" y="5239"/>
                  </a:lnTo>
                  <a:lnTo>
                    <a:pt x="17000" y="4794"/>
                  </a:lnTo>
                  <a:lnTo>
                    <a:pt x="17943" y="4375"/>
                  </a:lnTo>
                  <a:lnTo>
                    <a:pt x="18860" y="4008"/>
                  </a:lnTo>
                  <a:lnTo>
                    <a:pt x="19803" y="3668"/>
                  </a:lnTo>
                  <a:lnTo>
                    <a:pt x="20746" y="3327"/>
                  </a:lnTo>
                  <a:lnTo>
                    <a:pt x="21663" y="3039"/>
                  </a:lnTo>
                  <a:lnTo>
                    <a:pt x="22580" y="2751"/>
                  </a:lnTo>
                  <a:lnTo>
                    <a:pt x="23496" y="2515"/>
                  </a:lnTo>
                  <a:lnTo>
                    <a:pt x="24387" y="2279"/>
                  </a:lnTo>
                  <a:lnTo>
                    <a:pt x="25278" y="2096"/>
                  </a:lnTo>
                  <a:lnTo>
                    <a:pt x="26142" y="1913"/>
                  </a:lnTo>
                  <a:lnTo>
                    <a:pt x="27006" y="1782"/>
                  </a:lnTo>
                  <a:lnTo>
                    <a:pt x="27871" y="1677"/>
                  </a:lnTo>
                  <a:lnTo>
                    <a:pt x="28709" y="1572"/>
                  </a:lnTo>
                  <a:lnTo>
                    <a:pt x="29521" y="1520"/>
                  </a:lnTo>
                  <a:lnTo>
                    <a:pt x="30333" y="1467"/>
                  </a:lnTo>
                  <a:close/>
                  <a:moveTo>
                    <a:pt x="30647" y="1"/>
                  </a:moveTo>
                  <a:lnTo>
                    <a:pt x="29730" y="27"/>
                  </a:lnTo>
                  <a:lnTo>
                    <a:pt x="28814" y="105"/>
                  </a:lnTo>
                  <a:lnTo>
                    <a:pt x="27845" y="184"/>
                  </a:lnTo>
                  <a:lnTo>
                    <a:pt x="26875" y="315"/>
                  </a:lnTo>
                  <a:lnTo>
                    <a:pt x="25880" y="472"/>
                  </a:lnTo>
                  <a:lnTo>
                    <a:pt x="24858" y="682"/>
                  </a:lnTo>
                  <a:lnTo>
                    <a:pt x="23837" y="917"/>
                  </a:lnTo>
                  <a:lnTo>
                    <a:pt x="22815" y="1179"/>
                  </a:lnTo>
                  <a:lnTo>
                    <a:pt x="21768" y="1467"/>
                  </a:lnTo>
                  <a:lnTo>
                    <a:pt x="20694" y="1808"/>
                  </a:lnTo>
                  <a:lnTo>
                    <a:pt x="19646" y="2175"/>
                  </a:lnTo>
                  <a:lnTo>
                    <a:pt x="18572" y="2568"/>
                  </a:lnTo>
                  <a:lnTo>
                    <a:pt x="17472" y="2987"/>
                  </a:lnTo>
                  <a:lnTo>
                    <a:pt x="16398" y="3458"/>
                  </a:lnTo>
                  <a:lnTo>
                    <a:pt x="15324" y="3956"/>
                  </a:lnTo>
                  <a:lnTo>
                    <a:pt x="14302" y="4454"/>
                  </a:lnTo>
                  <a:lnTo>
                    <a:pt x="13281" y="5004"/>
                  </a:lnTo>
                  <a:lnTo>
                    <a:pt x="12285" y="5554"/>
                  </a:lnTo>
                  <a:lnTo>
                    <a:pt x="11342" y="6104"/>
                  </a:lnTo>
                  <a:lnTo>
                    <a:pt x="10426" y="6680"/>
                  </a:lnTo>
                  <a:lnTo>
                    <a:pt x="9535" y="7282"/>
                  </a:lnTo>
                  <a:lnTo>
                    <a:pt x="8671" y="7885"/>
                  </a:lnTo>
                  <a:lnTo>
                    <a:pt x="7859" y="8514"/>
                  </a:lnTo>
                  <a:lnTo>
                    <a:pt x="7073" y="9142"/>
                  </a:lnTo>
                  <a:lnTo>
                    <a:pt x="6313" y="9771"/>
                  </a:lnTo>
                  <a:lnTo>
                    <a:pt x="5606" y="10426"/>
                  </a:lnTo>
                  <a:lnTo>
                    <a:pt x="4925" y="11081"/>
                  </a:lnTo>
                  <a:lnTo>
                    <a:pt x="4296" y="11735"/>
                  </a:lnTo>
                  <a:lnTo>
                    <a:pt x="3694" y="12416"/>
                  </a:lnTo>
                  <a:lnTo>
                    <a:pt x="3144" y="13071"/>
                  </a:lnTo>
                  <a:lnTo>
                    <a:pt x="2646" y="13752"/>
                  </a:lnTo>
                  <a:lnTo>
                    <a:pt x="2175" y="14433"/>
                  </a:lnTo>
                  <a:lnTo>
                    <a:pt x="1729" y="15088"/>
                  </a:lnTo>
                  <a:lnTo>
                    <a:pt x="1363" y="15769"/>
                  </a:lnTo>
                  <a:lnTo>
                    <a:pt x="1022" y="16450"/>
                  </a:lnTo>
                  <a:lnTo>
                    <a:pt x="734" y="17105"/>
                  </a:lnTo>
                  <a:lnTo>
                    <a:pt x="472" y="17760"/>
                  </a:lnTo>
                  <a:lnTo>
                    <a:pt x="289" y="18415"/>
                  </a:lnTo>
                  <a:lnTo>
                    <a:pt x="132" y="19070"/>
                  </a:lnTo>
                  <a:lnTo>
                    <a:pt x="53" y="19724"/>
                  </a:lnTo>
                  <a:lnTo>
                    <a:pt x="1" y="20353"/>
                  </a:lnTo>
                  <a:lnTo>
                    <a:pt x="1" y="20982"/>
                  </a:lnTo>
                  <a:lnTo>
                    <a:pt x="53" y="21584"/>
                  </a:lnTo>
                  <a:lnTo>
                    <a:pt x="184" y="22187"/>
                  </a:lnTo>
                  <a:lnTo>
                    <a:pt x="341" y="22763"/>
                  </a:lnTo>
                  <a:lnTo>
                    <a:pt x="577" y="23339"/>
                  </a:lnTo>
                  <a:lnTo>
                    <a:pt x="708" y="23654"/>
                  </a:lnTo>
                  <a:lnTo>
                    <a:pt x="865" y="23942"/>
                  </a:lnTo>
                  <a:lnTo>
                    <a:pt x="1048" y="24230"/>
                  </a:lnTo>
                  <a:lnTo>
                    <a:pt x="1232" y="24492"/>
                  </a:lnTo>
                  <a:lnTo>
                    <a:pt x="1441" y="24780"/>
                  </a:lnTo>
                  <a:lnTo>
                    <a:pt x="1651" y="25016"/>
                  </a:lnTo>
                  <a:lnTo>
                    <a:pt x="1887" y="25278"/>
                  </a:lnTo>
                  <a:lnTo>
                    <a:pt x="2122" y="25513"/>
                  </a:lnTo>
                  <a:lnTo>
                    <a:pt x="2646" y="25959"/>
                  </a:lnTo>
                  <a:lnTo>
                    <a:pt x="3222" y="26378"/>
                  </a:lnTo>
                  <a:lnTo>
                    <a:pt x="3851" y="26744"/>
                  </a:lnTo>
                  <a:lnTo>
                    <a:pt x="4506" y="27059"/>
                  </a:lnTo>
                  <a:lnTo>
                    <a:pt x="5239" y="27373"/>
                  </a:lnTo>
                  <a:lnTo>
                    <a:pt x="5973" y="27609"/>
                  </a:lnTo>
                  <a:lnTo>
                    <a:pt x="6785" y="27845"/>
                  </a:lnTo>
                  <a:lnTo>
                    <a:pt x="7623" y="28002"/>
                  </a:lnTo>
                  <a:lnTo>
                    <a:pt x="8487" y="28159"/>
                  </a:lnTo>
                  <a:lnTo>
                    <a:pt x="9378" y="28237"/>
                  </a:lnTo>
                  <a:lnTo>
                    <a:pt x="10321" y="28316"/>
                  </a:lnTo>
                  <a:lnTo>
                    <a:pt x="12102" y="28316"/>
                  </a:lnTo>
                  <a:lnTo>
                    <a:pt x="12940" y="28264"/>
                  </a:lnTo>
                  <a:lnTo>
                    <a:pt x="13805" y="28211"/>
                  </a:lnTo>
                  <a:lnTo>
                    <a:pt x="14669" y="28106"/>
                  </a:lnTo>
                  <a:lnTo>
                    <a:pt x="15560" y="28002"/>
                  </a:lnTo>
                  <a:lnTo>
                    <a:pt x="16450" y="27845"/>
                  </a:lnTo>
                  <a:lnTo>
                    <a:pt x="17367" y="27661"/>
                  </a:lnTo>
                  <a:lnTo>
                    <a:pt x="18284" y="27452"/>
                  </a:lnTo>
                  <a:lnTo>
                    <a:pt x="19201" y="27242"/>
                  </a:lnTo>
                  <a:lnTo>
                    <a:pt x="20144" y="26980"/>
                  </a:lnTo>
                  <a:lnTo>
                    <a:pt x="21113" y="26692"/>
                  </a:lnTo>
                  <a:lnTo>
                    <a:pt x="22056" y="26378"/>
                  </a:lnTo>
                  <a:lnTo>
                    <a:pt x="23025" y="26037"/>
                  </a:lnTo>
                  <a:lnTo>
                    <a:pt x="23994" y="25670"/>
                  </a:lnTo>
                  <a:lnTo>
                    <a:pt x="24963" y="25278"/>
                  </a:lnTo>
                  <a:lnTo>
                    <a:pt x="25932" y="24858"/>
                  </a:lnTo>
                  <a:lnTo>
                    <a:pt x="26954" y="24387"/>
                  </a:lnTo>
                  <a:lnTo>
                    <a:pt x="27923" y="23915"/>
                  </a:lnTo>
                  <a:lnTo>
                    <a:pt x="28892" y="23418"/>
                  </a:lnTo>
                  <a:lnTo>
                    <a:pt x="29835" y="22894"/>
                  </a:lnTo>
                  <a:lnTo>
                    <a:pt x="30778" y="22344"/>
                  </a:lnTo>
                  <a:lnTo>
                    <a:pt x="31669" y="21794"/>
                  </a:lnTo>
                  <a:lnTo>
                    <a:pt x="32533" y="21218"/>
                  </a:lnTo>
                  <a:lnTo>
                    <a:pt x="33371" y="20615"/>
                  </a:lnTo>
                  <a:lnTo>
                    <a:pt x="34183" y="20013"/>
                  </a:lnTo>
                  <a:lnTo>
                    <a:pt x="34969" y="19384"/>
                  </a:lnTo>
                  <a:lnTo>
                    <a:pt x="35729" y="18755"/>
                  </a:lnTo>
                  <a:lnTo>
                    <a:pt x="36462" y="18127"/>
                  </a:lnTo>
                  <a:lnTo>
                    <a:pt x="37143" y="17472"/>
                  </a:lnTo>
                  <a:lnTo>
                    <a:pt x="37798" y="16791"/>
                  </a:lnTo>
                  <a:lnTo>
                    <a:pt x="38427" y="16110"/>
                  </a:lnTo>
                  <a:lnTo>
                    <a:pt x="39003" y="15429"/>
                  </a:lnTo>
                  <a:lnTo>
                    <a:pt x="39553" y="14721"/>
                  </a:lnTo>
                  <a:lnTo>
                    <a:pt x="40051" y="14014"/>
                  </a:lnTo>
                  <a:lnTo>
                    <a:pt x="40522" y="13307"/>
                  </a:lnTo>
                  <a:lnTo>
                    <a:pt x="40915" y="12626"/>
                  </a:lnTo>
                  <a:lnTo>
                    <a:pt x="41282" y="11919"/>
                  </a:lnTo>
                  <a:lnTo>
                    <a:pt x="41596" y="11238"/>
                  </a:lnTo>
                  <a:lnTo>
                    <a:pt x="41832" y="10557"/>
                  </a:lnTo>
                  <a:lnTo>
                    <a:pt x="42042" y="9902"/>
                  </a:lnTo>
                  <a:lnTo>
                    <a:pt x="42199" y="9221"/>
                  </a:lnTo>
                  <a:lnTo>
                    <a:pt x="42303" y="8592"/>
                  </a:lnTo>
                  <a:lnTo>
                    <a:pt x="42330" y="7937"/>
                  </a:lnTo>
                  <a:lnTo>
                    <a:pt x="42330" y="7335"/>
                  </a:lnTo>
                  <a:lnTo>
                    <a:pt x="42277" y="6706"/>
                  </a:lnTo>
                  <a:lnTo>
                    <a:pt x="42172" y="6130"/>
                  </a:lnTo>
                  <a:lnTo>
                    <a:pt x="41989" y="5554"/>
                  </a:lnTo>
                  <a:lnTo>
                    <a:pt x="41780" y="4977"/>
                  </a:lnTo>
                  <a:lnTo>
                    <a:pt x="41491" y="4427"/>
                  </a:lnTo>
                  <a:lnTo>
                    <a:pt x="41177" y="3930"/>
                  </a:lnTo>
                  <a:lnTo>
                    <a:pt x="40810" y="3432"/>
                  </a:lnTo>
                  <a:lnTo>
                    <a:pt x="40391" y="2987"/>
                  </a:lnTo>
                  <a:lnTo>
                    <a:pt x="39946" y="2568"/>
                  </a:lnTo>
                  <a:lnTo>
                    <a:pt x="39422" y="2175"/>
                  </a:lnTo>
                  <a:lnTo>
                    <a:pt x="38898" y="1808"/>
                  </a:lnTo>
                  <a:lnTo>
                    <a:pt x="38296" y="1494"/>
                  </a:lnTo>
                  <a:lnTo>
                    <a:pt x="37693" y="1205"/>
                  </a:lnTo>
                  <a:lnTo>
                    <a:pt x="37039" y="944"/>
                  </a:lnTo>
                  <a:lnTo>
                    <a:pt x="36331" y="708"/>
                  </a:lnTo>
                  <a:lnTo>
                    <a:pt x="35624" y="498"/>
                  </a:lnTo>
                  <a:lnTo>
                    <a:pt x="34864" y="341"/>
                  </a:lnTo>
                  <a:lnTo>
                    <a:pt x="34079" y="210"/>
                  </a:lnTo>
                  <a:lnTo>
                    <a:pt x="33267" y="105"/>
                  </a:lnTo>
                  <a:lnTo>
                    <a:pt x="32428" y="27"/>
                  </a:lnTo>
                  <a:lnTo>
                    <a:pt x="3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773650" y="1040300"/>
              <a:ext cx="114625" cy="114625"/>
            </a:xfrm>
            <a:custGeom>
              <a:avLst/>
              <a:gdLst/>
              <a:ahLst/>
              <a:cxnLst/>
              <a:rect l="l" t="t" r="r" b="b"/>
              <a:pathLst>
                <a:path w="4585" h="4585" extrusionOk="0">
                  <a:moveTo>
                    <a:pt x="2070" y="0"/>
                  </a:moveTo>
                  <a:lnTo>
                    <a:pt x="1860" y="53"/>
                  </a:lnTo>
                  <a:lnTo>
                    <a:pt x="1624" y="105"/>
                  </a:lnTo>
                  <a:lnTo>
                    <a:pt x="1415" y="184"/>
                  </a:lnTo>
                  <a:lnTo>
                    <a:pt x="1205" y="262"/>
                  </a:lnTo>
                  <a:lnTo>
                    <a:pt x="996" y="393"/>
                  </a:lnTo>
                  <a:lnTo>
                    <a:pt x="812" y="524"/>
                  </a:lnTo>
                  <a:lnTo>
                    <a:pt x="655" y="681"/>
                  </a:lnTo>
                  <a:lnTo>
                    <a:pt x="498" y="865"/>
                  </a:lnTo>
                  <a:lnTo>
                    <a:pt x="367" y="1048"/>
                  </a:lnTo>
                  <a:lnTo>
                    <a:pt x="262" y="1231"/>
                  </a:lnTo>
                  <a:lnTo>
                    <a:pt x="157" y="1441"/>
                  </a:lnTo>
                  <a:lnTo>
                    <a:pt x="79" y="1651"/>
                  </a:lnTo>
                  <a:lnTo>
                    <a:pt x="26" y="1860"/>
                  </a:lnTo>
                  <a:lnTo>
                    <a:pt x="0" y="2070"/>
                  </a:lnTo>
                  <a:lnTo>
                    <a:pt x="0" y="2279"/>
                  </a:lnTo>
                  <a:lnTo>
                    <a:pt x="0" y="2515"/>
                  </a:lnTo>
                  <a:lnTo>
                    <a:pt x="26" y="2724"/>
                  </a:lnTo>
                  <a:lnTo>
                    <a:pt x="79" y="2960"/>
                  </a:lnTo>
                  <a:lnTo>
                    <a:pt x="157" y="3170"/>
                  </a:lnTo>
                  <a:lnTo>
                    <a:pt x="262" y="3379"/>
                  </a:lnTo>
                  <a:lnTo>
                    <a:pt x="393" y="3563"/>
                  </a:lnTo>
                  <a:lnTo>
                    <a:pt x="524" y="3772"/>
                  </a:lnTo>
                  <a:lnTo>
                    <a:pt x="681" y="3929"/>
                  </a:lnTo>
                  <a:lnTo>
                    <a:pt x="838" y="4087"/>
                  </a:lnTo>
                  <a:lnTo>
                    <a:pt x="1022" y="4218"/>
                  </a:lnTo>
                  <a:lnTo>
                    <a:pt x="1231" y="4322"/>
                  </a:lnTo>
                  <a:lnTo>
                    <a:pt x="1415" y="4427"/>
                  </a:lnTo>
                  <a:lnTo>
                    <a:pt x="1624" y="4479"/>
                  </a:lnTo>
                  <a:lnTo>
                    <a:pt x="1834" y="4532"/>
                  </a:lnTo>
                  <a:lnTo>
                    <a:pt x="2070" y="4584"/>
                  </a:lnTo>
                  <a:lnTo>
                    <a:pt x="2515" y="4584"/>
                  </a:lnTo>
                  <a:lnTo>
                    <a:pt x="2724" y="4558"/>
                  </a:lnTo>
                  <a:lnTo>
                    <a:pt x="2934" y="4479"/>
                  </a:lnTo>
                  <a:lnTo>
                    <a:pt x="3144" y="4427"/>
                  </a:lnTo>
                  <a:lnTo>
                    <a:pt x="3353" y="4322"/>
                  </a:lnTo>
                  <a:lnTo>
                    <a:pt x="3563" y="4191"/>
                  </a:lnTo>
                  <a:lnTo>
                    <a:pt x="3746" y="4060"/>
                  </a:lnTo>
                  <a:lnTo>
                    <a:pt x="3929" y="3903"/>
                  </a:lnTo>
                  <a:lnTo>
                    <a:pt x="4060" y="3720"/>
                  </a:lnTo>
                  <a:lnTo>
                    <a:pt x="4191" y="3563"/>
                  </a:lnTo>
                  <a:lnTo>
                    <a:pt x="4322" y="3353"/>
                  </a:lnTo>
                  <a:lnTo>
                    <a:pt x="4401" y="3170"/>
                  </a:lnTo>
                  <a:lnTo>
                    <a:pt x="4479" y="2960"/>
                  </a:lnTo>
                  <a:lnTo>
                    <a:pt x="4532" y="2724"/>
                  </a:lnTo>
                  <a:lnTo>
                    <a:pt x="4558" y="2515"/>
                  </a:lnTo>
                  <a:lnTo>
                    <a:pt x="4584" y="2305"/>
                  </a:lnTo>
                  <a:lnTo>
                    <a:pt x="4558" y="2070"/>
                  </a:lnTo>
                  <a:lnTo>
                    <a:pt x="4532" y="1860"/>
                  </a:lnTo>
                  <a:lnTo>
                    <a:pt x="4479" y="1651"/>
                  </a:lnTo>
                  <a:lnTo>
                    <a:pt x="4401" y="1415"/>
                  </a:lnTo>
                  <a:lnTo>
                    <a:pt x="4296" y="1205"/>
                  </a:lnTo>
                  <a:lnTo>
                    <a:pt x="4191" y="1022"/>
                  </a:lnTo>
                  <a:lnTo>
                    <a:pt x="4034" y="839"/>
                  </a:lnTo>
                  <a:lnTo>
                    <a:pt x="3903" y="655"/>
                  </a:lnTo>
                  <a:lnTo>
                    <a:pt x="3720" y="498"/>
                  </a:lnTo>
                  <a:lnTo>
                    <a:pt x="3536" y="367"/>
                  </a:lnTo>
                  <a:lnTo>
                    <a:pt x="3353" y="262"/>
                  </a:lnTo>
                  <a:lnTo>
                    <a:pt x="3144" y="184"/>
                  </a:lnTo>
                  <a:lnTo>
                    <a:pt x="2934" y="105"/>
                  </a:lnTo>
                  <a:lnTo>
                    <a:pt x="2724" y="53"/>
                  </a:lnTo>
                  <a:lnTo>
                    <a:pt x="2515" y="27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617125" y="15484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389" y="1"/>
                  </a:moveTo>
                  <a:lnTo>
                    <a:pt x="1127" y="27"/>
                  </a:lnTo>
                  <a:lnTo>
                    <a:pt x="865" y="105"/>
                  </a:lnTo>
                  <a:lnTo>
                    <a:pt x="630" y="236"/>
                  </a:lnTo>
                  <a:lnTo>
                    <a:pt x="394" y="420"/>
                  </a:lnTo>
                  <a:lnTo>
                    <a:pt x="237" y="629"/>
                  </a:lnTo>
                  <a:lnTo>
                    <a:pt x="106" y="865"/>
                  </a:lnTo>
                  <a:lnTo>
                    <a:pt x="27" y="1127"/>
                  </a:lnTo>
                  <a:lnTo>
                    <a:pt x="1" y="1389"/>
                  </a:lnTo>
                  <a:lnTo>
                    <a:pt x="27" y="1651"/>
                  </a:lnTo>
                  <a:lnTo>
                    <a:pt x="106" y="1913"/>
                  </a:lnTo>
                  <a:lnTo>
                    <a:pt x="237" y="2175"/>
                  </a:lnTo>
                  <a:lnTo>
                    <a:pt x="420" y="2384"/>
                  </a:lnTo>
                  <a:lnTo>
                    <a:pt x="630" y="2568"/>
                  </a:lnTo>
                  <a:lnTo>
                    <a:pt x="865" y="2672"/>
                  </a:lnTo>
                  <a:lnTo>
                    <a:pt x="1127" y="2751"/>
                  </a:lnTo>
                  <a:lnTo>
                    <a:pt x="1389" y="2777"/>
                  </a:lnTo>
                  <a:lnTo>
                    <a:pt x="1651" y="2751"/>
                  </a:lnTo>
                  <a:lnTo>
                    <a:pt x="1913" y="2672"/>
                  </a:lnTo>
                  <a:lnTo>
                    <a:pt x="2175" y="2541"/>
                  </a:lnTo>
                  <a:lnTo>
                    <a:pt x="2385" y="2358"/>
                  </a:lnTo>
                  <a:lnTo>
                    <a:pt x="2542" y="2149"/>
                  </a:lnTo>
                  <a:lnTo>
                    <a:pt x="2673" y="1913"/>
                  </a:lnTo>
                  <a:lnTo>
                    <a:pt x="2751" y="1677"/>
                  </a:lnTo>
                  <a:lnTo>
                    <a:pt x="2777" y="1389"/>
                  </a:lnTo>
                  <a:lnTo>
                    <a:pt x="2751" y="1127"/>
                  </a:lnTo>
                  <a:lnTo>
                    <a:pt x="2673" y="865"/>
                  </a:lnTo>
                  <a:lnTo>
                    <a:pt x="2542" y="629"/>
                  </a:lnTo>
                  <a:lnTo>
                    <a:pt x="2358" y="420"/>
                  </a:lnTo>
                  <a:lnTo>
                    <a:pt x="2149" y="236"/>
                  </a:lnTo>
                  <a:lnTo>
                    <a:pt x="1913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068325" y="1101850"/>
              <a:ext cx="68775" cy="69450"/>
            </a:xfrm>
            <a:custGeom>
              <a:avLst/>
              <a:gdLst/>
              <a:ahLst/>
              <a:cxnLst/>
              <a:rect l="l" t="t" r="r" b="b"/>
              <a:pathLst>
                <a:path w="2751" h="2778" extrusionOk="0">
                  <a:moveTo>
                    <a:pt x="1389" y="1"/>
                  </a:moveTo>
                  <a:lnTo>
                    <a:pt x="1101" y="27"/>
                  </a:lnTo>
                  <a:lnTo>
                    <a:pt x="839" y="105"/>
                  </a:lnTo>
                  <a:lnTo>
                    <a:pt x="603" y="236"/>
                  </a:lnTo>
                  <a:lnTo>
                    <a:pt x="393" y="420"/>
                  </a:lnTo>
                  <a:lnTo>
                    <a:pt x="210" y="629"/>
                  </a:lnTo>
                  <a:lnTo>
                    <a:pt x="79" y="865"/>
                  </a:lnTo>
                  <a:lnTo>
                    <a:pt x="27" y="1127"/>
                  </a:lnTo>
                  <a:lnTo>
                    <a:pt x="0" y="1389"/>
                  </a:lnTo>
                  <a:lnTo>
                    <a:pt x="27" y="1651"/>
                  </a:lnTo>
                  <a:lnTo>
                    <a:pt x="79" y="1913"/>
                  </a:lnTo>
                  <a:lnTo>
                    <a:pt x="236" y="2148"/>
                  </a:lnTo>
                  <a:lnTo>
                    <a:pt x="393" y="2384"/>
                  </a:lnTo>
                  <a:lnTo>
                    <a:pt x="603" y="2541"/>
                  </a:lnTo>
                  <a:lnTo>
                    <a:pt x="865" y="2672"/>
                  </a:lnTo>
                  <a:lnTo>
                    <a:pt x="1101" y="2751"/>
                  </a:lnTo>
                  <a:lnTo>
                    <a:pt x="1363" y="2777"/>
                  </a:lnTo>
                  <a:lnTo>
                    <a:pt x="1651" y="2751"/>
                  </a:lnTo>
                  <a:lnTo>
                    <a:pt x="1886" y="2672"/>
                  </a:lnTo>
                  <a:lnTo>
                    <a:pt x="2148" y="2541"/>
                  </a:lnTo>
                  <a:lnTo>
                    <a:pt x="2358" y="2358"/>
                  </a:lnTo>
                  <a:lnTo>
                    <a:pt x="2541" y="2148"/>
                  </a:lnTo>
                  <a:lnTo>
                    <a:pt x="2646" y="1913"/>
                  </a:lnTo>
                  <a:lnTo>
                    <a:pt x="2725" y="1651"/>
                  </a:lnTo>
                  <a:lnTo>
                    <a:pt x="2751" y="1389"/>
                  </a:lnTo>
                  <a:lnTo>
                    <a:pt x="2725" y="1127"/>
                  </a:lnTo>
                  <a:lnTo>
                    <a:pt x="2646" y="865"/>
                  </a:lnTo>
                  <a:lnTo>
                    <a:pt x="2515" y="603"/>
                  </a:lnTo>
                  <a:lnTo>
                    <a:pt x="2332" y="393"/>
                  </a:lnTo>
                  <a:lnTo>
                    <a:pt x="2122" y="236"/>
                  </a:lnTo>
                  <a:lnTo>
                    <a:pt x="1886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3379425" y="7102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258" y="1"/>
                  </a:moveTo>
                  <a:lnTo>
                    <a:pt x="1048" y="53"/>
                  </a:lnTo>
                  <a:lnTo>
                    <a:pt x="865" y="105"/>
                  </a:lnTo>
                  <a:lnTo>
                    <a:pt x="708" y="184"/>
                  </a:lnTo>
                  <a:lnTo>
                    <a:pt x="551" y="289"/>
                  </a:lnTo>
                  <a:lnTo>
                    <a:pt x="420" y="394"/>
                  </a:lnTo>
                  <a:lnTo>
                    <a:pt x="315" y="525"/>
                  </a:lnTo>
                  <a:lnTo>
                    <a:pt x="210" y="656"/>
                  </a:lnTo>
                  <a:lnTo>
                    <a:pt x="132" y="813"/>
                  </a:lnTo>
                  <a:lnTo>
                    <a:pt x="79" y="970"/>
                  </a:lnTo>
                  <a:lnTo>
                    <a:pt x="27" y="1127"/>
                  </a:lnTo>
                  <a:lnTo>
                    <a:pt x="27" y="1284"/>
                  </a:lnTo>
                  <a:lnTo>
                    <a:pt x="1" y="1441"/>
                  </a:lnTo>
                  <a:lnTo>
                    <a:pt x="27" y="1625"/>
                  </a:lnTo>
                  <a:lnTo>
                    <a:pt x="79" y="1782"/>
                  </a:lnTo>
                  <a:lnTo>
                    <a:pt x="132" y="1939"/>
                  </a:lnTo>
                  <a:lnTo>
                    <a:pt x="210" y="2096"/>
                  </a:lnTo>
                  <a:lnTo>
                    <a:pt x="289" y="2227"/>
                  </a:lnTo>
                  <a:lnTo>
                    <a:pt x="420" y="2384"/>
                  </a:lnTo>
                  <a:lnTo>
                    <a:pt x="577" y="2515"/>
                  </a:lnTo>
                  <a:lnTo>
                    <a:pt x="760" y="2620"/>
                  </a:lnTo>
                  <a:lnTo>
                    <a:pt x="944" y="2699"/>
                  </a:lnTo>
                  <a:lnTo>
                    <a:pt x="1127" y="2751"/>
                  </a:lnTo>
                  <a:lnTo>
                    <a:pt x="1337" y="2777"/>
                  </a:lnTo>
                  <a:lnTo>
                    <a:pt x="1546" y="2777"/>
                  </a:lnTo>
                  <a:lnTo>
                    <a:pt x="1729" y="2725"/>
                  </a:lnTo>
                  <a:lnTo>
                    <a:pt x="1939" y="2672"/>
                  </a:lnTo>
                  <a:lnTo>
                    <a:pt x="2096" y="2594"/>
                  </a:lnTo>
                  <a:lnTo>
                    <a:pt x="2253" y="2489"/>
                  </a:lnTo>
                  <a:lnTo>
                    <a:pt x="2358" y="2384"/>
                  </a:lnTo>
                  <a:lnTo>
                    <a:pt x="2489" y="2253"/>
                  </a:lnTo>
                  <a:lnTo>
                    <a:pt x="2568" y="2122"/>
                  </a:lnTo>
                  <a:lnTo>
                    <a:pt x="2646" y="1965"/>
                  </a:lnTo>
                  <a:lnTo>
                    <a:pt x="2725" y="1808"/>
                  </a:lnTo>
                  <a:lnTo>
                    <a:pt x="2751" y="1651"/>
                  </a:lnTo>
                  <a:lnTo>
                    <a:pt x="2777" y="1494"/>
                  </a:lnTo>
                  <a:lnTo>
                    <a:pt x="2777" y="1337"/>
                  </a:lnTo>
                  <a:lnTo>
                    <a:pt x="2777" y="1153"/>
                  </a:lnTo>
                  <a:lnTo>
                    <a:pt x="2725" y="996"/>
                  </a:lnTo>
                  <a:lnTo>
                    <a:pt x="2672" y="839"/>
                  </a:lnTo>
                  <a:lnTo>
                    <a:pt x="2594" y="682"/>
                  </a:lnTo>
                  <a:lnTo>
                    <a:pt x="2489" y="551"/>
                  </a:lnTo>
                  <a:lnTo>
                    <a:pt x="2384" y="394"/>
                  </a:lnTo>
                  <a:lnTo>
                    <a:pt x="2227" y="263"/>
                  </a:lnTo>
                  <a:lnTo>
                    <a:pt x="2044" y="158"/>
                  </a:lnTo>
                  <a:lnTo>
                    <a:pt x="1860" y="79"/>
                  </a:lnTo>
                  <a:lnTo>
                    <a:pt x="1677" y="27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body" idx="1"/>
          </p:nvPr>
        </p:nvSpPr>
        <p:spPr>
          <a:xfrm>
            <a:off x="1066913" y="1650050"/>
            <a:ext cx="38724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84" name="Google Shape;38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"/>
          <p:cNvSpPr/>
          <p:nvPr/>
        </p:nvSpPr>
        <p:spPr>
          <a:xfrm>
            <a:off x="-9525" y="-9525"/>
            <a:ext cx="2648972" cy="1565417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7"/>
          <p:cNvSpPr/>
          <p:nvPr/>
        </p:nvSpPr>
        <p:spPr>
          <a:xfrm>
            <a:off x="4679781" y="4577555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7"/>
          <p:cNvGrpSpPr/>
          <p:nvPr/>
        </p:nvGrpSpPr>
        <p:grpSpPr>
          <a:xfrm>
            <a:off x="7727425" y="259710"/>
            <a:ext cx="1045827" cy="1035871"/>
            <a:chOff x="3757075" y="4675675"/>
            <a:chExt cx="808900" cy="801200"/>
          </a:xfrm>
        </p:grpSpPr>
        <p:sp>
          <p:nvSpPr>
            <p:cNvPr id="388" name="Google Shape;388;p7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7"/>
          <p:cNvSpPr/>
          <p:nvPr/>
        </p:nvSpPr>
        <p:spPr>
          <a:xfrm>
            <a:off x="366125" y="417537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7"/>
          <p:cNvGrpSpPr/>
          <p:nvPr/>
        </p:nvGrpSpPr>
        <p:grpSpPr>
          <a:xfrm>
            <a:off x="360117" y="309397"/>
            <a:ext cx="810241" cy="917412"/>
            <a:chOff x="807850" y="238125"/>
            <a:chExt cx="1328700" cy="1504200"/>
          </a:xfrm>
        </p:grpSpPr>
        <p:sp>
          <p:nvSpPr>
            <p:cNvPr id="404" name="Google Shape;404;p7"/>
            <p:cNvSpPr/>
            <p:nvPr/>
          </p:nvSpPr>
          <p:spPr>
            <a:xfrm>
              <a:off x="807850" y="238125"/>
              <a:ext cx="986875" cy="1238325"/>
            </a:xfrm>
            <a:custGeom>
              <a:avLst/>
              <a:gdLst/>
              <a:ahLst/>
              <a:cxnLst/>
              <a:rect l="l" t="t" r="r" b="b"/>
              <a:pathLst>
                <a:path w="39475" h="49533" extrusionOk="0">
                  <a:moveTo>
                    <a:pt x="37196" y="0"/>
                  </a:moveTo>
                  <a:lnTo>
                    <a:pt x="36646" y="707"/>
                  </a:lnTo>
                  <a:lnTo>
                    <a:pt x="36148" y="1414"/>
                  </a:lnTo>
                  <a:lnTo>
                    <a:pt x="35677" y="2122"/>
                  </a:lnTo>
                  <a:lnTo>
                    <a:pt x="35258" y="2829"/>
                  </a:lnTo>
                  <a:lnTo>
                    <a:pt x="34891" y="3510"/>
                  </a:lnTo>
                  <a:lnTo>
                    <a:pt x="34550" y="4165"/>
                  </a:lnTo>
                  <a:lnTo>
                    <a:pt x="34262" y="4846"/>
                  </a:lnTo>
                  <a:lnTo>
                    <a:pt x="33974" y="5501"/>
                  </a:lnTo>
                  <a:lnTo>
                    <a:pt x="33738" y="6156"/>
                  </a:lnTo>
                  <a:lnTo>
                    <a:pt x="33555" y="6810"/>
                  </a:lnTo>
                  <a:lnTo>
                    <a:pt x="33372" y="7439"/>
                  </a:lnTo>
                  <a:lnTo>
                    <a:pt x="33214" y="8068"/>
                  </a:lnTo>
                  <a:lnTo>
                    <a:pt x="33110" y="8696"/>
                  </a:lnTo>
                  <a:lnTo>
                    <a:pt x="33031" y="9299"/>
                  </a:lnTo>
                  <a:lnTo>
                    <a:pt x="32953" y="9901"/>
                  </a:lnTo>
                  <a:lnTo>
                    <a:pt x="32900" y="10504"/>
                  </a:lnTo>
                  <a:lnTo>
                    <a:pt x="32900" y="11106"/>
                  </a:lnTo>
                  <a:lnTo>
                    <a:pt x="32900" y="11682"/>
                  </a:lnTo>
                  <a:lnTo>
                    <a:pt x="32900" y="12285"/>
                  </a:lnTo>
                  <a:lnTo>
                    <a:pt x="32953" y="12861"/>
                  </a:lnTo>
                  <a:lnTo>
                    <a:pt x="33057" y="13987"/>
                  </a:lnTo>
                  <a:lnTo>
                    <a:pt x="33241" y="15088"/>
                  </a:lnTo>
                  <a:lnTo>
                    <a:pt x="33450" y="16188"/>
                  </a:lnTo>
                  <a:lnTo>
                    <a:pt x="33712" y="17235"/>
                  </a:lnTo>
                  <a:lnTo>
                    <a:pt x="34236" y="19305"/>
                  </a:lnTo>
                  <a:lnTo>
                    <a:pt x="34708" y="21191"/>
                  </a:lnTo>
                  <a:lnTo>
                    <a:pt x="34943" y="22108"/>
                  </a:lnTo>
                  <a:lnTo>
                    <a:pt x="35127" y="23024"/>
                  </a:lnTo>
                  <a:lnTo>
                    <a:pt x="35284" y="23915"/>
                  </a:lnTo>
                  <a:lnTo>
                    <a:pt x="35389" y="24832"/>
                  </a:lnTo>
                  <a:lnTo>
                    <a:pt x="35441" y="25722"/>
                  </a:lnTo>
                  <a:lnTo>
                    <a:pt x="35441" y="26194"/>
                  </a:lnTo>
                  <a:lnTo>
                    <a:pt x="35441" y="26639"/>
                  </a:lnTo>
                  <a:lnTo>
                    <a:pt x="35415" y="27084"/>
                  </a:lnTo>
                  <a:lnTo>
                    <a:pt x="35362" y="27556"/>
                  </a:lnTo>
                  <a:lnTo>
                    <a:pt x="35310" y="28001"/>
                  </a:lnTo>
                  <a:lnTo>
                    <a:pt x="35231" y="28473"/>
                  </a:lnTo>
                  <a:lnTo>
                    <a:pt x="35127" y="28944"/>
                  </a:lnTo>
                  <a:lnTo>
                    <a:pt x="34996" y="29416"/>
                  </a:lnTo>
                  <a:lnTo>
                    <a:pt x="34838" y="29887"/>
                  </a:lnTo>
                  <a:lnTo>
                    <a:pt x="34681" y="30359"/>
                  </a:lnTo>
                  <a:lnTo>
                    <a:pt x="34472" y="30856"/>
                  </a:lnTo>
                  <a:lnTo>
                    <a:pt x="34262" y="31328"/>
                  </a:lnTo>
                  <a:lnTo>
                    <a:pt x="34026" y="31825"/>
                  </a:lnTo>
                  <a:lnTo>
                    <a:pt x="33738" y="32323"/>
                  </a:lnTo>
                  <a:lnTo>
                    <a:pt x="33450" y="32821"/>
                  </a:lnTo>
                  <a:lnTo>
                    <a:pt x="33110" y="33345"/>
                  </a:lnTo>
                  <a:lnTo>
                    <a:pt x="32743" y="33842"/>
                  </a:lnTo>
                  <a:lnTo>
                    <a:pt x="32350" y="34366"/>
                  </a:lnTo>
                  <a:lnTo>
                    <a:pt x="31957" y="34864"/>
                  </a:lnTo>
                  <a:lnTo>
                    <a:pt x="31564" y="35335"/>
                  </a:lnTo>
                  <a:lnTo>
                    <a:pt x="31145" y="35781"/>
                  </a:lnTo>
                  <a:lnTo>
                    <a:pt x="30752" y="36174"/>
                  </a:lnTo>
                  <a:lnTo>
                    <a:pt x="30359" y="36540"/>
                  </a:lnTo>
                  <a:lnTo>
                    <a:pt x="29940" y="36907"/>
                  </a:lnTo>
                  <a:lnTo>
                    <a:pt x="29547" y="37221"/>
                  </a:lnTo>
                  <a:lnTo>
                    <a:pt x="29154" y="37509"/>
                  </a:lnTo>
                  <a:lnTo>
                    <a:pt x="28735" y="37771"/>
                  </a:lnTo>
                  <a:lnTo>
                    <a:pt x="28342" y="38033"/>
                  </a:lnTo>
                  <a:lnTo>
                    <a:pt x="27923" y="38243"/>
                  </a:lnTo>
                  <a:lnTo>
                    <a:pt x="27530" y="38452"/>
                  </a:lnTo>
                  <a:lnTo>
                    <a:pt x="27111" y="38636"/>
                  </a:lnTo>
                  <a:lnTo>
                    <a:pt x="26718" y="38793"/>
                  </a:lnTo>
                  <a:lnTo>
                    <a:pt x="26299" y="38924"/>
                  </a:lnTo>
                  <a:lnTo>
                    <a:pt x="25880" y="39055"/>
                  </a:lnTo>
                  <a:lnTo>
                    <a:pt x="25461" y="39160"/>
                  </a:lnTo>
                  <a:lnTo>
                    <a:pt x="25042" y="39264"/>
                  </a:lnTo>
                  <a:lnTo>
                    <a:pt x="24204" y="39422"/>
                  </a:lnTo>
                  <a:lnTo>
                    <a:pt x="23366" y="39500"/>
                  </a:lnTo>
                  <a:lnTo>
                    <a:pt x="22501" y="39553"/>
                  </a:lnTo>
                  <a:lnTo>
                    <a:pt x="21611" y="39579"/>
                  </a:lnTo>
                  <a:lnTo>
                    <a:pt x="20720" y="39579"/>
                  </a:lnTo>
                  <a:lnTo>
                    <a:pt x="18913" y="39526"/>
                  </a:lnTo>
                  <a:lnTo>
                    <a:pt x="17839" y="39500"/>
                  </a:lnTo>
                  <a:lnTo>
                    <a:pt x="16739" y="39474"/>
                  </a:lnTo>
                  <a:lnTo>
                    <a:pt x="15612" y="39474"/>
                  </a:lnTo>
                  <a:lnTo>
                    <a:pt x="14486" y="39526"/>
                  </a:lnTo>
                  <a:lnTo>
                    <a:pt x="13333" y="39605"/>
                  </a:lnTo>
                  <a:lnTo>
                    <a:pt x="12757" y="39684"/>
                  </a:lnTo>
                  <a:lnTo>
                    <a:pt x="12181" y="39762"/>
                  </a:lnTo>
                  <a:lnTo>
                    <a:pt x="11605" y="39867"/>
                  </a:lnTo>
                  <a:lnTo>
                    <a:pt x="11002" y="39998"/>
                  </a:lnTo>
                  <a:lnTo>
                    <a:pt x="10426" y="40155"/>
                  </a:lnTo>
                  <a:lnTo>
                    <a:pt x="9823" y="40338"/>
                  </a:lnTo>
                  <a:lnTo>
                    <a:pt x="9221" y="40522"/>
                  </a:lnTo>
                  <a:lnTo>
                    <a:pt x="8645" y="40757"/>
                  </a:lnTo>
                  <a:lnTo>
                    <a:pt x="8042" y="41019"/>
                  </a:lnTo>
                  <a:lnTo>
                    <a:pt x="7414" y="41308"/>
                  </a:lnTo>
                  <a:lnTo>
                    <a:pt x="6811" y="41622"/>
                  </a:lnTo>
                  <a:lnTo>
                    <a:pt x="6209" y="41989"/>
                  </a:lnTo>
                  <a:lnTo>
                    <a:pt x="5606" y="42355"/>
                  </a:lnTo>
                  <a:lnTo>
                    <a:pt x="4978" y="42801"/>
                  </a:lnTo>
                  <a:lnTo>
                    <a:pt x="4375" y="43246"/>
                  </a:lnTo>
                  <a:lnTo>
                    <a:pt x="3747" y="43770"/>
                  </a:lnTo>
                  <a:lnTo>
                    <a:pt x="3118" y="44320"/>
                  </a:lnTo>
                  <a:lnTo>
                    <a:pt x="2489" y="44896"/>
                  </a:lnTo>
                  <a:lnTo>
                    <a:pt x="1887" y="45551"/>
                  </a:lnTo>
                  <a:lnTo>
                    <a:pt x="1258" y="46232"/>
                  </a:lnTo>
                  <a:lnTo>
                    <a:pt x="629" y="46965"/>
                  </a:lnTo>
                  <a:lnTo>
                    <a:pt x="1" y="47751"/>
                  </a:lnTo>
                  <a:lnTo>
                    <a:pt x="2306" y="49532"/>
                  </a:lnTo>
                  <a:lnTo>
                    <a:pt x="2830" y="48851"/>
                  </a:lnTo>
                  <a:lnTo>
                    <a:pt x="3380" y="48223"/>
                  </a:lnTo>
                  <a:lnTo>
                    <a:pt x="3904" y="47620"/>
                  </a:lnTo>
                  <a:lnTo>
                    <a:pt x="4454" y="47070"/>
                  </a:lnTo>
                  <a:lnTo>
                    <a:pt x="4978" y="46572"/>
                  </a:lnTo>
                  <a:lnTo>
                    <a:pt x="5502" y="46101"/>
                  </a:lnTo>
                  <a:lnTo>
                    <a:pt x="6025" y="45656"/>
                  </a:lnTo>
                  <a:lnTo>
                    <a:pt x="6549" y="45263"/>
                  </a:lnTo>
                  <a:lnTo>
                    <a:pt x="7073" y="44896"/>
                  </a:lnTo>
                  <a:lnTo>
                    <a:pt x="7597" y="44556"/>
                  </a:lnTo>
                  <a:lnTo>
                    <a:pt x="8095" y="44241"/>
                  </a:lnTo>
                  <a:lnTo>
                    <a:pt x="8619" y="43953"/>
                  </a:lnTo>
                  <a:lnTo>
                    <a:pt x="9142" y="43717"/>
                  </a:lnTo>
                  <a:lnTo>
                    <a:pt x="9640" y="43482"/>
                  </a:lnTo>
                  <a:lnTo>
                    <a:pt x="10164" y="43298"/>
                  </a:lnTo>
                  <a:lnTo>
                    <a:pt x="10662" y="43115"/>
                  </a:lnTo>
                  <a:lnTo>
                    <a:pt x="11186" y="42958"/>
                  </a:lnTo>
                  <a:lnTo>
                    <a:pt x="11683" y="42827"/>
                  </a:lnTo>
                  <a:lnTo>
                    <a:pt x="12181" y="42722"/>
                  </a:lnTo>
                  <a:lnTo>
                    <a:pt x="12705" y="42643"/>
                  </a:lnTo>
                  <a:lnTo>
                    <a:pt x="13202" y="42565"/>
                  </a:lnTo>
                  <a:lnTo>
                    <a:pt x="13700" y="42512"/>
                  </a:lnTo>
                  <a:lnTo>
                    <a:pt x="14722" y="42408"/>
                  </a:lnTo>
                  <a:lnTo>
                    <a:pt x="15743" y="42381"/>
                  </a:lnTo>
                  <a:lnTo>
                    <a:pt x="16765" y="42381"/>
                  </a:lnTo>
                  <a:lnTo>
                    <a:pt x="18808" y="42434"/>
                  </a:lnTo>
                  <a:lnTo>
                    <a:pt x="20799" y="42486"/>
                  </a:lnTo>
                  <a:lnTo>
                    <a:pt x="21768" y="42486"/>
                  </a:lnTo>
                  <a:lnTo>
                    <a:pt x="22763" y="42460"/>
                  </a:lnTo>
                  <a:lnTo>
                    <a:pt x="23759" y="42408"/>
                  </a:lnTo>
                  <a:lnTo>
                    <a:pt x="24754" y="42277"/>
                  </a:lnTo>
                  <a:lnTo>
                    <a:pt x="25278" y="42198"/>
                  </a:lnTo>
                  <a:lnTo>
                    <a:pt x="25775" y="42093"/>
                  </a:lnTo>
                  <a:lnTo>
                    <a:pt x="26273" y="41989"/>
                  </a:lnTo>
                  <a:lnTo>
                    <a:pt x="26771" y="41858"/>
                  </a:lnTo>
                  <a:lnTo>
                    <a:pt x="27268" y="41700"/>
                  </a:lnTo>
                  <a:lnTo>
                    <a:pt x="27766" y="41517"/>
                  </a:lnTo>
                  <a:lnTo>
                    <a:pt x="28264" y="41334"/>
                  </a:lnTo>
                  <a:lnTo>
                    <a:pt x="28762" y="41124"/>
                  </a:lnTo>
                  <a:lnTo>
                    <a:pt x="29259" y="40862"/>
                  </a:lnTo>
                  <a:lnTo>
                    <a:pt x="29731" y="40600"/>
                  </a:lnTo>
                  <a:lnTo>
                    <a:pt x="30228" y="40286"/>
                  </a:lnTo>
                  <a:lnTo>
                    <a:pt x="30726" y="39972"/>
                  </a:lnTo>
                  <a:lnTo>
                    <a:pt x="31224" y="39605"/>
                  </a:lnTo>
                  <a:lnTo>
                    <a:pt x="31721" y="39212"/>
                  </a:lnTo>
                  <a:lnTo>
                    <a:pt x="32219" y="38793"/>
                  </a:lnTo>
                  <a:lnTo>
                    <a:pt x="32691" y="38348"/>
                  </a:lnTo>
                  <a:lnTo>
                    <a:pt x="33188" y="37850"/>
                  </a:lnTo>
                  <a:lnTo>
                    <a:pt x="33686" y="37326"/>
                  </a:lnTo>
                  <a:lnTo>
                    <a:pt x="34157" y="36776"/>
                  </a:lnTo>
                  <a:lnTo>
                    <a:pt x="34655" y="36174"/>
                  </a:lnTo>
                  <a:lnTo>
                    <a:pt x="35127" y="35545"/>
                  </a:lnTo>
                  <a:lnTo>
                    <a:pt x="35546" y="34916"/>
                  </a:lnTo>
                  <a:lnTo>
                    <a:pt x="35965" y="34288"/>
                  </a:lnTo>
                  <a:lnTo>
                    <a:pt x="36332" y="33685"/>
                  </a:lnTo>
                  <a:lnTo>
                    <a:pt x="36646" y="33083"/>
                  </a:lnTo>
                  <a:lnTo>
                    <a:pt x="36934" y="32480"/>
                  </a:lnTo>
                  <a:lnTo>
                    <a:pt x="37196" y="31904"/>
                  </a:lnTo>
                  <a:lnTo>
                    <a:pt x="37432" y="31328"/>
                  </a:lnTo>
                  <a:lnTo>
                    <a:pt x="37641" y="30725"/>
                  </a:lnTo>
                  <a:lnTo>
                    <a:pt x="37825" y="30175"/>
                  </a:lnTo>
                  <a:lnTo>
                    <a:pt x="37982" y="29599"/>
                  </a:lnTo>
                  <a:lnTo>
                    <a:pt x="38087" y="29023"/>
                  </a:lnTo>
                  <a:lnTo>
                    <a:pt x="38191" y="28473"/>
                  </a:lnTo>
                  <a:lnTo>
                    <a:pt x="38270" y="27923"/>
                  </a:lnTo>
                  <a:lnTo>
                    <a:pt x="38322" y="27372"/>
                  </a:lnTo>
                  <a:lnTo>
                    <a:pt x="38348" y="26822"/>
                  </a:lnTo>
                  <a:lnTo>
                    <a:pt x="38375" y="26299"/>
                  </a:lnTo>
                  <a:lnTo>
                    <a:pt x="38348" y="25748"/>
                  </a:lnTo>
                  <a:lnTo>
                    <a:pt x="38322" y="25225"/>
                  </a:lnTo>
                  <a:lnTo>
                    <a:pt x="38296" y="24701"/>
                  </a:lnTo>
                  <a:lnTo>
                    <a:pt x="38165" y="23653"/>
                  </a:lnTo>
                  <a:lnTo>
                    <a:pt x="38008" y="22605"/>
                  </a:lnTo>
                  <a:lnTo>
                    <a:pt x="37798" y="21584"/>
                  </a:lnTo>
                  <a:lnTo>
                    <a:pt x="37563" y="20588"/>
                  </a:lnTo>
                  <a:lnTo>
                    <a:pt x="37039" y="18571"/>
                  </a:lnTo>
                  <a:lnTo>
                    <a:pt x="36541" y="16607"/>
                  </a:lnTo>
                  <a:lnTo>
                    <a:pt x="36332" y="15638"/>
                  </a:lnTo>
                  <a:lnTo>
                    <a:pt x="36122" y="14669"/>
                  </a:lnTo>
                  <a:lnTo>
                    <a:pt x="35965" y="13673"/>
                  </a:lnTo>
                  <a:lnTo>
                    <a:pt x="35860" y="12678"/>
                  </a:lnTo>
                  <a:lnTo>
                    <a:pt x="35834" y="12180"/>
                  </a:lnTo>
                  <a:lnTo>
                    <a:pt x="35808" y="11682"/>
                  </a:lnTo>
                  <a:lnTo>
                    <a:pt x="35808" y="11185"/>
                  </a:lnTo>
                  <a:lnTo>
                    <a:pt x="35834" y="10687"/>
                  </a:lnTo>
                  <a:lnTo>
                    <a:pt x="35860" y="10163"/>
                  </a:lnTo>
                  <a:lnTo>
                    <a:pt x="35912" y="9639"/>
                  </a:lnTo>
                  <a:lnTo>
                    <a:pt x="35991" y="9142"/>
                  </a:lnTo>
                  <a:lnTo>
                    <a:pt x="36096" y="8618"/>
                  </a:lnTo>
                  <a:lnTo>
                    <a:pt x="36227" y="8068"/>
                  </a:lnTo>
                  <a:lnTo>
                    <a:pt x="36358" y="7544"/>
                  </a:lnTo>
                  <a:lnTo>
                    <a:pt x="36541" y="6994"/>
                  </a:lnTo>
                  <a:lnTo>
                    <a:pt x="36751" y="6444"/>
                  </a:lnTo>
                  <a:lnTo>
                    <a:pt x="36960" y="5894"/>
                  </a:lnTo>
                  <a:lnTo>
                    <a:pt x="37222" y="5317"/>
                  </a:lnTo>
                  <a:lnTo>
                    <a:pt x="37536" y="4767"/>
                  </a:lnTo>
                  <a:lnTo>
                    <a:pt x="37851" y="4191"/>
                  </a:lnTo>
                  <a:lnTo>
                    <a:pt x="38191" y="3589"/>
                  </a:lnTo>
                  <a:lnTo>
                    <a:pt x="38584" y="2986"/>
                  </a:lnTo>
                  <a:lnTo>
                    <a:pt x="39029" y="2384"/>
                  </a:lnTo>
                  <a:lnTo>
                    <a:pt x="39475" y="1781"/>
                  </a:lnTo>
                  <a:lnTo>
                    <a:pt x="3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722025" y="297050"/>
              <a:ext cx="330050" cy="311075"/>
            </a:xfrm>
            <a:custGeom>
              <a:avLst/>
              <a:gdLst/>
              <a:ahLst/>
              <a:cxnLst/>
              <a:rect l="l" t="t" r="r" b="b"/>
              <a:pathLst>
                <a:path w="13202" h="12443" extrusionOk="0">
                  <a:moveTo>
                    <a:pt x="419" y="0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31" y="131"/>
                  </a:lnTo>
                  <a:lnTo>
                    <a:pt x="79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2521" y="12338"/>
                  </a:lnTo>
                  <a:lnTo>
                    <a:pt x="12652" y="12416"/>
                  </a:lnTo>
                  <a:lnTo>
                    <a:pt x="12783" y="12442"/>
                  </a:lnTo>
                  <a:lnTo>
                    <a:pt x="12888" y="12442"/>
                  </a:lnTo>
                  <a:lnTo>
                    <a:pt x="12966" y="12416"/>
                  </a:lnTo>
                  <a:lnTo>
                    <a:pt x="13019" y="12364"/>
                  </a:lnTo>
                  <a:lnTo>
                    <a:pt x="13097" y="12312"/>
                  </a:lnTo>
                  <a:lnTo>
                    <a:pt x="13150" y="12259"/>
                  </a:lnTo>
                  <a:lnTo>
                    <a:pt x="13176" y="12181"/>
                  </a:lnTo>
                  <a:lnTo>
                    <a:pt x="13202" y="12023"/>
                  </a:lnTo>
                  <a:lnTo>
                    <a:pt x="13176" y="11866"/>
                  </a:lnTo>
                  <a:lnTo>
                    <a:pt x="13123" y="11788"/>
                  </a:lnTo>
                  <a:lnTo>
                    <a:pt x="13071" y="11735"/>
                  </a:lnTo>
                  <a:lnTo>
                    <a:pt x="708" y="131"/>
                  </a:lnTo>
                  <a:lnTo>
                    <a:pt x="655" y="79"/>
                  </a:lnTo>
                  <a:lnTo>
                    <a:pt x="577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678150" y="385450"/>
              <a:ext cx="296000" cy="279000"/>
            </a:xfrm>
            <a:custGeom>
              <a:avLst/>
              <a:gdLst/>
              <a:ahLst/>
              <a:cxnLst/>
              <a:rect l="l" t="t" r="r" b="b"/>
              <a:pathLst>
                <a:path w="11840" h="11160" extrusionOk="0">
                  <a:moveTo>
                    <a:pt x="419" y="1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1133" y="11028"/>
                  </a:lnTo>
                  <a:lnTo>
                    <a:pt x="11264" y="11133"/>
                  </a:lnTo>
                  <a:lnTo>
                    <a:pt x="11421" y="11159"/>
                  </a:lnTo>
                  <a:lnTo>
                    <a:pt x="11499" y="11133"/>
                  </a:lnTo>
                  <a:lnTo>
                    <a:pt x="11578" y="11107"/>
                  </a:lnTo>
                  <a:lnTo>
                    <a:pt x="11657" y="11081"/>
                  </a:lnTo>
                  <a:lnTo>
                    <a:pt x="11709" y="11028"/>
                  </a:lnTo>
                  <a:lnTo>
                    <a:pt x="11761" y="10950"/>
                  </a:lnTo>
                  <a:lnTo>
                    <a:pt x="11814" y="10871"/>
                  </a:lnTo>
                  <a:lnTo>
                    <a:pt x="11840" y="10714"/>
                  </a:lnTo>
                  <a:lnTo>
                    <a:pt x="11787" y="10557"/>
                  </a:lnTo>
                  <a:lnTo>
                    <a:pt x="11761" y="10504"/>
                  </a:lnTo>
                  <a:lnTo>
                    <a:pt x="11709" y="10426"/>
                  </a:lnTo>
                  <a:lnTo>
                    <a:pt x="708" y="132"/>
                  </a:lnTo>
                  <a:lnTo>
                    <a:pt x="629" y="79"/>
                  </a:lnTo>
                  <a:lnTo>
                    <a:pt x="577" y="2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656525" y="494800"/>
              <a:ext cx="218100" cy="206300"/>
            </a:xfrm>
            <a:custGeom>
              <a:avLst/>
              <a:gdLst/>
              <a:ahLst/>
              <a:cxnLst/>
              <a:rect l="l" t="t" r="r" b="b"/>
              <a:pathLst>
                <a:path w="8724" h="8252" extrusionOk="0">
                  <a:moveTo>
                    <a:pt x="394" y="1"/>
                  </a:moveTo>
                  <a:lnTo>
                    <a:pt x="237" y="27"/>
                  </a:lnTo>
                  <a:lnTo>
                    <a:pt x="184" y="80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8016" y="8121"/>
                  </a:lnTo>
                  <a:lnTo>
                    <a:pt x="8095" y="8173"/>
                  </a:lnTo>
                  <a:lnTo>
                    <a:pt x="8173" y="8200"/>
                  </a:lnTo>
                  <a:lnTo>
                    <a:pt x="8304" y="8252"/>
                  </a:lnTo>
                  <a:lnTo>
                    <a:pt x="8383" y="8226"/>
                  </a:lnTo>
                  <a:lnTo>
                    <a:pt x="8461" y="8200"/>
                  </a:lnTo>
                  <a:lnTo>
                    <a:pt x="8540" y="8173"/>
                  </a:lnTo>
                  <a:lnTo>
                    <a:pt x="8619" y="8121"/>
                  </a:lnTo>
                  <a:lnTo>
                    <a:pt x="8671" y="8042"/>
                  </a:lnTo>
                  <a:lnTo>
                    <a:pt x="8697" y="7964"/>
                  </a:lnTo>
                  <a:lnTo>
                    <a:pt x="8723" y="7807"/>
                  </a:lnTo>
                  <a:lnTo>
                    <a:pt x="8697" y="7650"/>
                  </a:lnTo>
                  <a:lnTo>
                    <a:pt x="8645" y="7571"/>
                  </a:lnTo>
                  <a:lnTo>
                    <a:pt x="8592" y="7519"/>
                  </a:lnTo>
                  <a:lnTo>
                    <a:pt x="708" y="106"/>
                  </a:lnTo>
                  <a:lnTo>
                    <a:pt x="630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510500" y="701750"/>
              <a:ext cx="229875" cy="216775"/>
            </a:xfrm>
            <a:custGeom>
              <a:avLst/>
              <a:gdLst/>
              <a:ahLst/>
              <a:cxnLst/>
              <a:rect l="l" t="t" r="r" b="b"/>
              <a:pathLst>
                <a:path w="9195" h="8671" extrusionOk="0">
                  <a:moveTo>
                    <a:pt x="394" y="0"/>
                  </a:moveTo>
                  <a:lnTo>
                    <a:pt x="236" y="26"/>
                  </a:lnTo>
                  <a:lnTo>
                    <a:pt x="184" y="79"/>
                  </a:lnTo>
                  <a:lnTo>
                    <a:pt x="105" y="131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19"/>
                  </a:lnTo>
                  <a:lnTo>
                    <a:pt x="27" y="576"/>
                  </a:lnTo>
                  <a:lnTo>
                    <a:pt x="79" y="655"/>
                  </a:lnTo>
                  <a:lnTo>
                    <a:pt x="132" y="707"/>
                  </a:lnTo>
                  <a:lnTo>
                    <a:pt x="8487" y="8566"/>
                  </a:lnTo>
                  <a:lnTo>
                    <a:pt x="8618" y="8644"/>
                  </a:lnTo>
                  <a:lnTo>
                    <a:pt x="8776" y="8670"/>
                  </a:lnTo>
                  <a:lnTo>
                    <a:pt x="8854" y="8670"/>
                  </a:lnTo>
                  <a:lnTo>
                    <a:pt x="8933" y="8644"/>
                  </a:lnTo>
                  <a:lnTo>
                    <a:pt x="9011" y="8592"/>
                  </a:lnTo>
                  <a:lnTo>
                    <a:pt x="9090" y="8539"/>
                  </a:lnTo>
                  <a:lnTo>
                    <a:pt x="9142" y="8461"/>
                  </a:lnTo>
                  <a:lnTo>
                    <a:pt x="9169" y="8408"/>
                  </a:lnTo>
                  <a:lnTo>
                    <a:pt x="9195" y="8251"/>
                  </a:lnTo>
                  <a:lnTo>
                    <a:pt x="9142" y="8094"/>
                  </a:lnTo>
                  <a:lnTo>
                    <a:pt x="9116" y="8015"/>
                  </a:lnTo>
                  <a:lnTo>
                    <a:pt x="9064" y="7937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410975" y="738425"/>
              <a:ext cx="305825" cy="287500"/>
            </a:xfrm>
            <a:custGeom>
              <a:avLst/>
              <a:gdLst/>
              <a:ahLst/>
              <a:cxnLst/>
              <a:rect l="l" t="t" r="r" b="b"/>
              <a:pathLst>
                <a:path w="12233" h="11500" extrusionOk="0">
                  <a:moveTo>
                    <a:pt x="419" y="0"/>
                  </a:moveTo>
                  <a:lnTo>
                    <a:pt x="262" y="26"/>
                  </a:lnTo>
                  <a:lnTo>
                    <a:pt x="184" y="52"/>
                  </a:lnTo>
                  <a:lnTo>
                    <a:pt x="131" y="131"/>
                  </a:lnTo>
                  <a:lnTo>
                    <a:pt x="79" y="183"/>
                  </a:lnTo>
                  <a:lnTo>
                    <a:pt x="26" y="262"/>
                  </a:lnTo>
                  <a:lnTo>
                    <a:pt x="0" y="419"/>
                  </a:lnTo>
                  <a:lnTo>
                    <a:pt x="53" y="576"/>
                  </a:lnTo>
                  <a:lnTo>
                    <a:pt x="79" y="655"/>
                  </a:lnTo>
                  <a:lnTo>
                    <a:pt x="131" y="707"/>
                  </a:lnTo>
                  <a:lnTo>
                    <a:pt x="11552" y="11394"/>
                  </a:lnTo>
                  <a:lnTo>
                    <a:pt x="11604" y="11447"/>
                  </a:lnTo>
                  <a:lnTo>
                    <a:pt x="11683" y="11473"/>
                  </a:lnTo>
                  <a:lnTo>
                    <a:pt x="11814" y="11499"/>
                  </a:lnTo>
                  <a:lnTo>
                    <a:pt x="11918" y="11499"/>
                  </a:lnTo>
                  <a:lnTo>
                    <a:pt x="11997" y="11473"/>
                  </a:lnTo>
                  <a:lnTo>
                    <a:pt x="12049" y="11447"/>
                  </a:lnTo>
                  <a:lnTo>
                    <a:pt x="12128" y="11368"/>
                  </a:lnTo>
                  <a:lnTo>
                    <a:pt x="12180" y="11316"/>
                  </a:lnTo>
                  <a:lnTo>
                    <a:pt x="12207" y="11237"/>
                  </a:lnTo>
                  <a:lnTo>
                    <a:pt x="12233" y="11080"/>
                  </a:lnTo>
                  <a:lnTo>
                    <a:pt x="12207" y="10923"/>
                  </a:lnTo>
                  <a:lnTo>
                    <a:pt x="12154" y="10844"/>
                  </a:lnTo>
                  <a:lnTo>
                    <a:pt x="12102" y="10792"/>
                  </a:lnTo>
                  <a:lnTo>
                    <a:pt x="707" y="105"/>
                  </a:lnTo>
                  <a:lnTo>
                    <a:pt x="655" y="52"/>
                  </a:lnTo>
                  <a:lnTo>
                    <a:pt x="577" y="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274100" y="868725"/>
              <a:ext cx="334000" cy="314350"/>
            </a:xfrm>
            <a:custGeom>
              <a:avLst/>
              <a:gdLst/>
              <a:ahLst/>
              <a:cxnLst/>
              <a:rect l="l" t="t" r="r" b="b"/>
              <a:pathLst>
                <a:path w="13360" h="12574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5"/>
                  </a:lnTo>
                  <a:lnTo>
                    <a:pt x="132" y="708"/>
                  </a:lnTo>
                  <a:lnTo>
                    <a:pt x="12652" y="12469"/>
                  </a:lnTo>
                  <a:lnTo>
                    <a:pt x="12731" y="12521"/>
                  </a:lnTo>
                  <a:lnTo>
                    <a:pt x="12783" y="12547"/>
                  </a:lnTo>
                  <a:lnTo>
                    <a:pt x="12940" y="12574"/>
                  </a:lnTo>
                  <a:lnTo>
                    <a:pt x="13019" y="12574"/>
                  </a:lnTo>
                  <a:lnTo>
                    <a:pt x="13098" y="12547"/>
                  </a:lnTo>
                  <a:lnTo>
                    <a:pt x="13176" y="12495"/>
                  </a:lnTo>
                  <a:lnTo>
                    <a:pt x="13255" y="12443"/>
                  </a:lnTo>
                  <a:lnTo>
                    <a:pt x="13307" y="12390"/>
                  </a:lnTo>
                  <a:lnTo>
                    <a:pt x="13333" y="12312"/>
                  </a:lnTo>
                  <a:lnTo>
                    <a:pt x="13360" y="12154"/>
                  </a:lnTo>
                  <a:lnTo>
                    <a:pt x="13333" y="11997"/>
                  </a:lnTo>
                  <a:lnTo>
                    <a:pt x="13281" y="11919"/>
                  </a:lnTo>
                  <a:lnTo>
                    <a:pt x="13229" y="11866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229575" y="956475"/>
              <a:ext cx="299950" cy="282925"/>
            </a:xfrm>
            <a:custGeom>
              <a:avLst/>
              <a:gdLst/>
              <a:ahLst/>
              <a:cxnLst/>
              <a:rect l="l" t="t" r="r" b="b"/>
              <a:pathLst>
                <a:path w="11998" h="11317" extrusionOk="0">
                  <a:moveTo>
                    <a:pt x="393" y="1"/>
                  </a:moveTo>
                  <a:lnTo>
                    <a:pt x="236" y="27"/>
                  </a:lnTo>
                  <a:lnTo>
                    <a:pt x="158" y="53"/>
                  </a:lnTo>
                  <a:lnTo>
                    <a:pt x="105" y="132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53" y="655"/>
                  </a:lnTo>
                  <a:lnTo>
                    <a:pt x="132" y="708"/>
                  </a:lnTo>
                  <a:lnTo>
                    <a:pt x="11290" y="11185"/>
                  </a:lnTo>
                  <a:lnTo>
                    <a:pt x="11369" y="11238"/>
                  </a:lnTo>
                  <a:lnTo>
                    <a:pt x="11447" y="11290"/>
                  </a:lnTo>
                  <a:lnTo>
                    <a:pt x="11578" y="11316"/>
                  </a:lnTo>
                  <a:lnTo>
                    <a:pt x="11657" y="11290"/>
                  </a:lnTo>
                  <a:lnTo>
                    <a:pt x="11735" y="11264"/>
                  </a:lnTo>
                  <a:lnTo>
                    <a:pt x="11814" y="11238"/>
                  </a:lnTo>
                  <a:lnTo>
                    <a:pt x="11893" y="11185"/>
                  </a:lnTo>
                  <a:lnTo>
                    <a:pt x="11945" y="11107"/>
                  </a:lnTo>
                  <a:lnTo>
                    <a:pt x="11971" y="11028"/>
                  </a:lnTo>
                  <a:lnTo>
                    <a:pt x="11997" y="10871"/>
                  </a:lnTo>
                  <a:lnTo>
                    <a:pt x="11971" y="10714"/>
                  </a:lnTo>
                  <a:lnTo>
                    <a:pt x="11919" y="10661"/>
                  </a:lnTo>
                  <a:lnTo>
                    <a:pt x="11866" y="10583"/>
                  </a:lnTo>
                  <a:lnTo>
                    <a:pt x="682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211900" y="1069100"/>
              <a:ext cx="212850" cy="201075"/>
            </a:xfrm>
            <a:custGeom>
              <a:avLst/>
              <a:gdLst/>
              <a:ahLst/>
              <a:cxnLst/>
              <a:rect l="l" t="t" r="r" b="b"/>
              <a:pathLst>
                <a:path w="8514" h="8043" extrusionOk="0">
                  <a:moveTo>
                    <a:pt x="393" y="1"/>
                  </a:moveTo>
                  <a:lnTo>
                    <a:pt x="236" y="53"/>
                  </a:lnTo>
                  <a:lnTo>
                    <a:pt x="158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7" y="289"/>
                  </a:lnTo>
                  <a:lnTo>
                    <a:pt x="0" y="446"/>
                  </a:lnTo>
                  <a:lnTo>
                    <a:pt x="27" y="603"/>
                  </a:lnTo>
                  <a:lnTo>
                    <a:pt x="79" y="656"/>
                  </a:lnTo>
                  <a:lnTo>
                    <a:pt x="131" y="734"/>
                  </a:lnTo>
                  <a:lnTo>
                    <a:pt x="7806" y="7938"/>
                  </a:lnTo>
                  <a:lnTo>
                    <a:pt x="7885" y="7990"/>
                  </a:lnTo>
                  <a:lnTo>
                    <a:pt x="7937" y="8016"/>
                  </a:lnTo>
                  <a:lnTo>
                    <a:pt x="8094" y="8042"/>
                  </a:lnTo>
                  <a:lnTo>
                    <a:pt x="8173" y="8042"/>
                  </a:lnTo>
                  <a:lnTo>
                    <a:pt x="8251" y="8016"/>
                  </a:lnTo>
                  <a:lnTo>
                    <a:pt x="8330" y="7990"/>
                  </a:lnTo>
                  <a:lnTo>
                    <a:pt x="8409" y="7911"/>
                  </a:lnTo>
                  <a:lnTo>
                    <a:pt x="8461" y="7859"/>
                  </a:lnTo>
                  <a:lnTo>
                    <a:pt x="8487" y="7780"/>
                  </a:lnTo>
                  <a:lnTo>
                    <a:pt x="8513" y="7623"/>
                  </a:lnTo>
                  <a:lnTo>
                    <a:pt x="8487" y="7466"/>
                  </a:lnTo>
                  <a:lnTo>
                    <a:pt x="8435" y="7388"/>
                  </a:lnTo>
                  <a:lnTo>
                    <a:pt x="8382" y="7335"/>
                  </a:lnTo>
                  <a:lnTo>
                    <a:pt x="681" y="132"/>
                  </a:lnTo>
                  <a:lnTo>
                    <a:pt x="629" y="79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072425" y="1265550"/>
              <a:ext cx="226600" cy="214175"/>
            </a:xfrm>
            <a:custGeom>
              <a:avLst/>
              <a:gdLst/>
              <a:ahLst/>
              <a:cxnLst/>
              <a:rect l="l" t="t" r="r" b="b"/>
              <a:pathLst>
                <a:path w="9064" h="8567" extrusionOk="0">
                  <a:moveTo>
                    <a:pt x="393" y="1"/>
                  </a:moveTo>
                  <a:lnTo>
                    <a:pt x="236" y="27"/>
                  </a:lnTo>
                  <a:lnTo>
                    <a:pt x="183" y="80"/>
                  </a:lnTo>
                  <a:lnTo>
                    <a:pt x="105" y="132"/>
                  </a:lnTo>
                  <a:lnTo>
                    <a:pt x="52" y="184"/>
                  </a:lnTo>
                  <a:lnTo>
                    <a:pt x="26" y="263"/>
                  </a:lnTo>
                  <a:lnTo>
                    <a:pt x="0" y="420"/>
                  </a:lnTo>
                  <a:lnTo>
                    <a:pt x="26" y="577"/>
                  </a:lnTo>
                  <a:lnTo>
                    <a:pt x="79" y="656"/>
                  </a:lnTo>
                  <a:lnTo>
                    <a:pt x="131" y="708"/>
                  </a:lnTo>
                  <a:lnTo>
                    <a:pt x="8382" y="8462"/>
                  </a:lnTo>
                  <a:lnTo>
                    <a:pt x="8513" y="8540"/>
                  </a:lnTo>
                  <a:lnTo>
                    <a:pt x="8644" y="8566"/>
                  </a:lnTo>
                  <a:lnTo>
                    <a:pt x="8749" y="8566"/>
                  </a:lnTo>
                  <a:lnTo>
                    <a:pt x="8827" y="8540"/>
                  </a:lnTo>
                  <a:lnTo>
                    <a:pt x="8880" y="8488"/>
                  </a:lnTo>
                  <a:lnTo>
                    <a:pt x="8958" y="8435"/>
                  </a:lnTo>
                  <a:lnTo>
                    <a:pt x="9011" y="8357"/>
                  </a:lnTo>
                  <a:lnTo>
                    <a:pt x="9037" y="8304"/>
                  </a:lnTo>
                  <a:lnTo>
                    <a:pt x="9063" y="8147"/>
                  </a:lnTo>
                  <a:lnTo>
                    <a:pt x="9037" y="7990"/>
                  </a:lnTo>
                  <a:lnTo>
                    <a:pt x="8985" y="7912"/>
                  </a:lnTo>
                  <a:lnTo>
                    <a:pt x="8932" y="7833"/>
                  </a:lnTo>
                  <a:lnTo>
                    <a:pt x="707" y="106"/>
                  </a:lnTo>
                  <a:lnTo>
                    <a:pt x="629" y="53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976800" y="1305500"/>
              <a:ext cx="296675" cy="279650"/>
            </a:xfrm>
            <a:custGeom>
              <a:avLst/>
              <a:gdLst/>
              <a:ahLst/>
              <a:cxnLst/>
              <a:rect l="l" t="t" r="r" b="b"/>
              <a:pathLst>
                <a:path w="11867" h="11186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11186" y="11081"/>
                  </a:lnTo>
                  <a:lnTo>
                    <a:pt x="11316" y="11159"/>
                  </a:lnTo>
                  <a:lnTo>
                    <a:pt x="11474" y="11186"/>
                  </a:lnTo>
                  <a:lnTo>
                    <a:pt x="11552" y="11186"/>
                  </a:lnTo>
                  <a:lnTo>
                    <a:pt x="11631" y="11159"/>
                  </a:lnTo>
                  <a:lnTo>
                    <a:pt x="11709" y="11133"/>
                  </a:lnTo>
                  <a:lnTo>
                    <a:pt x="11762" y="11055"/>
                  </a:lnTo>
                  <a:lnTo>
                    <a:pt x="11814" y="11002"/>
                  </a:lnTo>
                  <a:lnTo>
                    <a:pt x="11840" y="10924"/>
                  </a:lnTo>
                  <a:lnTo>
                    <a:pt x="11867" y="10766"/>
                  </a:lnTo>
                  <a:lnTo>
                    <a:pt x="11840" y="10609"/>
                  </a:lnTo>
                  <a:lnTo>
                    <a:pt x="11814" y="10531"/>
                  </a:lnTo>
                  <a:lnTo>
                    <a:pt x="11736" y="10478"/>
                  </a:lnTo>
                  <a:lnTo>
                    <a:pt x="682" y="106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99525" y="1363125"/>
              <a:ext cx="329425" cy="309775"/>
            </a:xfrm>
            <a:custGeom>
              <a:avLst/>
              <a:gdLst/>
              <a:ahLst/>
              <a:cxnLst/>
              <a:rect l="l" t="t" r="r" b="b"/>
              <a:pathLst>
                <a:path w="13177" h="12391" extrusionOk="0">
                  <a:moveTo>
                    <a:pt x="420" y="1"/>
                  </a:moveTo>
                  <a:lnTo>
                    <a:pt x="263" y="27"/>
                  </a:lnTo>
                  <a:lnTo>
                    <a:pt x="184" y="53"/>
                  </a:lnTo>
                  <a:lnTo>
                    <a:pt x="132" y="132"/>
                  </a:lnTo>
                  <a:lnTo>
                    <a:pt x="80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53" y="577"/>
                  </a:lnTo>
                  <a:lnTo>
                    <a:pt x="80" y="656"/>
                  </a:lnTo>
                  <a:lnTo>
                    <a:pt x="132" y="708"/>
                  </a:lnTo>
                  <a:lnTo>
                    <a:pt x="12469" y="12286"/>
                  </a:lnTo>
                  <a:lnTo>
                    <a:pt x="12600" y="12364"/>
                  </a:lnTo>
                  <a:lnTo>
                    <a:pt x="12757" y="12391"/>
                  </a:lnTo>
                  <a:lnTo>
                    <a:pt x="12836" y="12391"/>
                  </a:lnTo>
                  <a:lnTo>
                    <a:pt x="12914" y="12364"/>
                  </a:lnTo>
                  <a:lnTo>
                    <a:pt x="12993" y="12312"/>
                  </a:lnTo>
                  <a:lnTo>
                    <a:pt x="13072" y="12260"/>
                  </a:lnTo>
                  <a:lnTo>
                    <a:pt x="13124" y="12181"/>
                  </a:lnTo>
                  <a:lnTo>
                    <a:pt x="13150" y="12129"/>
                  </a:lnTo>
                  <a:lnTo>
                    <a:pt x="13176" y="11971"/>
                  </a:lnTo>
                  <a:lnTo>
                    <a:pt x="13150" y="11814"/>
                  </a:lnTo>
                  <a:lnTo>
                    <a:pt x="13098" y="11736"/>
                  </a:lnTo>
                  <a:lnTo>
                    <a:pt x="13045" y="11683"/>
                  </a:lnTo>
                  <a:lnTo>
                    <a:pt x="708" y="106"/>
                  </a:lnTo>
                  <a:lnTo>
                    <a:pt x="656" y="5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335000" y="796050"/>
              <a:ext cx="335300" cy="315650"/>
            </a:xfrm>
            <a:custGeom>
              <a:avLst/>
              <a:gdLst/>
              <a:ahLst/>
              <a:cxnLst/>
              <a:rect l="l" t="t" r="r" b="b"/>
              <a:pathLst>
                <a:path w="13412" h="12626" extrusionOk="0">
                  <a:moveTo>
                    <a:pt x="420" y="0"/>
                  </a:moveTo>
                  <a:lnTo>
                    <a:pt x="263" y="52"/>
                  </a:lnTo>
                  <a:lnTo>
                    <a:pt x="184" y="79"/>
                  </a:lnTo>
                  <a:lnTo>
                    <a:pt x="132" y="131"/>
                  </a:lnTo>
                  <a:lnTo>
                    <a:pt x="79" y="210"/>
                  </a:lnTo>
                  <a:lnTo>
                    <a:pt x="27" y="288"/>
                  </a:lnTo>
                  <a:lnTo>
                    <a:pt x="1" y="445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2" y="734"/>
                  </a:lnTo>
                  <a:lnTo>
                    <a:pt x="12705" y="12521"/>
                  </a:lnTo>
                  <a:lnTo>
                    <a:pt x="12836" y="12599"/>
                  </a:lnTo>
                  <a:lnTo>
                    <a:pt x="12993" y="12625"/>
                  </a:lnTo>
                  <a:lnTo>
                    <a:pt x="13071" y="12625"/>
                  </a:lnTo>
                  <a:lnTo>
                    <a:pt x="13150" y="12599"/>
                  </a:lnTo>
                  <a:lnTo>
                    <a:pt x="13229" y="12547"/>
                  </a:lnTo>
                  <a:lnTo>
                    <a:pt x="13281" y="12494"/>
                  </a:lnTo>
                  <a:lnTo>
                    <a:pt x="13333" y="12442"/>
                  </a:lnTo>
                  <a:lnTo>
                    <a:pt x="13386" y="12364"/>
                  </a:lnTo>
                  <a:lnTo>
                    <a:pt x="13412" y="12206"/>
                  </a:lnTo>
                  <a:lnTo>
                    <a:pt x="13360" y="12049"/>
                  </a:lnTo>
                  <a:lnTo>
                    <a:pt x="13333" y="11971"/>
                  </a:lnTo>
                  <a:lnTo>
                    <a:pt x="13281" y="11918"/>
                  </a:lnTo>
                  <a:lnTo>
                    <a:pt x="708" y="131"/>
                  </a:lnTo>
                  <a:lnTo>
                    <a:pt x="629" y="79"/>
                  </a:lnTo>
                  <a:lnTo>
                    <a:pt x="577" y="2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149025" y="503975"/>
              <a:ext cx="987525" cy="1238350"/>
            </a:xfrm>
            <a:custGeom>
              <a:avLst/>
              <a:gdLst/>
              <a:ahLst/>
              <a:cxnLst/>
              <a:rect l="l" t="t" r="r" b="b"/>
              <a:pathLst>
                <a:path w="39501" h="49534" extrusionOk="0">
                  <a:moveTo>
                    <a:pt x="37196" y="1"/>
                  </a:moveTo>
                  <a:lnTo>
                    <a:pt x="36724" y="603"/>
                  </a:lnTo>
                  <a:lnTo>
                    <a:pt x="36227" y="1153"/>
                  </a:lnTo>
                  <a:lnTo>
                    <a:pt x="35755" y="1677"/>
                  </a:lnTo>
                  <a:lnTo>
                    <a:pt x="35284" y="2175"/>
                  </a:lnTo>
                  <a:lnTo>
                    <a:pt x="34786" y="2620"/>
                  </a:lnTo>
                  <a:lnTo>
                    <a:pt x="34315" y="3039"/>
                  </a:lnTo>
                  <a:lnTo>
                    <a:pt x="33817" y="3432"/>
                  </a:lnTo>
                  <a:lnTo>
                    <a:pt x="33345" y="3799"/>
                  </a:lnTo>
                  <a:lnTo>
                    <a:pt x="32874" y="4113"/>
                  </a:lnTo>
                  <a:lnTo>
                    <a:pt x="32376" y="4427"/>
                  </a:lnTo>
                  <a:lnTo>
                    <a:pt x="31905" y="4716"/>
                  </a:lnTo>
                  <a:lnTo>
                    <a:pt x="31407" y="4951"/>
                  </a:lnTo>
                  <a:lnTo>
                    <a:pt x="30936" y="5187"/>
                  </a:lnTo>
                  <a:lnTo>
                    <a:pt x="30438" y="5370"/>
                  </a:lnTo>
                  <a:lnTo>
                    <a:pt x="29966" y="5554"/>
                  </a:lnTo>
                  <a:lnTo>
                    <a:pt x="29469" y="5737"/>
                  </a:lnTo>
                  <a:lnTo>
                    <a:pt x="28971" y="5868"/>
                  </a:lnTo>
                  <a:lnTo>
                    <a:pt x="28500" y="5999"/>
                  </a:lnTo>
                  <a:lnTo>
                    <a:pt x="28002" y="6104"/>
                  </a:lnTo>
                  <a:lnTo>
                    <a:pt x="27504" y="6182"/>
                  </a:lnTo>
                  <a:lnTo>
                    <a:pt x="26535" y="6313"/>
                  </a:lnTo>
                  <a:lnTo>
                    <a:pt x="25540" y="6418"/>
                  </a:lnTo>
                  <a:lnTo>
                    <a:pt x="24544" y="6444"/>
                  </a:lnTo>
                  <a:lnTo>
                    <a:pt x="23549" y="6471"/>
                  </a:lnTo>
                  <a:lnTo>
                    <a:pt x="18389" y="6471"/>
                  </a:lnTo>
                  <a:lnTo>
                    <a:pt x="17367" y="6523"/>
                  </a:lnTo>
                  <a:lnTo>
                    <a:pt x="16319" y="6628"/>
                  </a:lnTo>
                  <a:lnTo>
                    <a:pt x="15272" y="6759"/>
                  </a:lnTo>
                  <a:lnTo>
                    <a:pt x="14748" y="6837"/>
                  </a:lnTo>
                  <a:lnTo>
                    <a:pt x="14224" y="6968"/>
                  </a:lnTo>
                  <a:lnTo>
                    <a:pt x="13700" y="7073"/>
                  </a:lnTo>
                  <a:lnTo>
                    <a:pt x="13176" y="7230"/>
                  </a:lnTo>
                  <a:lnTo>
                    <a:pt x="12679" y="7387"/>
                  </a:lnTo>
                  <a:lnTo>
                    <a:pt x="12155" y="7571"/>
                  </a:lnTo>
                  <a:lnTo>
                    <a:pt x="11631" y="7780"/>
                  </a:lnTo>
                  <a:lnTo>
                    <a:pt x="11107" y="8016"/>
                  </a:lnTo>
                  <a:lnTo>
                    <a:pt x="10609" y="8278"/>
                  </a:lnTo>
                  <a:lnTo>
                    <a:pt x="10085" y="8566"/>
                  </a:lnTo>
                  <a:lnTo>
                    <a:pt x="9561" y="8880"/>
                  </a:lnTo>
                  <a:lnTo>
                    <a:pt x="9064" y="9195"/>
                  </a:lnTo>
                  <a:lnTo>
                    <a:pt x="8540" y="9588"/>
                  </a:lnTo>
                  <a:lnTo>
                    <a:pt x="8042" y="9980"/>
                  </a:lnTo>
                  <a:lnTo>
                    <a:pt x="7545" y="10400"/>
                  </a:lnTo>
                  <a:lnTo>
                    <a:pt x="7047" y="10871"/>
                  </a:lnTo>
                  <a:lnTo>
                    <a:pt x="6523" y="11369"/>
                  </a:lnTo>
                  <a:lnTo>
                    <a:pt x="6025" y="11919"/>
                  </a:lnTo>
                  <a:lnTo>
                    <a:pt x="5528" y="12495"/>
                  </a:lnTo>
                  <a:lnTo>
                    <a:pt x="5030" y="13098"/>
                  </a:lnTo>
                  <a:lnTo>
                    <a:pt x="4585" y="13726"/>
                  </a:lnTo>
                  <a:lnTo>
                    <a:pt x="4139" y="14329"/>
                  </a:lnTo>
                  <a:lnTo>
                    <a:pt x="3746" y="14931"/>
                  </a:lnTo>
                  <a:lnTo>
                    <a:pt x="3406" y="15534"/>
                  </a:lnTo>
                  <a:lnTo>
                    <a:pt x="3092" y="16110"/>
                  </a:lnTo>
                  <a:lnTo>
                    <a:pt x="2803" y="16686"/>
                  </a:lnTo>
                  <a:lnTo>
                    <a:pt x="2542" y="17262"/>
                  </a:lnTo>
                  <a:lnTo>
                    <a:pt x="2306" y="17839"/>
                  </a:lnTo>
                  <a:lnTo>
                    <a:pt x="2122" y="18389"/>
                  </a:lnTo>
                  <a:lnTo>
                    <a:pt x="1939" y="18939"/>
                  </a:lnTo>
                  <a:lnTo>
                    <a:pt x="1808" y="19489"/>
                  </a:lnTo>
                  <a:lnTo>
                    <a:pt x="1703" y="20039"/>
                  </a:lnTo>
                  <a:lnTo>
                    <a:pt x="1599" y="20563"/>
                  </a:lnTo>
                  <a:lnTo>
                    <a:pt x="1520" y="21087"/>
                  </a:lnTo>
                  <a:lnTo>
                    <a:pt x="1494" y="21637"/>
                  </a:lnTo>
                  <a:lnTo>
                    <a:pt x="1468" y="22134"/>
                  </a:lnTo>
                  <a:lnTo>
                    <a:pt x="1441" y="22658"/>
                  </a:lnTo>
                  <a:lnTo>
                    <a:pt x="1468" y="23182"/>
                  </a:lnTo>
                  <a:lnTo>
                    <a:pt x="1494" y="23680"/>
                  </a:lnTo>
                  <a:lnTo>
                    <a:pt x="1546" y="24177"/>
                  </a:lnTo>
                  <a:lnTo>
                    <a:pt x="1677" y="25173"/>
                  </a:lnTo>
                  <a:lnTo>
                    <a:pt x="1834" y="26168"/>
                  </a:lnTo>
                  <a:lnTo>
                    <a:pt x="2070" y="27137"/>
                  </a:lnTo>
                  <a:lnTo>
                    <a:pt x="2306" y="28080"/>
                  </a:lnTo>
                  <a:lnTo>
                    <a:pt x="2830" y="29993"/>
                  </a:lnTo>
                  <a:lnTo>
                    <a:pt x="3406" y="31983"/>
                  </a:lnTo>
                  <a:lnTo>
                    <a:pt x="3642" y="32952"/>
                  </a:lnTo>
                  <a:lnTo>
                    <a:pt x="3851" y="33948"/>
                  </a:lnTo>
                  <a:lnTo>
                    <a:pt x="4035" y="34969"/>
                  </a:lnTo>
                  <a:lnTo>
                    <a:pt x="4087" y="35467"/>
                  </a:lnTo>
                  <a:lnTo>
                    <a:pt x="4139" y="35965"/>
                  </a:lnTo>
                  <a:lnTo>
                    <a:pt x="4192" y="36489"/>
                  </a:lnTo>
                  <a:lnTo>
                    <a:pt x="4192" y="37012"/>
                  </a:lnTo>
                  <a:lnTo>
                    <a:pt x="4192" y="37536"/>
                  </a:lnTo>
                  <a:lnTo>
                    <a:pt x="4166" y="38060"/>
                  </a:lnTo>
                  <a:lnTo>
                    <a:pt x="4139" y="38610"/>
                  </a:lnTo>
                  <a:lnTo>
                    <a:pt x="4061" y="39134"/>
                  </a:lnTo>
                  <a:lnTo>
                    <a:pt x="3982" y="39684"/>
                  </a:lnTo>
                  <a:lnTo>
                    <a:pt x="3851" y="40260"/>
                  </a:lnTo>
                  <a:lnTo>
                    <a:pt x="3720" y="40811"/>
                  </a:lnTo>
                  <a:lnTo>
                    <a:pt x="3537" y="41387"/>
                  </a:lnTo>
                  <a:lnTo>
                    <a:pt x="3354" y="41989"/>
                  </a:lnTo>
                  <a:lnTo>
                    <a:pt x="3118" y="42566"/>
                  </a:lnTo>
                  <a:lnTo>
                    <a:pt x="2856" y="43168"/>
                  </a:lnTo>
                  <a:lnTo>
                    <a:pt x="2568" y="43797"/>
                  </a:lnTo>
                  <a:lnTo>
                    <a:pt x="2227" y="44425"/>
                  </a:lnTo>
                  <a:lnTo>
                    <a:pt x="1861" y="45054"/>
                  </a:lnTo>
                  <a:lnTo>
                    <a:pt x="1468" y="45709"/>
                  </a:lnTo>
                  <a:lnTo>
                    <a:pt x="1022" y="46390"/>
                  </a:lnTo>
                  <a:lnTo>
                    <a:pt x="525" y="47045"/>
                  </a:lnTo>
                  <a:lnTo>
                    <a:pt x="1" y="47752"/>
                  </a:lnTo>
                  <a:lnTo>
                    <a:pt x="2306" y="49533"/>
                  </a:lnTo>
                  <a:lnTo>
                    <a:pt x="2908" y="48747"/>
                  </a:lnTo>
                  <a:lnTo>
                    <a:pt x="3458" y="47935"/>
                  </a:lnTo>
                  <a:lnTo>
                    <a:pt x="3982" y="47176"/>
                  </a:lnTo>
                  <a:lnTo>
                    <a:pt x="4454" y="46416"/>
                  </a:lnTo>
                  <a:lnTo>
                    <a:pt x="4873" y="45656"/>
                  </a:lnTo>
                  <a:lnTo>
                    <a:pt x="5240" y="44923"/>
                  </a:lnTo>
                  <a:lnTo>
                    <a:pt x="5580" y="44216"/>
                  </a:lnTo>
                  <a:lnTo>
                    <a:pt x="5894" y="43482"/>
                  </a:lnTo>
                  <a:lnTo>
                    <a:pt x="6156" y="42801"/>
                  </a:lnTo>
                  <a:lnTo>
                    <a:pt x="6366" y="42094"/>
                  </a:lnTo>
                  <a:lnTo>
                    <a:pt x="6575" y="41413"/>
                  </a:lnTo>
                  <a:lnTo>
                    <a:pt x="6733" y="40758"/>
                  </a:lnTo>
                  <a:lnTo>
                    <a:pt x="6864" y="40103"/>
                  </a:lnTo>
                  <a:lnTo>
                    <a:pt x="6968" y="39448"/>
                  </a:lnTo>
                  <a:lnTo>
                    <a:pt x="7047" y="38820"/>
                  </a:lnTo>
                  <a:lnTo>
                    <a:pt x="7099" y="38191"/>
                  </a:lnTo>
                  <a:lnTo>
                    <a:pt x="7099" y="37563"/>
                  </a:lnTo>
                  <a:lnTo>
                    <a:pt x="7125" y="36960"/>
                  </a:lnTo>
                  <a:lnTo>
                    <a:pt x="7099" y="36358"/>
                  </a:lnTo>
                  <a:lnTo>
                    <a:pt x="7047" y="35755"/>
                  </a:lnTo>
                  <a:lnTo>
                    <a:pt x="6994" y="35179"/>
                  </a:lnTo>
                  <a:lnTo>
                    <a:pt x="6916" y="34603"/>
                  </a:lnTo>
                  <a:lnTo>
                    <a:pt x="6733" y="33476"/>
                  </a:lnTo>
                  <a:lnTo>
                    <a:pt x="6497" y="32376"/>
                  </a:lnTo>
                  <a:lnTo>
                    <a:pt x="6235" y="31276"/>
                  </a:lnTo>
                  <a:lnTo>
                    <a:pt x="5947" y="30228"/>
                  </a:lnTo>
                  <a:lnTo>
                    <a:pt x="5632" y="29181"/>
                  </a:lnTo>
                  <a:lnTo>
                    <a:pt x="5135" y="27426"/>
                  </a:lnTo>
                  <a:lnTo>
                    <a:pt x="4925" y="26587"/>
                  </a:lnTo>
                  <a:lnTo>
                    <a:pt x="4742" y="25723"/>
                  </a:lnTo>
                  <a:lnTo>
                    <a:pt x="4585" y="24859"/>
                  </a:lnTo>
                  <a:lnTo>
                    <a:pt x="4454" y="24020"/>
                  </a:lnTo>
                  <a:lnTo>
                    <a:pt x="4401" y="23156"/>
                  </a:lnTo>
                  <a:lnTo>
                    <a:pt x="4375" y="22737"/>
                  </a:lnTo>
                  <a:lnTo>
                    <a:pt x="4375" y="22318"/>
                  </a:lnTo>
                  <a:lnTo>
                    <a:pt x="4401" y="21872"/>
                  </a:lnTo>
                  <a:lnTo>
                    <a:pt x="4454" y="21453"/>
                  </a:lnTo>
                  <a:lnTo>
                    <a:pt x="4506" y="21008"/>
                  </a:lnTo>
                  <a:lnTo>
                    <a:pt x="4585" y="20563"/>
                  </a:lnTo>
                  <a:lnTo>
                    <a:pt x="4663" y="20117"/>
                  </a:lnTo>
                  <a:lnTo>
                    <a:pt x="4794" y="19672"/>
                  </a:lnTo>
                  <a:lnTo>
                    <a:pt x="4925" y="19227"/>
                  </a:lnTo>
                  <a:lnTo>
                    <a:pt x="5082" y="18755"/>
                  </a:lnTo>
                  <a:lnTo>
                    <a:pt x="5266" y="18310"/>
                  </a:lnTo>
                  <a:lnTo>
                    <a:pt x="5475" y="17839"/>
                  </a:lnTo>
                  <a:lnTo>
                    <a:pt x="5737" y="17367"/>
                  </a:lnTo>
                  <a:lnTo>
                    <a:pt x="5999" y="16869"/>
                  </a:lnTo>
                  <a:lnTo>
                    <a:pt x="6287" y="16398"/>
                  </a:lnTo>
                  <a:lnTo>
                    <a:pt x="6602" y="15900"/>
                  </a:lnTo>
                  <a:lnTo>
                    <a:pt x="6968" y="15403"/>
                  </a:lnTo>
                  <a:lnTo>
                    <a:pt x="7335" y="14905"/>
                  </a:lnTo>
                  <a:lnTo>
                    <a:pt x="7754" y="14381"/>
                  </a:lnTo>
                  <a:lnTo>
                    <a:pt x="8173" y="13910"/>
                  </a:lnTo>
                  <a:lnTo>
                    <a:pt x="8566" y="13464"/>
                  </a:lnTo>
                  <a:lnTo>
                    <a:pt x="8985" y="13045"/>
                  </a:lnTo>
                  <a:lnTo>
                    <a:pt x="9404" y="12652"/>
                  </a:lnTo>
                  <a:lnTo>
                    <a:pt x="9823" y="12286"/>
                  </a:lnTo>
                  <a:lnTo>
                    <a:pt x="10243" y="11971"/>
                  </a:lnTo>
                  <a:lnTo>
                    <a:pt x="10662" y="11657"/>
                  </a:lnTo>
                  <a:lnTo>
                    <a:pt x="11081" y="11369"/>
                  </a:lnTo>
                  <a:lnTo>
                    <a:pt x="11500" y="11107"/>
                  </a:lnTo>
                  <a:lnTo>
                    <a:pt x="11919" y="10871"/>
                  </a:lnTo>
                  <a:lnTo>
                    <a:pt x="12364" y="10662"/>
                  </a:lnTo>
                  <a:lnTo>
                    <a:pt x="12783" y="10478"/>
                  </a:lnTo>
                  <a:lnTo>
                    <a:pt x="13229" y="10295"/>
                  </a:lnTo>
                  <a:lnTo>
                    <a:pt x="13648" y="10138"/>
                  </a:lnTo>
                  <a:lnTo>
                    <a:pt x="14093" y="10007"/>
                  </a:lnTo>
                  <a:lnTo>
                    <a:pt x="14538" y="9876"/>
                  </a:lnTo>
                  <a:lnTo>
                    <a:pt x="14957" y="9771"/>
                  </a:lnTo>
                  <a:lnTo>
                    <a:pt x="15848" y="9614"/>
                  </a:lnTo>
                  <a:lnTo>
                    <a:pt x="16765" y="9509"/>
                  </a:lnTo>
                  <a:lnTo>
                    <a:pt x="17682" y="9430"/>
                  </a:lnTo>
                  <a:lnTo>
                    <a:pt x="18598" y="9378"/>
                  </a:lnTo>
                  <a:lnTo>
                    <a:pt x="23628" y="9378"/>
                  </a:lnTo>
                  <a:lnTo>
                    <a:pt x="24728" y="9352"/>
                  </a:lnTo>
                  <a:lnTo>
                    <a:pt x="25828" y="9299"/>
                  </a:lnTo>
                  <a:lnTo>
                    <a:pt x="26928" y="9195"/>
                  </a:lnTo>
                  <a:lnTo>
                    <a:pt x="28054" y="9038"/>
                  </a:lnTo>
                  <a:lnTo>
                    <a:pt x="28631" y="8933"/>
                  </a:lnTo>
                  <a:lnTo>
                    <a:pt x="29207" y="8802"/>
                  </a:lnTo>
                  <a:lnTo>
                    <a:pt x="29783" y="8671"/>
                  </a:lnTo>
                  <a:lnTo>
                    <a:pt x="30333" y="8514"/>
                  </a:lnTo>
                  <a:lnTo>
                    <a:pt x="30909" y="8304"/>
                  </a:lnTo>
                  <a:lnTo>
                    <a:pt x="31486" y="8095"/>
                  </a:lnTo>
                  <a:lnTo>
                    <a:pt x="32062" y="7859"/>
                  </a:lnTo>
                  <a:lnTo>
                    <a:pt x="32638" y="7597"/>
                  </a:lnTo>
                  <a:lnTo>
                    <a:pt x="33214" y="7309"/>
                  </a:lnTo>
                  <a:lnTo>
                    <a:pt x="33791" y="6994"/>
                  </a:lnTo>
                  <a:lnTo>
                    <a:pt x="34367" y="6628"/>
                  </a:lnTo>
                  <a:lnTo>
                    <a:pt x="34943" y="6235"/>
                  </a:lnTo>
                  <a:lnTo>
                    <a:pt x="35519" y="5816"/>
                  </a:lnTo>
                  <a:lnTo>
                    <a:pt x="36070" y="5370"/>
                  </a:lnTo>
                  <a:lnTo>
                    <a:pt x="36646" y="4873"/>
                  </a:lnTo>
                  <a:lnTo>
                    <a:pt x="37222" y="4323"/>
                  </a:lnTo>
                  <a:lnTo>
                    <a:pt x="37798" y="3746"/>
                  </a:lnTo>
                  <a:lnTo>
                    <a:pt x="38375" y="3144"/>
                  </a:lnTo>
                  <a:lnTo>
                    <a:pt x="38925" y="2489"/>
                  </a:lnTo>
                  <a:lnTo>
                    <a:pt x="39501" y="1782"/>
                  </a:lnTo>
                  <a:lnTo>
                    <a:pt x="37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"/>
          <p:cNvSpPr txBox="1">
            <a:spLocks noGrp="1"/>
          </p:cNvSpPr>
          <p:nvPr>
            <p:ph type="title"/>
          </p:nvPr>
        </p:nvSpPr>
        <p:spPr>
          <a:xfrm>
            <a:off x="713225" y="1280850"/>
            <a:ext cx="7717500" cy="25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6215176" y="3886175"/>
            <a:ext cx="2928767" cy="1257302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 rot="10800000">
            <a:off x="40" y="-44"/>
            <a:ext cx="2724111" cy="1169444"/>
          </a:xfrm>
          <a:custGeom>
            <a:avLst/>
            <a:gdLst/>
            <a:ahLst/>
            <a:cxnLst/>
            <a:rect l="l" t="t" r="r" b="b"/>
            <a:pathLst>
              <a:path w="67823" h="29116" extrusionOk="0">
                <a:moveTo>
                  <a:pt x="65679" y="1"/>
                </a:moveTo>
                <a:lnTo>
                  <a:pt x="64643" y="19"/>
                </a:lnTo>
                <a:lnTo>
                  <a:pt x="63608" y="75"/>
                </a:lnTo>
                <a:lnTo>
                  <a:pt x="62592" y="167"/>
                </a:lnTo>
                <a:lnTo>
                  <a:pt x="61556" y="278"/>
                </a:lnTo>
                <a:lnTo>
                  <a:pt x="60521" y="444"/>
                </a:lnTo>
                <a:lnTo>
                  <a:pt x="59505" y="629"/>
                </a:lnTo>
                <a:lnTo>
                  <a:pt x="58488" y="851"/>
                </a:lnTo>
                <a:lnTo>
                  <a:pt x="57490" y="1110"/>
                </a:lnTo>
                <a:lnTo>
                  <a:pt x="56491" y="1387"/>
                </a:lnTo>
                <a:lnTo>
                  <a:pt x="55493" y="1720"/>
                </a:lnTo>
                <a:lnTo>
                  <a:pt x="54532" y="2071"/>
                </a:lnTo>
                <a:lnTo>
                  <a:pt x="53571" y="2459"/>
                </a:lnTo>
                <a:lnTo>
                  <a:pt x="52628" y="2884"/>
                </a:lnTo>
                <a:lnTo>
                  <a:pt x="51704" y="3347"/>
                </a:lnTo>
                <a:lnTo>
                  <a:pt x="50816" y="3827"/>
                </a:lnTo>
                <a:lnTo>
                  <a:pt x="49929" y="4345"/>
                </a:lnTo>
                <a:lnTo>
                  <a:pt x="49023" y="4936"/>
                </a:lnTo>
                <a:lnTo>
                  <a:pt x="48136" y="5509"/>
                </a:lnTo>
                <a:lnTo>
                  <a:pt x="47230" y="6101"/>
                </a:lnTo>
                <a:lnTo>
                  <a:pt x="46768" y="6378"/>
                </a:lnTo>
                <a:lnTo>
                  <a:pt x="46306" y="6637"/>
                </a:lnTo>
                <a:lnTo>
                  <a:pt x="45825" y="6896"/>
                </a:lnTo>
                <a:lnTo>
                  <a:pt x="45345" y="7118"/>
                </a:lnTo>
                <a:lnTo>
                  <a:pt x="44846" y="7339"/>
                </a:lnTo>
                <a:lnTo>
                  <a:pt x="44347" y="7561"/>
                </a:lnTo>
                <a:lnTo>
                  <a:pt x="43848" y="7746"/>
                </a:lnTo>
                <a:lnTo>
                  <a:pt x="43330" y="7912"/>
                </a:lnTo>
                <a:lnTo>
                  <a:pt x="42812" y="8079"/>
                </a:lnTo>
                <a:lnTo>
                  <a:pt x="42295" y="8208"/>
                </a:lnTo>
                <a:lnTo>
                  <a:pt x="41759" y="8338"/>
                </a:lnTo>
                <a:lnTo>
                  <a:pt x="41241" y="8448"/>
                </a:lnTo>
                <a:lnTo>
                  <a:pt x="40705" y="8541"/>
                </a:lnTo>
                <a:lnTo>
                  <a:pt x="40169" y="8615"/>
                </a:lnTo>
                <a:lnTo>
                  <a:pt x="39633" y="8670"/>
                </a:lnTo>
                <a:lnTo>
                  <a:pt x="39097" y="8726"/>
                </a:lnTo>
                <a:lnTo>
                  <a:pt x="38561" y="8744"/>
                </a:lnTo>
                <a:lnTo>
                  <a:pt x="37507" y="8744"/>
                </a:lnTo>
                <a:lnTo>
                  <a:pt x="36989" y="8726"/>
                </a:lnTo>
                <a:lnTo>
                  <a:pt x="36490" y="8689"/>
                </a:lnTo>
                <a:lnTo>
                  <a:pt x="35991" y="8633"/>
                </a:lnTo>
                <a:lnTo>
                  <a:pt x="33902" y="8356"/>
                </a:lnTo>
                <a:lnTo>
                  <a:pt x="31037" y="7986"/>
                </a:lnTo>
                <a:lnTo>
                  <a:pt x="29540" y="7820"/>
                </a:lnTo>
                <a:lnTo>
                  <a:pt x="28135" y="7672"/>
                </a:lnTo>
                <a:lnTo>
                  <a:pt x="26952" y="7561"/>
                </a:lnTo>
                <a:lnTo>
                  <a:pt x="26453" y="7524"/>
                </a:lnTo>
                <a:lnTo>
                  <a:pt x="26009" y="7524"/>
                </a:lnTo>
                <a:lnTo>
                  <a:pt x="25510" y="7543"/>
                </a:lnTo>
                <a:lnTo>
                  <a:pt x="24937" y="7561"/>
                </a:lnTo>
                <a:lnTo>
                  <a:pt x="24290" y="7617"/>
                </a:lnTo>
                <a:lnTo>
                  <a:pt x="23606" y="7691"/>
                </a:lnTo>
                <a:lnTo>
                  <a:pt x="22848" y="7783"/>
                </a:lnTo>
                <a:lnTo>
                  <a:pt x="22035" y="7912"/>
                </a:lnTo>
                <a:lnTo>
                  <a:pt x="21185" y="8079"/>
                </a:lnTo>
                <a:lnTo>
                  <a:pt x="20297" y="8264"/>
                </a:lnTo>
                <a:lnTo>
                  <a:pt x="19373" y="8504"/>
                </a:lnTo>
                <a:lnTo>
                  <a:pt x="18412" y="8763"/>
                </a:lnTo>
                <a:lnTo>
                  <a:pt x="17432" y="9077"/>
                </a:lnTo>
                <a:lnTo>
                  <a:pt x="16434" y="9410"/>
                </a:lnTo>
                <a:lnTo>
                  <a:pt x="15417" y="9816"/>
                </a:lnTo>
                <a:lnTo>
                  <a:pt x="14382" y="10260"/>
                </a:lnTo>
                <a:lnTo>
                  <a:pt x="13864" y="10500"/>
                </a:lnTo>
                <a:lnTo>
                  <a:pt x="13347" y="10741"/>
                </a:lnTo>
                <a:lnTo>
                  <a:pt x="12829" y="11018"/>
                </a:lnTo>
                <a:lnTo>
                  <a:pt x="12330" y="11295"/>
                </a:lnTo>
                <a:lnTo>
                  <a:pt x="11813" y="11591"/>
                </a:lnTo>
                <a:lnTo>
                  <a:pt x="11295" y="11887"/>
                </a:lnTo>
                <a:lnTo>
                  <a:pt x="10777" y="12219"/>
                </a:lnTo>
                <a:lnTo>
                  <a:pt x="10278" y="12552"/>
                </a:lnTo>
                <a:lnTo>
                  <a:pt x="9779" y="12903"/>
                </a:lnTo>
                <a:lnTo>
                  <a:pt x="9280" y="13273"/>
                </a:lnTo>
                <a:lnTo>
                  <a:pt x="8781" y="13643"/>
                </a:lnTo>
                <a:lnTo>
                  <a:pt x="8300" y="14050"/>
                </a:lnTo>
                <a:lnTo>
                  <a:pt x="7820" y="14456"/>
                </a:lnTo>
                <a:lnTo>
                  <a:pt x="7339" y="14881"/>
                </a:lnTo>
                <a:lnTo>
                  <a:pt x="6877" y="15344"/>
                </a:lnTo>
                <a:lnTo>
                  <a:pt x="6415" y="15806"/>
                </a:lnTo>
                <a:lnTo>
                  <a:pt x="5971" y="16286"/>
                </a:lnTo>
                <a:lnTo>
                  <a:pt x="5528" y="16785"/>
                </a:lnTo>
                <a:lnTo>
                  <a:pt x="5102" y="17303"/>
                </a:lnTo>
                <a:lnTo>
                  <a:pt x="4696" y="17821"/>
                </a:lnTo>
                <a:lnTo>
                  <a:pt x="4289" y="18375"/>
                </a:lnTo>
                <a:lnTo>
                  <a:pt x="3882" y="18948"/>
                </a:lnTo>
                <a:lnTo>
                  <a:pt x="3513" y="19540"/>
                </a:lnTo>
                <a:lnTo>
                  <a:pt x="3143" y="20150"/>
                </a:lnTo>
                <a:lnTo>
                  <a:pt x="2792" y="20797"/>
                </a:lnTo>
                <a:lnTo>
                  <a:pt x="2440" y="21444"/>
                </a:lnTo>
                <a:lnTo>
                  <a:pt x="2126" y="22109"/>
                </a:lnTo>
                <a:lnTo>
                  <a:pt x="1812" y="22793"/>
                </a:lnTo>
                <a:lnTo>
                  <a:pt x="1516" y="23514"/>
                </a:lnTo>
                <a:lnTo>
                  <a:pt x="1257" y="24253"/>
                </a:lnTo>
                <a:lnTo>
                  <a:pt x="999" y="25011"/>
                </a:lnTo>
                <a:lnTo>
                  <a:pt x="758" y="25788"/>
                </a:lnTo>
                <a:lnTo>
                  <a:pt x="536" y="26583"/>
                </a:lnTo>
                <a:lnTo>
                  <a:pt x="352" y="27396"/>
                </a:lnTo>
                <a:lnTo>
                  <a:pt x="167" y="28246"/>
                </a:lnTo>
                <a:lnTo>
                  <a:pt x="0" y="29115"/>
                </a:lnTo>
                <a:lnTo>
                  <a:pt x="67823" y="29115"/>
                </a:lnTo>
                <a:lnTo>
                  <a:pt x="67823" y="75"/>
                </a:lnTo>
                <a:lnTo>
                  <a:pt x="66751" y="19"/>
                </a:lnTo>
                <a:lnTo>
                  <a:pt x="656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8"/>
          <p:cNvGrpSpPr/>
          <p:nvPr/>
        </p:nvGrpSpPr>
        <p:grpSpPr>
          <a:xfrm>
            <a:off x="7727425" y="259710"/>
            <a:ext cx="1045827" cy="1035871"/>
            <a:chOff x="3757075" y="4675675"/>
            <a:chExt cx="808900" cy="801200"/>
          </a:xfrm>
        </p:grpSpPr>
        <p:sp>
          <p:nvSpPr>
            <p:cNvPr id="423" name="Google Shape;423;p8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8"/>
          <p:cNvSpPr/>
          <p:nvPr/>
        </p:nvSpPr>
        <p:spPr>
          <a:xfrm>
            <a:off x="8357600" y="3277325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78850" y="3917310"/>
            <a:ext cx="1045827" cy="1035871"/>
            <a:chOff x="3757075" y="4675675"/>
            <a:chExt cx="808900" cy="801200"/>
          </a:xfrm>
        </p:grpSpPr>
        <p:sp>
          <p:nvSpPr>
            <p:cNvPr id="439" name="Google Shape;439;p8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 flipH="1">
            <a:off x="189125" y="163375"/>
            <a:ext cx="757550" cy="809223"/>
            <a:chOff x="7402113" y="2596025"/>
            <a:chExt cx="757550" cy="809223"/>
          </a:xfrm>
        </p:grpSpPr>
        <p:sp>
          <p:nvSpPr>
            <p:cNvPr id="454" name="Google Shape;454;p8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8"/>
          <p:cNvGrpSpPr/>
          <p:nvPr/>
        </p:nvGrpSpPr>
        <p:grpSpPr>
          <a:xfrm>
            <a:off x="3943916" y="4278299"/>
            <a:ext cx="1256167" cy="865198"/>
            <a:chOff x="9429615" y="3446049"/>
            <a:chExt cx="1256167" cy="865198"/>
          </a:xfrm>
        </p:grpSpPr>
        <p:sp>
          <p:nvSpPr>
            <p:cNvPr id="499" name="Google Shape;499;p8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extrusionOk="0">
                  <a:moveTo>
                    <a:pt x="2921" y="1"/>
                  </a:move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9790264" y="3819913"/>
              <a:ext cx="490363" cy="114602"/>
            </a:xfrm>
            <a:custGeom>
              <a:avLst/>
              <a:gdLst/>
              <a:ahLst/>
              <a:cxnLst/>
              <a:rect l="l" t="t" r="r" b="b"/>
              <a:pathLst>
                <a:path w="9576" h="2238" fill="none" extrusionOk="0">
                  <a:moveTo>
                    <a:pt x="9576" y="167"/>
                  </a:move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lnTo>
                    <a:pt x="4788" y="1"/>
                  </a:lnTo>
                  <a:lnTo>
                    <a:pt x="4788" y="1"/>
                  </a:lnTo>
                  <a:lnTo>
                    <a:pt x="2921" y="1"/>
                  </a:ln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9803526" y="3919306"/>
              <a:ext cx="464810" cy="11419"/>
            </a:xfrm>
            <a:custGeom>
              <a:avLst/>
              <a:gdLst/>
              <a:ahLst/>
              <a:cxnLst/>
              <a:rect l="l" t="t" r="r" b="b"/>
              <a:pathLst>
                <a:path w="9077" h="223" extrusionOk="0">
                  <a:moveTo>
                    <a:pt x="998" y="1"/>
                  </a:moveTo>
                  <a:lnTo>
                    <a:pt x="998" y="130"/>
                  </a:lnTo>
                  <a:lnTo>
                    <a:pt x="296" y="93"/>
                  </a:lnTo>
                  <a:lnTo>
                    <a:pt x="296" y="38"/>
                  </a:lnTo>
                  <a:lnTo>
                    <a:pt x="74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93" y="130"/>
                  </a:lnTo>
                  <a:lnTo>
                    <a:pt x="351" y="167"/>
                  </a:lnTo>
                  <a:lnTo>
                    <a:pt x="1331" y="204"/>
                  </a:lnTo>
                  <a:lnTo>
                    <a:pt x="2773" y="223"/>
                  </a:lnTo>
                  <a:lnTo>
                    <a:pt x="6304" y="223"/>
                  </a:lnTo>
                  <a:lnTo>
                    <a:pt x="7746" y="204"/>
                  </a:lnTo>
                  <a:lnTo>
                    <a:pt x="8707" y="167"/>
                  </a:lnTo>
                  <a:lnTo>
                    <a:pt x="8984" y="130"/>
                  </a:lnTo>
                  <a:lnTo>
                    <a:pt x="9039" y="112"/>
                  </a:lnTo>
                  <a:lnTo>
                    <a:pt x="9076" y="93"/>
                  </a:lnTo>
                  <a:lnTo>
                    <a:pt x="9058" y="93"/>
                  </a:lnTo>
                  <a:lnTo>
                    <a:pt x="9003" y="75"/>
                  </a:lnTo>
                  <a:lnTo>
                    <a:pt x="8818" y="56"/>
                  </a:lnTo>
                  <a:lnTo>
                    <a:pt x="8152" y="1"/>
                  </a:lnTo>
                  <a:lnTo>
                    <a:pt x="8208" y="75"/>
                  </a:lnTo>
                  <a:lnTo>
                    <a:pt x="7394" y="112"/>
                  </a:lnTo>
                  <a:lnTo>
                    <a:pt x="6525" y="130"/>
                  </a:lnTo>
                  <a:lnTo>
                    <a:pt x="5620" y="149"/>
                  </a:lnTo>
                  <a:lnTo>
                    <a:pt x="4677" y="167"/>
                  </a:lnTo>
                  <a:lnTo>
                    <a:pt x="3346" y="149"/>
                  </a:lnTo>
                  <a:lnTo>
                    <a:pt x="2071" y="112"/>
                  </a:lnTo>
                  <a:lnTo>
                    <a:pt x="2071" y="167"/>
                  </a:lnTo>
                  <a:lnTo>
                    <a:pt x="1368" y="130"/>
                  </a:lnTo>
                  <a:lnTo>
                    <a:pt x="1368" y="93"/>
                  </a:lnTo>
                  <a:lnTo>
                    <a:pt x="1054" y="7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9870709" y="3446049"/>
              <a:ext cx="154339" cy="181787"/>
            </a:xfrm>
            <a:custGeom>
              <a:avLst/>
              <a:gdLst/>
              <a:ahLst/>
              <a:cxnLst/>
              <a:rect l="l" t="t" r="r" b="b"/>
              <a:pathLst>
                <a:path w="3014" h="3550" extrusionOk="0">
                  <a:moveTo>
                    <a:pt x="1" y="0"/>
                  </a:moveTo>
                  <a:lnTo>
                    <a:pt x="38" y="222"/>
                  </a:lnTo>
                  <a:lnTo>
                    <a:pt x="112" y="444"/>
                  </a:lnTo>
                  <a:lnTo>
                    <a:pt x="185" y="666"/>
                  </a:lnTo>
                  <a:lnTo>
                    <a:pt x="278" y="906"/>
                  </a:lnTo>
                  <a:lnTo>
                    <a:pt x="389" y="1128"/>
                  </a:lnTo>
                  <a:lnTo>
                    <a:pt x="537" y="1368"/>
                  </a:lnTo>
                  <a:lnTo>
                    <a:pt x="703" y="1590"/>
                  </a:lnTo>
                  <a:lnTo>
                    <a:pt x="869" y="1830"/>
                  </a:lnTo>
                  <a:lnTo>
                    <a:pt x="1054" y="2033"/>
                  </a:lnTo>
                  <a:lnTo>
                    <a:pt x="1258" y="2237"/>
                  </a:lnTo>
                  <a:lnTo>
                    <a:pt x="1498" y="2422"/>
                  </a:lnTo>
                  <a:lnTo>
                    <a:pt x="1738" y="2625"/>
                  </a:lnTo>
                  <a:lnTo>
                    <a:pt x="2274" y="3050"/>
                  </a:lnTo>
                  <a:lnTo>
                    <a:pt x="2570" y="3290"/>
                  </a:lnTo>
                  <a:lnTo>
                    <a:pt x="2866" y="3549"/>
                  </a:lnTo>
                  <a:lnTo>
                    <a:pt x="2958" y="3124"/>
                  </a:lnTo>
                  <a:lnTo>
                    <a:pt x="3014" y="2736"/>
                  </a:lnTo>
                  <a:lnTo>
                    <a:pt x="3014" y="2366"/>
                  </a:lnTo>
                  <a:lnTo>
                    <a:pt x="2977" y="2033"/>
                  </a:lnTo>
                  <a:lnTo>
                    <a:pt x="2921" y="1738"/>
                  </a:lnTo>
                  <a:lnTo>
                    <a:pt x="2810" y="1460"/>
                  </a:lnTo>
                  <a:lnTo>
                    <a:pt x="2663" y="1202"/>
                  </a:lnTo>
                  <a:lnTo>
                    <a:pt x="2496" y="980"/>
                  </a:lnTo>
                  <a:lnTo>
                    <a:pt x="2293" y="776"/>
                  </a:lnTo>
                  <a:lnTo>
                    <a:pt x="2053" y="610"/>
                  </a:lnTo>
                  <a:lnTo>
                    <a:pt x="1775" y="444"/>
                  </a:lnTo>
                  <a:lnTo>
                    <a:pt x="1479" y="314"/>
                  </a:lnTo>
                  <a:lnTo>
                    <a:pt x="1147" y="203"/>
                  </a:lnTo>
                  <a:lnTo>
                    <a:pt x="796" y="111"/>
                  </a:lnTo>
                  <a:lnTo>
                    <a:pt x="40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9909524" y="3474418"/>
              <a:ext cx="120286" cy="430757"/>
            </a:xfrm>
            <a:custGeom>
              <a:avLst/>
              <a:gdLst/>
              <a:ahLst/>
              <a:cxnLst/>
              <a:rect l="l" t="t" r="r" b="b"/>
              <a:pathLst>
                <a:path w="2349" h="8412" extrusionOk="0">
                  <a:moveTo>
                    <a:pt x="1" y="1"/>
                  </a:moveTo>
                  <a:lnTo>
                    <a:pt x="315" y="333"/>
                  </a:lnTo>
                  <a:lnTo>
                    <a:pt x="629" y="666"/>
                  </a:lnTo>
                  <a:lnTo>
                    <a:pt x="943" y="1017"/>
                  </a:lnTo>
                  <a:lnTo>
                    <a:pt x="1221" y="1387"/>
                  </a:lnTo>
                  <a:lnTo>
                    <a:pt x="1461" y="1775"/>
                  </a:lnTo>
                  <a:lnTo>
                    <a:pt x="1701" y="2163"/>
                  </a:lnTo>
                  <a:lnTo>
                    <a:pt x="1905" y="2552"/>
                  </a:lnTo>
                  <a:lnTo>
                    <a:pt x="1997" y="2773"/>
                  </a:lnTo>
                  <a:lnTo>
                    <a:pt x="2034" y="2884"/>
                  </a:lnTo>
                  <a:lnTo>
                    <a:pt x="2052" y="3014"/>
                  </a:lnTo>
                  <a:lnTo>
                    <a:pt x="2089" y="3346"/>
                  </a:lnTo>
                  <a:lnTo>
                    <a:pt x="2126" y="3753"/>
                  </a:lnTo>
                  <a:lnTo>
                    <a:pt x="2145" y="4603"/>
                  </a:lnTo>
                  <a:lnTo>
                    <a:pt x="2145" y="5103"/>
                  </a:lnTo>
                  <a:lnTo>
                    <a:pt x="2108" y="5583"/>
                  </a:lnTo>
                  <a:lnTo>
                    <a:pt x="2034" y="6526"/>
                  </a:lnTo>
                  <a:lnTo>
                    <a:pt x="1960" y="7450"/>
                  </a:lnTo>
                  <a:lnTo>
                    <a:pt x="1923" y="7931"/>
                  </a:lnTo>
                  <a:lnTo>
                    <a:pt x="1923" y="8411"/>
                  </a:lnTo>
                  <a:lnTo>
                    <a:pt x="2348" y="8411"/>
                  </a:lnTo>
                  <a:lnTo>
                    <a:pt x="2293" y="7709"/>
                  </a:lnTo>
                  <a:lnTo>
                    <a:pt x="2256" y="7062"/>
                  </a:lnTo>
                  <a:lnTo>
                    <a:pt x="2237" y="6766"/>
                  </a:lnTo>
                  <a:lnTo>
                    <a:pt x="2256" y="6489"/>
                  </a:lnTo>
                  <a:lnTo>
                    <a:pt x="2293" y="5879"/>
                  </a:lnTo>
                  <a:lnTo>
                    <a:pt x="2311" y="5140"/>
                  </a:lnTo>
                  <a:lnTo>
                    <a:pt x="2293" y="4419"/>
                  </a:lnTo>
                  <a:lnTo>
                    <a:pt x="2274" y="4123"/>
                  </a:lnTo>
                  <a:lnTo>
                    <a:pt x="2256" y="3901"/>
                  </a:lnTo>
                  <a:lnTo>
                    <a:pt x="2237" y="3550"/>
                  </a:lnTo>
                  <a:lnTo>
                    <a:pt x="2200" y="3236"/>
                  </a:lnTo>
                  <a:lnTo>
                    <a:pt x="2145" y="2940"/>
                  </a:lnTo>
                  <a:lnTo>
                    <a:pt x="2145" y="2884"/>
                  </a:lnTo>
                  <a:lnTo>
                    <a:pt x="2089" y="2736"/>
                  </a:lnTo>
                  <a:lnTo>
                    <a:pt x="1997" y="2478"/>
                  </a:lnTo>
                  <a:lnTo>
                    <a:pt x="1812" y="2108"/>
                  </a:lnTo>
                  <a:lnTo>
                    <a:pt x="1590" y="1701"/>
                  </a:lnTo>
                  <a:lnTo>
                    <a:pt x="1461" y="1498"/>
                  </a:lnTo>
                  <a:lnTo>
                    <a:pt x="1331" y="1313"/>
                  </a:lnTo>
                  <a:lnTo>
                    <a:pt x="1036" y="943"/>
                  </a:lnTo>
                  <a:lnTo>
                    <a:pt x="721" y="592"/>
                  </a:lnTo>
                  <a:lnTo>
                    <a:pt x="555" y="426"/>
                  </a:lnTo>
                  <a:lnTo>
                    <a:pt x="389" y="278"/>
                  </a:lnTo>
                  <a:lnTo>
                    <a:pt x="204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9988075" y="3605047"/>
              <a:ext cx="196022" cy="109840"/>
            </a:xfrm>
            <a:custGeom>
              <a:avLst/>
              <a:gdLst/>
              <a:ahLst/>
              <a:cxnLst/>
              <a:rect l="l" t="t" r="r" b="b"/>
              <a:pathLst>
                <a:path w="3828" h="2145" extrusionOk="0">
                  <a:moveTo>
                    <a:pt x="1757" y="1"/>
                  </a:moveTo>
                  <a:lnTo>
                    <a:pt x="1609" y="19"/>
                  </a:lnTo>
                  <a:lnTo>
                    <a:pt x="1461" y="38"/>
                  </a:lnTo>
                  <a:lnTo>
                    <a:pt x="1350" y="75"/>
                  </a:lnTo>
                  <a:lnTo>
                    <a:pt x="1239" y="130"/>
                  </a:lnTo>
                  <a:lnTo>
                    <a:pt x="1128" y="185"/>
                  </a:lnTo>
                  <a:lnTo>
                    <a:pt x="1036" y="259"/>
                  </a:lnTo>
                  <a:lnTo>
                    <a:pt x="888" y="407"/>
                  </a:lnTo>
                  <a:lnTo>
                    <a:pt x="796" y="574"/>
                  </a:lnTo>
                  <a:lnTo>
                    <a:pt x="722" y="703"/>
                  </a:lnTo>
                  <a:lnTo>
                    <a:pt x="666" y="832"/>
                  </a:lnTo>
                  <a:lnTo>
                    <a:pt x="500" y="888"/>
                  </a:lnTo>
                  <a:lnTo>
                    <a:pt x="352" y="962"/>
                  </a:lnTo>
                  <a:lnTo>
                    <a:pt x="186" y="1036"/>
                  </a:lnTo>
                  <a:lnTo>
                    <a:pt x="56" y="1128"/>
                  </a:lnTo>
                  <a:lnTo>
                    <a:pt x="19" y="1184"/>
                  </a:lnTo>
                  <a:lnTo>
                    <a:pt x="1" y="1221"/>
                  </a:lnTo>
                  <a:lnTo>
                    <a:pt x="1" y="1276"/>
                  </a:lnTo>
                  <a:lnTo>
                    <a:pt x="38" y="1313"/>
                  </a:lnTo>
                  <a:lnTo>
                    <a:pt x="112" y="1350"/>
                  </a:lnTo>
                  <a:lnTo>
                    <a:pt x="204" y="1387"/>
                  </a:lnTo>
                  <a:lnTo>
                    <a:pt x="537" y="1442"/>
                  </a:lnTo>
                  <a:lnTo>
                    <a:pt x="981" y="1516"/>
                  </a:lnTo>
                  <a:lnTo>
                    <a:pt x="2108" y="1683"/>
                  </a:lnTo>
                  <a:lnTo>
                    <a:pt x="2663" y="1794"/>
                  </a:lnTo>
                  <a:lnTo>
                    <a:pt x="3180" y="1905"/>
                  </a:lnTo>
                  <a:lnTo>
                    <a:pt x="3384" y="1960"/>
                  </a:lnTo>
                  <a:lnTo>
                    <a:pt x="3568" y="2016"/>
                  </a:lnTo>
                  <a:lnTo>
                    <a:pt x="3716" y="2089"/>
                  </a:lnTo>
                  <a:lnTo>
                    <a:pt x="3827" y="2145"/>
                  </a:lnTo>
                  <a:lnTo>
                    <a:pt x="3827" y="2145"/>
                  </a:lnTo>
                  <a:lnTo>
                    <a:pt x="3790" y="2052"/>
                  </a:lnTo>
                  <a:lnTo>
                    <a:pt x="3698" y="1812"/>
                  </a:lnTo>
                  <a:lnTo>
                    <a:pt x="3550" y="1461"/>
                  </a:lnTo>
                  <a:lnTo>
                    <a:pt x="3458" y="1276"/>
                  </a:lnTo>
                  <a:lnTo>
                    <a:pt x="3347" y="1073"/>
                  </a:lnTo>
                  <a:lnTo>
                    <a:pt x="3199" y="869"/>
                  </a:lnTo>
                  <a:lnTo>
                    <a:pt x="3051" y="685"/>
                  </a:lnTo>
                  <a:lnTo>
                    <a:pt x="2885" y="500"/>
                  </a:lnTo>
                  <a:lnTo>
                    <a:pt x="2700" y="333"/>
                  </a:lnTo>
                  <a:lnTo>
                    <a:pt x="2496" y="204"/>
                  </a:lnTo>
                  <a:lnTo>
                    <a:pt x="2275" y="93"/>
                  </a:lnTo>
                  <a:lnTo>
                    <a:pt x="2145" y="56"/>
                  </a:lnTo>
                  <a:lnTo>
                    <a:pt x="2016" y="19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10160385" y="3662809"/>
              <a:ext cx="20841" cy="44551"/>
            </a:xfrm>
            <a:custGeom>
              <a:avLst/>
              <a:gdLst/>
              <a:ahLst/>
              <a:cxnLst/>
              <a:rect l="l" t="t" r="r" b="b"/>
              <a:pathLst>
                <a:path w="407" h="870" extrusionOk="0">
                  <a:moveTo>
                    <a:pt x="0" y="0"/>
                  </a:moveTo>
                  <a:lnTo>
                    <a:pt x="148" y="259"/>
                  </a:lnTo>
                  <a:lnTo>
                    <a:pt x="259" y="499"/>
                  </a:lnTo>
                  <a:lnTo>
                    <a:pt x="407" y="869"/>
                  </a:lnTo>
                  <a:lnTo>
                    <a:pt x="259" y="481"/>
                  </a:lnTo>
                  <a:lnTo>
                    <a:pt x="14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0141439" y="3637257"/>
              <a:ext cx="42656" cy="77631"/>
            </a:xfrm>
            <a:custGeom>
              <a:avLst/>
              <a:gdLst/>
              <a:ahLst/>
              <a:cxnLst/>
              <a:rect l="l" t="t" r="r" b="b"/>
              <a:pathLst>
                <a:path w="833" h="15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" y="240"/>
                  </a:lnTo>
                  <a:lnTo>
                    <a:pt x="370" y="499"/>
                  </a:lnTo>
                  <a:lnTo>
                    <a:pt x="518" y="740"/>
                  </a:lnTo>
                  <a:lnTo>
                    <a:pt x="629" y="980"/>
                  </a:lnTo>
                  <a:lnTo>
                    <a:pt x="777" y="1368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777" y="1368"/>
                  </a:lnTo>
                  <a:lnTo>
                    <a:pt x="629" y="998"/>
                  </a:lnTo>
                  <a:lnTo>
                    <a:pt x="518" y="758"/>
                  </a:lnTo>
                  <a:lnTo>
                    <a:pt x="370" y="499"/>
                  </a:lnTo>
                  <a:lnTo>
                    <a:pt x="20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0138571" y="3633467"/>
              <a:ext cx="2919" cy="3841"/>
            </a:xfrm>
            <a:custGeom>
              <a:avLst/>
              <a:gdLst/>
              <a:ahLst/>
              <a:cxnLst/>
              <a:rect l="l" t="t" r="r" b="b"/>
              <a:pathLst>
                <a:path w="57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0138571" y="363346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10030679" y="36296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10082756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0030679" y="3605047"/>
              <a:ext cx="43578" cy="24682"/>
            </a:xfrm>
            <a:custGeom>
              <a:avLst/>
              <a:gdLst/>
              <a:ahLst/>
              <a:cxnLst/>
              <a:rect l="l" t="t" r="r" b="b"/>
              <a:pathLst>
                <a:path w="851" h="482" fill="none" extrusionOk="0">
                  <a:moveTo>
                    <a:pt x="851" y="1"/>
                  </a:moveTo>
                  <a:lnTo>
                    <a:pt x="851" y="1"/>
                  </a:lnTo>
                  <a:lnTo>
                    <a:pt x="703" y="19"/>
                  </a:lnTo>
                  <a:lnTo>
                    <a:pt x="574" y="56"/>
                  </a:lnTo>
                  <a:lnTo>
                    <a:pt x="444" y="112"/>
                  </a:lnTo>
                  <a:lnTo>
                    <a:pt x="333" y="167"/>
                  </a:lnTo>
                  <a:lnTo>
                    <a:pt x="241" y="241"/>
                  </a:lnTo>
                  <a:lnTo>
                    <a:pt x="149" y="315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49" y="315"/>
                  </a:lnTo>
                  <a:lnTo>
                    <a:pt x="241" y="241"/>
                  </a:lnTo>
                  <a:lnTo>
                    <a:pt x="333" y="167"/>
                  </a:lnTo>
                  <a:lnTo>
                    <a:pt x="444" y="112"/>
                  </a:lnTo>
                  <a:lnTo>
                    <a:pt x="574" y="56"/>
                  </a:lnTo>
                  <a:lnTo>
                    <a:pt x="703" y="19"/>
                  </a:lnTo>
                  <a:lnTo>
                    <a:pt x="8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10075178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0078967" y="3605047"/>
              <a:ext cx="2868" cy="51"/>
            </a:xfrm>
            <a:custGeom>
              <a:avLst/>
              <a:gdLst/>
              <a:ahLst/>
              <a:cxnLst/>
              <a:rect l="l" t="t" r="r" b="b"/>
              <a:pathLst>
                <a:path w="5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0077072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extrusionOk="0">
                  <a:moveTo>
                    <a:pt x="1017" y="1"/>
                  </a:move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fill="none" extrusionOk="0">
                  <a:moveTo>
                    <a:pt x="1091" y="1"/>
                  </a:move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17" y="1"/>
                  </a:lnTo>
                  <a:lnTo>
                    <a:pt x="1017" y="1"/>
                  </a:ln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65" y="1"/>
                  </a:lnTo>
                  <a:lnTo>
                    <a:pt x="1165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091" y="1"/>
                  </a:lnTo>
                  <a:lnTo>
                    <a:pt x="109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0018389" y="3638178"/>
              <a:ext cx="135393" cy="46445"/>
            </a:xfrm>
            <a:custGeom>
              <a:avLst/>
              <a:gdLst/>
              <a:ahLst/>
              <a:cxnLst/>
              <a:rect l="l" t="t" r="r" b="b"/>
              <a:pathLst>
                <a:path w="2644" h="907" extrusionOk="0">
                  <a:moveTo>
                    <a:pt x="536" y="1"/>
                  </a:moveTo>
                  <a:lnTo>
                    <a:pt x="352" y="38"/>
                  </a:lnTo>
                  <a:lnTo>
                    <a:pt x="167" y="93"/>
                  </a:lnTo>
                  <a:lnTo>
                    <a:pt x="0" y="148"/>
                  </a:lnTo>
                  <a:lnTo>
                    <a:pt x="0" y="167"/>
                  </a:lnTo>
                  <a:lnTo>
                    <a:pt x="0" y="185"/>
                  </a:lnTo>
                  <a:lnTo>
                    <a:pt x="19" y="185"/>
                  </a:lnTo>
                  <a:lnTo>
                    <a:pt x="185" y="148"/>
                  </a:lnTo>
                  <a:lnTo>
                    <a:pt x="370" y="112"/>
                  </a:lnTo>
                  <a:lnTo>
                    <a:pt x="536" y="93"/>
                  </a:lnTo>
                  <a:lnTo>
                    <a:pt x="888" y="93"/>
                  </a:lnTo>
                  <a:lnTo>
                    <a:pt x="1054" y="130"/>
                  </a:lnTo>
                  <a:lnTo>
                    <a:pt x="1220" y="167"/>
                  </a:lnTo>
                  <a:lnTo>
                    <a:pt x="1405" y="204"/>
                  </a:lnTo>
                  <a:lnTo>
                    <a:pt x="1553" y="259"/>
                  </a:lnTo>
                  <a:lnTo>
                    <a:pt x="1719" y="333"/>
                  </a:lnTo>
                  <a:lnTo>
                    <a:pt x="2034" y="500"/>
                  </a:lnTo>
                  <a:lnTo>
                    <a:pt x="2329" y="685"/>
                  </a:lnTo>
                  <a:lnTo>
                    <a:pt x="2607" y="906"/>
                  </a:lnTo>
                  <a:lnTo>
                    <a:pt x="2644" y="906"/>
                  </a:lnTo>
                  <a:lnTo>
                    <a:pt x="2644" y="888"/>
                  </a:lnTo>
                  <a:lnTo>
                    <a:pt x="2644" y="869"/>
                  </a:lnTo>
                  <a:lnTo>
                    <a:pt x="2385" y="629"/>
                  </a:lnTo>
                  <a:lnTo>
                    <a:pt x="2089" y="407"/>
                  </a:lnTo>
                  <a:lnTo>
                    <a:pt x="1923" y="315"/>
                  </a:lnTo>
                  <a:lnTo>
                    <a:pt x="1775" y="241"/>
                  </a:lnTo>
                  <a:lnTo>
                    <a:pt x="1609" y="167"/>
                  </a:lnTo>
                  <a:lnTo>
                    <a:pt x="1424" y="93"/>
                  </a:lnTo>
                  <a:lnTo>
                    <a:pt x="1257" y="56"/>
                  </a:lnTo>
                  <a:lnTo>
                    <a:pt x="1072" y="1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extrusionOk="0">
                  <a:moveTo>
                    <a:pt x="3642" y="0"/>
                  </a:move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fill="none" extrusionOk="0">
                  <a:moveTo>
                    <a:pt x="7155" y="1498"/>
                  </a:move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B3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fill="none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9857447" y="3909833"/>
              <a:ext cx="16182" cy="14287"/>
            </a:xfrm>
            <a:custGeom>
              <a:avLst/>
              <a:gdLst/>
              <a:ahLst/>
              <a:cxnLst/>
              <a:rect l="l" t="t" r="r" b="b"/>
              <a:pathLst>
                <a:path w="316" h="279" fill="none" extrusionOk="0">
                  <a:moveTo>
                    <a:pt x="315" y="1"/>
                  </a:moveTo>
                  <a:lnTo>
                    <a:pt x="315" y="1"/>
                  </a:lnTo>
                  <a:lnTo>
                    <a:pt x="93" y="18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315" y="278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0" y="1"/>
                  </a:moveTo>
                  <a:lnTo>
                    <a:pt x="0" y="7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DB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fill="none" extrusionOk="0">
                  <a:moveTo>
                    <a:pt x="0" y="1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fill="none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70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9873577" y="3906044"/>
              <a:ext cx="35999" cy="18998"/>
            </a:xfrm>
            <a:custGeom>
              <a:avLst/>
              <a:gdLst/>
              <a:ahLst/>
              <a:cxnLst/>
              <a:rect l="l" t="t" r="r" b="b"/>
              <a:pathLst>
                <a:path w="703" h="371" fill="none" extrusionOk="0">
                  <a:moveTo>
                    <a:pt x="93" y="1"/>
                  </a:moveTo>
                  <a:lnTo>
                    <a:pt x="93" y="1"/>
                  </a:lnTo>
                  <a:lnTo>
                    <a:pt x="0" y="75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703" y="371"/>
                  </a:lnTo>
                  <a:lnTo>
                    <a:pt x="703" y="19"/>
                  </a:lnTo>
                  <a:lnTo>
                    <a:pt x="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fill="none" extrusionOk="0">
                  <a:moveTo>
                    <a:pt x="19835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9429615" y="4292249"/>
              <a:ext cx="1015752" cy="18998"/>
            </a:xfrm>
            <a:custGeom>
              <a:avLst/>
              <a:gdLst/>
              <a:ahLst/>
              <a:cxnLst/>
              <a:rect l="l" t="t" r="r" b="b"/>
              <a:pathLst>
                <a:path w="19836" h="371" extrusionOk="0">
                  <a:moveTo>
                    <a:pt x="0" y="1"/>
                  </a:moveTo>
                  <a:lnTo>
                    <a:pt x="0" y="371"/>
                  </a:lnTo>
                  <a:lnTo>
                    <a:pt x="19835" y="371"/>
                  </a:lnTo>
                  <a:lnTo>
                    <a:pt x="198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9429615" y="4141751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37" y="1"/>
                  </a:moveTo>
                  <a:lnTo>
                    <a:pt x="56" y="38"/>
                  </a:lnTo>
                  <a:lnTo>
                    <a:pt x="111" y="130"/>
                  </a:lnTo>
                  <a:lnTo>
                    <a:pt x="148" y="278"/>
                  </a:lnTo>
                  <a:lnTo>
                    <a:pt x="185" y="463"/>
                  </a:lnTo>
                  <a:lnTo>
                    <a:pt x="241" y="925"/>
                  </a:lnTo>
                  <a:lnTo>
                    <a:pt x="259" y="1461"/>
                  </a:lnTo>
                  <a:lnTo>
                    <a:pt x="241" y="2016"/>
                  </a:lnTo>
                  <a:lnTo>
                    <a:pt x="185" y="2478"/>
                  </a:lnTo>
                  <a:lnTo>
                    <a:pt x="148" y="2663"/>
                  </a:lnTo>
                  <a:lnTo>
                    <a:pt x="111" y="2811"/>
                  </a:lnTo>
                  <a:lnTo>
                    <a:pt x="56" y="2903"/>
                  </a:lnTo>
                  <a:lnTo>
                    <a:pt x="37" y="2922"/>
                  </a:lnTo>
                  <a:lnTo>
                    <a:pt x="0" y="2940"/>
                  </a:lnTo>
                  <a:lnTo>
                    <a:pt x="19835" y="2940"/>
                  </a:lnTo>
                  <a:lnTo>
                    <a:pt x="19798" y="2922"/>
                  </a:lnTo>
                  <a:lnTo>
                    <a:pt x="19761" y="2903"/>
                  </a:lnTo>
                  <a:lnTo>
                    <a:pt x="19706" y="2811"/>
                  </a:lnTo>
                  <a:lnTo>
                    <a:pt x="19669" y="2663"/>
                  </a:lnTo>
                  <a:lnTo>
                    <a:pt x="19613" y="2478"/>
                  </a:lnTo>
                  <a:lnTo>
                    <a:pt x="19595" y="2256"/>
                  </a:lnTo>
                  <a:lnTo>
                    <a:pt x="19576" y="2016"/>
                  </a:lnTo>
                  <a:lnTo>
                    <a:pt x="19558" y="1461"/>
                  </a:lnTo>
                  <a:lnTo>
                    <a:pt x="19576" y="925"/>
                  </a:lnTo>
                  <a:lnTo>
                    <a:pt x="19595" y="685"/>
                  </a:lnTo>
                  <a:lnTo>
                    <a:pt x="19613" y="463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1" y="38"/>
                  </a:lnTo>
                  <a:lnTo>
                    <a:pt x="19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9441905" y="4181539"/>
              <a:ext cx="233865" cy="4762"/>
            </a:xfrm>
            <a:custGeom>
              <a:avLst/>
              <a:gdLst/>
              <a:ahLst/>
              <a:cxnLst/>
              <a:rect l="l" t="t" r="r" b="b"/>
              <a:pathLst>
                <a:path w="4567" h="93" extrusionOk="0">
                  <a:moveTo>
                    <a:pt x="1" y="0"/>
                  </a:moveTo>
                  <a:lnTo>
                    <a:pt x="1" y="93"/>
                  </a:lnTo>
                  <a:lnTo>
                    <a:pt x="4567" y="93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0107335" y="4214670"/>
              <a:ext cx="323785" cy="4762"/>
            </a:xfrm>
            <a:custGeom>
              <a:avLst/>
              <a:gdLst/>
              <a:ahLst/>
              <a:cxnLst/>
              <a:rect l="l" t="t" r="r" b="b"/>
              <a:pathLst>
                <a:path w="6323" h="93" extrusionOk="0">
                  <a:moveTo>
                    <a:pt x="1" y="0"/>
                  </a:moveTo>
                  <a:lnTo>
                    <a:pt x="1" y="93"/>
                  </a:lnTo>
                  <a:lnTo>
                    <a:pt x="6323" y="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9690872" y="4260091"/>
              <a:ext cx="480890" cy="4762"/>
            </a:xfrm>
            <a:custGeom>
              <a:avLst/>
              <a:gdLst/>
              <a:ahLst/>
              <a:cxnLst/>
              <a:rect l="l" t="t" r="r" b="b"/>
              <a:pathLst>
                <a:path w="9391" h="93" extrusionOk="0">
                  <a:moveTo>
                    <a:pt x="37" y="0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9372" y="93"/>
                  </a:lnTo>
                  <a:lnTo>
                    <a:pt x="9391" y="56"/>
                  </a:lnTo>
                  <a:lnTo>
                    <a:pt x="9372" y="19"/>
                  </a:lnTo>
                  <a:lnTo>
                    <a:pt x="935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9573506" y="4232644"/>
              <a:ext cx="192182" cy="4762"/>
            </a:xfrm>
            <a:custGeom>
              <a:avLst/>
              <a:gdLst/>
              <a:ahLst/>
              <a:cxnLst/>
              <a:rect l="l" t="t" r="r" b="b"/>
              <a:pathLst>
                <a:path w="3753" h="93" extrusionOk="0">
                  <a:moveTo>
                    <a:pt x="0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3716" y="93"/>
                  </a:lnTo>
                  <a:lnTo>
                    <a:pt x="3734" y="74"/>
                  </a:lnTo>
                  <a:lnTo>
                    <a:pt x="3753" y="37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9910497" y="4181539"/>
              <a:ext cx="349338" cy="4762"/>
            </a:xfrm>
            <a:custGeom>
              <a:avLst/>
              <a:gdLst/>
              <a:ahLst/>
              <a:cxnLst/>
              <a:rect l="l" t="t" r="r" b="b"/>
              <a:pathLst>
                <a:path w="6822" h="93" extrusionOk="0">
                  <a:moveTo>
                    <a:pt x="55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19" y="74"/>
                  </a:lnTo>
                  <a:lnTo>
                    <a:pt x="55" y="93"/>
                  </a:lnTo>
                  <a:lnTo>
                    <a:pt x="6766" y="93"/>
                  </a:lnTo>
                  <a:lnTo>
                    <a:pt x="6803" y="74"/>
                  </a:lnTo>
                  <a:lnTo>
                    <a:pt x="6821" y="37"/>
                  </a:lnTo>
                  <a:lnTo>
                    <a:pt x="6803" y="19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1" y="0"/>
                  </a:move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" y="2939"/>
                  </a:lnTo>
                  <a:lnTo>
                    <a:pt x="19835" y="2939"/>
                  </a:lnTo>
                  <a:lnTo>
                    <a:pt x="19835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10153729" y="3953410"/>
              <a:ext cx="61603" cy="150550"/>
            </a:xfrm>
            <a:custGeom>
              <a:avLst/>
              <a:gdLst/>
              <a:ahLst/>
              <a:cxnLst/>
              <a:rect l="l" t="t" r="r" b="b"/>
              <a:pathLst>
                <a:path w="1203" h="2940" extrusionOk="0">
                  <a:moveTo>
                    <a:pt x="537" y="0"/>
                  </a:moveTo>
                  <a:lnTo>
                    <a:pt x="481" y="351"/>
                  </a:lnTo>
                  <a:lnTo>
                    <a:pt x="426" y="777"/>
                  </a:lnTo>
                  <a:lnTo>
                    <a:pt x="888" y="777"/>
                  </a:lnTo>
                  <a:lnTo>
                    <a:pt x="943" y="592"/>
                  </a:lnTo>
                  <a:lnTo>
                    <a:pt x="1017" y="388"/>
                  </a:lnTo>
                  <a:lnTo>
                    <a:pt x="1091" y="204"/>
                  </a:lnTo>
                  <a:lnTo>
                    <a:pt x="1202" y="0"/>
                  </a:lnTo>
                  <a:close/>
                  <a:moveTo>
                    <a:pt x="19" y="869"/>
                  </a:moveTo>
                  <a:lnTo>
                    <a:pt x="1" y="1239"/>
                  </a:lnTo>
                  <a:lnTo>
                    <a:pt x="1" y="1313"/>
                  </a:lnTo>
                  <a:lnTo>
                    <a:pt x="19" y="961"/>
                  </a:lnTo>
                  <a:lnTo>
                    <a:pt x="19" y="888"/>
                  </a:lnTo>
                  <a:lnTo>
                    <a:pt x="19" y="869"/>
                  </a:lnTo>
                  <a:close/>
                  <a:moveTo>
                    <a:pt x="1" y="1608"/>
                  </a:moveTo>
                  <a:lnTo>
                    <a:pt x="1" y="1664"/>
                  </a:lnTo>
                  <a:lnTo>
                    <a:pt x="19" y="1997"/>
                  </a:lnTo>
                  <a:lnTo>
                    <a:pt x="38" y="2329"/>
                  </a:lnTo>
                  <a:lnTo>
                    <a:pt x="19" y="1978"/>
                  </a:lnTo>
                  <a:lnTo>
                    <a:pt x="1" y="1608"/>
                  </a:lnTo>
                  <a:close/>
                  <a:moveTo>
                    <a:pt x="426" y="869"/>
                  </a:moveTo>
                  <a:lnTo>
                    <a:pt x="407" y="1239"/>
                  </a:lnTo>
                  <a:lnTo>
                    <a:pt x="407" y="1608"/>
                  </a:lnTo>
                  <a:lnTo>
                    <a:pt x="426" y="1978"/>
                  </a:lnTo>
                  <a:lnTo>
                    <a:pt x="444" y="2329"/>
                  </a:lnTo>
                  <a:lnTo>
                    <a:pt x="943" y="2329"/>
                  </a:lnTo>
                  <a:lnTo>
                    <a:pt x="888" y="2145"/>
                  </a:lnTo>
                  <a:lnTo>
                    <a:pt x="851" y="1960"/>
                  </a:lnTo>
                  <a:lnTo>
                    <a:pt x="814" y="1775"/>
                  </a:lnTo>
                  <a:lnTo>
                    <a:pt x="814" y="1590"/>
                  </a:lnTo>
                  <a:lnTo>
                    <a:pt x="814" y="1424"/>
                  </a:lnTo>
                  <a:lnTo>
                    <a:pt x="814" y="1239"/>
                  </a:lnTo>
                  <a:lnTo>
                    <a:pt x="833" y="1054"/>
                  </a:lnTo>
                  <a:lnTo>
                    <a:pt x="870" y="869"/>
                  </a:lnTo>
                  <a:close/>
                  <a:moveTo>
                    <a:pt x="444" y="2422"/>
                  </a:moveTo>
                  <a:lnTo>
                    <a:pt x="481" y="2662"/>
                  </a:lnTo>
                  <a:lnTo>
                    <a:pt x="518" y="2865"/>
                  </a:lnTo>
                  <a:lnTo>
                    <a:pt x="518" y="2884"/>
                  </a:lnTo>
                  <a:lnTo>
                    <a:pt x="518" y="2902"/>
                  </a:lnTo>
                  <a:lnTo>
                    <a:pt x="537" y="2902"/>
                  </a:lnTo>
                  <a:lnTo>
                    <a:pt x="537" y="2921"/>
                  </a:lnTo>
                  <a:lnTo>
                    <a:pt x="537" y="2939"/>
                  </a:lnTo>
                  <a:lnTo>
                    <a:pt x="1202" y="2939"/>
                  </a:lnTo>
                  <a:lnTo>
                    <a:pt x="1073" y="2681"/>
                  </a:lnTo>
                  <a:lnTo>
                    <a:pt x="962" y="242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10155623" y="4077383"/>
              <a:ext cx="4814" cy="26577"/>
            </a:xfrm>
            <a:custGeom>
              <a:avLst/>
              <a:gdLst/>
              <a:ahLst/>
              <a:cxnLst/>
              <a:rect l="l" t="t" r="r" b="b"/>
              <a:pathLst>
                <a:path w="94" h="5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8" y="27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38" y="27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10176464" y="4077383"/>
              <a:ext cx="38866" cy="26577"/>
            </a:xfrm>
            <a:custGeom>
              <a:avLst/>
              <a:gdLst/>
              <a:ahLst/>
              <a:cxnLst/>
              <a:rect l="l" t="t" r="r" b="b"/>
              <a:pathLst>
                <a:path w="759" h="519" fill="none" extrusionOk="0">
                  <a:moveTo>
                    <a:pt x="5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758" y="518"/>
                  </a:lnTo>
                  <a:lnTo>
                    <a:pt x="758" y="518"/>
                  </a:lnTo>
                  <a:lnTo>
                    <a:pt x="629" y="260"/>
                  </a:lnTo>
                  <a:lnTo>
                    <a:pt x="5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0153729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" y="370"/>
                  </a:lnTo>
                  <a:lnTo>
                    <a:pt x="1" y="739"/>
                  </a:lnTo>
                  <a:lnTo>
                    <a:pt x="19" y="1109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19" y="1128"/>
                  </a:lnTo>
                  <a:lnTo>
                    <a:pt x="1" y="795"/>
                  </a:lnTo>
                  <a:lnTo>
                    <a:pt x="1" y="444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0174570" y="3997910"/>
              <a:ext cx="27498" cy="74814"/>
            </a:xfrm>
            <a:custGeom>
              <a:avLst/>
              <a:gdLst/>
              <a:ahLst/>
              <a:cxnLst/>
              <a:rect l="l" t="t" r="r" b="b"/>
              <a:pathLst>
                <a:path w="537" h="1461" fill="none" extrusionOk="0">
                  <a:moveTo>
                    <a:pt x="46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536" y="1460"/>
                  </a:lnTo>
                  <a:lnTo>
                    <a:pt x="536" y="1460"/>
                  </a:lnTo>
                  <a:lnTo>
                    <a:pt x="481" y="1276"/>
                  </a:lnTo>
                  <a:lnTo>
                    <a:pt x="444" y="1091"/>
                  </a:lnTo>
                  <a:lnTo>
                    <a:pt x="407" y="906"/>
                  </a:lnTo>
                  <a:lnTo>
                    <a:pt x="407" y="721"/>
                  </a:lnTo>
                  <a:lnTo>
                    <a:pt x="407" y="555"/>
                  </a:lnTo>
                  <a:lnTo>
                    <a:pt x="407" y="370"/>
                  </a:lnTo>
                  <a:lnTo>
                    <a:pt x="426" y="185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10154702" y="3953410"/>
              <a:ext cx="5735" cy="39788"/>
            </a:xfrm>
            <a:custGeom>
              <a:avLst/>
              <a:gdLst/>
              <a:ahLst/>
              <a:cxnLst/>
              <a:rect l="l" t="t" r="r" b="b"/>
              <a:pathLst>
                <a:path w="112" h="777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56" y="35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56" y="35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10175491" y="3953410"/>
              <a:ext cx="39839" cy="39788"/>
            </a:xfrm>
            <a:custGeom>
              <a:avLst/>
              <a:gdLst/>
              <a:ahLst/>
              <a:cxnLst/>
              <a:rect l="l" t="t" r="r" b="b"/>
              <a:pathLst>
                <a:path w="778" h="777" fill="none" extrusionOk="0">
                  <a:moveTo>
                    <a:pt x="777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56" y="351"/>
                  </a:lnTo>
                  <a:lnTo>
                    <a:pt x="1" y="777"/>
                  </a:lnTo>
                  <a:lnTo>
                    <a:pt x="463" y="777"/>
                  </a:lnTo>
                  <a:lnTo>
                    <a:pt x="463" y="777"/>
                  </a:lnTo>
                  <a:lnTo>
                    <a:pt x="518" y="592"/>
                  </a:lnTo>
                  <a:lnTo>
                    <a:pt x="592" y="388"/>
                  </a:lnTo>
                  <a:lnTo>
                    <a:pt x="666" y="204"/>
                  </a:lnTo>
                  <a:lnTo>
                    <a:pt x="7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0436748" y="4072672"/>
              <a:ext cx="234838" cy="4762"/>
            </a:xfrm>
            <a:custGeom>
              <a:avLst/>
              <a:gdLst/>
              <a:ahLst/>
              <a:cxnLst/>
              <a:rect l="l" t="t" r="r" b="b"/>
              <a:pathLst>
                <a:path w="4586" h="93" extrusionOk="0">
                  <a:moveTo>
                    <a:pt x="1" y="0"/>
                  </a:moveTo>
                  <a:lnTo>
                    <a:pt x="1" y="93"/>
                  </a:lnTo>
                  <a:lnTo>
                    <a:pt x="4585" y="93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9682371" y="4039541"/>
              <a:ext cx="322812" cy="3841"/>
            </a:xfrm>
            <a:custGeom>
              <a:avLst/>
              <a:gdLst/>
              <a:ahLst/>
              <a:cxnLst/>
              <a:rect l="l" t="t" r="r" b="b"/>
              <a:pathLst>
                <a:path w="6304" h="75" extrusionOk="0">
                  <a:moveTo>
                    <a:pt x="0" y="0"/>
                  </a:moveTo>
                  <a:lnTo>
                    <a:pt x="0" y="74"/>
                  </a:lnTo>
                  <a:lnTo>
                    <a:pt x="6304" y="74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rgbClr val="F1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9940760" y="3993147"/>
              <a:ext cx="480941" cy="4814"/>
            </a:xfrm>
            <a:custGeom>
              <a:avLst/>
              <a:gdLst/>
              <a:ahLst/>
              <a:cxnLst/>
              <a:rect l="l" t="t" r="r" b="b"/>
              <a:pathLst>
                <a:path w="9392" h="94" extrusionOk="0">
                  <a:moveTo>
                    <a:pt x="38" y="1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9" y="75"/>
                  </a:lnTo>
                  <a:lnTo>
                    <a:pt x="38" y="93"/>
                  </a:lnTo>
                  <a:lnTo>
                    <a:pt x="9354" y="93"/>
                  </a:lnTo>
                  <a:lnTo>
                    <a:pt x="9391" y="75"/>
                  </a:lnTo>
                  <a:lnTo>
                    <a:pt x="9391" y="56"/>
                  </a:lnTo>
                  <a:lnTo>
                    <a:pt x="9391" y="19"/>
                  </a:lnTo>
                  <a:lnTo>
                    <a:pt x="935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0346829" y="4021567"/>
              <a:ext cx="193155" cy="4762"/>
            </a:xfrm>
            <a:custGeom>
              <a:avLst/>
              <a:gdLst/>
              <a:ahLst/>
              <a:cxnLst/>
              <a:rect l="l" t="t" r="r" b="b"/>
              <a:pathLst>
                <a:path w="3772" h="93" extrusionOk="0">
                  <a:moveTo>
                    <a:pt x="19" y="0"/>
                  </a:moveTo>
                  <a:lnTo>
                    <a:pt x="1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3716" y="93"/>
                  </a:lnTo>
                  <a:lnTo>
                    <a:pt x="3753" y="74"/>
                  </a:lnTo>
                  <a:lnTo>
                    <a:pt x="3772" y="37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9852736" y="4072672"/>
              <a:ext cx="396653" cy="4762"/>
            </a:xfrm>
            <a:custGeom>
              <a:avLst/>
              <a:gdLst/>
              <a:ahLst/>
              <a:cxnLst/>
              <a:rect l="l" t="t" r="r" b="b"/>
              <a:pathLst>
                <a:path w="7746" h="93" extrusionOk="0">
                  <a:moveTo>
                    <a:pt x="19" y="0"/>
                  </a:moveTo>
                  <a:lnTo>
                    <a:pt x="0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7709" y="93"/>
                  </a:lnTo>
                  <a:lnTo>
                    <a:pt x="7746" y="74"/>
                  </a:lnTo>
                  <a:lnTo>
                    <a:pt x="7746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extrusionOk="0">
                  <a:moveTo>
                    <a:pt x="333" y="1"/>
                  </a:move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fill="none" extrusionOk="0">
                  <a:moveTo>
                    <a:pt x="10130" y="1"/>
                  </a:moveTo>
                  <a:lnTo>
                    <a:pt x="333" y="1"/>
                  </a:lnTo>
                  <a:lnTo>
                    <a:pt x="333" y="1"/>
                  </a:ln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333" y="3679"/>
                  </a:lnTo>
                  <a:lnTo>
                    <a:pt x="10130" y="3679"/>
                  </a:lnTo>
                  <a:lnTo>
                    <a:pt x="10130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9670030" y="4121882"/>
              <a:ext cx="501731" cy="1024"/>
            </a:xfrm>
            <a:custGeom>
              <a:avLst/>
              <a:gdLst/>
              <a:ahLst/>
              <a:cxnLst/>
              <a:rect l="l" t="t" r="r" b="b"/>
              <a:pathLst>
                <a:path w="9798" h="20" extrusionOk="0"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"/>
                  </a:move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close/>
                </a:path>
              </a:pathLst>
            </a:custGeom>
            <a:solidFill>
              <a:srgbClr val="D9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9659635" y="3994120"/>
              <a:ext cx="510232" cy="128787"/>
            </a:xfrm>
            <a:custGeom>
              <a:avLst/>
              <a:gdLst/>
              <a:ahLst/>
              <a:cxnLst/>
              <a:rect l="l" t="t" r="r" b="b"/>
              <a:pathLst>
                <a:path w="9964" h="2515" extrusionOk="0">
                  <a:moveTo>
                    <a:pt x="9668" y="0"/>
                  </a:move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9659635" y="3994120"/>
              <a:ext cx="512126" cy="128787"/>
            </a:xfrm>
            <a:custGeom>
              <a:avLst/>
              <a:gdLst/>
              <a:ahLst/>
              <a:cxnLst/>
              <a:rect l="l" t="t" r="r" b="b"/>
              <a:pathLst>
                <a:path w="10001" h="2515" fill="none" extrusionOk="0">
                  <a:moveTo>
                    <a:pt x="9668" y="0"/>
                  </a:moveTo>
                  <a:lnTo>
                    <a:pt x="9668" y="0"/>
                  </a:ln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0160385" y="4105803"/>
              <a:ext cx="11368" cy="17103"/>
            </a:xfrm>
            <a:custGeom>
              <a:avLst/>
              <a:gdLst/>
              <a:ahLst/>
              <a:cxnLst/>
              <a:rect l="l" t="t" r="r" b="b"/>
              <a:pathLst>
                <a:path w="222" h="334" extrusionOk="0"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15"/>
                  </a:move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11" y="278"/>
                  </a:move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04"/>
                  </a:move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67"/>
                  </a:move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0166069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10165096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10164175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10161307" y="41076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10160385" y="410580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10154702" y="3997910"/>
              <a:ext cx="60630" cy="106051"/>
            </a:xfrm>
            <a:custGeom>
              <a:avLst/>
              <a:gdLst/>
              <a:ahLst/>
              <a:cxnLst/>
              <a:rect l="l" t="t" r="r" b="b"/>
              <a:pathLst>
                <a:path w="1184" h="2071" extrusionOk="0"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1183" y="2070"/>
                  </a:lnTo>
                  <a:lnTo>
                    <a:pt x="1183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33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close/>
                  <a:moveTo>
                    <a:pt x="499" y="2033"/>
                  </a:moveTo>
                  <a:lnTo>
                    <a:pt x="499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499" y="2033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33"/>
                  </a:lnTo>
                  <a:lnTo>
                    <a:pt x="499" y="2033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1996"/>
                  </a:moveTo>
                  <a:lnTo>
                    <a:pt x="499" y="1996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1996"/>
                  </a:lnTo>
                  <a:close/>
                  <a:moveTo>
                    <a:pt x="425" y="1553"/>
                  </a:moveTo>
                  <a:lnTo>
                    <a:pt x="425" y="1553"/>
                  </a:lnTo>
                  <a:lnTo>
                    <a:pt x="425" y="1553"/>
                  </a:lnTo>
                  <a:lnTo>
                    <a:pt x="462" y="1793"/>
                  </a:lnTo>
                  <a:lnTo>
                    <a:pt x="499" y="1996"/>
                  </a:lnTo>
                  <a:lnTo>
                    <a:pt x="499" y="1996"/>
                  </a:lnTo>
                  <a:lnTo>
                    <a:pt x="462" y="1793"/>
                  </a:lnTo>
                  <a:lnTo>
                    <a:pt x="425" y="1553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388" y="370"/>
                  </a:lnTo>
                  <a:lnTo>
                    <a:pt x="388" y="739"/>
                  </a:lnTo>
                  <a:lnTo>
                    <a:pt x="407" y="1109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07" y="1109"/>
                  </a:lnTo>
                  <a:lnTo>
                    <a:pt x="388" y="739"/>
                  </a:lnTo>
                  <a:lnTo>
                    <a:pt x="388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D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10181175" y="4103909"/>
              <a:ext cx="34155" cy="51"/>
            </a:xfrm>
            <a:custGeom>
              <a:avLst/>
              <a:gdLst/>
              <a:ahLst/>
              <a:cxnLst/>
              <a:rect l="l" t="t" r="r" b="b"/>
              <a:pathLst>
                <a:path w="66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0181175" y="41039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10181175" y="4102936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10181175" y="4102014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10181175" y="41020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10180254" y="4102014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0180254" y="4101041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10180254" y="4100119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10176464" y="4077383"/>
              <a:ext cx="3841" cy="22787"/>
            </a:xfrm>
            <a:custGeom>
              <a:avLst/>
              <a:gdLst/>
              <a:ahLst/>
              <a:cxnLst/>
              <a:rect l="l" t="t" r="r" b="b"/>
              <a:pathLst>
                <a:path w="75" h="4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37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0174570" y="3997910"/>
              <a:ext cx="1946" cy="74814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19" y="1109"/>
                  </a:lnTo>
                  <a:lnTo>
                    <a:pt x="0" y="739"/>
                  </a:lnTo>
                  <a:lnTo>
                    <a:pt x="0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0154702" y="3994120"/>
              <a:ext cx="20841" cy="3841"/>
            </a:xfrm>
            <a:custGeom>
              <a:avLst/>
              <a:gdLst/>
              <a:ahLst/>
              <a:cxnLst/>
              <a:rect l="l" t="t" r="r" b="b"/>
              <a:pathLst>
                <a:path w="407" h="75" extrusionOk="0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0154702" y="39969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0154702" y="399412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0175491" y="3994120"/>
              <a:ext cx="51" cy="3841"/>
            </a:xfrm>
            <a:custGeom>
              <a:avLst/>
              <a:gdLst/>
              <a:ahLst/>
              <a:cxnLst/>
              <a:rect l="l" t="t" r="r" b="b"/>
              <a:pathLst>
                <a:path w="1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0169807" y="4122855"/>
              <a:ext cx="1946" cy="5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8"/>
          <p:cNvGrpSpPr/>
          <p:nvPr/>
        </p:nvGrpSpPr>
        <p:grpSpPr>
          <a:xfrm>
            <a:off x="6918550" y="105725"/>
            <a:ext cx="598475" cy="563375"/>
            <a:chOff x="5732700" y="268150"/>
            <a:chExt cx="598475" cy="563375"/>
          </a:xfrm>
        </p:grpSpPr>
        <p:sp>
          <p:nvSpPr>
            <p:cNvPr id="752" name="Google Shape;752;p8"/>
            <p:cNvSpPr/>
            <p:nvPr/>
          </p:nvSpPr>
          <p:spPr>
            <a:xfrm>
              <a:off x="5783050" y="492750"/>
              <a:ext cx="226025" cy="201975"/>
            </a:xfrm>
            <a:custGeom>
              <a:avLst/>
              <a:gdLst/>
              <a:ahLst/>
              <a:cxnLst/>
              <a:rect l="l" t="t" r="r" b="b"/>
              <a:pathLst>
                <a:path w="9041" h="8079" extrusionOk="0">
                  <a:moveTo>
                    <a:pt x="2829" y="740"/>
                  </a:moveTo>
                  <a:lnTo>
                    <a:pt x="6545" y="925"/>
                  </a:lnTo>
                  <a:lnTo>
                    <a:pt x="8227" y="4234"/>
                  </a:lnTo>
                  <a:lnTo>
                    <a:pt x="6212" y="7358"/>
                  </a:lnTo>
                  <a:lnTo>
                    <a:pt x="2496" y="7154"/>
                  </a:lnTo>
                  <a:lnTo>
                    <a:pt x="814" y="3845"/>
                  </a:lnTo>
                  <a:lnTo>
                    <a:pt x="2829" y="740"/>
                  </a:lnTo>
                  <a:close/>
                  <a:moveTo>
                    <a:pt x="2459" y="0"/>
                  </a:moveTo>
                  <a:lnTo>
                    <a:pt x="1" y="3808"/>
                  </a:lnTo>
                  <a:lnTo>
                    <a:pt x="2053" y="7838"/>
                  </a:lnTo>
                  <a:lnTo>
                    <a:pt x="6582" y="8079"/>
                  </a:lnTo>
                  <a:lnTo>
                    <a:pt x="9040" y="4271"/>
                  </a:lnTo>
                  <a:lnTo>
                    <a:pt x="6988" y="241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943425" y="411425"/>
              <a:ext cx="224625" cy="201975"/>
            </a:xfrm>
            <a:custGeom>
              <a:avLst/>
              <a:gdLst/>
              <a:ahLst/>
              <a:cxnLst/>
              <a:rect l="l" t="t" r="r" b="b"/>
              <a:pathLst>
                <a:path w="8985" h="8079" extrusionOk="0">
                  <a:moveTo>
                    <a:pt x="2403" y="0"/>
                  </a:moveTo>
                  <a:lnTo>
                    <a:pt x="56" y="3642"/>
                  </a:lnTo>
                  <a:lnTo>
                    <a:pt x="19" y="3697"/>
                  </a:lnTo>
                  <a:lnTo>
                    <a:pt x="0" y="3771"/>
                  </a:lnTo>
                  <a:lnTo>
                    <a:pt x="0" y="3845"/>
                  </a:lnTo>
                  <a:lnTo>
                    <a:pt x="0" y="3900"/>
                  </a:lnTo>
                  <a:lnTo>
                    <a:pt x="19" y="3974"/>
                  </a:lnTo>
                  <a:lnTo>
                    <a:pt x="56" y="4030"/>
                  </a:lnTo>
                  <a:lnTo>
                    <a:pt x="93" y="4085"/>
                  </a:lnTo>
                  <a:lnTo>
                    <a:pt x="148" y="4122"/>
                  </a:lnTo>
                  <a:lnTo>
                    <a:pt x="222" y="4159"/>
                  </a:lnTo>
                  <a:lnTo>
                    <a:pt x="278" y="4178"/>
                  </a:lnTo>
                  <a:lnTo>
                    <a:pt x="352" y="4196"/>
                  </a:lnTo>
                  <a:lnTo>
                    <a:pt x="426" y="4178"/>
                  </a:lnTo>
                  <a:lnTo>
                    <a:pt x="481" y="4159"/>
                  </a:lnTo>
                  <a:lnTo>
                    <a:pt x="536" y="4122"/>
                  </a:lnTo>
                  <a:lnTo>
                    <a:pt x="592" y="4085"/>
                  </a:lnTo>
                  <a:lnTo>
                    <a:pt x="647" y="4030"/>
                  </a:lnTo>
                  <a:lnTo>
                    <a:pt x="2773" y="739"/>
                  </a:lnTo>
                  <a:lnTo>
                    <a:pt x="6489" y="924"/>
                  </a:lnTo>
                  <a:lnTo>
                    <a:pt x="8171" y="4233"/>
                  </a:lnTo>
                  <a:lnTo>
                    <a:pt x="6156" y="7357"/>
                  </a:lnTo>
                  <a:lnTo>
                    <a:pt x="2237" y="7154"/>
                  </a:lnTo>
                  <a:lnTo>
                    <a:pt x="2163" y="7154"/>
                  </a:lnTo>
                  <a:lnTo>
                    <a:pt x="2108" y="7172"/>
                  </a:lnTo>
                  <a:lnTo>
                    <a:pt x="2034" y="7209"/>
                  </a:lnTo>
                  <a:lnTo>
                    <a:pt x="1997" y="7246"/>
                  </a:lnTo>
                  <a:lnTo>
                    <a:pt x="1941" y="7302"/>
                  </a:lnTo>
                  <a:lnTo>
                    <a:pt x="1904" y="7357"/>
                  </a:lnTo>
                  <a:lnTo>
                    <a:pt x="1886" y="7413"/>
                  </a:lnTo>
                  <a:lnTo>
                    <a:pt x="1867" y="7487"/>
                  </a:lnTo>
                  <a:lnTo>
                    <a:pt x="1867" y="7561"/>
                  </a:lnTo>
                  <a:lnTo>
                    <a:pt x="1886" y="7634"/>
                  </a:lnTo>
                  <a:lnTo>
                    <a:pt x="1923" y="7690"/>
                  </a:lnTo>
                  <a:lnTo>
                    <a:pt x="1960" y="7745"/>
                  </a:lnTo>
                  <a:lnTo>
                    <a:pt x="2015" y="7782"/>
                  </a:lnTo>
                  <a:lnTo>
                    <a:pt x="2071" y="7819"/>
                  </a:lnTo>
                  <a:lnTo>
                    <a:pt x="2126" y="7856"/>
                  </a:lnTo>
                  <a:lnTo>
                    <a:pt x="2200" y="7856"/>
                  </a:lnTo>
                  <a:lnTo>
                    <a:pt x="6526" y="8078"/>
                  </a:lnTo>
                  <a:lnTo>
                    <a:pt x="8984" y="4270"/>
                  </a:lnTo>
                  <a:lnTo>
                    <a:pt x="6932" y="240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732700" y="576850"/>
              <a:ext cx="69325" cy="20375"/>
            </a:xfrm>
            <a:custGeom>
              <a:avLst/>
              <a:gdLst/>
              <a:ahLst/>
              <a:cxnLst/>
              <a:rect l="l" t="t" r="r" b="b"/>
              <a:pathLst>
                <a:path w="2773" h="815" extrusionOk="0">
                  <a:moveTo>
                    <a:pt x="370" y="1"/>
                  </a:moveTo>
                  <a:lnTo>
                    <a:pt x="296" y="19"/>
                  </a:lnTo>
                  <a:lnTo>
                    <a:pt x="240" y="38"/>
                  </a:lnTo>
                  <a:lnTo>
                    <a:pt x="166" y="56"/>
                  </a:lnTo>
                  <a:lnTo>
                    <a:pt x="111" y="93"/>
                  </a:lnTo>
                  <a:lnTo>
                    <a:pt x="74" y="149"/>
                  </a:lnTo>
                  <a:lnTo>
                    <a:pt x="37" y="204"/>
                  </a:lnTo>
                  <a:lnTo>
                    <a:pt x="19" y="278"/>
                  </a:lnTo>
                  <a:lnTo>
                    <a:pt x="0" y="352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7"/>
                  </a:lnTo>
                  <a:lnTo>
                    <a:pt x="92" y="592"/>
                  </a:lnTo>
                  <a:lnTo>
                    <a:pt x="148" y="648"/>
                  </a:lnTo>
                  <a:lnTo>
                    <a:pt x="203" y="685"/>
                  </a:lnTo>
                  <a:lnTo>
                    <a:pt x="259" y="703"/>
                  </a:lnTo>
                  <a:lnTo>
                    <a:pt x="333" y="722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6"/>
                  </a:lnTo>
                  <a:lnTo>
                    <a:pt x="2606" y="759"/>
                  </a:lnTo>
                  <a:lnTo>
                    <a:pt x="2662" y="722"/>
                  </a:lnTo>
                  <a:lnTo>
                    <a:pt x="2699" y="666"/>
                  </a:lnTo>
                  <a:lnTo>
                    <a:pt x="2736" y="611"/>
                  </a:lnTo>
                  <a:lnTo>
                    <a:pt x="2754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4" y="352"/>
                  </a:lnTo>
                  <a:lnTo>
                    <a:pt x="2717" y="278"/>
                  </a:lnTo>
                  <a:lnTo>
                    <a:pt x="2680" y="223"/>
                  </a:lnTo>
                  <a:lnTo>
                    <a:pt x="2625" y="186"/>
                  </a:lnTo>
                  <a:lnTo>
                    <a:pt x="2570" y="149"/>
                  </a:lnTo>
                  <a:lnTo>
                    <a:pt x="2496" y="130"/>
                  </a:lnTo>
                  <a:lnTo>
                    <a:pt x="2440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6149075" y="508925"/>
              <a:ext cx="69350" cy="20350"/>
            </a:xfrm>
            <a:custGeom>
              <a:avLst/>
              <a:gdLst/>
              <a:ahLst/>
              <a:cxnLst/>
              <a:rect l="l" t="t" r="r" b="b"/>
              <a:pathLst>
                <a:path w="2774" h="814" extrusionOk="0">
                  <a:moveTo>
                    <a:pt x="315" y="0"/>
                  </a:moveTo>
                  <a:lnTo>
                    <a:pt x="241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4" y="148"/>
                  </a:lnTo>
                  <a:lnTo>
                    <a:pt x="37" y="204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07"/>
                  </a:lnTo>
                  <a:lnTo>
                    <a:pt x="19" y="481"/>
                  </a:lnTo>
                  <a:lnTo>
                    <a:pt x="56" y="536"/>
                  </a:lnTo>
                  <a:lnTo>
                    <a:pt x="93" y="592"/>
                  </a:lnTo>
                  <a:lnTo>
                    <a:pt x="148" y="647"/>
                  </a:lnTo>
                  <a:lnTo>
                    <a:pt x="204" y="684"/>
                  </a:lnTo>
                  <a:lnTo>
                    <a:pt x="278" y="703"/>
                  </a:lnTo>
                  <a:lnTo>
                    <a:pt x="333" y="703"/>
                  </a:lnTo>
                  <a:lnTo>
                    <a:pt x="2403" y="814"/>
                  </a:lnTo>
                  <a:lnTo>
                    <a:pt x="2477" y="814"/>
                  </a:lnTo>
                  <a:lnTo>
                    <a:pt x="2551" y="795"/>
                  </a:lnTo>
                  <a:lnTo>
                    <a:pt x="2607" y="758"/>
                  </a:lnTo>
                  <a:lnTo>
                    <a:pt x="2662" y="721"/>
                  </a:lnTo>
                  <a:lnTo>
                    <a:pt x="2699" y="666"/>
                  </a:lnTo>
                  <a:lnTo>
                    <a:pt x="2736" y="610"/>
                  </a:lnTo>
                  <a:lnTo>
                    <a:pt x="2755" y="555"/>
                  </a:lnTo>
                  <a:lnTo>
                    <a:pt x="2773" y="481"/>
                  </a:lnTo>
                  <a:lnTo>
                    <a:pt x="2773" y="407"/>
                  </a:lnTo>
                  <a:lnTo>
                    <a:pt x="2755" y="333"/>
                  </a:lnTo>
                  <a:lnTo>
                    <a:pt x="2718" y="278"/>
                  </a:lnTo>
                  <a:lnTo>
                    <a:pt x="2681" y="222"/>
                  </a:lnTo>
                  <a:lnTo>
                    <a:pt x="2625" y="185"/>
                  </a:lnTo>
                  <a:lnTo>
                    <a:pt x="2570" y="148"/>
                  </a:lnTo>
                  <a:lnTo>
                    <a:pt x="2514" y="111"/>
                  </a:lnTo>
                  <a:lnTo>
                    <a:pt x="2440" y="11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6102400" y="373975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387" y="1"/>
                  </a:moveTo>
                  <a:lnTo>
                    <a:pt x="1331" y="19"/>
                  </a:lnTo>
                  <a:lnTo>
                    <a:pt x="1276" y="56"/>
                  </a:lnTo>
                  <a:lnTo>
                    <a:pt x="1220" y="112"/>
                  </a:lnTo>
                  <a:lnTo>
                    <a:pt x="1165" y="167"/>
                  </a:lnTo>
                  <a:lnTo>
                    <a:pt x="56" y="1886"/>
                  </a:lnTo>
                  <a:lnTo>
                    <a:pt x="19" y="1960"/>
                  </a:lnTo>
                  <a:lnTo>
                    <a:pt x="0" y="2016"/>
                  </a:lnTo>
                  <a:lnTo>
                    <a:pt x="0" y="2090"/>
                  </a:lnTo>
                  <a:lnTo>
                    <a:pt x="0" y="2163"/>
                  </a:lnTo>
                  <a:lnTo>
                    <a:pt x="19" y="2219"/>
                  </a:lnTo>
                  <a:lnTo>
                    <a:pt x="56" y="2274"/>
                  </a:lnTo>
                  <a:lnTo>
                    <a:pt x="93" y="2330"/>
                  </a:lnTo>
                  <a:lnTo>
                    <a:pt x="148" y="2385"/>
                  </a:lnTo>
                  <a:lnTo>
                    <a:pt x="259" y="2422"/>
                  </a:lnTo>
                  <a:lnTo>
                    <a:pt x="352" y="2441"/>
                  </a:lnTo>
                  <a:lnTo>
                    <a:pt x="425" y="2422"/>
                  </a:lnTo>
                  <a:lnTo>
                    <a:pt x="518" y="2385"/>
                  </a:lnTo>
                  <a:lnTo>
                    <a:pt x="592" y="2348"/>
                  </a:lnTo>
                  <a:lnTo>
                    <a:pt x="647" y="2274"/>
                  </a:lnTo>
                  <a:lnTo>
                    <a:pt x="1756" y="537"/>
                  </a:lnTo>
                  <a:lnTo>
                    <a:pt x="1793" y="481"/>
                  </a:lnTo>
                  <a:lnTo>
                    <a:pt x="1812" y="407"/>
                  </a:lnTo>
                  <a:lnTo>
                    <a:pt x="1830" y="352"/>
                  </a:lnTo>
                  <a:lnTo>
                    <a:pt x="1812" y="278"/>
                  </a:lnTo>
                  <a:lnTo>
                    <a:pt x="1793" y="223"/>
                  </a:lnTo>
                  <a:lnTo>
                    <a:pt x="1756" y="149"/>
                  </a:lnTo>
                  <a:lnTo>
                    <a:pt x="1719" y="93"/>
                  </a:lnTo>
                  <a:lnTo>
                    <a:pt x="1664" y="56"/>
                  </a:lnTo>
                  <a:lnTo>
                    <a:pt x="1590" y="19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802925" y="671600"/>
              <a:ext cx="45775" cy="61025"/>
            </a:xfrm>
            <a:custGeom>
              <a:avLst/>
              <a:gdLst/>
              <a:ahLst/>
              <a:cxnLst/>
              <a:rect l="l" t="t" r="r" b="b"/>
              <a:pathLst>
                <a:path w="1831" h="2441" extrusionOk="0">
                  <a:moveTo>
                    <a:pt x="1406" y="0"/>
                  </a:moveTo>
                  <a:lnTo>
                    <a:pt x="1350" y="19"/>
                  </a:lnTo>
                  <a:lnTo>
                    <a:pt x="1276" y="56"/>
                  </a:lnTo>
                  <a:lnTo>
                    <a:pt x="1239" y="93"/>
                  </a:lnTo>
                  <a:lnTo>
                    <a:pt x="1184" y="167"/>
                  </a:lnTo>
                  <a:lnTo>
                    <a:pt x="56" y="1886"/>
                  </a:lnTo>
                  <a:lnTo>
                    <a:pt x="38" y="1960"/>
                  </a:lnTo>
                  <a:lnTo>
                    <a:pt x="19" y="2015"/>
                  </a:lnTo>
                  <a:lnTo>
                    <a:pt x="1" y="2089"/>
                  </a:lnTo>
                  <a:lnTo>
                    <a:pt x="19" y="2163"/>
                  </a:lnTo>
                  <a:lnTo>
                    <a:pt x="38" y="2219"/>
                  </a:lnTo>
                  <a:lnTo>
                    <a:pt x="75" y="2274"/>
                  </a:lnTo>
                  <a:lnTo>
                    <a:pt x="112" y="2329"/>
                  </a:lnTo>
                  <a:lnTo>
                    <a:pt x="167" y="2385"/>
                  </a:lnTo>
                  <a:lnTo>
                    <a:pt x="260" y="2422"/>
                  </a:lnTo>
                  <a:lnTo>
                    <a:pt x="352" y="2440"/>
                  </a:lnTo>
                  <a:lnTo>
                    <a:pt x="444" y="2422"/>
                  </a:lnTo>
                  <a:lnTo>
                    <a:pt x="537" y="2385"/>
                  </a:lnTo>
                  <a:lnTo>
                    <a:pt x="592" y="2348"/>
                  </a:lnTo>
                  <a:lnTo>
                    <a:pt x="666" y="2274"/>
                  </a:lnTo>
                  <a:lnTo>
                    <a:pt x="1775" y="536"/>
                  </a:lnTo>
                  <a:lnTo>
                    <a:pt x="1812" y="481"/>
                  </a:lnTo>
                  <a:lnTo>
                    <a:pt x="1831" y="407"/>
                  </a:lnTo>
                  <a:lnTo>
                    <a:pt x="1831" y="351"/>
                  </a:lnTo>
                  <a:lnTo>
                    <a:pt x="1831" y="278"/>
                  </a:lnTo>
                  <a:lnTo>
                    <a:pt x="1812" y="204"/>
                  </a:lnTo>
                  <a:lnTo>
                    <a:pt x="1775" y="148"/>
                  </a:lnTo>
                  <a:lnTo>
                    <a:pt x="1738" y="93"/>
                  </a:lnTo>
                  <a:lnTo>
                    <a:pt x="1683" y="56"/>
                  </a:lnTo>
                  <a:lnTo>
                    <a:pt x="1609" y="1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816800" y="447450"/>
              <a:ext cx="41150" cy="63350"/>
            </a:xfrm>
            <a:custGeom>
              <a:avLst/>
              <a:gdLst/>
              <a:ahLst/>
              <a:cxnLst/>
              <a:rect l="l" t="t" r="r" b="b"/>
              <a:pathLst>
                <a:path w="1646" h="2534" extrusionOk="0">
                  <a:moveTo>
                    <a:pt x="259" y="1"/>
                  </a:moveTo>
                  <a:lnTo>
                    <a:pt x="185" y="38"/>
                  </a:lnTo>
                  <a:lnTo>
                    <a:pt x="130" y="75"/>
                  </a:lnTo>
                  <a:lnTo>
                    <a:pt x="93" y="112"/>
                  </a:lnTo>
                  <a:lnTo>
                    <a:pt x="37" y="167"/>
                  </a:lnTo>
                  <a:lnTo>
                    <a:pt x="19" y="241"/>
                  </a:lnTo>
                  <a:lnTo>
                    <a:pt x="0" y="297"/>
                  </a:lnTo>
                  <a:lnTo>
                    <a:pt x="0" y="371"/>
                  </a:lnTo>
                  <a:lnTo>
                    <a:pt x="19" y="445"/>
                  </a:lnTo>
                  <a:lnTo>
                    <a:pt x="37" y="500"/>
                  </a:lnTo>
                  <a:lnTo>
                    <a:pt x="980" y="2349"/>
                  </a:lnTo>
                  <a:lnTo>
                    <a:pt x="1036" y="2422"/>
                  </a:lnTo>
                  <a:lnTo>
                    <a:pt x="1109" y="2478"/>
                  </a:lnTo>
                  <a:lnTo>
                    <a:pt x="1202" y="2515"/>
                  </a:lnTo>
                  <a:lnTo>
                    <a:pt x="1294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9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4"/>
                  </a:lnTo>
                  <a:lnTo>
                    <a:pt x="1627" y="2090"/>
                  </a:lnTo>
                  <a:lnTo>
                    <a:pt x="1609" y="2016"/>
                  </a:lnTo>
                  <a:lnTo>
                    <a:pt x="666" y="186"/>
                  </a:lnTo>
                  <a:lnTo>
                    <a:pt x="629" y="130"/>
                  </a:lnTo>
                  <a:lnTo>
                    <a:pt x="573" y="75"/>
                  </a:lnTo>
                  <a:lnTo>
                    <a:pt x="518" y="38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975775" y="366125"/>
              <a:ext cx="41150" cy="63325"/>
            </a:xfrm>
            <a:custGeom>
              <a:avLst/>
              <a:gdLst/>
              <a:ahLst/>
              <a:cxnLst/>
              <a:rect l="l" t="t" r="r" b="b"/>
              <a:pathLst>
                <a:path w="1646" h="2533" extrusionOk="0">
                  <a:moveTo>
                    <a:pt x="259" y="0"/>
                  </a:moveTo>
                  <a:lnTo>
                    <a:pt x="204" y="37"/>
                  </a:lnTo>
                  <a:lnTo>
                    <a:pt x="130" y="74"/>
                  </a:lnTo>
                  <a:lnTo>
                    <a:pt x="93" y="130"/>
                  </a:lnTo>
                  <a:lnTo>
                    <a:pt x="56" y="185"/>
                  </a:lnTo>
                  <a:lnTo>
                    <a:pt x="19" y="241"/>
                  </a:lnTo>
                  <a:lnTo>
                    <a:pt x="0" y="315"/>
                  </a:lnTo>
                  <a:lnTo>
                    <a:pt x="0" y="370"/>
                  </a:lnTo>
                  <a:lnTo>
                    <a:pt x="19" y="444"/>
                  </a:lnTo>
                  <a:lnTo>
                    <a:pt x="37" y="518"/>
                  </a:lnTo>
                  <a:lnTo>
                    <a:pt x="980" y="2348"/>
                  </a:lnTo>
                  <a:lnTo>
                    <a:pt x="1035" y="2422"/>
                  </a:lnTo>
                  <a:lnTo>
                    <a:pt x="1109" y="2496"/>
                  </a:lnTo>
                  <a:lnTo>
                    <a:pt x="1202" y="2533"/>
                  </a:lnTo>
                  <a:lnTo>
                    <a:pt x="1368" y="2533"/>
                  </a:lnTo>
                  <a:lnTo>
                    <a:pt x="1461" y="2496"/>
                  </a:lnTo>
                  <a:lnTo>
                    <a:pt x="1516" y="2459"/>
                  </a:lnTo>
                  <a:lnTo>
                    <a:pt x="1572" y="2404"/>
                  </a:lnTo>
                  <a:lnTo>
                    <a:pt x="1609" y="2348"/>
                  </a:lnTo>
                  <a:lnTo>
                    <a:pt x="1627" y="2293"/>
                  </a:lnTo>
                  <a:lnTo>
                    <a:pt x="1646" y="2219"/>
                  </a:lnTo>
                  <a:lnTo>
                    <a:pt x="1646" y="2163"/>
                  </a:lnTo>
                  <a:lnTo>
                    <a:pt x="1627" y="2089"/>
                  </a:lnTo>
                  <a:lnTo>
                    <a:pt x="1609" y="2015"/>
                  </a:lnTo>
                  <a:lnTo>
                    <a:pt x="666" y="185"/>
                  </a:lnTo>
                  <a:lnTo>
                    <a:pt x="629" y="130"/>
                  </a:lnTo>
                  <a:lnTo>
                    <a:pt x="592" y="74"/>
                  </a:lnTo>
                  <a:lnTo>
                    <a:pt x="536" y="37"/>
                  </a:lnTo>
                  <a:lnTo>
                    <a:pt x="462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934175" y="676675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1"/>
                  </a:moveTo>
                  <a:lnTo>
                    <a:pt x="259" y="19"/>
                  </a:lnTo>
                  <a:lnTo>
                    <a:pt x="185" y="38"/>
                  </a:lnTo>
                  <a:lnTo>
                    <a:pt x="130" y="75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41"/>
                  </a:lnTo>
                  <a:lnTo>
                    <a:pt x="1" y="315"/>
                  </a:lnTo>
                  <a:lnTo>
                    <a:pt x="1" y="389"/>
                  </a:lnTo>
                  <a:lnTo>
                    <a:pt x="19" y="444"/>
                  </a:lnTo>
                  <a:lnTo>
                    <a:pt x="38" y="518"/>
                  </a:lnTo>
                  <a:lnTo>
                    <a:pt x="980" y="2348"/>
                  </a:lnTo>
                  <a:lnTo>
                    <a:pt x="1036" y="2441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2"/>
                  </a:lnTo>
                  <a:lnTo>
                    <a:pt x="1369" y="2533"/>
                  </a:lnTo>
                  <a:lnTo>
                    <a:pt x="1442" y="2515"/>
                  </a:lnTo>
                  <a:lnTo>
                    <a:pt x="1516" y="2478"/>
                  </a:lnTo>
                  <a:lnTo>
                    <a:pt x="1553" y="2422"/>
                  </a:lnTo>
                  <a:lnTo>
                    <a:pt x="1590" y="2367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30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6093150" y="595350"/>
              <a:ext cx="41150" cy="63800"/>
            </a:xfrm>
            <a:custGeom>
              <a:avLst/>
              <a:gdLst/>
              <a:ahLst/>
              <a:cxnLst/>
              <a:rect l="l" t="t" r="r" b="b"/>
              <a:pathLst>
                <a:path w="1646" h="2552" extrusionOk="0">
                  <a:moveTo>
                    <a:pt x="333" y="0"/>
                  </a:moveTo>
                  <a:lnTo>
                    <a:pt x="259" y="19"/>
                  </a:lnTo>
                  <a:lnTo>
                    <a:pt x="185" y="56"/>
                  </a:lnTo>
                  <a:lnTo>
                    <a:pt x="130" y="93"/>
                  </a:lnTo>
                  <a:lnTo>
                    <a:pt x="75" y="130"/>
                  </a:lnTo>
                  <a:lnTo>
                    <a:pt x="38" y="185"/>
                  </a:lnTo>
                  <a:lnTo>
                    <a:pt x="19" y="259"/>
                  </a:lnTo>
                  <a:lnTo>
                    <a:pt x="1" y="314"/>
                  </a:lnTo>
                  <a:lnTo>
                    <a:pt x="1" y="388"/>
                  </a:lnTo>
                  <a:lnTo>
                    <a:pt x="19" y="462"/>
                  </a:lnTo>
                  <a:lnTo>
                    <a:pt x="38" y="518"/>
                  </a:lnTo>
                  <a:lnTo>
                    <a:pt x="980" y="2366"/>
                  </a:lnTo>
                  <a:lnTo>
                    <a:pt x="1036" y="2440"/>
                  </a:lnTo>
                  <a:lnTo>
                    <a:pt x="1110" y="2496"/>
                  </a:lnTo>
                  <a:lnTo>
                    <a:pt x="1202" y="2533"/>
                  </a:lnTo>
                  <a:lnTo>
                    <a:pt x="1295" y="2551"/>
                  </a:lnTo>
                  <a:lnTo>
                    <a:pt x="1368" y="2551"/>
                  </a:lnTo>
                  <a:lnTo>
                    <a:pt x="1461" y="2514"/>
                  </a:lnTo>
                  <a:lnTo>
                    <a:pt x="1516" y="2477"/>
                  </a:lnTo>
                  <a:lnTo>
                    <a:pt x="1553" y="2422"/>
                  </a:lnTo>
                  <a:lnTo>
                    <a:pt x="1609" y="2366"/>
                  </a:lnTo>
                  <a:lnTo>
                    <a:pt x="1627" y="2311"/>
                  </a:lnTo>
                  <a:lnTo>
                    <a:pt x="1646" y="2237"/>
                  </a:lnTo>
                  <a:lnTo>
                    <a:pt x="1646" y="2163"/>
                  </a:lnTo>
                  <a:lnTo>
                    <a:pt x="1627" y="2108"/>
                  </a:lnTo>
                  <a:lnTo>
                    <a:pt x="1609" y="2034"/>
                  </a:lnTo>
                  <a:lnTo>
                    <a:pt x="666" y="204"/>
                  </a:lnTo>
                  <a:lnTo>
                    <a:pt x="629" y="148"/>
                  </a:lnTo>
                  <a:lnTo>
                    <a:pt x="574" y="93"/>
                  </a:lnTo>
                  <a:lnTo>
                    <a:pt x="518" y="56"/>
                  </a:lnTo>
                  <a:lnTo>
                    <a:pt x="463" y="19"/>
                  </a:lnTo>
                  <a:lnTo>
                    <a:pt x="389" y="1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956350" y="750625"/>
              <a:ext cx="84150" cy="80900"/>
            </a:xfrm>
            <a:custGeom>
              <a:avLst/>
              <a:gdLst/>
              <a:ahLst/>
              <a:cxnLst/>
              <a:rect l="l" t="t" r="r" b="b"/>
              <a:pathLst>
                <a:path w="3366" h="3236" extrusionOk="0">
                  <a:moveTo>
                    <a:pt x="2330" y="0"/>
                  </a:moveTo>
                  <a:lnTo>
                    <a:pt x="2238" y="37"/>
                  </a:lnTo>
                  <a:lnTo>
                    <a:pt x="2127" y="130"/>
                  </a:lnTo>
                  <a:lnTo>
                    <a:pt x="2090" y="167"/>
                  </a:lnTo>
                  <a:lnTo>
                    <a:pt x="2071" y="222"/>
                  </a:lnTo>
                  <a:lnTo>
                    <a:pt x="2053" y="296"/>
                  </a:lnTo>
                  <a:lnTo>
                    <a:pt x="2053" y="351"/>
                  </a:lnTo>
                  <a:lnTo>
                    <a:pt x="2090" y="407"/>
                  </a:lnTo>
                  <a:lnTo>
                    <a:pt x="2127" y="462"/>
                  </a:lnTo>
                  <a:lnTo>
                    <a:pt x="2238" y="592"/>
                  </a:lnTo>
                  <a:lnTo>
                    <a:pt x="2330" y="740"/>
                  </a:lnTo>
                  <a:lnTo>
                    <a:pt x="2515" y="1072"/>
                  </a:lnTo>
                  <a:lnTo>
                    <a:pt x="2644" y="1387"/>
                  </a:lnTo>
                  <a:lnTo>
                    <a:pt x="2737" y="1627"/>
                  </a:lnTo>
                  <a:lnTo>
                    <a:pt x="2774" y="1756"/>
                  </a:lnTo>
                  <a:lnTo>
                    <a:pt x="2774" y="1849"/>
                  </a:lnTo>
                  <a:lnTo>
                    <a:pt x="2755" y="1904"/>
                  </a:lnTo>
                  <a:lnTo>
                    <a:pt x="2700" y="1923"/>
                  </a:lnTo>
                  <a:lnTo>
                    <a:pt x="2626" y="1941"/>
                  </a:lnTo>
                  <a:lnTo>
                    <a:pt x="2533" y="1941"/>
                  </a:lnTo>
                  <a:lnTo>
                    <a:pt x="2330" y="1867"/>
                  </a:lnTo>
                  <a:lnTo>
                    <a:pt x="2127" y="1793"/>
                  </a:lnTo>
                  <a:lnTo>
                    <a:pt x="1942" y="1701"/>
                  </a:lnTo>
                  <a:lnTo>
                    <a:pt x="1609" y="1535"/>
                  </a:lnTo>
                  <a:lnTo>
                    <a:pt x="1258" y="1350"/>
                  </a:lnTo>
                  <a:lnTo>
                    <a:pt x="944" y="1165"/>
                  </a:lnTo>
                  <a:lnTo>
                    <a:pt x="648" y="1035"/>
                  </a:lnTo>
                  <a:lnTo>
                    <a:pt x="519" y="980"/>
                  </a:lnTo>
                  <a:lnTo>
                    <a:pt x="408" y="943"/>
                  </a:lnTo>
                  <a:lnTo>
                    <a:pt x="223" y="943"/>
                  </a:lnTo>
                  <a:lnTo>
                    <a:pt x="149" y="980"/>
                  </a:lnTo>
                  <a:lnTo>
                    <a:pt x="75" y="1017"/>
                  </a:lnTo>
                  <a:lnTo>
                    <a:pt x="38" y="1072"/>
                  </a:lnTo>
                  <a:lnTo>
                    <a:pt x="19" y="1128"/>
                  </a:lnTo>
                  <a:lnTo>
                    <a:pt x="1" y="1202"/>
                  </a:lnTo>
                  <a:lnTo>
                    <a:pt x="1" y="1257"/>
                  </a:lnTo>
                  <a:lnTo>
                    <a:pt x="38" y="1405"/>
                  </a:lnTo>
                  <a:lnTo>
                    <a:pt x="112" y="1627"/>
                  </a:lnTo>
                  <a:lnTo>
                    <a:pt x="186" y="1904"/>
                  </a:lnTo>
                  <a:lnTo>
                    <a:pt x="297" y="2219"/>
                  </a:lnTo>
                  <a:lnTo>
                    <a:pt x="408" y="2533"/>
                  </a:lnTo>
                  <a:lnTo>
                    <a:pt x="519" y="2847"/>
                  </a:lnTo>
                  <a:lnTo>
                    <a:pt x="629" y="3106"/>
                  </a:lnTo>
                  <a:lnTo>
                    <a:pt x="666" y="3180"/>
                  </a:lnTo>
                  <a:lnTo>
                    <a:pt x="740" y="3217"/>
                  </a:lnTo>
                  <a:lnTo>
                    <a:pt x="814" y="3235"/>
                  </a:lnTo>
                  <a:lnTo>
                    <a:pt x="888" y="3217"/>
                  </a:lnTo>
                  <a:lnTo>
                    <a:pt x="962" y="3198"/>
                  </a:lnTo>
                  <a:lnTo>
                    <a:pt x="1018" y="3161"/>
                  </a:lnTo>
                  <a:lnTo>
                    <a:pt x="1055" y="3124"/>
                  </a:lnTo>
                  <a:lnTo>
                    <a:pt x="1092" y="3087"/>
                  </a:lnTo>
                  <a:lnTo>
                    <a:pt x="1129" y="3032"/>
                  </a:lnTo>
                  <a:lnTo>
                    <a:pt x="1129" y="2976"/>
                  </a:lnTo>
                  <a:lnTo>
                    <a:pt x="1129" y="2902"/>
                  </a:lnTo>
                  <a:lnTo>
                    <a:pt x="1129" y="2847"/>
                  </a:lnTo>
                  <a:lnTo>
                    <a:pt x="1055" y="2625"/>
                  </a:lnTo>
                  <a:lnTo>
                    <a:pt x="962" y="2403"/>
                  </a:lnTo>
                  <a:lnTo>
                    <a:pt x="870" y="2163"/>
                  </a:lnTo>
                  <a:lnTo>
                    <a:pt x="777" y="1941"/>
                  </a:lnTo>
                  <a:lnTo>
                    <a:pt x="777" y="1904"/>
                  </a:lnTo>
                  <a:lnTo>
                    <a:pt x="777" y="1867"/>
                  </a:lnTo>
                  <a:lnTo>
                    <a:pt x="796" y="1830"/>
                  </a:lnTo>
                  <a:lnTo>
                    <a:pt x="833" y="1812"/>
                  </a:lnTo>
                  <a:lnTo>
                    <a:pt x="870" y="1812"/>
                  </a:lnTo>
                  <a:lnTo>
                    <a:pt x="925" y="1830"/>
                  </a:lnTo>
                  <a:lnTo>
                    <a:pt x="1258" y="2015"/>
                  </a:lnTo>
                  <a:lnTo>
                    <a:pt x="1628" y="2182"/>
                  </a:lnTo>
                  <a:lnTo>
                    <a:pt x="1997" y="2348"/>
                  </a:lnTo>
                  <a:lnTo>
                    <a:pt x="2367" y="2477"/>
                  </a:lnTo>
                  <a:lnTo>
                    <a:pt x="2533" y="2514"/>
                  </a:lnTo>
                  <a:lnTo>
                    <a:pt x="2700" y="2533"/>
                  </a:lnTo>
                  <a:lnTo>
                    <a:pt x="2866" y="2533"/>
                  </a:lnTo>
                  <a:lnTo>
                    <a:pt x="2996" y="2514"/>
                  </a:lnTo>
                  <a:lnTo>
                    <a:pt x="3143" y="2459"/>
                  </a:lnTo>
                  <a:lnTo>
                    <a:pt x="3254" y="2385"/>
                  </a:lnTo>
                  <a:lnTo>
                    <a:pt x="3328" y="2292"/>
                  </a:lnTo>
                  <a:lnTo>
                    <a:pt x="3365" y="2163"/>
                  </a:lnTo>
                  <a:lnTo>
                    <a:pt x="3365" y="2034"/>
                  </a:lnTo>
                  <a:lnTo>
                    <a:pt x="3347" y="1886"/>
                  </a:lnTo>
                  <a:lnTo>
                    <a:pt x="3254" y="1516"/>
                  </a:lnTo>
                  <a:lnTo>
                    <a:pt x="3162" y="1239"/>
                  </a:lnTo>
                  <a:lnTo>
                    <a:pt x="3033" y="906"/>
                  </a:lnTo>
                  <a:lnTo>
                    <a:pt x="2866" y="555"/>
                  </a:lnTo>
                  <a:lnTo>
                    <a:pt x="2792" y="388"/>
                  </a:lnTo>
                  <a:lnTo>
                    <a:pt x="2700" y="241"/>
                  </a:lnTo>
                  <a:lnTo>
                    <a:pt x="2607" y="130"/>
                  </a:lnTo>
                  <a:lnTo>
                    <a:pt x="2496" y="3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6150000" y="268150"/>
              <a:ext cx="72575" cy="66575"/>
            </a:xfrm>
            <a:custGeom>
              <a:avLst/>
              <a:gdLst/>
              <a:ahLst/>
              <a:cxnLst/>
              <a:rect l="l" t="t" r="r" b="b"/>
              <a:pathLst>
                <a:path w="2903" h="2663" extrusionOk="0">
                  <a:moveTo>
                    <a:pt x="1424" y="537"/>
                  </a:moveTo>
                  <a:lnTo>
                    <a:pt x="1627" y="574"/>
                  </a:lnTo>
                  <a:lnTo>
                    <a:pt x="1812" y="629"/>
                  </a:lnTo>
                  <a:lnTo>
                    <a:pt x="1978" y="740"/>
                  </a:lnTo>
                  <a:lnTo>
                    <a:pt x="2126" y="851"/>
                  </a:lnTo>
                  <a:lnTo>
                    <a:pt x="2237" y="999"/>
                  </a:lnTo>
                  <a:lnTo>
                    <a:pt x="2311" y="1165"/>
                  </a:lnTo>
                  <a:lnTo>
                    <a:pt x="2348" y="1350"/>
                  </a:lnTo>
                  <a:lnTo>
                    <a:pt x="2348" y="1479"/>
                  </a:lnTo>
                  <a:lnTo>
                    <a:pt x="2292" y="1627"/>
                  </a:lnTo>
                  <a:lnTo>
                    <a:pt x="2219" y="1757"/>
                  </a:lnTo>
                  <a:lnTo>
                    <a:pt x="2108" y="1868"/>
                  </a:lnTo>
                  <a:lnTo>
                    <a:pt x="1978" y="1978"/>
                  </a:lnTo>
                  <a:lnTo>
                    <a:pt x="1812" y="2052"/>
                  </a:lnTo>
                  <a:lnTo>
                    <a:pt x="1627" y="2108"/>
                  </a:lnTo>
                  <a:lnTo>
                    <a:pt x="1442" y="2145"/>
                  </a:lnTo>
                  <a:lnTo>
                    <a:pt x="1257" y="2145"/>
                  </a:lnTo>
                  <a:lnTo>
                    <a:pt x="1091" y="2126"/>
                  </a:lnTo>
                  <a:lnTo>
                    <a:pt x="962" y="2052"/>
                  </a:lnTo>
                  <a:lnTo>
                    <a:pt x="832" y="1978"/>
                  </a:lnTo>
                  <a:lnTo>
                    <a:pt x="721" y="1849"/>
                  </a:lnTo>
                  <a:lnTo>
                    <a:pt x="647" y="1720"/>
                  </a:lnTo>
                  <a:lnTo>
                    <a:pt x="592" y="1553"/>
                  </a:lnTo>
                  <a:lnTo>
                    <a:pt x="555" y="1350"/>
                  </a:lnTo>
                  <a:lnTo>
                    <a:pt x="555" y="1202"/>
                  </a:lnTo>
                  <a:lnTo>
                    <a:pt x="592" y="1054"/>
                  </a:lnTo>
                  <a:lnTo>
                    <a:pt x="647" y="925"/>
                  </a:lnTo>
                  <a:lnTo>
                    <a:pt x="721" y="795"/>
                  </a:lnTo>
                  <a:lnTo>
                    <a:pt x="814" y="703"/>
                  </a:lnTo>
                  <a:lnTo>
                    <a:pt x="925" y="629"/>
                  </a:lnTo>
                  <a:lnTo>
                    <a:pt x="1072" y="574"/>
                  </a:lnTo>
                  <a:lnTo>
                    <a:pt x="1202" y="537"/>
                  </a:lnTo>
                  <a:close/>
                  <a:moveTo>
                    <a:pt x="1424" y="1"/>
                  </a:moveTo>
                  <a:lnTo>
                    <a:pt x="1276" y="19"/>
                  </a:lnTo>
                  <a:lnTo>
                    <a:pt x="1128" y="38"/>
                  </a:lnTo>
                  <a:lnTo>
                    <a:pt x="998" y="74"/>
                  </a:lnTo>
                  <a:lnTo>
                    <a:pt x="869" y="111"/>
                  </a:lnTo>
                  <a:lnTo>
                    <a:pt x="740" y="167"/>
                  </a:lnTo>
                  <a:lnTo>
                    <a:pt x="629" y="241"/>
                  </a:lnTo>
                  <a:lnTo>
                    <a:pt x="518" y="333"/>
                  </a:lnTo>
                  <a:lnTo>
                    <a:pt x="407" y="426"/>
                  </a:lnTo>
                  <a:lnTo>
                    <a:pt x="333" y="518"/>
                  </a:lnTo>
                  <a:lnTo>
                    <a:pt x="241" y="629"/>
                  </a:lnTo>
                  <a:lnTo>
                    <a:pt x="185" y="740"/>
                  </a:lnTo>
                  <a:lnTo>
                    <a:pt x="111" y="869"/>
                  </a:lnTo>
                  <a:lnTo>
                    <a:pt x="74" y="999"/>
                  </a:lnTo>
                  <a:lnTo>
                    <a:pt x="37" y="1128"/>
                  </a:lnTo>
                  <a:lnTo>
                    <a:pt x="19" y="1276"/>
                  </a:lnTo>
                  <a:lnTo>
                    <a:pt x="0" y="1424"/>
                  </a:lnTo>
                  <a:lnTo>
                    <a:pt x="19" y="1572"/>
                  </a:lnTo>
                  <a:lnTo>
                    <a:pt x="37" y="1701"/>
                  </a:lnTo>
                  <a:lnTo>
                    <a:pt x="56" y="1831"/>
                  </a:lnTo>
                  <a:lnTo>
                    <a:pt x="111" y="1942"/>
                  </a:lnTo>
                  <a:lnTo>
                    <a:pt x="148" y="2052"/>
                  </a:lnTo>
                  <a:lnTo>
                    <a:pt x="222" y="2163"/>
                  </a:lnTo>
                  <a:lnTo>
                    <a:pt x="278" y="2256"/>
                  </a:lnTo>
                  <a:lnTo>
                    <a:pt x="370" y="2330"/>
                  </a:lnTo>
                  <a:lnTo>
                    <a:pt x="444" y="2422"/>
                  </a:lnTo>
                  <a:lnTo>
                    <a:pt x="555" y="2478"/>
                  </a:lnTo>
                  <a:lnTo>
                    <a:pt x="647" y="2533"/>
                  </a:lnTo>
                  <a:lnTo>
                    <a:pt x="758" y="2588"/>
                  </a:lnTo>
                  <a:lnTo>
                    <a:pt x="869" y="2625"/>
                  </a:lnTo>
                  <a:lnTo>
                    <a:pt x="998" y="2644"/>
                  </a:lnTo>
                  <a:lnTo>
                    <a:pt x="1128" y="2662"/>
                  </a:lnTo>
                  <a:lnTo>
                    <a:pt x="1405" y="2662"/>
                  </a:lnTo>
                  <a:lnTo>
                    <a:pt x="1627" y="2625"/>
                  </a:lnTo>
                  <a:lnTo>
                    <a:pt x="1830" y="2570"/>
                  </a:lnTo>
                  <a:lnTo>
                    <a:pt x="2015" y="2496"/>
                  </a:lnTo>
                  <a:lnTo>
                    <a:pt x="2200" y="2404"/>
                  </a:lnTo>
                  <a:lnTo>
                    <a:pt x="2366" y="2293"/>
                  </a:lnTo>
                  <a:lnTo>
                    <a:pt x="2514" y="2163"/>
                  </a:lnTo>
                  <a:lnTo>
                    <a:pt x="2625" y="2015"/>
                  </a:lnTo>
                  <a:lnTo>
                    <a:pt x="2736" y="1868"/>
                  </a:lnTo>
                  <a:lnTo>
                    <a:pt x="2810" y="1701"/>
                  </a:lnTo>
                  <a:lnTo>
                    <a:pt x="2865" y="1535"/>
                  </a:lnTo>
                  <a:lnTo>
                    <a:pt x="2902" y="1368"/>
                  </a:lnTo>
                  <a:lnTo>
                    <a:pt x="2902" y="1184"/>
                  </a:lnTo>
                  <a:lnTo>
                    <a:pt x="2865" y="1054"/>
                  </a:lnTo>
                  <a:lnTo>
                    <a:pt x="2847" y="925"/>
                  </a:lnTo>
                  <a:lnTo>
                    <a:pt x="2792" y="795"/>
                  </a:lnTo>
                  <a:lnTo>
                    <a:pt x="2736" y="685"/>
                  </a:lnTo>
                  <a:lnTo>
                    <a:pt x="2644" y="574"/>
                  </a:lnTo>
                  <a:lnTo>
                    <a:pt x="2570" y="463"/>
                  </a:lnTo>
                  <a:lnTo>
                    <a:pt x="2477" y="370"/>
                  </a:lnTo>
                  <a:lnTo>
                    <a:pt x="2366" y="296"/>
                  </a:lnTo>
                  <a:lnTo>
                    <a:pt x="2255" y="222"/>
                  </a:lnTo>
                  <a:lnTo>
                    <a:pt x="2126" y="148"/>
                  </a:lnTo>
                  <a:lnTo>
                    <a:pt x="1997" y="111"/>
                  </a:lnTo>
                  <a:lnTo>
                    <a:pt x="1867" y="56"/>
                  </a:lnTo>
                  <a:lnTo>
                    <a:pt x="1719" y="38"/>
                  </a:lnTo>
                  <a:lnTo>
                    <a:pt x="1572" y="19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6258125" y="479800"/>
              <a:ext cx="73050" cy="71675"/>
            </a:xfrm>
            <a:custGeom>
              <a:avLst/>
              <a:gdLst/>
              <a:ahLst/>
              <a:cxnLst/>
              <a:rect l="l" t="t" r="r" b="b"/>
              <a:pathLst>
                <a:path w="2922" h="2867" extrusionOk="0">
                  <a:moveTo>
                    <a:pt x="1535" y="574"/>
                  </a:moveTo>
                  <a:lnTo>
                    <a:pt x="1683" y="592"/>
                  </a:lnTo>
                  <a:lnTo>
                    <a:pt x="1849" y="629"/>
                  </a:lnTo>
                  <a:lnTo>
                    <a:pt x="1979" y="703"/>
                  </a:lnTo>
                  <a:lnTo>
                    <a:pt x="2108" y="814"/>
                  </a:lnTo>
                  <a:lnTo>
                    <a:pt x="2219" y="962"/>
                  </a:lnTo>
                  <a:lnTo>
                    <a:pt x="2330" y="1128"/>
                  </a:lnTo>
                  <a:lnTo>
                    <a:pt x="2385" y="1276"/>
                  </a:lnTo>
                  <a:lnTo>
                    <a:pt x="2404" y="1443"/>
                  </a:lnTo>
                  <a:lnTo>
                    <a:pt x="2404" y="1591"/>
                  </a:lnTo>
                  <a:lnTo>
                    <a:pt x="2367" y="1720"/>
                  </a:lnTo>
                  <a:lnTo>
                    <a:pt x="2311" y="1849"/>
                  </a:lnTo>
                  <a:lnTo>
                    <a:pt x="2219" y="1979"/>
                  </a:lnTo>
                  <a:lnTo>
                    <a:pt x="2108" y="2090"/>
                  </a:lnTo>
                  <a:lnTo>
                    <a:pt x="1979" y="2164"/>
                  </a:lnTo>
                  <a:lnTo>
                    <a:pt x="1775" y="2238"/>
                  </a:lnTo>
                  <a:lnTo>
                    <a:pt x="1572" y="2275"/>
                  </a:lnTo>
                  <a:lnTo>
                    <a:pt x="1350" y="2275"/>
                  </a:lnTo>
                  <a:lnTo>
                    <a:pt x="1165" y="2238"/>
                  </a:lnTo>
                  <a:lnTo>
                    <a:pt x="981" y="2182"/>
                  </a:lnTo>
                  <a:lnTo>
                    <a:pt x="814" y="2071"/>
                  </a:lnTo>
                  <a:lnTo>
                    <a:pt x="685" y="1942"/>
                  </a:lnTo>
                  <a:lnTo>
                    <a:pt x="592" y="1775"/>
                  </a:lnTo>
                  <a:lnTo>
                    <a:pt x="537" y="1646"/>
                  </a:lnTo>
                  <a:lnTo>
                    <a:pt x="537" y="1498"/>
                  </a:lnTo>
                  <a:lnTo>
                    <a:pt x="574" y="1332"/>
                  </a:lnTo>
                  <a:lnTo>
                    <a:pt x="629" y="1184"/>
                  </a:lnTo>
                  <a:lnTo>
                    <a:pt x="722" y="1036"/>
                  </a:lnTo>
                  <a:lnTo>
                    <a:pt x="851" y="907"/>
                  </a:lnTo>
                  <a:lnTo>
                    <a:pt x="1018" y="777"/>
                  </a:lnTo>
                  <a:lnTo>
                    <a:pt x="1184" y="685"/>
                  </a:lnTo>
                  <a:lnTo>
                    <a:pt x="1369" y="611"/>
                  </a:lnTo>
                  <a:lnTo>
                    <a:pt x="1535" y="574"/>
                  </a:lnTo>
                  <a:close/>
                  <a:moveTo>
                    <a:pt x="1701" y="1"/>
                  </a:moveTo>
                  <a:lnTo>
                    <a:pt x="1572" y="19"/>
                  </a:lnTo>
                  <a:lnTo>
                    <a:pt x="1424" y="38"/>
                  </a:lnTo>
                  <a:lnTo>
                    <a:pt x="1295" y="56"/>
                  </a:lnTo>
                  <a:lnTo>
                    <a:pt x="1165" y="112"/>
                  </a:lnTo>
                  <a:lnTo>
                    <a:pt x="1036" y="167"/>
                  </a:lnTo>
                  <a:lnTo>
                    <a:pt x="833" y="278"/>
                  </a:lnTo>
                  <a:lnTo>
                    <a:pt x="648" y="408"/>
                  </a:lnTo>
                  <a:lnTo>
                    <a:pt x="500" y="555"/>
                  </a:lnTo>
                  <a:lnTo>
                    <a:pt x="352" y="703"/>
                  </a:lnTo>
                  <a:lnTo>
                    <a:pt x="241" y="870"/>
                  </a:lnTo>
                  <a:lnTo>
                    <a:pt x="149" y="1055"/>
                  </a:lnTo>
                  <a:lnTo>
                    <a:pt x="75" y="1221"/>
                  </a:lnTo>
                  <a:lnTo>
                    <a:pt x="19" y="1406"/>
                  </a:lnTo>
                  <a:lnTo>
                    <a:pt x="1" y="1591"/>
                  </a:lnTo>
                  <a:lnTo>
                    <a:pt x="19" y="1775"/>
                  </a:lnTo>
                  <a:lnTo>
                    <a:pt x="38" y="1960"/>
                  </a:lnTo>
                  <a:lnTo>
                    <a:pt x="112" y="2127"/>
                  </a:lnTo>
                  <a:lnTo>
                    <a:pt x="186" y="2256"/>
                  </a:lnTo>
                  <a:lnTo>
                    <a:pt x="260" y="2367"/>
                  </a:lnTo>
                  <a:lnTo>
                    <a:pt x="352" y="2478"/>
                  </a:lnTo>
                  <a:lnTo>
                    <a:pt x="444" y="2552"/>
                  </a:lnTo>
                  <a:lnTo>
                    <a:pt x="555" y="2644"/>
                  </a:lnTo>
                  <a:lnTo>
                    <a:pt x="685" y="2700"/>
                  </a:lnTo>
                  <a:lnTo>
                    <a:pt x="814" y="2774"/>
                  </a:lnTo>
                  <a:lnTo>
                    <a:pt x="944" y="2811"/>
                  </a:lnTo>
                  <a:lnTo>
                    <a:pt x="1073" y="2848"/>
                  </a:lnTo>
                  <a:lnTo>
                    <a:pt x="1221" y="2866"/>
                  </a:lnTo>
                  <a:lnTo>
                    <a:pt x="1517" y="2866"/>
                  </a:lnTo>
                  <a:lnTo>
                    <a:pt x="1665" y="2848"/>
                  </a:lnTo>
                  <a:lnTo>
                    <a:pt x="1812" y="2811"/>
                  </a:lnTo>
                  <a:lnTo>
                    <a:pt x="1960" y="2755"/>
                  </a:lnTo>
                  <a:lnTo>
                    <a:pt x="2108" y="2700"/>
                  </a:lnTo>
                  <a:lnTo>
                    <a:pt x="2238" y="2626"/>
                  </a:lnTo>
                  <a:lnTo>
                    <a:pt x="2367" y="2533"/>
                  </a:lnTo>
                  <a:lnTo>
                    <a:pt x="2478" y="2441"/>
                  </a:lnTo>
                  <a:lnTo>
                    <a:pt x="2570" y="2348"/>
                  </a:lnTo>
                  <a:lnTo>
                    <a:pt x="2663" y="2238"/>
                  </a:lnTo>
                  <a:lnTo>
                    <a:pt x="2737" y="2108"/>
                  </a:lnTo>
                  <a:lnTo>
                    <a:pt x="2792" y="1997"/>
                  </a:lnTo>
                  <a:lnTo>
                    <a:pt x="2848" y="1868"/>
                  </a:lnTo>
                  <a:lnTo>
                    <a:pt x="2885" y="1738"/>
                  </a:lnTo>
                  <a:lnTo>
                    <a:pt x="2922" y="1591"/>
                  </a:lnTo>
                  <a:lnTo>
                    <a:pt x="2922" y="1443"/>
                  </a:lnTo>
                  <a:lnTo>
                    <a:pt x="2922" y="1313"/>
                  </a:lnTo>
                  <a:lnTo>
                    <a:pt x="2903" y="1165"/>
                  </a:lnTo>
                  <a:lnTo>
                    <a:pt x="2885" y="1018"/>
                  </a:lnTo>
                  <a:lnTo>
                    <a:pt x="2829" y="870"/>
                  </a:lnTo>
                  <a:lnTo>
                    <a:pt x="2774" y="740"/>
                  </a:lnTo>
                  <a:lnTo>
                    <a:pt x="2718" y="611"/>
                  </a:lnTo>
                  <a:lnTo>
                    <a:pt x="2644" y="500"/>
                  </a:lnTo>
                  <a:lnTo>
                    <a:pt x="2552" y="389"/>
                  </a:lnTo>
                  <a:lnTo>
                    <a:pt x="2459" y="297"/>
                  </a:lnTo>
                  <a:lnTo>
                    <a:pt x="2367" y="223"/>
                  </a:lnTo>
                  <a:lnTo>
                    <a:pt x="2275" y="167"/>
                  </a:lnTo>
                  <a:lnTo>
                    <a:pt x="2164" y="112"/>
                  </a:lnTo>
                  <a:lnTo>
                    <a:pt x="2053" y="56"/>
                  </a:lnTo>
                  <a:lnTo>
                    <a:pt x="1942" y="38"/>
                  </a:lnTo>
                  <a:lnTo>
                    <a:pt x="1812" y="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"/>
          <p:cNvSpPr txBox="1">
            <a:spLocks noGrp="1"/>
          </p:cNvSpPr>
          <p:nvPr>
            <p:ph type="title"/>
          </p:nvPr>
        </p:nvSpPr>
        <p:spPr>
          <a:xfrm>
            <a:off x="1540200" y="1611004"/>
            <a:ext cx="60636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9"/>
          <p:cNvSpPr txBox="1">
            <a:spLocks noGrp="1"/>
          </p:cNvSpPr>
          <p:nvPr>
            <p:ph type="subTitle" idx="1"/>
          </p:nvPr>
        </p:nvSpPr>
        <p:spPr>
          <a:xfrm>
            <a:off x="1540200" y="2435096"/>
            <a:ext cx="6063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9"/>
          <p:cNvSpPr/>
          <p:nvPr/>
        </p:nvSpPr>
        <p:spPr>
          <a:xfrm>
            <a:off x="2409530" y="4587080"/>
            <a:ext cx="4324941" cy="565937"/>
          </a:xfrm>
          <a:custGeom>
            <a:avLst/>
            <a:gdLst/>
            <a:ahLst/>
            <a:cxnLst/>
            <a:rect l="l" t="t" r="r" b="b"/>
            <a:pathLst>
              <a:path w="126064" h="16496" extrusionOk="0">
                <a:moveTo>
                  <a:pt x="32575" y="0"/>
                </a:moveTo>
                <a:lnTo>
                  <a:pt x="31654" y="22"/>
                </a:lnTo>
                <a:lnTo>
                  <a:pt x="30754" y="88"/>
                </a:lnTo>
                <a:lnTo>
                  <a:pt x="29833" y="198"/>
                </a:lnTo>
                <a:lnTo>
                  <a:pt x="28934" y="308"/>
                </a:lnTo>
                <a:lnTo>
                  <a:pt x="28012" y="461"/>
                </a:lnTo>
                <a:lnTo>
                  <a:pt x="27113" y="637"/>
                </a:lnTo>
                <a:lnTo>
                  <a:pt x="26192" y="834"/>
                </a:lnTo>
                <a:lnTo>
                  <a:pt x="25292" y="1053"/>
                </a:lnTo>
                <a:lnTo>
                  <a:pt x="24393" y="1317"/>
                </a:lnTo>
                <a:lnTo>
                  <a:pt x="23494" y="1580"/>
                </a:lnTo>
                <a:lnTo>
                  <a:pt x="22616" y="1887"/>
                </a:lnTo>
                <a:lnTo>
                  <a:pt x="21717" y="2194"/>
                </a:lnTo>
                <a:lnTo>
                  <a:pt x="20861" y="2545"/>
                </a:lnTo>
                <a:lnTo>
                  <a:pt x="19984" y="2896"/>
                </a:lnTo>
                <a:lnTo>
                  <a:pt x="19128" y="3269"/>
                </a:lnTo>
                <a:lnTo>
                  <a:pt x="18273" y="3664"/>
                </a:lnTo>
                <a:lnTo>
                  <a:pt x="17417" y="4080"/>
                </a:lnTo>
                <a:lnTo>
                  <a:pt x="16584" y="4519"/>
                </a:lnTo>
                <a:lnTo>
                  <a:pt x="15772" y="4958"/>
                </a:lnTo>
                <a:lnTo>
                  <a:pt x="14961" y="5419"/>
                </a:lnTo>
                <a:lnTo>
                  <a:pt x="14171" y="5879"/>
                </a:lnTo>
                <a:lnTo>
                  <a:pt x="13337" y="6406"/>
                </a:lnTo>
                <a:lnTo>
                  <a:pt x="12460" y="6954"/>
                </a:lnTo>
                <a:lnTo>
                  <a:pt x="11583" y="7546"/>
                </a:lnTo>
                <a:lnTo>
                  <a:pt x="10727" y="8139"/>
                </a:lnTo>
                <a:lnTo>
                  <a:pt x="9850" y="8753"/>
                </a:lnTo>
                <a:lnTo>
                  <a:pt x="8161" y="9981"/>
                </a:lnTo>
                <a:lnTo>
                  <a:pt x="6494" y="11275"/>
                </a:lnTo>
                <a:lnTo>
                  <a:pt x="4848" y="12548"/>
                </a:lnTo>
                <a:lnTo>
                  <a:pt x="3225" y="13864"/>
                </a:lnTo>
                <a:lnTo>
                  <a:pt x="1" y="16496"/>
                </a:lnTo>
                <a:lnTo>
                  <a:pt x="125976" y="16496"/>
                </a:lnTo>
                <a:lnTo>
                  <a:pt x="126020" y="15991"/>
                </a:lnTo>
                <a:lnTo>
                  <a:pt x="126042" y="15509"/>
                </a:lnTo>
                <a:lnTo>
                  <a:pt x="126064" y="15004"/>
                </a:lnTo>
                <a:lnTo>
                  <a:pt x="126042" y="14522"/>
                </a:lnTo>
                <a:lnTo>
                  <a:pt x="126020" y="14039"/>
                </a:lnTo>
                <a:lnTo>
                  <a:pt x="125976" y="13557"/>
                </a:lnTo>
                <a:lnTo>
                  <a:pt x="125932" y="13074"/>
                </a:lnTo>
                <a:lnTo>
                  <a:pt x="125845" y="12591"/>
                </a:lnTo>
                <a:lnTo>
                  <a:pt x="125735" y="12109"/>
                </a:lnTo>
                <a:lnTo>
                  <a:pt x="125625" y="11648"/>
                </a:lnTo>
                <a:lnTo>
                  <a:pt x="125472" y="11166"/>
                </a:lnTo>
                <a:lnTo>
                  <a:pt x="125318" y="10727"/>
                </a:lnTo>
                <a:lnTo>
                  <a:pt x="125143" y="10266"/>
                </a:lnTo>
                <a:lnTo>
                  <a:pt x="124945" y="9828"/>
                </a:lnTo>
                <a:lnTo>
                  <a:pt x="124704" y="9389"/>
                </a:lnTo>
                <a:lnTo>
                  <a:pt x="124463" y="8972"/>
                </a:lnTo>
                <a:lnTo>
                  <a:pt x="124243" y="8643"/>
                </a:lnTo>
                <a:lnTo>
                  <a:pt x="124024" y="8314"/>
                </a:lnTo>
                <a:lnTo>
                  <a:pt x="123783" y="8007"/>
                </a:lnTo>
                <a:lnTo>
                  <a:pt x="123519" y="7700"/>
                </a:lnTo>
                <a:lnTo>
                  <a:pt x="123256" y="7415"/>
                </a:lnTo>
                <a:lnTo>
                  <a:pt x="122971" y="7129"/>
                </a:lnTo>
                <a:lnTo>
                  <a:pt x="122686" y="6866"/>
                </a:lnTo>
                <a:lnTo>
                  <a:pt x="122401" y="6603"/>
                </a:lnTo>
                <a:lnTo>
                  <a:pt x="122094" y="6362"/>
                </a:lnTo>
                <a:lnTo>
                  <a:pt x="121787" y="6120"/>
                </a:lnTo>
                <a:lnTo>
                  <a:pt x="121457" y="5879"/>
                </a:lnTo>
                <a:lnTo>
                  <a:pt x="121128" y="5660"/>
                </a:lnTo>
                <a:lnTo>
                  <a:pt x="120448" y="5265"/>
                </a:lnTo>
                <a:lnTo>
                  <a:pt x="119725" y="4892"/>
                </a:lnTo>
                <a:lnTo>
                  <a:pt x="119001" y="4585"/>
                </a:lnTo>
                <a:lnTo>
                  <a:pt x="118255" y="4300"/>
                </a:lnTo>
                <a:lnTo>
                  <a:pt x="117487" y="4059"/>
                </a:lnTo>
                <a:lnTo>
                  <a:pt x="116697" y="3861"/>
                </a:lnTo>
                <a:lnTo>
                  <a:pt x="115908" y="3708"/>
                </a:lnTo>
                <a:lnTo>
                  <a:pt x="115096" y="3598"/>
                </a:lnTo>
                <a:lnTo>
                  <a:pt x="114307" y="3532"/>
                </a:lnTo>
                <a:lnTo>
                  <a:pt x="113495" y="3488"/>
                </a:lnTo>
                <a:lnTo>
                  <a:pt x="112705" y="3488"/>
                </a:lnTo>
                <a:lnTo>
                  <a:pt x="111916" y="3532"/>
                </a:lnTo>
                <a:lnTo>
                  <a:pt x="111126" y="3598"/>
                </a:lnTo>
                <a:lnTo>
                  <a:pt x="110336" y="3708"/>
                </a:lnTo>
                <a:lnTo>
                  <a:pt x="109547" y="3839"/>
                </a:lnTo>
                <a:lnTo>
                  <a:pt x="108757" y="3993"/>
                </a:lnTo>
                <a:lnTo>
                  <a:pt x="107989" y="4168"/>
                </a:lnTo>
                <a:lnTo>
                  <a:pt x="107221" y="4366"/>
                </a:lnTo>
                <a:lnTo>
                  <a:pt x="106432" y="4585"/>
                </a:lnTo>
                <a:lnTo>
                  <a:pt x="105686" y="4804"/>
                </a:lnTo>
                <a:lnTo>
                  <a:pt x="104918" y="5068"/>
                </a:lnTo>
                <a:lnTo>
                  <a:pt x="104150" y="5331"/>
                </a:lnTo>
                <a:lnTo>
                  <a:pt x="102659" y="5901"/>
                </a:lnTo>
                <a:lnTo>
                  <a:pt x="101167" y="6493"/>
                </a:lnTo>
                <a:lnTo>
                  <a:pt x="99654" y="7129"/>
                </a:lnTo>
                <a:lnTo>
                  <a:pt x="98118" y="7744"/>
                </a:lnTo>
                <a:lnTo>
                  <a:pt x="97350" y="8029"/>
                </a:lnTo>
                <a:lnTo>
                  <a:pt x="96561" y="8314"/>
                </a:lnTo>
                <a:lnTo>
                  <a:pt x="95793" y="8555"/>
                </a:lnTo>
                <a:lnTo>
                  <a:pt x="95003" y="8775"/>
                </a:lnTo>
                <a:lnTo>
                  <a:pt x="94214" y="8950"/>
                </a:lnTo>
                <a:lnTo>
                  <a:pt x="93424" y="9104"/>
                </a:lnTo>
                <a:lnTo>
                  <a:pt x="92634" y="9213"/>
                </a:lnTo>
                <a:lnTo>
                  <a:pt x="91845" y="9279"/>
                </a:lnTo>
                <a:lnTo>
                  <a:pt x="91055" y="9279"/>
                </a:lnTo>
                <a:lnTo>
                  <a:pt x="90660" y="9257"/>
                </a:lnTo>
                <a:lnTo>
                  <a:pt x="90265" y="9213"/>
                </a:lnTo>
                <a:lnTo>
                  <a:pt x="89892" y="9169"/>
                </a:lnTo>
                <a:lnTo>
                  <a:pt x="89497" y="9104"/>
                </a:lnTo>
                <a:lnTo>
                  <a:pt x="89103" y="9016"/>
                </a:lnTo>
                <a:lnTo>
                  <a:pt x="88708" y="8906"/>
                </a:lnTo>
                <a:lnTo>
                  <a:pt x="88335" y="8797"/>
                </a:lnTo>
                <a:lnTo>
                  <a:pt x="87940" y="8665"/>
                </a:lnTo>
                <a:lnTo>
                  <a:pt x="87567" y="8511"/>
                </a:lnTo>
                <a:lnTo>
                  <a:pt x="87216" y="8358"/>
                </a:lnTo>
                <a:lnTo>
                  <a:pt x="86492" y="7985"/>
                </a:lnTo>
                <a:lnTo>
                  <a:pt x="85812" y="7590"/>
                </a:lnTo>
                <a:lnTo>
                  <a:pt x="85132" y="7151"/>
                </a:lnTo>
                <a:lnTo>
                  <a:pt x="84452" y="6691"/>
                </a:lnTo>
                <a:lnTo>
                  <a:pt x="83136" y="5726"/>
                </a:lnTo>
                <a:lnTo>
                  <a:pt x="81820" y="4739"/>
                </a:lnTo>
                <a:lnTo>
                  <a:pt x="81162" y="4278"/>
                </a:lnTo>
                <a:lnTo>
                  <a:pt x="80482" y="3839"/>
                </a:lnTo>
                <a:lnTo>
                  <a:pt x="79802" y="3422"/>
                </a:lnTo>
                <a:lnTo>
                  <a:pt x="79078" y="3049"/>
                </a:lnTo>
                <a:lnTo>
                  <a:pt x="78727" y="2874"/>
                </a:lnTo>
                <a:lnTo>
                  <a:pt x="78354" y="2720"/>
                </a:lnTo>
                <a:lnTo>
                  <a:pt x="77981" y="2589"/>
                </a:lnTo>
                <a:lnTo>
                  <a:pt x="77586" y="2457"/>
                </a:lnTo>
                <a:lnTo>
                  <a:pt x="77236" y="2348"/>
                </a:lnTo>
                <a:lnTo>
                  <a:pt x="76885" y="2260"/>
                </a:lnTo>
                <a:lnTo>
                  <a:pt x="76512" y="2194"/>
                </a:lnTo>
                <a:lnTo>
                  <a:pt x="76161" y="2128"/>
                </a:lnTo>
                <a:lnTo>
                  <a:pt x="75437" y="2062"/>
                </a:lnTo>
                <a:lnTo>
                  <a:pt x="74713" y="2040"/>
                </a:lnTo>
                <a:lnTo>
                  <a:pt x="74011" y="2062"/>
                </a:lnTo>
                <a:lnTo>
                  <a:pt x="73287" y="2106"/>
                </a:lnTo>
                <a:lnTo>
                  <a:pt x="72585" y="2216"/>
                </a:lnTo>
                <a:lnTo>
                  <a:pt x="71861" y="2348"/>
                </a:lnTo>
                <a:lnTo>
                  <a:pt x="71137" y="2523"/>
                </a:lnTo>
                <a:lnTo>
                  <a:pt x="70436" y="2720"/>
                </a:lnTo>
                <a:lnTo>
                  <a:pt x="69712" y="2962"/>
                </a:lnTo>
                <a:lnTo>
                  <a:pt x="69010" y="3203"/>
                </a:lnTo>
                <a:lnTo>
                  <a:pt x="68286" y="3466"/>
                </a:lnTo>
                <a:lnTo>
                  <a:pt x="67562" y="3751"/>
                </a:lnTo>
                <a:lnTo>
                  <a:pt x="66136" y="4344"/>
                </a:lnTo>
                <a:lnTo>
                  <a:pt x="64688" y="4958"/>
                </a:lnTo>
                <a:lnTo>
                  <a:pt x="63263" y="5572"/>
                </a:lnTo>
                <a:lnTo>
                  <a:pt x="62539" y="5857"/>
                </a:lnTo>
                <a:lnTo>
                  <a:pt x="61815" y="6120"/>
                </a:lnTo>
                <a:lnTo>
                  <a:pt x="61091" y="6384"/>
                </a:lnTo>
                <a:lnTo>
                  <a:pt x="60345" y="6625"/>
                </a:lnTo>
                <a:lnTo>
                  <a:pt x="59621" y="6822"/>
                </a:lnTo>
                <a:lnTo>
                  <a:pt x="58897" y="7020"/>
                </a:lnTo>
                <a:lnTo>
                  <a:pt x="58152" y="7173"/>
                </a:lnTo>
                <a:lnTo>
                  <a:pt x="57428" y="7283"/>
                </a:lnTo>
                <a:lnTo>
                  <a:pt x="56682" y="7371"/>
                </a:lnTo>
                <a:lnTo>
                  <a:pt x="55936" y="7415"/>
                </a:lnTo>
                <a:lnTo>
                  <a:pt x="55190" y="7393"/>
                </a:lnTo>
                <a:lnTo>
                  <a:pt x="54445" y="7349"/>
                </a:lnTo>
                <a:lnTo>
                  <a:pt x="54028" y="7283"/>
                </a:lnTo>
                <a:lnTo>
                  <a:pt x="53633" y="7217"/>
                </a:lnTo>
                <a:lnTo>
                  <a:pt x="53216" y="7129"/>
                </a:lnTo>
                <a:lnTo>
                  <a:pt x="52821" y="7042"/>
                </a:lnTo>
                <a:lnTo>
                  <a:pt x="52032" y="6800"/>
                </a:lnTo>
                <a:lnTo>
                  <a:pt x="51242" y="6537"/>
                </a:lnTo>
                <a:lnTo>
                  <a:pt x="50496" y="6230"/>
                </a:lnTo>
                <a:lnTo>
                  <a:pt x="49728" y="5879"/>
                </a:lnTo>
                <a:lnTo>
                  <a:pt x="48983" y="5506"/>
                </a:lnTo>
                <a:lnTo>
                  <a:pt x="48237" y="5111"/>
                </a:lnTo>
                <a:lnTo>
                  <a:pt x="46767" y="4278"/>
                </a:lnTo>
                <a:lnTo>
                  <a:pt x="45297" y="3422"/>
                </a:lnTo>
                <a:lnTo>
                  <a:pt x="44552" y="3006"/>
                </a:lnTo>
                <a:lnTo>
                  <a:pt x="43806" y="2611"/>
                </a:lnTo>
                <a:lnTo>
                  <a:pt x="43060" y="2216"/>
                </a:lnTo>
                <a:lnTo>
                  <a:pt x="42292" y="1865"/>
                </a:lnTo>
                <a:lnTo>
                  <a:pt x="41459" y="1514"/>
                </a:lnTo>
                <a:lnTo>
                  <a:pt x="40581" y="1207"/>
                </a:lnTo>
                <a:lnTo>
                  <a:pt x="39726" y="922"/>
                </a:lnTo>
                <a:lnTo>
                  <a:pt x="38848" y="680"/>
                </a:lnTo>
                <a:lnTo>
                  <a:pt x="37971" y="483"/>
                </a:lnTo>
                <a:lnTo>
                  <a:pt x="37072" y="308"/>
                </a:lnTo>
                <a:lnTo>
                  <a:pt x="36194" y="176"/>
                </a:lnTo>
                <a:lnTo>
                  <a:pt x="35295" y="88"/>
                </a:lnTo>
                <a:lnTo>
                  <a:pt x="34395" y="22"/>
                </a:lnTo>
                <a:lnTo>
                  <a:pt x="33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6957200" y="0"/>
            <a:ext cx="2144554" cy="1190642"/>
          </a:xfrm>
          <a:custGeom>
            <a:avLst/>
            <a:gdLst/>
            <a:ahLst/>
            <a:cxnLst/>
            <a:rect l="l" t="t" r="r" b="b"/>
            <a:pathLst>
              <a:path w="71159" h="39507" extrusionOk="0">
                <a:moveTo>
                  <a:pt x="395" y="1"/>
                </a:moveTo>
                <a:lnTo>
                  <a:pt x="285" y="615"/>
                </a:lnTo>
                <a:lnTo>
                  <a:pt x="198" y="1251"/>
                </a:lnTo>
                <a:lnTo>
                  <a:pt x="132" y="1887"/>
                </a:lnTo>
                <a:lnTo>
                  <a:pt x="66" y="2523"/>
                </a:lnTo>
                <a:lnTo>
                  <a:pt x="22" y="3664"/>
                </a:lnTo>
                <a:lnTo>
                  <a:pt x="0" y="4783"/>
                </a:lnTo>
                <a:lnTo>
                  <a:pt x="44" y="5923"/>
                </a:lnTo>
                <a:lnTo>
                  <a:pt x="110" y="7042"/>
                </a:lnTo>
                <a:lnTo>
                  <a:pt x="242" y="8161"/>
                </a:lnTo>
                <a:lnTo>
                  <a:pt x="417" y="9279"/>
                </a:lnTo>
                <a:lnTo>
                  <a:pt x="636" y="10398"/>
                </a:lnTo>
                <a:lnTo>
                  <a:pt x="900" y="11495"/>
                </a:lnTo>
                <a:lnTo>
                  <a:pt x="1185" y="12570"/>
                </a:lnTo>
                <a:lnTo>
                  <a:pt x="1426" y="13337"/>
                </a:lnTo>
                <a:lnTo>
                  <a:pt x="1689" y="14083"/>
                </a:lnTo>
                <a:lnTo>
                  <a:pt x="1974" y="14829"/>
                </a:lnTo>
                <a:lnTo>
                  <a:pt x="2282" y="15575"/>
                </a:lnTo>
                <a:lnTo>
                  <a:pt x="2611" y="16321"/>
                </a:lnTo>
                <a:lnTo>
                  <a:pt x="2962" y="17045"/>
                </a:lnTo>
                <a:lnTo>
                  <a:pt x="3313" y="17747"/>
                </a:lnTo>
                <a:lnTo>
                  <a:pt x="3685" y="18448"/>
                </a:lnTo>
                <a:lnTo>
                  <a:pt x="4080" y="19150"/>
                </a:lnTo>
                <a:lnTo>
                  <a:pt x="4497" y="19830"/>
                </a:lnTo>
                <a:lnTo>
                  <a:pt x="4936" y="20510"/>
                </a:lnTo>
                <a:lnTo>
                  <a:pt x="5374" y="21190"/>
                </a:lnTo>
                <a:lnTo>
                  <a:pt x="5835" y="21848"/>
                </a:lnTo>
                <a:lnTo>
                  <a:pt x="6318" y="22485"/>
                </a:lnTo>
                <a:lnTo>
                  <a:pt x="6800" y="23121"/>
                </a:lnTo>
                <a:lnTo>
                  <a:pt x="7305" y="23735"/>
                </a:lnTo>
                <a:lnTo>
                  <a:pt x="7831" y="24349"/>
                </a:lnTo>
                <a:lnTo>
                  <a:pt x="8380" y="24963"/>
                </a:lnTo>
                <a:lnTo>
                  <a:pt x="8928" y="25556"/>
                </a:lnTo>
                <a:lnTo>
                  <a:pt x="9476" y="26126"/>
                </a:lnTo>
                <a:lnTo>
                  <a:pt x="10047" y="26696"/>
                </a:lnTo>
                <a:lnTo>
                  <a:pt x="10639" y="27245"/>
                </a:lnTo>
                <a:lnTo>
                  <a:pt x="11231" y="27793"/>
                </a:lnTo>
                <a:lnTo>
                  <a:pt x="11845" y="28319"/>
                </a:lnTo>
                <a:lnTo>
                  <a:pt x="12460" y="28846"/>
                </a:lnTo>
                <a:lnTo>
                  <a:pt x="13096" y="29350"/>
                </a:lnTo>
                <a:lnTo>
                  <a:pt x="13732" y="29833"/>
                </a:lnTo>
                <a:lnTo>
                  <a:pt x="14390" y="30316"/>
                </a:lnTo>
                <a:lnTo>
                  <a:pt x="15048" y="30776"/>
                </a:lnTo>
                <a:lnTo>
                  <a:pt x="15706" y="31237"/>
                </a:lnTo>
                <a:lnTo>
                  <a:pt x="16386" y="31676"/>
                </a:lnTo>
                <a:lnTo>
                  <a:pt x="17066" y="32092"/>
                </a:lnTo>
                <a:lnTo>
                  <a:pt x="17768" y="32509"/>
                </a:lnTo>
                <a:lnTo>
                  <a:pt x="18470" y="32904"/>
                </a:lnTo>
                <a:lnTo>
                  <a:pt x="19172" y="33277"/>
                </a:lnTo>
                <a:lnTo>
                  <a:pt x="19874" y="33650"/>
                </a:lnTo>
                <a:lnTo>
                  <a:pt x="20598" y="34023"/>
                </a:lnTo>
                <a:lnTo>
                  <a:pt x="21322" y="34352"/>
                </a:lnTo>
                <a:lnTo>
                  <a:pt x="22045" y="34681"/>
                </a:lnTo>
                <a:lnTo>
                  <a:pt x="22791" y="35010"/>
                </a:lnTo>
                <a:lnTo>
                  <a:pt x="23537" y="35317"/>
                </a:lnTo>
                <a:lnTo>
                  <a:pt x="24283" y="35602"/>
                </a:lnTo>
                <a:lnTo>
                  <a:pt x="25774" y="36172"/>
                </a:lnTo>
                <a:lnTo>
                  <a:pt x="27310" y="36677"/>
                </a:lnTo>
                <a:lnTo>
                  <a:pt x="28845" y="37138"/>
                </a:lnTo>
                <a:lnTo>
                  <a:pt x="30403" y="37554"/>
                </a:lnTo>
                <a:lnTo>
                  <a:pt x="31960" y="37927"/>
                </a:lnTo>
                <a:lnTo>
                  <a:pt x="33540" y="38256"/>
                </a:lnTo>
                <a:lnTo>
                  <a:pt x="35141" y="38541"/>
                </a:lnTo>
                <a:lnTo>
                  <a:pt x="36720" y="38805"/>
                </a:lnTo>
                <a:lnTo>
                  <a:pt x="38322" y="39002"/>
                </a:lnTo>
                <a:lnTo>
                  <a:pt x="39923" y="39178"/>
                </a:lnTo>
                <a:lnTo>
                  <a:pt x="41524" y="39331"/>
                </a:lnTo>
                <a:lnTo>
                  <a:pt x="42489" y="39397"/>
                </a:lnTo>
                <a:lnTo>
                  <a:pt x="43454" y="39441"/>
                </a:lnTo>
                <a:lnTo>
                  <a:pt x="44420" y="39485"/>
                </a:lnTo>
                <a:lnTo>
                  <a:pt x="45385" y="39507"/>
                </a:lnTo>
                <a:lnTo>
                  <a:pt x="47315" y="39507"/>
                </a:lnTo>
                <a:lnTo>
                  <a:pt x="48280" y="39485"/>
                </a:lnTo>
                <a:lnTo>
                  <a:pt x="49245" y="39441"/>
                </a:lnTo>
                <a:lnTo>
                  <a:pt x="50211" y="39397"/>
                </a:lnTo>
                <a:lnTo>
                  <a:pt x="51176" y="39331"/>
                </a:lnTo>
                <a:lnTo>
                  <a:pt x="52119" y="39243"/>
                </a:lnTo>
                <a:lnTo>
                  <a:pt x="53084" y="39156"/>
                </a:lnTo>
                <a:lnTo>
                  <a:pt x="54049" y="39046"/>
                </a:lnTo>
                <a:lnTo>
                  <a:pt x="54993" y="38914"/>
                </a:lnTo>
                <a:lnTo>
                  <a:pt x="55958" y="38761"/>
                </a:lnTo>
                <a:lnTo>
                  <a:pt x="56901" y="38607"/>
                </a:lnTo>
                <a:lnTo>
                  <a:pt x="57844" y="38410"/>
                </a:lnTo>
                <a:lnTo>
                  <a:pt x="58765" y="38212"/>
                </a:lnTo>
                <a:lnTo>
                  <a:pt x="59709" y="37993"/>
                </a:lnTo>
                <a:lnTo>
                  <a:pt x="60630" y="37752"/>
                </a:lnTo>
                <a:lnTo>
                  <a:pt x="61551" y="37510"/>
                </a:lnTo>
                <a:lnTo>
                  <a:pt x="62473" y="37225"/>
                </a:lnTo>
                <a:lnTo>
                  <a:pt x="63372" y="36940"/>
                </a:lnTo>
                <a:lnTo>
                  <a:pt x="64271" y="36633"/>
                </a:lnTo>
                <a:lnTo>
                  <a:pt x="65171" y="36282"/>
                </a:lnTo>
                <a:lnTo>
                  <a:pt x="66048" y="35931"/>
                </a:lnTo>
                <a:lnTo>
                  <a:pt x="66925" y="35558"/>
                </a:lnTo>
                <a:lnTo>
                  <a:pt x="67803" y="35163"/>
                </a:lnTo>
                <a:lnTo>
                  <a:pt x="68658" y="34747"/>
                </a:lnTo>
                <a:lnTo>
                  <a:pt x="69492" y="34330"/>
                </a:lnTo>
                <a:lnTo>
                  <a:pt x="70325" y="33869"/>
                </a:lnTo>
                <a:lnTo>
                  <a:pt x="71159" y="33387"/>
                </a:lnTo>
                <a:lnTo>
                  <a:pt x="7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9"/>
          <p:cNvSpPr/>
          <p:nvPr/>
        </p:nvSpPr>
        <p:spPr>
          <a:xfrm>
            <a:off x="0" y="0"/>
            <a:ext cx="3014048" cy="1781160"/>
          </a:xfrm>
          <a:custGeom>
            <a:avLst/>
            <a:gdLst/>
            <a:ahLst/>
            <a:cxnLst/>
            <a:rect l="l" t="t" r="r" b="b"/>
            <a:pathLst>
              <a:path w="48987" h="28949" extrusionOk="0">
                <a:moveTo>
                  <a:pt x="19" y="0"/>
                </a:moveTo>
                <a:lnTo>
                  <a:pt x="1" y="28948"/>
                </a:lnTo>
                <a:lnTo>
                  <a:pt x="685" y="28634"/>
                </a:lnTo>
                <a:lnTo>
                  <a:pt x="1350" y="28283"/>
                </a:lnTo>
                <a:lnTo>
                  <a:pt x="1997" y="27894"/>
                </a:lnTo>
                <a:lnTo>
                  <a:pt x="2644" y="27469"/>
                </a:lnTo>
                <a:lnTo>
                  <a:pt x="3235" y="27026"/>
                </a:lnTo>
                <a:lnTo>
                  <a:pt x="3827" y="26563"/>
                </a:lnTo>
                <a:lnTo>
                  <a:pt x="4382" y="26064"/>
                </a:lnTo>
                <a:lnTo>
                  <a:pt x="4918" y="25547"/>
                </a:lnTo>
                <a:lnTo>
                  <a:pt x="5287" y="25159"/>
                </a:lnTo>
                <a:lnTo>
                  <a:pt x="5639" y="24770"/>
                </a:lnTo>
                <a:lnTo>
                  <a:pt x="5971" y="24345"/>
                </a:lnTo>
                <a:lnTo>
                  <a:pt x="6304" y="23939"/>
                </a:lnTo>
                <a:lnTo>
                  <a:pt x="6951" y="23088"/>
                </a:lnTo>
                <a:lnTo>
                  <a:pt x="7598" y="22238"/>
                </a:lnTo>
                <a:lnTo>
                  <a:pt x="8245" y="21406"/>
                </a:lnTo>
                <a:lnTo>
                  <a:pt x="8578" y="20981"/>
                </a:lnTo>
                <a:lnTo>
                  <a:pt x="8910" y="20574"/>
                </a:lnTo>
                <a:lnTo>
                  <a:pt x="9262" y="20186"/>
                </a:lnTo>
                <a:lnTo>
                  <a:pt x="9613" y="19798"/>
                </a:lnTo>
                <a:lnTo>
                  <a:pt x="10001" y="19410"/>
                </a:lnTo>
                <a:lnTo>
                  <a:pt x="10389" y="19040"/>
                </a:lnTo>
                <a:lnTo>
                  <a:pt x="10814" y="18689"/>
                </a:lnTo>
                <a:lnTo>
                  <a:pt x="11258" y="18337"/>
                </a:lnTo>
                <a:lnTo>
                  <a:pt x="11720" y="18023"/>
                </a:lnTo>
                <a:lnTo>
                  <a:pt x="12182" y="17709"/>
                </a:lnTo>
                <a:lnTo>
                  <a:pt x="12663" y="17432"/>
                </a:lnTo>
                <a:lnTo>
                  <a:pt x="13162" y="17173"/>
                </a:lnTo>
                <a:lnTo>
                  <a:pt x="13661" y="16914"/>
                </a:lnTo>
                <a:lnTo>
                  <a:pt x="14160" y="16692"/>
                </a:lnTo>
                <a:lnTo>
                  <a:pt x="14696" y="16470"/>
                </a:lnTo>
                <a:lnTo>
                  <a:pt x="15214" y="16267"/>
                </a:lnTo>
                <a:lnTo>
                  <a:pt x="15750" y="16101"/>
                </a:lnTo>
                <a:lnTo>
                  <a:pt x="16305" y="15916"/>
                </a:lnTo>
                <a:lnTo>
                  <a:pt x="16859" y="15768"/>
                </a:lnTo>
                <a:lnTo>
                  <a:pt x="17414" y="15620"/>
                </a:lnTo>
                <a:lnTo>
                  <a:pt x="17987" y="15509"/>
                </a:lnTo>
                <a:lnTo>
                  <a:pt x="18560" y="15380"/>
                </a:lnTo>
                <a:lnTo>
                  <a:pt x="19133" y="15287"/>
                </a:lnTo>
                <a:lnTo>
                  <a:pt x="19706" y="15176"/>
                </a:lnTo>
                <a:lnTo>
                  <a:pt x="20889" y="15029"/>
                </a:lnTo>
                <a:lnTo>
                  <a:pt x="22072" y="14899"/>
                </a:lnTo>
                <a:lnTo>
                  <a:pt x="23274" y="14807"/>
                </a:lnTo>
                <a:lnTo>
                  <a:pt x="24457" y="14751"/>
                </a:lnTo>
                <a:lnTo>
                  <a:pt x="25658" y="14696"/>
                </a:lnTo>
                <a:lnTo>
                  <a:pt x="26841" y="14659"/>
                </a:lnTo>
                <a:lnTo>
                  <a:pt x="28024" y="14640"/>
                </a:lnTo>
                <a:lnTo>
                  <a:pt x="29189" y="14622"/>
                </a:lnTo>
                <a:lnTo>
                  <a:pt x="30335" y="14585"/>
                </a:lnTo>
                <a:lnTo>
                  <a:pt x="31463" y="14529"/>
                </a:lnTo>
                <a:lnTo>
                  <a:pt x="32572" y="14437"/>
                </a:lnTo>
                <a:lnTo>
                  <a:pt x="33662" y="14326"/>
                </a:lnTo>
                <a:lnTo>
                  <a:pt x="34734" y="14178"/>
                </a:lnTo>
                <a:lnTo>
                  <a:pt x="35807" y="14012"/>
                </a:lnTo>
                <a:lnTo>
                  <a:pt x="36324" y="13901"/>
                </a:lnTo>
                <a:lnTo>
                  <a:pt x="36842" y="13790"/>
                </a:lnTo>
                <a:lnTo>
                  <a:pt x="37341" y="13661"/>
                </a:lnTo>
                <a:lnTo>
                  <a:pt x="37858" y="13513"/>
                </a:lnTo>
                <a:lnTo>
                  <a:pt x="38358" y="13365"/>
                </a:lnTo>
                <a:lnTo>
                  <a:pt x="38838" y="13199"/>
                </a:lnTo>
                <a:lnTo>
                  <a:pt x="39337" y="13014"/>
                </a:lnTo>
                <a:lnTo>
                  <a:pt x="39818" y="12810"/>
                </a:lnTo>
                <a:lnTo>
                  <a:pt x="40298" y="12607"/>
                </a:lnTo>
                <a:lnTo>
                  <a:pt x="40761" y="12385"/>
                </a:lnTo>
                <a:lnTo>
                  <a:pt x="41223" y="12145"/>
                </a:lnTo>
                <a:lnTo>
                  <a:pt x="41685" y="11886"/>
                </a:lnTo>
                <a:lnTo>
                  <a:pt x="42129" y="11609"/>
                </a:lnTo>
                <a:lnTo>
                  <a:pt x="42572" y="11313"/>
                </a:lnTo>
                <a:lnTo>
                  <a:pt x="43016" y="10999"/>
                </a:lnTo>
                <a:lnTo>
                  <a:pt x="43441" y="10666"/>
                </a:lnTo>
                <a:lnTo>
                  <a:pt x="43866" y="10315"/>
                </a:lnTo>
                <a:lnTo>
                  <a:pt x="44291" y="9945"/>
                </a:lnTo>
                <a:lnTo>
                  <a:pt x="44809" y="9446"/>
                </a:lnTo>
                <a:lnTo>
                  <a:pt x="45308" y="8910"/>
                </a:lnTo>
                <a:lnTo>
                  <a:pt x="45770" y="8355"/>
                </a:lnTo>
                <a:lnTo>
                  <a:pt x="46214" y="7782"/>
                </a:lnTo>
                <a:lnTo>
                  <a:pt x="46620" y="7191"/>
                </a:lnTo>
                <a:lnTo>
                  <a:pt x="47009" y="6562"/>
                </a:lnTo>
                <a:lnTo>
                  <a:pt x="47360" y="5934"/>
                </a:lnTo>
                <a:lnTo>
                  <a:pt x="47693" y="5287"/>
                </a:lnTo>
                <a:lnTo>
                  <a:pt x="47988" y="4640"/>
                </a:lnTo>
                <a:lnTo>
                  <a:pt x="48229" y="3974"/>
                </a:lnTo>
                <a:lnTo>
                  <a:pt x="48451" y="3309"/>
                </a:lnTo>
                <a:lnTo>
                  <a:pt x="48635" y="2643"/>
                </a:lnTo>
                <a:lnTo>
                  <a:pt x="48783" y="1978"/>
                </a:lnTo>
                <a:lnTo>
                  <a:pt x="48894" y="1312"/>
                </a:lnTo>
                <a:lnTo>
                  <a:pt x="48950" y="647"/>
                </a:lnTo>
                <a:lnTo>
                  <a:pt x="489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8119475" y="4318250"/>
            <a:ext cx="896075" cy="639975"/>
          </a:xfrm>
          <a:custGeom>
            <a:avLst/>
            <a:gdLst/>
            <a:ahLst/>
            <a:cxnLst/>
            <a:rect l="l" t="t" r="r" b="b"/>
            <a:pathLst>
              <a:path w="35843" h="25599" extrusionOk="0">
                <a:moveTo>
                  <a:pt x="32289" y="0"/>
                </a:moveTo>
                <a:lnTo>
                  <a:pt x="31960" y="22"/>
                </a:lnTo>
                <a:lnTo>
                  <a:pt x="31302" y="88"/>
                </a:lnTo>
                <a:lnTo>
                  <a:pt x="30578" y="154"/>
                </a:lnTo>
                <a:lnTo>
                  <a:pt x="29876" y="241"/>
                </a:lnTo>
                <a:lnTo>
                  <a:pt x="29152" y="351"/>
                </a:lnTo>
                <a:lnTo>
                  <a:pt x="28450" y="483"/>
                </a:lnTo>
                <a:lnTo>
                  <a:pt x="27748" y="614"/>
                </a:lnTo>
                <a:lnTo>
                  <a:pt x="27046" y="746"/>
                </a:lnTo>
                <a:lnTo>
                  <a:pt x="26345" y="899"/>
                </a:lnTo>
                <a:lnTo>
                  <a:pt x="25643" y="1075"/>
                </a:lnTo>
                <a:lnTo>
                  <a:pt x="24963" y="1272"/>
                </a:lnTo>
                <a:lnTo>
                  <a:pt x="24261" y="1470"/>
                </a:lnTo>
                <a:lnTo>
                  <a:pt x="23581" y="1667"/>
                </a:lnTo>
                <a:lnTo>
                  <a:pt x="22901" y="1887"/>
                </a:lnTo>
                <a:lnTo>
                  <a:pt x="22221" y="2128"/>
                </a:lnTo>
                <a:lnTo>
                  <a:pt x="21563" y="2369"/>
                </a:lnTo>
                <a:lnTo>
                  <a:pt x="20883" y="2632"/>
                </a:lnTo>
                <a:lnTo>
                  <a:pt x="20225" y="2918"/>
                </a:lnTo>
                <a:lnTo>
                  <a:pt x="19566" y="3203"/>
                </a:lnTo>
                <a:lnTo>
                  <a:pt x="18908" y="3488"/>
                </a:lnTo>
                <a:lnTo>
                  <a:pt x="18272" y="3795"/>
                </a:lnTo>
                <a:lnTo>
                  <a:pt x="17636" y="4124"/>
                </a:lnTo>
                <a:lnTo>
                  <a:pt x="17000" y="4453"/>
                </a:lnTo>
                <a:lnTo>
                  <a:pt x="16364" y="4804"/>
                </a:lnTo>
                <a:lnTo>
                  <a:pt x="15750" y="5155"/>
                </a:lnTo>
                <a:lnTo>
                  <a:pt x="15135" y="5528"/>
                </a:lnTo>
                <a:lnTo>
                  <a:pt x="14521" y="5923"/>
                </a:lnTo>
                <a:lnTo>
                  <a:pt x="13929" y="6296"/>
                </a:lnTo>
                <a:lnTo>
                  <a:pt x="13337" y="6712"/>
                </a:lnTo>
                <a:lnTo>
                  <a:pt x="12745" y="7129"/>
                </a:lnTo>
                <a:lnTo>
                  <a:pt x="12174" y="7546"/>
                </a:lnTo>
                <a:lnTo>
                  <a:pt x="11604" y="7985"/>
                </a:lnTo>
                <a:lnTo>
                  <a:pt x="11055" y="8445"/>
                </a:lnTo>
                <a:lnTo>
                  <a:pt x="10507" y="8906"/>
                </a:lnTo>
                <a:lnTo>
                  <a:pt x="9586" y="9718"/>
                </a:lnTo>
                <a:lnTo>
                  <a:pt x="8665" y="10595"/>
                </a:lnTo>
                <a:lnTo>
                  <a:pt x="7765" y="11516"/>
                </a:lnTo>
                <a:lnTo>
                  <a:pt x="6888" y="12459"/>
                </a:lnTo>
                <a:lnTo>
                  <a:pt x="6054" y="13425"/>
                </a:lnTo>
                <a:lnTo>
                  <a:pt x="5265" y="14434"/>
                </a:lnTo>
                <a:lnTo>
                  <a:pt x="4497" y="15465"/>
                </a:lnTo>
                <a:lnTo>
                  <a:pt x="3773" y="16540"/>
                </a:lnTo>
                <a:lnTo>
                  <a:pt x="3093" y="17614"/>
                </a:lnTo>
                <a:lnTo>
                  <a:pt x="2435" y="18711"/>
                </a:lnTo>
                <a:lnTo>
                  <a:pt x="1821" y="19852"/>
                </a:lnTo>
                <a:lnTo>
                  <a:pt x="1250" y="20992"/>
                </a:lnTo>
                <a:lnTo>
                  <a:pt x="724" y="22155"/>
                </a:lnTo>
                <a:lnTo>
                  <a:pt x="373" y="22945"/>
                </a:lnTo>
                <a:lnTo>
                  <a:pt x="197" y="23405"/>
                </a:lnTo>
                <a:lnTo>
                  <a:pt x="110" y="23625"/>
                </a:lnTo>
                <a:lnTo>
                  <a:pt x="66" y="23844"/>
                </a:lnTo>
                <a:lnTo>
                  <a:pt x="22" y="24063"/>
                </a:lnTo>
                <a:lnTo>
                  <a:pt x="0" y="24283"/>
                </a:lnTo>
                <a:lnTo>
                  <a:pt x="22" y="24480"/>
                </a:lnTo>
                <a:lnTo>
                  <a:pt x="66" y="24678"/>
                </a:lnTo>
                <a:lnTo>
                  <a:pt x="154" y="24853"/>
                </a:lnTo>
                <a:lnTo>
                  <a:pt x="263" y="25029"/>
                </a:lnTo>
                <a:lnTo>
                  <a:pt x="439" y="25182"/>
                </a:lnTo>
                <a:lnTo>
                  <a:pt x="636" y="25314"/>
                </a:lnTo>
                <a:lnTo>
                  <a:pt x="834" y="25401"/>
                </a:lnTo>
                <a:lnTo>
                  <a:pt x="1031" y="25467"/>
                </a:lnTo>
                <a:lnTo>
                  <a:pt x="1250" y="25533"/>
                </a:lnTo>
                <a:lnTo>
                  <a:pt x="1470" y="25577"/>
                </a:lnTo>
                <a:lnTo>
                  <a:pt x="1689" y="25599"/>
                </a:lnTo>
                <a:lnTo>
                  <a:pt x="1908" y="25599"/>
                </a:lnTo>
                <a:lnTo>
                  <a:pt x="2347" y="25577"/>
                </a:lnTo>
                <a:lnTo>
                  <a:pt x="2786" y="25511"/>
                </a:lnTo>
                <a:lnTo>
                  <a:pt x="3225" y="25380"/>
                </a:lnTo>
                <a:lnTo>
                  <a:pt x="3641" y="25248"/>
                </a:lnTo>
                <a:lnTo>
                  <a:pt x="4014" y="25072"/>
                </a:lnTo>
                <a:lnTo>
                  <a:pt x="5308" y="24392"/>
                </a:lnTo>
                <a:lnTo>
                  <a:pt x="6581" y="23690"/>
                </a:lnTo>
                <a:lnTo>
                  <a:pt x="9125" y="22287"/>
                </a:lnTo>
                <a:lnTo>
                  <a:pt x="11692" y="20861"/>
                </a:lnTo>
                <a:lnTo>
                  <a:pt x="14236" y="19413"/>
                </a:lnTo>
                <a:lnTo>
                  <a:pt x="16759" y="17943"/>
                </a:lnTo>
                <a:lnTo>
                  <a:pt x="19281" y="16452"/>
                </a:lnTo>
                <a:lnTo>
                  <a:pt x="21760" y="14894"/>
                </a:lnTo>
                <a:lnTo>
                  <a:pt x="22988" y="14105"/>
                </a:lnTo>
                <a:lnTo>
                  <a:pt x="24217" y="13315"/>
                </a:lnTo>
                <a:lnTo>
                  <a:pt x="25423" y="12503"/>
                </a:lnTo>
                <a:lnTo>
                  <a:pt x="26652" y="11692"/>
                </a:lnTo>
                <a:lnTo>
                  <a:pt x="27836" y="10858"/>
                </a:lnTo>
                <a:lnTo>
                  <a:pt x="29043" y="10003"/>
                </a:lnTo>
                <a:lnTo>
                  <a:pt x="29832" y="9432"/>
                </a:lnTo>
                <a:lnTo>
                  <a:pt x="30644" y="8840"/>
                </a:lnTo>
                <a:lnTo>
                  <a:pt x="31412" y="8204"/>
                </a:lnTo>
                <a:lnTo>
                  <a:pt x="32179" y="7568"/>
                </a:lnTo>
                <a:lnTo>
                  <a:pt x="32903" y="6910"/>
                </a:lnTo>
                <a:lnTo>
                  <a:pt x="33605" y="6208"/>
                </a:lnTo>
                <a:lnTo>
                  <a:pt x="33956" y="5857"/>
                </a:lnTo>
                <a:lnTo>
                  <a:pt x="34285" y="5484"/>
                </a:lnTo>
                <a:lnTo>
                  <a:pt x="34592" y="5111"/>
                </a:lnTo>
                <a:lnTo>
                  <a:pt x="34899" y="4716"/>
                </a:lnTo>
                <a:lnTo>
                  <a:pt x="35119" y="4409"/>
                </a:lnTo>
                <a:lnTo>
                  <a:pt x="35316" y="4080"/>
                </a:lnTo>
                <a:lnTo>
                  <a:pt x="35492" y="3751"/>
                </a:lnTo>
                <a:lnTo>
                  <a:pt x="35645" y="3400"/>
                </a:lnTo>
                <a:lnTo>
                  <a:pt x="35755" y="3049"/>
                </a:lnTo>
                <a:lnTo>
                  <a:pt x="35843" y="2698"/>
                </a:lnTo>
                <a:lnTo>
                  <a:pt x="35843" y="2501"/>
                </a:lnTo>
                <a:lnTo>
                  <a:pt x="35843" y="2325"/>
                </a:lnTo>
                <a:lnTo>
                  <a:pt x="35821" y="2150"/>
                </a:lnTo>
                <a:lnTo>
                  <a:pt x="35799" y="1974"/>
                </a:lnTo>
                <a:lnTo>
                  <a:pt x="35755" y="1799"/>
                </a:lnTo>
                <a:lnTo>
                  <a:pt x="35689" y="1645"/>
                </a:lnTo>
                <a:lnTo>
                  <a:pt x="35536" y="1360"/>
                </a:lnTo>
                <a:lnTo>
                  <a:pt x="35338" y="1097"/>
                </a:lnTo>
                <a:lnTo>
                  <a:pt x="35119" y="856"/>
                </a:lnTo>
                <a:lnTo>
                  <a:pt x="34856" y="636"/>
                </a:lnTo>
                <a:lnTo>
                  <a:pt x="34570" y="461"/>
                </a:lnTo>
                <a:lnTo>
                  <a:pt x="34263" y="307"/>
                </a:lnTo>
                <a:lnTo>
                  <a:pt x="33956" y="198"/>
                </a:lnTo>
                <a:lnTo>
                  <a:pt x="33627" y="110"/>
                </a:lnTo>
                <a:lnTo>
                  <a:pt x="33298" y="66"/>
                </a:lnTo>
                <a:lnTo>
                  <a:pt x="32969" y="22"/>
                </a:lnTo>
                <a:lnTo>
                  <a:pt x="326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9"/>
          <p:cNvGrpSpPr/>
          <p:nvPr/>
        </p:nvGrpSpPr>
        <p:grpSpPr>
          <a:xfrm>
            <a:off x="291250" y="1774185"/>
            <a:ext cx="1045827" cy="1035871"/>
            <a:chOff x="3757075" y="4675675"/>
            <a:chExt cx="808900" cy="801200"/>
          </a:xfrm>
        </p:grpSpPr>
        <p:sp>
          <p:nvSpPr>
            <p:cNvPr id="773" name="Google Shape;773;p9"/>
            <p:cNvSpPr/>
            <p:nvPr/>
          </p:nvSpPr>
          <p:spPr>
            <a:xfrm>
              <a:off x="3941875" y="5027175"/>
              <a:ext cx="136025" cy="137675"/>
            </a:xfrm>
            <a:custGeom>
              <a:avLst/>
              <a:gdLst/>
              <a:ahLst/>
              <a:cxnLst/>
              <a:rect l="l" t="t" r="r" b="b"/>
              <a:pathLst>
                <a:path w="5441" h="5507" extrusionOk="0">
                  <a:moveTo>
                    <a:pt x="2567" y="1"/>
                  </a:moveTo>
                  <a:lnTo>
                    <a:pt x="2326" y="23"/>
                  </a:lnTo>
                  <a:lnTo>
                    <a:pt x="2062" y="67"/>
                  </a:lnTo>
                  <a:lnTo>
                    <a:pt x="1799" y="132"/>
                  </a:lnTo>
                  <a:lnTo>
                    <a:pt x="1558" y="220"/>
                  </a:lnTo>
                  <a:lnTo>
                    <a:pt x="1317" y="352"/>
                  </a:lnTo>
                  <a:lnTo>
                    <a:pt x="1075" y="505"/>
                  </a:lnTo>
                  <a:lnTo>
                    <a:pt x="856" y="681"/>
                  </a:lnTo>
                  <a:lnTo>
                    <a:pt x="680" y="878"/>
                  </a:lnTo>
                  <a:lnTo>
                    <a:pt x="505" y="1076"/>
                  </a:lnTo>
                  <a:lnTo>
                    <a:pt x="373" y="1295"/>
                  </a:lnTo>
                  <a:lnTo>
                    <a:pt x="242" y="1536"/>
                  </a:lnTo>
                  <a:lnTo>
                    <a:pt x="154" y="1778"/>
                  </a:lnTo>
                  <a:lnTo>
                    <a:pt x="66" y="2019"/>
                  </a:lnTo>
                  <a:lnTo>
                    <a:pt x="22" y="2282"/>
                  </a:lnTo>
                  <a:lnTo>
                    <a:pt x="0" y="2545"/>
                  </a:lnTo>
                  <a:lnTo>
                    <a:pt x="0" y="2809"/>
                  </a:lnTo>
                  <a:lnTo>
                    <a:pt x="22" y="3072"/>
                  </a:lnTo>
                  <a:lnTo>
                    <a:pt x="88" y="3335"/>
                  </a:lnTo>
                  <a:lnTo>
                    <a:pt x="154" y="3598"/>
                  </a:lnTo>
                  <a:lnTo>
                    <a:pt x="264" y="3862"/>
                  </a:lnTo>
                  <a:lnTo>
                    <a:pt x="395" y="4103"/>
                  </a:lnTo>
                  <a:lnTo>
                    <a:pt x="549" y="4344"/>
                  </a:lnTo>
                  <a:lnTo>
                    <a:pt x="724" y="4563"/>
                  </a:lnTo>
                  <a:lnTo>
                    <a:pt x="922" y="4761"/>
                  </a:lnTo>
                  <a:lnTo>
                    <a:pt x="1141" y="4936"/>
                  </a:lnTo>
                  <a:lnTo>
                    <a:pt x="1360" y="5090"/>
                  </a:lnTo>
                  <a:lnTo>
                    <a:pt x="1602" y="5222"/>
                  </a:lnTo>
                  <a:lnTo>
                    <a:pt x="1843" y="5309"/>
                  </a:lnTo>
                  <a:lnTo>
                    <a:pt x="2084" y="5397"/>
                  </a:lnTo>
                  <a:lnTo>
                    <a:pt x="2348" y="5463"/>
                  </a:lnTo>
                  <a:lnTo>
                    <a:pt x="2611" y="5485"/>
                  </a:lnTo>
                  <a:lnTo>
                    <a:pt x="2874" y="5507"/>
                  </a:lnTo>
                  <a:lnTo>
                    <a:pt x="3137" y="5485"/>
                  </a:lnTo>
                  <a:lnTo>
                    <a:pt x="3379" y="5441"/>
                  </a:lnTo>
                  <a:lnTo>
                    <a:pt x="3642" y="5353"/>
                  </a:lnTo>
                  <a:lnTo>
                    <a:pt x="3883" y="5265"/>
                  </a:lnTo>
                  <a:lnTo>
                    <a:pt x="4124" y="5134"/>
                  </a:lnTo>
                  <a:lnTo>
                    <a:pt x="4366" y="4980"/>
                  </a:lnTo>
                  <a:lnTo>
                    <a:pt x="4585" y="4805"/>
                  </a:lnTo>
                  <a:lnTo>
                    <a:pt x="4760" y="4629"/>
                  </a:lnTo>
                  <a:lnTo>
                    <a:pt x="4936" y="4410"/>
                  </a:lnTo>
                  <a:lnTo>
                    <a:pt x="5090" y="4191"/>
                  </a:lnTo>
                  <a:lnTo>
                    <a:pt x="5199" y="3949"/>
                  </a:lnTo>
                  <a:lnTo>
                    <a:pt x="5309" y="3708"/>
                  </a:lnTo>
                  <a:lnTo>
                    <a:pt x="5375" y="3467"/>
                  </a:lnTo>
                  <a:lnTo>
                    <a:pt x="5419" y="3203"/>
                  </a:lnTo>
                  <a:lnTo>
                    <a:pt x="5441" y="2940"/>
                  </a:lnTo>
                  <a:lnTo>
                    <a:pt x="5441" y="2677"/>
                  </a:lnTo>
                  <a:lnTo>
                    <a:pt x="5419" y="2414"/>
                  </a:lnTo>
                  <a:lnTo>
                    <a:pt x="5375" y="2151"/>
                  </a:lnTo>
                  <a:lnTo>
                    <a:pt x="5287" y="1887"/>
                  </a:lnTo>
                  <a:lnTo>
                    <a:pt x="5177" y="1646"/>
                  </a:lnTo>
                  <a:lnTo>
                    <a:pt x="5046" y="1383"/>
                  </a:lnTo>
                  <a:lnTo>
                    <a:pt x="4892" y="1163"/>
                  </a:lnTo>
                  <a:lnTo>
                    <a:pt x="4717" y="922"/>
                  </a:lnTo>
                  <a:lnTo>
                    <a:pt x="4519" y="725"/>
                  </a:lnTo>
                  <a:lnTo>
                    <a:pt x="4322" y="549"/>
                  </a:lnTo>
                  <a:lnTo>
                    <a:pt x="4080" y="396"/>
                  </a:lnTo>
                  <a:lnTo>
                    <a:pt x="3861" y="286"/>
                  </a:lnTo>
                  <a:lnTo>
                    <a:pt x="3598" y="176"/>
                  </a:lnTo>
                  <a:lnTo>
                    <a:pt x="3357" y="89"/>
                  </a:lnTo>
                  <a:lnTo>
                    <a:pt x="3093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112975" y="4874725"/>
              <a:ext cx="140950" cy="126150"/>
            </a:xfrm>
            <a:custGeom>
              <a:avLst/>
              <a:gdLst/>
              <a:ahLst/>
              <a:cxnLst/>
              <a:rect l="l" t="t" r="r" b="b"/>
              <a:pathLst>
                <a:path w="5638" h="5046" extrusionOk="0">
                  <a:moveTo>
                    <a:pt x="2830" y="1"/>
                  </a:moveTo>
                  <a:lnTo>
                    <a:pt x="2523" y="23"/>
                  </a:lnTo>
                  <a:lnTo>
                    <a:pt x="2260" y="45"/>
                  </a:lnTo>
                  <a:lnTo>
                    <a:pt x="1975" y="110"/>
                  </a:lnTo>
                  <a:lnTo>
                    <a:pt x="1733" y="198"/>
                  </a:lnTo>
                  <a:lnTo>
                    <a:pt x="1470" y="308"/>
                  </a:lnTo>
                  <a:lnTo>
                    <a:pt x="1251" y="440"/>
                  </a:lnTo>
                  <a:lnTo>
                    <a:pt x="1031" y="571"/>
                  </a:lnTo>
                  <a:lnTo>
                    <a:pt x="834" y="747"/>
                  </a:lnTo>
                  <a:lnTo>
                    <a:pt x="637" y="922"/>
                  </a:lnTo>
                  <a:lnTo>
                    <a:pt x="483" y="1120"/>
                  </a:lnTo>
                  <a:lnTo>
                    <a:pt x="351" y="1317"/>
                  </a:lnTo>
                  <a:lnTo>
                    <a:pt x="220" y="1536"/>
                  </a:lnTo>
                  <a:lnTo>
                    <a:pt x="132" y="1778"/>
                  </a:lnTo>
                  <a:lnTo>
                    <a:pt x="66" y="2019"/>
                  </a:lnTo>
                  <a:lnTo>
                    <a:pt x="22" y="2260"/>
                  </a:lnTo>
                  <a:lnTo>
                    <a:pt x="0" y="2523"/>
                  </a:lnTo>
                  <a:lnTo>
                    <a:pt x="22" y="2787"/>
                  </a:lnTo>
                  <a:lnTo>
                    <a:pt x="66" y="3028"/>
                  </a:lnTo>
                  <a:lnTo>
                    <a:pt x="132" y="3269"/>
                  </a:lnTo>
                  <a:lnTo>
                    <a:pt x="220" y="3510"/>
                  </a:lnTo>
                  <a:lnTo>
                    <a:pt x="351" y="3730"/>
                  </a:lnTo>
                  <a:lnTo>
                    <a:pt x="483" y="3927"/>
                  </a:lnTo>
                  <a:lnTo>
                    <a:pt x="637" y="4125"/>
                  </a:lnTo>
                  <a:lnTo>
                    <a:pt x="834" y="4300"/>
                  </a:lnTo>
                  <a:lnTo>
                    <a:pt x="1031" y="4476"/>
                  </a:lnTo>
                  <a:lnTo>
                    <a:pt x="1251" y="4607"/>
                  </a:lnTo>
                  <a:lnTo>
                    <a:pt x="1470" y="4739"/>
                  </a:lnTo>
                  <a:lnTo>
                    <a:pt x="1733" y="4849"/>
                  </a:lnTo>
                  <a:lnTo>
                    <a:pt x="1975" y="4936"/>
                  </a:lnTo>
                  <a:lnTo>
                    <a:pt x="2260" y="5002"/>
                  </a:lnTo>
                  <a:lnTo>
                    <a:pt x="2523" y="5024"/>
                  </a:lnTo>
                  <a:lnTo>
                    <a:pt x="2830" y="5046"/>
                  </a:lnTo>
                  <a:lnTo>
                    <a:pt x="3115" y="5024"/>
                  </a:lnTo>
                  <a:lnTo>
                    <a:pt x="3400" y="5002"/>
                  </a:lnTo>
                  <a:lnTo>
                    <a:pt x="3664" y="4936"/>
                  </a:lnTo>
                  <a:lnTo>
                    <a:pt x="3927" y="4849"/>
                  </a:lnTo>
                  <a:lnTo>
                    <a:pt x="4168" y="4739"/>
                  </a:lnTo>
                  <a:lnTo>
                    <a:pt x="4387" y="4607"/>
                  </a:lnTo>
                  <a:lnTo>
                    <a:pt x="4607" y="4476"/>
                  </a:lnTo>
                  <a:lnTo>
                    <a:pt x="4826" y="4300"/>
                  </a:lnTo>
                  <a:lnTo>
                    <a:pt x="5002" y="4125"/>
                  </a:lnTo>
                  <a:lnTo>
                    <a:pt x="5155" y="3927"/>
                  </a:lnTo>
                  <a:lnTo>
                    <a:pt x="5309" y="3730"/>
                  </a:lnTo>
                  <a:lnTo>
                    <a:pt x="5418" y="3510"/>
                  </a:lnTo>
                  <a:lnTo>
                    <a:pt x="5506" y="3269"/>
                  </a:lnTo>
                  <a:lnTo>
                    <a:pt x="5594" y="3028"/>
                  </a:lnTo>
                  <a:lnTo>
                    <a:pt x="5638" y="2787"/>
                  </a:lnTo>
                  <a:lnTo>
                    <a:pt x="5638" y="2523"/>
                  </a:lnTo>
                  <a:lnTo>
                    <a:pt x="5638" y="2260"/>
                  </a:lnTo>
                  <a:lnTo>
                    <a:pt x="5594" y="2019"/>
                  </a:lnTo>
                  <a:lnTo>
                    <a:pt x="5506" y="1778"/>
                  </a:lnTo>
                  <a:lnTo>
                    <a:pt x="5418" y="1536"/>
                  </a:lnTo>
                  <a:lnTo>
                    <a:pt x="5309" y="1317"/>
                  </a:lnTo>
                  <a:lnTo>
                    <a:pt x="5155" y="1120"/>
                  </a:lnTo>
                  <a:lnTo>
                    <a:pt x="5002" y="922"/>
                  </a:lnTo>
                  <a:lnTo>
                    <a:pt x="4826" y="747"/>
                  </a:lnTo>
                  <a:lnTo>
                    <a:pt x="4607" y="571"/>
                  </a:lnTo>
                  <a:lnTo>
                    <a:pt x="4387" y="440"/>
                  </a:lnTo>
                  <a:lnTo>
                    <a:pt x="4168" y="308"/>
                  </a:lnTo>
                  <a:lnTo>
                    <a:pt x="3927" y="198"/>
                  </a:lnTo>
                  <a:lnTo>
                    <a:pt x="3664" y="110"/>
                  </a:lnTo>
                  <a:lnTo>
                    <a:pt x="3400" y="45"/>
                  </a:lnTo>
                  <a:lnTo>
                    <a:pt x="3115" y="23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112425" y="5170850"/>
              <a:ext cx="139325" cy="139325"/>
            </a:xfrm>
            <a:custGeom>
              <a:avLst/>
              <a:gdLst/>
              <a:ahLst/>
              <a:cxnLst/>
              <a:rect l="l" t="t" r="r" b="b"/>
              <a:pathLst>
                <a:path w="5573" h="5573" extrusionOk="0">
                  <a:moveTo>
                    <a:pt x="2348" y="1"/>
                  </a:moveTo>
                  <a:lnTo>
                    <a:pt x="2084" y="23"/>
                  </a:lnTo>
                  <a:lnTo>
                    <a:pt x="1821" y="67"/>
                  </a:lnTo>
                  <a:lnTo>
                    <a:pt x="1580" y="133"/>
                  </a:lnTo>
                  <a:lnTo>
                    <a:pt x="1339" y="242"/>
                  </a:lnTo>
                  <a:lnTo>
                    <a:pt x="1119" y="352"/>
                  </a:lnTo>
                  <a:lnTo>
                    <a:pt x="900" y="506"/>
                  </a:lnTo>
                  <a:lnTo>
                    <a:pt x="702" y="681"/>
                  </a:lnTo>
                  <a:lnTo>
                    <a:pt x="527" y="878"/>
                  </a:lnTo>
                  <a:lnTo>
                    <a:pt x="373" y="1098"/>
                  </a:lnTo>
                  <a:lnTo>
                    <a:pt x="242" y="1317"/>
                  </a:lnTo>
                  <a:lnTo>
                    <a:pt x="154" y="1558"/>
                  </a:lnTo>
                  <a:lnTo>
                    <a:pt x="66" y="1822"/>
                  </a:lnTo>
                  <a:lnTo>
                    <a:pt x="22" y="2063"/>
                  </a:lnTo>
                  <a:lnTo>
                    <a:pt x="0" y="2326"/>
                  </a:lnTo>
                  <a:lnTo>
                    <a:pt x="22" y="2589"/>
                  </a:lnTo>
                  <a:lnTo>
                    <a:pt x="44" y="2875"/>
                  </a:lnTo>
                  <a:lnTo>
                    <a:pt x="88" y="3138"/>
                  </a:lnTo>
                  <a:lnTo>
                    <a:pt x="176" y="3401"/>
                  </a:lnTo>
                  <a:lnTo>
                    <a:pt x="286" y="3664"/>
                  </a:lnTo>
                  <a:lnTo>
                    <a:pt x="417" y="3906"/>
                  </a:lnTo>
                  <a:lnTo>
                    <a:pt x="571" y="4169"/>
                  </a:lnTo>
                  <a:lnTo>
                    <a:pt x="746" y="4388"/>
                  </a:lnTo>
                  <a:lnTo>
                    <a:pt x="966" y="4607"/>
                  </a:lnTo>
                  <a:lnTo>
                    <a:pt x="1185" y="4827"/>
                  </a:lnTo>
                  <a:lnTo>
                    <a:pt x="1426" y="5002"/>
                  </a:lnTo>
                  <a:lnTo>
                    <a:pt x="1668" y="5156"/>
                  </a:lnTo>
                  <a:lnTo>
                    <a:pt x="1909" y="5287"/>
                  </a:lnTo>
                  <a:lnTo>
                    <a:pt x="2172" y="5397"/>
                  </a:lnTo>
                  <a:lnTo>
                    <a:pt x="2435" y="5485"/>
                  </a:lnTo>
                  <a:lnTo>
                    <a:pt x="2720" y="5529"/>
                  </a:lnTo>
                  <a:lnTo>
                    <a:pt x="2984" y="5573"/>
                  </a:lnTo>
                  <a:lnTo>
                    <a:pt x="3247" y="5573"/>
                  </a:lnTo>
                  <a:lnTo>
                    <a:pt x="3510" y="5551"/>
                  </a:lnTo>
                  <a:lnTo>
                    <a:pt x="3773" y="5507"/>
                  </a:lnTo>
                  <a:lnTo>
                    <a:pt x="4015" y="5419"/>
                  </a:lnTo>
                  <a:lnTo>
                    <a:pt x="4256" y="5331"/>
                  </a:lnTo>
                  <a:lnTo>
                    <a:pt x="4475" y="5200"/>
                  </a:lnTo>
                  <a:lnTo>
                    <a:pt x="4695" y="5046"/>
                  </a:lnTo>
                  <a:lnTo>
                    <a:pt x="4892" y="4871"/>
                  </a:lnTo>
                  <a:lnTo>
                    <a:pt x="5068" y="4673"/>
                  </a:lnTo>
                  <a:lnTo>
                    <a:pt x="5221" y="4476"/>
                  </a:lnTo>
                  <a:lnTo>
                    <a:pt x="5353" y="4235"/>
                  </a:lnTo>
                  <a:lnTo>
                    <a:pt x="5440" y="3993"/>
                  </a:lnTo>
                  <a:lnTo>
                    <a:pt x="5506" y="3752"/>
                  </a:lnTo>
                  <a:lnTo>
                    <a:pt x="5550" y="3489"/>
                  </a:lnTo>
                  <a:lnTo>
                    <a:pt x="5572" y="3226"/>
                  </a:lnTo>
                  <a:lnTo>
                    <a:pt x="5572" y="2962"/>
                  </a:lnTo>
                  <a:lnTo>
                    <a:pt x="5550" y="2699"/>
                  </a:lnTo>
                  <a:lnTo>
                    <a:pt x="5484" y="2436"/>
                  </a:lnTo>
                  <a:lnTo>
                    <a:pt x="5397" y="2173"/>
                  </a:lnTo>
                  <a:lnTo>
                    <a:pt x="5309" y="1909"/>
                  </a:lnTo>
                  <a:lnTo>
                    <a:pt x="5177" y="1646"/>
                  </a:lnTo>
                  <a:lnTo>
                    <a:pt x="5024" y="1405"/>
                  </a:lnTo>
                  <a:lnTo>
                    <a:pt x="4826" y="1164"/>
                  </a:lnTo>
                  <a:lnTo>
                    <a:pt x="4629" y="944"/>
                  </a:lnTo>
                  <a:lnTo>
                    <a:pt x="4409" y="747"/>
                  </a:lnTo>
                  <a:lnTo>
                    <a:pt x="4168" y="571"/>
                  </a:lnTo>
                  <a:lnTo>
                    <a:pt x="3927" y="396"/>
                  </a:lnTo>
                  <a:lnTo>
                    <a:pt x="3664" y="264"/>
                  </a:lnTo>
                  <a:lnTo>
                    <a:pt x="3400" y="176"/>
                  </a:lnTo>
                  <a:lnTo>
                    <a:pt x="3137" y="89"/>
                  </a:lnTo>
                  <a:lnTo>
                    <a:pt x="2874" y="23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256100" y="5073800"/>
              <a:ext cx="113550" cy="85025"/>
            </a:xfrm>
            <a:custGeom>
              <a:avLst/>
              <a:gdLst/>
              <a:ahLst/>
              <a:cxnLst/>
              <a:rect l="l" t="t" r="r" b="b"/>
              <a:pathLst>
                <a:path w="4542" h="3401" extrusionOk="0">
                  <a:moveTo>
                    <a:pt x="2633" y="0"/>
                  </a:moveTo>
                  <a:lnTo>
                    <a:pt x="2413" y="22"/>
                  </a:lnTo>
                  <a:lnTo>
                    <a:pt x="2194" y="66"/>
                  </a:lnTo>
                  <a:lnTo>
                    <a:pt x="1953" y="132"/>
                  </a:lnTo>
                  <a:lnTo>
                    <a:pt x="1733" y="198"/>
                  </a:lnTo>
                  <a:lnTo>
                    <a:pt x="1514" y="286"/>
                  </a:lnTo>
                  <a:lnTo>
                    <a:pt x="1295" y="395"/>
                  </a:lnTo>
                  <a:lnTo>
                    <a:pt x="1097" y="505"/>
                  </a:lnTo>
                  <a:lnTo>
                    <a:pt x="922" y="637"/>
                  </a:lnTo>
                  <a:lnTo>
                    <a:pt x="746" y="768"/>
                  </a:lnTo>
                  <a:lnTo>
                    <a:pt x="593" y="900"/>
                  </a:lnTo>
                  <a:lnTo>
                    <a:pt x="461" y="1053"/>
                  </a:lnTo>
                  <a:lnTo>
                    <a:pt x="330" y="1207"/>
                  </a:lnTo>
                  <a:lnTo>
                    <a:pt x="220" y="1360"/>
                  </a:lnTo>
                  <a:lnTo>
                    <a:pt x="154" y="1536"/>
                  </a:lnTo>
                  <a:lnTo>
                    <a:pt x="88" y="1689"/>
                  </a:lnTo>
                  <a:lnTo>
                    <a:pt x="22" y="1865"/>
                  </a:lnTo>
                  <a:lnTo>
                    <a:pt x="1" y="2018"/>
                  </a:lnTo>
                  <a:lnTo>
                    <a:pt x="1" y="2172"/>
                  </a:lnTo>
                  <a:lnTo>
                    <a:pt x="22" y="2348"/>
                  </a:lnTo>
                  <a:lnTo>
                    <a:pt x="66" y="2501"/>
                  </a:lnTo>
                  <a:lnTo>
                    <a:pt x="132" y="2655"/>
                  </a:lnTo>
                  <a:lnTo>
                    <a:pt x="220" y="2786"/>
                  </a:lnTo>
                  <a:lnTo>
                    <a:pt x="330" y="2918"/>
                  </a:lnTo>
                  <a:lnTo>
                    <a:pt x="461" y="3028"/>
                  </a:lnTo>
                  <a:lnTo>
                    <a:pt x="593" y="3115"/>
                  </a:lnTo>
                  <a:lnTo>
                    <a:pt x="746" y="3203"/>
                  </a:lnTo>
                  <a:lnTo>
                    <a:pt x="922" y="3269"/>
                  </a:lnTo>
                  <a:lnTo>
                    <a:pt x="1097" y="3335"/>
                  </a:lnTo>
                  <a:lnTo>
                    <a:pt x="1295" y="3378"/>
                  </a:lnTo>
                  <a:lnTo>
                    <a:pt x="1492" y="3400"/>
                  </a:lnTo>
                  <a:lnTo>
                    <a:pt x="1909" y="3400"/>
                  </a:lnTo>
                  <a:lnTo>
                    <a:pt x="2128" y="3378"/>
                  </a:lnTo>
                  <a:lnTo>
                    <a:pt x="2370" y="3335"/>
                  </a:lnTo>
                  <a:lnTo>
                    <a:pt x="2589" y="3269"/>
                  </a:lnTo>
                  <a:lnTo>
                    <a:pt x="2808" y="3203"/>
                  </a:lnTo>
                  <a:lnTo>
                    <a:pt x="3050" y="3115"/>
                  </a:lnTo>
                  <a:lnTo>
                    <a:pt x="3247" y="3006"/>
                  </a:lnTo>
                  <a:lnTo>
                    <a:pt x="3444" y="2896"/>
                  </a:lnTo>
                  <a:lnTo>
                    <a:pt x="3642" y="2786"/>
                  </a:lnTo>
                  <a:lnTo>
                    <a:pt x="3795" y="2655"/>
                  </a:lnTo>
                  <a:lnTo>
                    <a:pt x="3949" y="2501"/>
                  </a:lnTo>
                  <a:lnTo>
                    <a:pt x="4102" y="2348"/>
                  </a:lnTo>
                  <a:lnTo>
                    <a:pt x="4212" y="2194"/>
                  </a:lnTo>
                  <a:lnTo>
                    <a:pt x="4322" y="2040"/>
                  </a:lnTo>
                  <a:lnTo>
                    <a:pt x="4410" y="1887"/>
                  </a:lnTo>
                  <a:lnTo>
                    <a:pt x="4475" y="1711"/>
                  </a:lnTo>
                  <a:lnTo>
                    <a:pt x="4519" y="1558"/>
                  </a:lnTo>
                  <a:lnTo>
                    <a:pt x="4541" y="1382"/>
                  </a:lnTo>
                  <a:lnTo>
                    <a:pt x="4541" y="1229"/>
                  </a:lnTo>
                  <a:lnTo>
                    <a:pt x="4519" y="1053"/>
                  </a:lnTo>
                  <a:lnTo>
                    <a:pt x="4475" y="900"/>
                  </a:lnTo>
                  <a:lnTo>
                    <a:pt x="4410" y="746"/>
                  </a:lnTo>
                  <a:lnTo>
                    <a:pt x="4322" y="615"/>
                  </a:lnTo>
                  <a:lnTo>
                    <a:pt x="4212" y="505"/>
                  </a:lnTo>
                  <a:lnTo>
                    <a:pt x="4102" y="395"/>
                  </a:lnTo>
                  <a:lnTo>
                    <a:pt x="3949" y="286"/>
                  </a:lnTo>
                  <a:lnTo>
                    <a:pt x="3795" y="198"/>
                  </a:lnTo>
                  <a:lnTo>
                    <a:pt x="3620" y="132"/>
                  </a:lnTo>
                  <a:lnTo>
                    <a:pt x="3444" y="88"/>
                  </a:lnTo>
                  <a:lnTo>
                    <a:pt x="3247" y="44"/>
                  </a:lnTo>
                  <a:lnTo>
                    <a:pt x="3050" y="22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3779000" y="5011825"/>
              <a:ext cx="78450" cy="58700"/>
            </a:xfrm>
            <a:custGeom>
              <a:avLst/>
              <a:gdLst/>
              <a:ahLst/>
              <a:cxnLst/>
              <a:rect l="l" t="t" r="r" b="b"/>
              <a:pathLst>
                <a:path w="3138" h="2348" extrusionOk="0">
                  <a:moveTo>
                    <a:pt x="1821" y="1"/>
                  </a:moveTo>
                  <a:lnTo>
                    <a:pt x="1514" y="45"/>
                  </a:lnTo>
                  <a:lnTo>
                    <a:pt x="1207" y="132"/>
                  </a:lnTo>
                  <a:lnTo>
                    <a:pt x="900" y="264"/>
                  </a:lnTo>
                  <a:lnTo>
                    <a:pt x="637" y="417"/>
                  </a:lnTo>
                  <a:lnTo>
                    <a:pt x="417" y="615"/>
                  </a:lnTo>
                  <a:lnTo>
                    <a:pt x="242" y="812"/>
                  </a:lnTo>
                  <a:lnTo>
                    <a:pt x="110" y="1054"/>
                  </a:lnTo>
                  <a:lnTo>
                    <a:pt x="66" y="1163"/>
                  </a:lnTo>
                  <a:lnTo>
                    <a:pt x="23" y="1273"/>
                  </a:lnTo>
                  <a:lnTo>
                    <a:pt x="1" y="1383"/>
                  </a:lnTo>
                  <a:lnTo>
                    <a:pt x="1" y="1492"/>
                  </a:lnTo>
                  <a:lnTo>
                    <a:pt x="23" y="1602"/>
                  </a:lnTo>
                  <a:lnTo>
                    <a:pt x="45" y="1712"/>
                  </a:lnTo>
                  <a:lnTo>
                    <a:pt x="88" y="1821"/>
                  </a:lnTo>
                  <a:lnTo>
                    <a:pt x="154" y="1909"/>
                  </a:lnTo>
                  <a:lnTo>
                    <a:pt x="242" y="1997"/>
                  </a:lnTo>
                  <a:lnTo>
                    <a:pt x="308" y="2085"/>
                  </a:lnTo>
                  <a:lnTo>
                    <a:pt x="417" y="2150"/>
                  </a:lnTo>
                  <a:lnTo>
                    <a:pt x="527" y="2194"/>
                  </a:lnTo>
                  <a:lnTo>
                    <a:pt x="768" y="2282"/>
                  </a:lnTo>
                  <a:lnTo>
                    <a:pt x="1032" y="2326"/>
                  </a:lnTo>
                  <a:lnTo>
                    <a:pt x="1339" y="2348"/>
                  </a:lnTo>
                  <a:lnTo>
                    <a:pt x="1646" y="2304"/>
                  </a:lnTo>
                  <a:lnTo>
                    <a:pt x="1953" y="2194"/>
                  </a:lnTo>
                  <a:lnTo>
                    <a:pt x="2260" y="2063"/>
                  </a:lnTo>
                  <a:lnTo>
                    <a:pt x="2523" y="1909"/>
                  </a:lnTo>
                  <a:lnTo>
                    <a:pt x="2743" y="1712"/>
                  </a:lnTo>
                  <a:lnTo>
                    <a:pt x="2918" y="1514"/>
                  </a:lnTo>
                  <a:lnTo>
                    <a:pt x="3050" y="1295"/>
                  </a:lnTo>
                  <a:lnTo>
                    <a:pt x="3094" y="1185"/>
                  </a:lnTo>
                  <a:lnTo>
                    <a:pt x="3115" y="1054"/>
                  </a:lnTo>
                  <a:lnTo>
                    <a:pt x="3137" y="944"/>
                  </a:lnTo>
                  <a:lnTo>
                    <a:pt x="3137" y="834"/>
                  </a:lnTo>
                  <a:lnTo>
                    <a:pt x="3137" y="725"/>
                  </a:lnTo>
                  <a:lnTo>
                    <a:pt x="3094" y="615"/>
                  </a:lnTo>
                  <a:lnTo>
                    <a:pt x="3050" y="505"/>
                  </a:lnTo>
                  <a:lnTo>
                    <a:pt x="2984" y="417"/>
                  </a:lnTo>
                  <a:lnTo>
                    <a:pt x="2918" y="330"/>
                  </a:lnTo>
                  <a:lnTo>
                    <a:pt x="2830" y="264"/>
                  </a:lnTo>
                  <a:lnTo>
                    <a:pt x="2743" y="176"/>
                  </a:lnTo>
                  <a:lnTo>
                    <a:pt x="2633" y="132"/>
                  </a:lnTo>
                  <a:lnTo>
                    <a:pt x="2392" y="45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3965450" y="4704725"/>
              <a:ext cx="64750" cy="73525"/>
            </a:xfrm>
            <a:custGeom>
              <a:avLst/>
              <a:gdLst/>
              <a:ahLst/>
              <a:cxnLst/>
              <a:rect l="l" t="t" r="r" b="b"/>
              <a:pathLst>
                <a:path w="2590" h="2941" extrusionOk="0">
                  <a:moveTo>
                    <a:pt x="703" y="1"/>
                  </a:moveTo>
                  <a:lnTo>
                    <a:pt x="593" y="23"/>
                  </a:lnTo>
                  <a:lnTo>
                    <a:pt x="483" y="67"/>
                  </a:lnTo>
                  <a:lnTo>
                    <a:pt x="396" y="132"/>
                  </a:lnTo>
                  <a:lnTo>
                    <a:pt x="286" y="198"/>
                  </a:lnTo>
                  <a:lnTo>
                    <a:pt x="220" y="286"/>
                  </a:lnTo>
                  <a:lnTo>
                    <a:pt x="154" y="374"/>
                  </a:lnTo>
                  <a:lnTo>
                    <a:pt x="110" y="483"/>
                  </a:lnTo>
                  <a:lnTo>
                    <a:pt x="67" y="593"/>
                  </a:lnTo>
                  <a:lnTo>
                    <a:pt x="23" y="703"/>
                  </a:lnTo>
                  <a:lnTo>
                    <a:pt x="1" y="966"/>
                  </a:lnTo>
                  <a:lnTo>
                    <a:pt x="23" y="1229"/>
                  </a:lnTo>
                  <a:lnTo>
                    <a:pt x="88" y="1514"/>
                  </a:lnTo>
                  <a:lnTo>
                    <a:pt x="220" y="1800"/>
                  </a:lnTo>
                  <a:lnTo>
                    <a:pt x="374" y="2085"/>
                  </a:lnTo>
                  <a:lnTo>
                    <a:pt x="571" y="2348"/>
                  </a:lnTo>
                  <a:lnTo>
                    <a:pt x="812" y="2567"/>
                  </a:lnTo>
                  <a:lnTo>
                    <a:pt x="1054" y="2743"/>
                  </a:lnTo>
                  <a:lnTo>
                    <a:pt x="1295" y="2852"/>
                  </a:lnTo>
                  <a:lnTo>
                    <a:pt x="1536" y="2918"/>
                  </a:lnTo>
                  <a:lnTo>
                    <a:pt x="1646" y="2940"/>
                  </a:lnTo>
                  <a:lnTo>
                    <a:pt x="1887" y="2940"/>
                  </a:lnTo>
                  <a:lnTo>
                    <a:pt x="1997" y="2918"/>
                  </a:lnTo>
                  <a:lnTo>
                    <a:pt x="2107" y="2874"/>
                  </a:lnTo>
                  <a:lnTo>
                    <a:pt x="2194" y="2809"/>
                  </a:lnTo>
                  <a:lnTo>
                    <a:pt x="2282" y="2743"/>
                  </a:lnTo>
                  <a:lnTo>
                    <a:pt x="2370" y="2655"/>
                  </a:lnTo>
                  <a:lnTo>
                    <a:pt x="2436" y="2567"/>
                  </a:lnTo>
                  <a:lnTo>
                    <a:pt x="2479" y="2458"/>
                  </a:lnTo>
                  <a:lnTo>
                    <a:pt x="2523" y="2348"/>
                  </a:lnTo>
                  <a:lnTo>
                    <a:pt x="2567" y="2238"/>
                  </a:lnTo>
                  <a:lnTo>
                    <a:pt x="2589" y="1975"/>
                  </a:lnTo>
                  <a:lnTo>
                    <a:pt x="2567" y="1712"/>
                  </a:lnTo>
                  <a:lnTo>
                    <a:pt x="2479" y="1427"/>
                  </a:lnTo>
                  <a:lnTo>
                    <a:pt x="2370" y="1141"/>
                  </a:lnTo>
                  <a:lnTo>
                    <a:pt x="2216" y="856"/>
                  </a:lnTo>
                  <a:lnTo>
                    <a:pt x="1997" y="593"/>
                  </a:lnTo>
                  <a:lnTo>
                    <a:pt x="1777" y="374"/>
                  </a:lnTo>
                  <a:lnTo>
                    <a:pt x="1536" y="198"/>
                  </a:lnTo>
                  <a:lnTo>
                    <a:pt x="1295" y="89"/>
                  </a:lnTo>
                  <a:lnTo>
                    <a:pt x="1054" y="23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199625" y="4675675"/>
              <a:ext cx="58700" cy="78975"/>
            </a:xfrm>
            <a:custGeom>
              <a:avLst/>
              <a:gdLst/>
              <a:ahLst/>
              <a:cxnLst/>
              <a:rect l="l" t="t" r="r" b="b"/>
              <a:pathLst>
                <a:path w="2348" h="3159" extrusionOk="0">
                  <a:moveTo>
                    <a:pt x="878" y="0"/>
                  </a:moveTo>
                  <a:lnTo>
                    <a:pt x="768" y="22"/>
                  </a:lnTo>
                  <a:lnTo>
                    <a:pt x="658" y="44"/>
                  </a:lnTo>
                  <a:lnTo>
                    <a:pt x="549" y="88"/>
                  </a:lnTo>
                  <a:lnTo>
                    <a:pt x="461" y="154"/>
                  </a:lnTo>
                  <a:lnTo>
                    <a:pt x="373" y="220"/>
                  </a:lnTo>
                  <a:lnTo>
                    <a:pt x="285" y="307"/>
                  </a:lnTo>
                  <a:lnTo>
                    <a:pt x="220" y="395"/>
                  </a:lnTo>
                  <a:lnTo>
                    <a:pt x="154" y="505"/>
                  </a:lnTo>
                  <a:lnTo>
                    <a:pt x="66" y="746"/>
                  </a:lnTo>
                  <a:lnTo>
                    <a:pt x="22" y="1009"/>
                  </a:lnTo>
                  <a:lnTo>
                    <a:pt x="0" y="1316"/>
                  </a:lnTo>
                  <a:lnTo>
                    <a:pt x="44" y="1623"/>
                  </a:lnTo>
                  <a:lnTo>
                    <a:pt x="132" y="1931"/>
                  </a:lnTo>
                  <a:lnTo>
                    <a:pt x="263" y="2238"/>
                  </a:lnTo>
                  <a:lnTo>
                    <a:pt x="417" y="2501"/>
                  </a:lnTo>
                  <a:lnTo>
                    <a:pt x="592" y="2720"/>
                  </a:lnTo>
                  <a:lnTo>
                    <a:pt x="812" y="2918"/>
                  </a:lnTo>
                  <a:lnTo>
                    <a:pt x="1031" y="3049"/>
                  </a:lnTo>
                  <a:lnTo>
                    <a:pt x="1141" y="3093"/>
                  </a:lnTo>
                  <a:lnTo>
                    <a:pt x="1251" y="3137"/>
                  </a:lnTo>
                  <a:lnTo>
                    <a:pt x="1360" y="3137"/>
                  </a:lnTo>
                  <a:lnTo>
                    <a:pt x="1470" y="3159"/>
                  </a:lnTo>
                  <a:lnTo>
                    <a:pt x="1601" y="3137"/>
                  </a:lnTo>
                  <a:lnTo>
                    <a:pt x="1711" y="3115"/>
                  </a:lnTo>
                  <a:lnTo>
                    <a:pt x="1799" y="3071"/>
                  </a:lnTo>
                  <a:lnTo>
                    <a:pt x="1909" y="3005"/>
                  </a:lnTo>
                  <a:lnTo>
                    <a:pt x="1996" y="2940"/>
                  </a:lnTo>
                  <a:lnTo>
                    <a:pt x="2062" y="2852"/>
                  </a:lnTo>
                  <a:lnTo>
                    <a:pt x="2128" y="2764"/>
                  </a:lnTo>
                  <a:lnTo>
                    <a:pt x="2194" y="2654"/>
                  </a:lnTo>
                  <a:lnTo>
                    <a:pt x="2281" y="2413"/>
                  </a:lnTo>
                  <a:lnTo>
                    <a:pt x="2325" y="2128"/>
                  </a:lnTo>
                  <a:lnTo>
                    <a:pt x="2347" y="1843"/>
                  </a:lnTo>
                  <a:lnTo>
                    <a:pt x="2303" y="1536"/>
                  </a:lnTo>
                  <a:lnTo>
                    <a:pt x="2216" y="1229"/>
                  </a:lnTo>
                  <a:lnTo>
                    <a:pt x="2084" y="922"/>
                  </a:lnTo>
                  <a:lnTo>
                    <a:pt x="1931" y="658"/>
                  </a:lnTo>
                  <a:lnTo>
                    <a:pt x="1755" y="417"/>
                  </a:lnTo>
                  <a:lnTo>
                    <a:pt x="1536" y="242"/>
                  </a:lnTo>
                  <a:lnTo>
                    <a:pt x="1316" y="110"/>
                  </a:lnTo>
                  <a:lnTo>
                    <a:pt x="1207" y="66"/>
                  </a:lnTo>
                  <a:lnTo>
                    <a:pt x="1097" y="22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4488625" y="5058450"/>
              <a:ext cx="77350" cy="60900"/>
            </a:xfrm>
            <a:custGeom>
              <a:avLst/>
              <a:gdLst/>
              <a:ahLst/>
              <a:cxnLst/>
              <a:rect l="l" t="t" r="r" b="b"/>
              <a:pathLst>
                <a:path w="3094" h="2436" extrusionOk="0">
                  <a:moveTo>
                    <a:pt x="1974" y="0"/>
                  </a:moveTo>
                  <a:lnTo>
                    <a:pt x="1689" y="22"/>
                  </a:lnTo>
                  <a:lnTo>
                    <a:pt x="1382" y="88"/>
                  </a:lnTo>
                  <a:lnTo>
                    <a:pt x="1075" y="220"/>
                  </a:lnTo>
                  <a:lnTo>
                    <a:pt x="790" y="373"/>
                  </a:lnTo>
                  <a:lnTo>
                    <a:pt x="549" y="571"/>
                  </a:lnTo>
                  <a:lnTo>
                    <a:pt x="329" y="768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44" y="1360"/>
                  </a:lnTo>
                  <a:lnTo>
                    <a:pt x="22" y="1470"/>
                  </a:lnTo>
                  <a:lnTo>
                    <a:pt x="0" y="1580"/>
                  </a:lnTo>
                  <a:lnTo>
                    <a:pt x="22" y="1689"/>
                  </a:lnTo>
                  <a:lnTo>
                    <a:pt x="44" y="1799"/>
                  </a:lnTo>
                  <a:lnTo>
                    <a:pt x="88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5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2" y="2347"/>
                  </a:lnTo>
                  <a:lnTo>
                    <a:pt x="856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25"/>
                  </a:lnTo>
                  <a:lnTo>
                    <a:pt x="2018" y="2216"/>
                  </a:lnTo>
                  <a:lnTo>
                    <a:pt x="2303" y="2062"/>
                  </a:lnTo>
                  <a:lnTo>
                    <a:pt x="2545" y="1865"/>
                  </a:lnTo>
                  <a:lnTo>
                    <a:pt x="2764" y="1645"/>
                  </a:lnTo>
                  <a:lnTo>
                    <a:pt x="2918" y="1426"/>
                  </a:lnTo>
                  <a:lnTo>
                    <a:pt x="3027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93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5" y="527"/>
                  </a:lnTo>
                  <a:lnTo>
                    <a:pt x="2961" y="417"/>
                  </a:lnTo>
                  <a:lnTo>
                    <a:pt x="2874" y="329"/>
                  </a:lnTo>
                  <a:lnTo>
                    <a:pt x="2808" y="263"/>
                  </a:lnTo>
                  <a:lnTo>
                    <a:pt x="2720" y="198"/>
                  </a:lnTo>
                  <a:lnTo>
                    <a:pt x="2611" y="132"/>
                  </a:lnTo>
                  <a:lnTo>
                    <a:pt x="2501" y="88"/>
                  </a:lnTo>
                  <a:lnTo>
                    <a:pt x="2238" y="22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4231425" y="5416000"/>
              <a:ext cx="76800" cy="60875"/>
            </a:xfrm>
            <a:custGeom>
              <a:avLst/>
              <a:gdLst/>
              <a:ahLst/>
              <a:cxnLst/>
              <a:rect l="l" t="t" r="r" b="b"/>
              <a:pathLst>
                <a:path w="3072" h="2435" extrusionOk="0">
                  <a:moveTo>
                    <a:pt x="1953" y="0"/>
                  </a:moveTo>
                  <a:lnTo>
                    <a:pt x="1668" y="22"/>
                  </a:lnTo>
                  <a:lnTo>
                    <a:pt x="1360" y="110"/>
                  </a:lnTo>
                  <a:lnTo>
                    <a:pt x="1053" y="220"/>
                  </a:lnTo>
                  <a:lnTo>
                    <a:pt x="768" y="373"/>
                  </a:lnTo>
                  <a:lnTo>
                    <a:pt x="527" y="570"/>
                  </a:lnTo>
                  <a:lnTo>
                    <a:pt x="329" y="790"/>
                  </a:lnTo>
                  <a:lnTo>
                    <a:pt x="176" y="1009"/>
                  </a:lnTo>
                  <a:lnTo>
                    <a:pt x="66" y="1229"/>
                  </a:lnTo>
                  <a:lnTo>
                    <a:pt x="22" y="1360"/>
                  </a:lnTo>
                  <a:lnTo>
                    <a:pt x="0" y="1470"/>
                  </a:lnTo>
                  <a:lnTo>
                    <a:pt x="0" y="1580"/>
                  </a:lnTo>
                  <a:lnTo>
                    <a:pt x="0" y="1689"/>
                  </a:lnTo>
                  <a:lnTo>
                    <a:pt x="44" y="1799"/>
                  </a:lnTo>
                  <a:lnTo>
                    <a:pt x="66" y="1909"/>
                  </a:lnTo>
                  <a:lnTo>
                    <a:pt x="132" y="2018"/>
                  </a:lnTo>
                  <a:lnTo>
                    <a:pt x="198" y="2106"/>
                  </a:lnTo>
                  <a:lnTo>
                    <a:pt x="286" y="2172"/>
                  </a:lnTo>
                  <a:lnTo>
                    <a:pt x="373" y="2238"/>
                  </a:lnTo>
                  <a:lnTo>
                    <a:pt x="483" y="2303"/>
                  </a:lnTo>
                  <a:lnTo>
                    <a:pt x="593" y="2347"/>
                  </a:lnTo>
                  <a:lnTo>
                    <a:pt x="834" y="2413"/>
                  </a:lnTo>
                  <a:lnTo>
                    <a:pt x="1119" y="2435"/>
                  </a:lnTo>
                  <a:lnTo>
                    <a:pt x="1404" y="2413"/>
                  </a:lnTo>
                  <a:lnTo>
                    <a:pt x="1711" y="2347"/>
                  </a:lnTo>
                  <a:lnTo>
                    <a:pt x="2019" y="2216"/>
                  </a:lnTo>
                  <a:lnTo>
                    <a:pt x="2304" y="2062"/>
                  </a:lnTo>
                  <a:lnTo>
                    <a:pt x="2545" y="1865"/>
                  </a:lnTo>
                  <a:lnTo>
                    <a:pt x="2742" y="1667"/>
                  </a:lnTo>
                  <a:lnTo>
                    <a:pt x="2896" y="1426"/>
                  </a:lnTo>
                  <a:lnTo>
                    <a:pt x="3006" y="1207"/>
                  </a:lnTo>
                  <a:lnTo>
                    <a:pt x="3049" y="1075"/>
                  </a:lnTo>
                  <a:lnTo>
                    <a:pt x="3071" y="965"/>
                  </a:lnTo>
                  <a:lnTo>
                    <a:pt x="3071" y="856"/>
                  </a:lnTo>
                  <a:lnTo>
                    <a:pt x="3071" y="746"/>
                  </a:lnTo>
                  <a:lnTo>
                    <a:pt x="3049" y="636"/>
                  </a:lnTo>
                  <a:lnTo>
                    <a:pt x="3006" y="527"/>
                  </a:lnTo>
                  <a:lnTo>
                    <a:pt x="2940" y="417"/>
                  </a:lnTo>
                  <a:lnTo>
                    <a:pt x="2874" y="329"/>
                  </a:lnTo>
                  <a:lnTo>
                    <a:pt x="2786" y="263"/>
                  </a:lnTo>
                  <a:lnTo>
                    <a:pt x="2699" y="198"/>
                  </a:lnTo>
                  <a:lnTo>
                    <a:pt x="2589" y="132"/>
                  </a:lnTo>
                  <a:lnTo>
                    <a:pt x="2479" y="88"/>
                  </a:lnTo>
                  <a:lnTo>
                    <a:pt x="2238" y="22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3757075" y="5299725"/>
              <a:ext cx="58150" cy="78450"/>
            </a:xfrm>
            <a:custGeom>
              <a:avLst/>
              <a:gdLst/>
              <a:ahLst/>
              <a:cxnLst/>
              <a:rect l="l" t="t" r="r" b="b"/>
              <a:pathLst>
                <a:path w="2326" h="3138" extrusionOk="0">
                  <a:moveTo>
                    <a:pt x="746" y="1"/>
                  </a:moveTo>
                  <a:lnTo>
                    <a:pt x="636" y="23"/>
                  </a:lnTo>
                  <a:lnTo>
                    <a:pt x="527" y="67"/>
                  </a:lnTo>
                  <a:lnTo>
                    <a:pt x="439" y="132"/>
                  </a:lnTo>
                  <a:lnTo>
                    <a:pt x="351" y="198"/>
                  </a:lnTo>
                  <a:lnTo>
                    <a:pt x="263" y="286"/>
                  </a:lnTo>
                  <a:lnTo>
                    <a:pt x="198" y="396"/>
                  </a:lnTo>
                  <a:lnTo>
                    <a:pt x="132" y="483"/>
                  </a:lnTo>
                  <a:lnTo>
                    <a:pt x="44" y="725"/>
                  </a:lnTo>
                  <a:lnTo>
                    <a:pt x="0" y="1010"/>
                  </a:lnTo>
                  <a:lnTo>
                    <a:pt x="0" y="1295"/>
                  </a:lnTo>
                  <a:lnTo>
                    <a:pt x="22" y="1602"/>
                  </a:lnTo>
                  <a:lnTo>
                    <a:pt x="110" y="1931"/>
                  </a:lnTo>
                  <a:lnTo>
                    <a:pt x="242" y="2216"/>
                  </a:lnTo>
                  <a:lnTo>
                    <a:pt x="395" y="2480"/>
                  </a:lnTo>
                  <a:lnTo>
                    <a:pt x="592" y="2721"/>
                  </a:lnTo>
                  <a:lnTo>
                    <a:pt x="790" y="2896"/>
                  </a:lnTo>
                  <a:lnTo>
                    <a:pt x="1009" y="3028"/>
                  </a:lnTo>
                  <a:lnTo>
                    <a:pt x="1119" y="3072"/>
                  </a:lnTo>
                  <a:lnTo>
                    <a:pt x="1229" y="3116"/>
                  </a:lnTo>
                  <a:lnTo>
                    <a:pt x="1338" y="3138"/>
                  </a:lnTo>
                  <a:lnTo>
                    <a:pt x="1470" y="3138"/>
                  </a:lnTo>
                  <a:lnTo>
                    <a:pt x="1580" y="3116"/>
                  </a:lnTo>
                  <a:lnTo>
                    <a:pt x="1689" y="3094"/>
                  </a:lnTo>
                  <a:lnTo>
                    <a:pt x="1777" y="3050"/>
                  </a:lnTo>
                  <a:lnTo>
                    <a:pt x="1887" y="2984"/>
                  </a:lnTo>
                  <a:lnTo>
                    <a:pt x="1974" y="2918"/>
                  </a:lnTo>
                  <a:lnTo>
                    <a:pt x="2040" y="2831"/>
                  </a:lnTo>
                  <a:lnTo>
                    <a:pt x="2106" y="2743"/>
                  </a:lnTo>
                  <a:lnTo>
                    <a:pt x="2172" y="2633"/>
                  </a:lnTo>
                  <a:lnTo>
                    <a:pt x="2260" y="2392"/>
                  </a:lnTo>
                  <a:lnTo>
                    <a:pt x="2325" y="2129"/>
                  </a:lnTo>
                  <a:lnTo>
                    <a:pt x="2325" y="1821"/>
                  </a:lnTo>
                  <a:lnTo>
                    <a:pt x="2282" y="1514"/>
                  </a:lnTo>
                  <a:lnTo>
                    <a:pt x="2194" y="1207"/>
                  </a:lnTo>
                  <a:lnTo>
                    <a:pt x="2084" y="900"/>
                  </a:lnTo>
                  <a:lnTo>
                    <a:pt x="1909" y="637"/>
                  </a:lnTo>
                  <a:lnTo>
                    <a:pt x="1733" y="418"/>
                  </a:lnTo>
                  <a:lnTo>
                    <a:pt x="1514" y="220"/>
                  </a:lnTo>
                  <a:lnTo>
                    <a:pt x="1316" y="89"/>
                  </a:lnTo>
                  <a:lnTo>
                    <a:pt x="1185" y="45"/>
                  </a:lnTo>
                  <a:lnTo>
                    <a:pt x="1075" y="2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945725" y="4908725"/>
              <a:ext cx="100925" cy="64200"/>
            </a:xfrm>
            <a:custGeom>
              <a:avLst/>
              <a:gdLst/>
              <a:ahLst/>
              <a:cxnLst/>
              <a:rect l="l" t="t" r="r" b="b"/>
              <a:pathLst>
                <a:path w="4037" h="2568" extrusionOk="0">
                  <a:moveTo>
                    <a:pt x="1821" y="1"/>
                  </a:moveTo>
                  <a:lnTo>
                    <a:pt x="1601" y="23"/>
                  </a:lnTo>
                  <a:lnTo>
                    <a:pt x="1228" y="110"/>
                  </a:lnTo>
                  <a:lnTo>
                    <a:pt x="877" y="220"/>
                  </a:lnTo>
                  <a:lnTo>
                    <a:pt x="724" y="286"/>
                  </a:lnTo>
                  <a:lnTo>
                    <a:pt x="592" y="374"/>
                  </a:lnTo>
                  <a:lnTo>
                    <a:pt x="461" y="461"/>
                  </a:lnTo>
                  <a:lnTo>
                    <a:pt x="351" y="571"/>
                  </a:lnTo>
                  <a:lnTo>
                    <a:pt x="241" y="681"/>
                  </a:lnTo>
                  <a:lnTo>
                    <a:pt x="154" y="790"/>
                  </a:lnTo>
                  <a:lnTo>
                    <a:pt x="88" y="900"/>
                  </a:lnTo>
                  <a:lnTo>
                    <a:pt x="44" y="1032"/>
                  </a:lnTo>
                  <a:lnTo>
                    <a:pt x="0" y="1141"/>
                  </a:lnTo>
                  <a:lnTo>
                    <a:pt x="0" y="1273"/>
                  </a:lnTo>
                  <a:lnTo>
                    <a:pt x="0" y="1405"/>
                  </a:lnTo>
                  <a:lnTo>
                    <a:pt x="44" y="1536"/>
                  </a:lnTo>
                  <a:lnTo>
                    <a:pt x="88" y="1668"/>
                  </a:lnTo>
                  <a:lnTo>
                    <a:pt x="154" y="1778"/>
                  </a:lnTo>
                  <a:lnTo>
                    <a:pt x="241" y="1887"/>
                  </a:lnTo>
                  <a:lnTo>
                    <a:pt x="351" y="1997"/>
                  </a:lnTo>
                  <a:lnTo>
                    <a:pt x="461" y="2085"/>
                  </a:lnTo>
                  <a:lnTo>
                    <a:pt x="592" y="2172"/>
                  </a:lnTo>
                  <a:lnTo>
                    <a:pt x="724" y="2260"/>
                  </a:lnTo>
                  <a:lnTo>
                    <a:pt x="877" y="2348"/>
                  </a:lnTo>
                  <a:lnTo>
                    <a:pt x="1228" y="2458"/>
                  </a:lnTo>
                  <a:lnTo>
                    <a:pt x="1601" y="2523"/>
                  </a:lnTo>
                  <a:lnTo>
                    <a:pt x="1821" y="2545"/>
                  </a:lnTo>
                  <a:lnTo>
                    <a:pt x="2018" y="2567"/>
                  </a:lnTo>
                  <a:lnTo>
                    <a:pt x="2216" y="2545"/>
                  </a:lnTo>
                  <a:lnTo>
                    <a:pt x="2435" y="2523"/>
                  </a:lnTo>
                  <a:lnTo>
                    <a:pt x="2808" y="2458"/>
                  </a:lnTo>
                  <a:lnTo>
                    <a:pt x="3159" y="2348"/>
                  </a:lnTo>
                  <a:lnTo>
                    <a:pt x="3312" y="2260"/>
                  </a:lnTo>
                  <a:lnTo>
                    <a:pt x="3444" y="2172"/>
                  </a:lnTo>
                  <a:lnTo>
                    <a:pt x="3576" y="2085"/>
                  </a:lnTo>
                  <a:lnTo>
                    <a:pt x="3685" y="1997"/>
                  </a:lnTo>
                  <a:lnTo>
                    <a:pt x="3795" y="1887"/>
                  </a:lnTo>
                  <a:lnTo>
                    <a:pt x="3883" y="1778"/>
                  </a:lnTo>
                  <a:lnTo>
                    <a:pt x="3948" y="1668"/>
                  </a:lnTo>
                  <a:lnTo>
                    <a:pt x="3992" y="1536"/>
                  </a:lnTo>
                  <a:lnTo>
                    <a:pt x="4036" y="1405"/>
                  </a:lnTo>
                  <a:lnTo>
                    <a:pt x="4036" y="1273"/>
                  </a:lnTo>
                  <a:lnTo>
                    <a:pt x="4036" y="1141"/>
                  </a:lnTo>
                  <a:lnTo>
                    <a:pt x="3992" y="1032"/>
                  </a:lnTo>
                  <a:lnTo>
                    <a:pt x="3948" y="900"/>
                  </a:lnTo>
                  <a:lnTo>
                    <a:pt x="3883" y="790"/>
                  </a:lnTo>
                  <a:lnTo>
                    <a:pt x="3795" y="681"/>
                  </a:lnTo>
                  <a:lnTo>
                    <a:pt x="3685" y="571"/>
                  </a:lnTo>
                  <a:lnTo>
                    <a:pt x="3576" y="461"/>
                  </a:lnTo>
                  <a:lnTo>
                    <a:pt x="3444" y="374"/>
                  </a:lnTo>
                  <a:lnTo>
                    <a:pt x="3312" y="286"/>
                  </a:lnTo>
                  <a:lnTo>
                    <a:pt x="3159" y="220"/>
                  </a:lnTo>
                  <a:lnTo>
                    <a:pt x="2808" y="110"/>
                  </a:lnTo>
                  <a:lnTo>
                    <a:pt x="2435" y="2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305450" y="5236675"/>
              <a:ext cx="84475" cy="84475"/>
            </a:xfrm>
            <a:custGeom>
              <a:avLst/>
              <a:gdLst/>
              <a:ahLst/>
              <a:cxnLst/>
              <a:rect l="l" t="t" r="r" b="b"/>
              <a:pathLst>
                <a:path w="3379" h="3379" extrusionOk="0">
                  <a:moveTo>
                    <a:pt x="856" y="0"/>
                  </a:moveTo>
                  <a:lnTo>
                    <a:pt x="725" y="22"/>
                  </a:lnTo>
                  <a:lnTo>
                    <a:pt x="593" y="44"/>
                  </a:lnTo>
                  <a:lnTo>
                    <a:pt x="461" y="110"/>
                  </a:lnTo>
                  <a:lnTo>
                    <a:pt x="352" y="176"/>
                  </a:lnTo>
                  <a:lnTo>
                    <a:pt x="264" y="263"/>
                  </a:lnTo>
                  <a:lnTo>
                    <a:pt x="176" y="351"/>
                  </a:lnTo>
                  <a:lnTo>
                    <a:pt x="110" y="461"/>
                  </a:lnTo>
                  <a:lnTo>
                    <a:pt x="45" y="593"/>
                  </a:lnTo>
                  <a:lnTo>
                    <a:pt x="23" y="724"/>
                  </a:lnTo>
                  <a:lnTo>
                    <a:pt x="1" y="856"/>
                  </a:lnTo>
                  <a:lnTo>
                    <a:pt x="1" y="1009"/>
                  </a:lnTo>
                  <a:lnTo>
                    <a:pt x="1" y="1163"/>
                  </a:lnTo>
                  <a:lnTo>
                    <a:pt x="45" y="1316"/>
                  </a:lnTo>
                  <a:lnTo>
                    <a:pt x="67" y="1470"/>
                  </a:lnTo>
                  <a:lnTo>
                    <a:pt x="132" y="1623"/>
                  </a:lnTo>
                  <a:lnTo>
                    <a:pt x="286" y="1953"/>
                  </a:lnTo>
                  <a:lnTo>
                    <a:pt x="505" y="2282"/>
                  </a:lnTo>
                  <a:lnTo>
                    <a:pt x="637" y="2435"/>
                  </a:lnTo>
                  <a:lnTo>
                    <a:pt x="790" y="2589"/>
                  </a:lnTo>
                  <a:lnTo>
                    <a:pt x="922" y="2720"/>
                  </a:lnTo>
                  <a:lnTo>
                    <a:pt x="1098" y="2852"/>
                  </a:lnTo>
                  <a:lnTo>
                    <a:pt x="1405" y="3071"/>
                  </a:lnTo>
                  <a:lnTo>
                    <a:pt x="1734" y="3225"/>
                  </a:lnTo>
                  <a:lnTo>
                    <a:pt x="1887" y="3291"/>
                  </a:lnTo>
                  <a:lnTo>
                    <a:pt x="2063" y="3334"/>
                  </a:lnTo>
                  <a:lnTo>
                    <a:pt x="2216" y="3356"/>
                  </a:lnTo>
                  <a:lnTo>
                    <a:pt x="2370" y="3378"/>
                  </a:lnTo>
                  <a:lnTo>
                    <a:pt x="2501" y="3378"/>
                  </a:lnTo>
                  <a:lnTo>
                    <a:pt x="2655" y="3356"/>
                  </a:lnTo>
                  <a:lnTo>
                    <a:pt x="2787" y="3313"/>
                  </a:lnTo>
                  <a:lnTo>
                    <a:pt x="2896" y="3269"/>
                  </a:lnTo>
                  <a:lnTo>
                    <a:pt x="3006" y="3203"/>
                  </a:lnTo>
                  <a:lnTo>
                    <a:pt x="3116" y="3115"/>
                  </a:lnTo>
                  <a:lnTo>
                    <a:pt x="3203" y="3005"/>
                  </a:lnTo>
                  <a:lnTo>
                    <a:pt x="3269" y="2896"/>
                  </a:lnTo>
                  <a:lnTo>
                    <a:pt x="3313" y="2786"/>
                  </a:lnTo>
                  <a:lnTo>
                    <a:pt x="3357" y="2654"/>
                  </a:lnTo>
                  <a:lnTo>
                    <a:pt x="3379" y="2501"/>
                  </a:lnTo>
                  <a:lnTo>
                    <a:pt x="3379" y="2369"/>
                  </a:lnTo>
                  <a:lnTo>
                    <a:pt x="3357" y="2216"/>
                  </a:lnTo>
                  <a:lnTo>
                    <a:pt x="3335" y="2062"/>
                  </a:lnTo>
                  <a:lnTo>
                    <a:pt x="3291" y="1887"/>
                  </a:lnTo>
                  <a:lnTo>
                    <a:pt x="3225" y="1733"/>
                  </a:lnTo>
                  <a:lnTo>
                    <a:pt x="3072" y="1404"/>
                  </a:lnTo>
                  <a:lnTo>
                    <a:pt x="2852" y="1097"/>
                  </a:lnTo>
                  <a:lnTo>
                    <a:pt x="2721" y="922"/>
                  </a:lnTo>
                  <a:lnTo>
                    <a:pt x="2589" y="790"/>
                  </a:lnTo>
                  <a:lnTo>
                    <a:pt x="2436" y="636"/>
                  </a:lnTo>
                  <a:lnTo>
                    <a:pt x="2282" y="505"/>
                  </a:lnTo>
                  <a:lnTo>
                    <a:pt x="1953" y="285"/>
                  </a:lnTo>
                  <a:lnTo>
                    <a:pt x="1624" y="132"/>
                  </a:lnTo>
                  <a:lnTo>
                    <a:pt x="1470" y="66"/>
                  </a:lnTo>
                  <a:lnTo>
                    <a:pt x="1317" y="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4320800" y="4839100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34" y="66"/>
                  </a:lnTo>
                  <a:lnTo>
                    <a:pt x="1580" y="132"/>
                  </a:lnTo>
                  <a:lnTo>
                    <a:pt x="1427" y="197"/>
                  </a:lnTo>
                  <a:lnTo>
                    <a:pt x="1251" y="307"/>
                  </a:lnTo>
                  <a:lnTo>
                    <a:pt x="1098" y="417"/>
                  </a:lnTo>
                  <a:lnTo>
                    <a:pt x="944" y="548"/>
                  </a:lnTo>
                  <a:lnTo>
                    <a:pt x="813" y="702"/>
                  </a:lnTo>
                  <a:lnTo>
                    <a:pt x="659" y="877"/>
                  </a:lnTo>
                  <a:lnTo>
                    <a:pt x="549" y="1053"/>
                  </a:lnTo>
                  <a:lnTo>
                    <a:pt x="418" y="1250"/>
                  </a:lnTo>
                  <a:lnTo>
                    <a:pt x="308" y="1448"/>
                  </a:lnTo>
                  <a:lnTo>
                    <a:pt x="220" y="1667"/>
                  </a:lnTo>
                  <a:lnTo>
                    <a:pt x="133" y="1908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1" y="2566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1" y="3575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2" y="4168"/>
                  </a:lnTo>
                  <a:lnTo>
                    <a:pt x="571" y="4277"/>
                  </a:lnTo>
                  <a:lnTo>
                    <a:pt x="725" y="4365"/>
                  </a:lnTo>
                  <a:lnTo>
                    <a:pt x="856" y="4431"/>
                  </a:lnTo>
                  <a:lnTo>
                    <a:pt x="1010" y="4497"/>
                  </a:lnTo>
                  <a:lnTo>
                    <a:pt x="1185" y="4519"/>
                  </a:lnTo>
                  <a:lnTo>
                    <a:pt x="1339" y="4519"/>
                  </a:lnTo>
                  <a:lnTo>
                    <a:pt x="1514" y="4497"/>
                  </a:lnTo>
                  <a:lnTo>
                    <a:pt x="1668" y="4453"/>
                  </a:lnTo>
                  <a:lnTo>
                    <a:pt x="1844" y="4387"/>
                  </a:lnTo>
                  <a:lnTo>
                    <a:pt x="1997" y="4299"/>
                  </a:lnTo>
                  <a:lnTo>
                    <a:pt x="2173" y="4212"/>
                  </a:lnTo>
                  <a:lnTo>
                    <a:pt x="2326" y="4080"/>
                  </a:lnTo>
                  <a:lnTo>
                    <a:pt x="2480" y="3948"/>
                  </a:lnTo>
                  <a:lnTo>
                    <a:pt x="2611" y="3795"/>
                  </a:lnTo>
                  <a:lnTo>
                    <a:pt x="2743" y="3641"/>
                  </a:lnTo>
                  <a:lnTo>
                    <a:pt x="2874" y="3466"/>
                  </a:lnTo>
                  <a:lnTo>
                    <a:pt x="3006" y="3268"/>
                  </a:lnTo>
                  <a:lnTo>
                    <a:pt x="3094" y="3049"/>
                  </a:lnTo>
                  <a:lnTo>
                    <a:pt x="3204" y="2830"/>
                  </a:lnTo>
                  <a:lnTo>
                    <a:pt x="3269" y="2610"/>
                  </a:lnTo>
                  <a:lnTo>
                    <a:pt x="3335" y="2391"/>
                  </a:lnTo>
                  <a:lnTo>
                    <a:pt x="3379" y="2150"/>
                  </a:lnTo>
                  <a:lnTo>
                    <a:pt x="3401" y="1930"/>
                  </a:lnTo>
                  <a:lnTo>
                    <a:pt x="3423" y="1711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57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60" y="614"/>
                  </a:lnTo>
                  <a:lnTo>
                    <a:pt x="3072" y="461"/>
                  </a:lnTo>
                  <a:lnTo>
                    <a:pt x="2962" y="351"/>
                  </a:lnTo>
                  <a:lnTo>
                    <a:pt x="2831" y="241"/>
                  </a:lnTo>
                  <a:lnTo>
                    <a:pt x="2699" y="132"/>
                  </a:lnTo>
                  <a:lnTo>
                    <a:pt x="2567" y="66"/>
                  </a:lnTo>
                  <a:lnTo>
                    <a:pt x="2392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3947900" y="5254225"/>
              <a:ext cx="85575" cy="112975"/>
            </a:xfrm>
            <a:custGeom>
              <a:avLst/>
              <a:gdLst/>
              <a:ahLst/>
              <a:cxnLst/>
              <a:rect l="l" t="t" r="r" b="b"/>
              <a:pathLst>
                <a:path w="3423" h="4519" extrusionOk="0">
                  <a:moveTo>
                    <a:pt x="2085" y="0"/>
                  </a:moveTo>
                  <a:lnTo>
                    <a:pt x="1909" y="22"/>
                  </a:lnTo>
                  <a:lnTo>
                    <a:pt x="1756" y="66"/>
                  </a:lnTo>
                  <a:lnTo>
                    <a:pt x="1580" y="132"/>
                  </a:lnTo>
                  <a:lnTo>
                    <a:pt x="1427" y="198"/>
                  </a:lnTo>
                  <a:lnTo>
                    <a:pt x="1273" y="307"/>
                  </a:lnTo>
                  <a:lnTo>
                    <a:pt x="1119" y="417"/>
                  </a:lnTo>
                  <a:lnTo>
                    <a:pt x="966" y="571"/>
                  </a:lnTo>
                  <a:lnTo>
                    <a:pt x="812" y="702"/>
                  </a:lnTo>
                  <a:lnTo>
                    <a:pt x="681" y="878"/>
                  </a:lnTo>
                  <a:lnTo>
                    <a:pt x="549" y="1053"/>
                  </a:lnTo>
                  <a:lnTo>
                    <a:pt x="439" y="1251"/>
                  </a:lnTo>
                  <a:lnTo>
                    <a:pt x="330" y="1470"/>
                  </a:lnTo>
                  <a:lnTo>
                    <a:pt x="220" y="1689"/>
                  </a:lnTo>
                  <a:lnTo>
                    <a:pt x="154" y="1909"/>
                  </a:lnTo>
                  <a:lnTo>
                    <a:pt x="89" y="2128"/>
                  </a:lnTo>
                  <a:lnTo>
                    <a:pt x="45" y="2347"/>
                  </a:lnTo>
                  <a:lnTo>
                    <a:pt x="23" y="2567"/>
                  </a:lnTo>
                  <a:lnTo>
                    <a:pt x="1" y="2786"/>
                  </a:lnTo>
                  <a:lnTo>
                    <a:pt x="1" y="3005"/>
                  </a:lnTo>
                  <a:lnTo>
                    <a:pt x="23" y="3203"/>
                  </a:lnTo>
                  <a:lnTo>
                    <a:pt x="67" y="3400"/>
                  </a:lnTo>
                  <a:lnTo>
                    <a:pt x="110" y="3576"/>
                  </a:lnTo>
                  <a:lnTo>
                    <a:pt x="176" y="3751"/>
                  </a:lnTo>
                  <a:lnTo>
                    <a:pt x="264" y="3905"/>
                  </a:lnTo>
                  <a:lnTo>
                    <a:pt x="352" y="4036"/>
                  </a:lnTo>
                  <a:lnTo>
                    <a:pt x="461" y="4168"/>
                  </a:lnTo>
                  <a:lnTo>
                    <a:pt x="593" y="4278"/>
                  </a:lnTo>
                  <a:lnTo>
                    <a:pt x="725" y="4365"/>
                  </a:lnTo>
                  <a:lnTo>
                    <a:pt x="878" y="4453"/>
                  </a:lnTo>
                  <a:lnTo>
                    <a:pt x="1032" y="4497"/>
                  </a:lnTo>
                  <a:lnTo>
                    <a:pt x="1185" y="4519"/>
                  </a:lnTo>
                  <a:lnTo>
                    <a:pt x="1361" y="4519"/>
                  </a:lnTo>
                  <a:lnTo>
                    <a:pt x="1514" y="4497"/>
                  </a:lnTo>
                  <a:lnTo>
                    <a:pt x="1690" y="4453"/>
                  </a:lnTo>
                  <a:lnTo>
                    <a:pt x="1843" y="4387"/>
                  </a:lnTo>
                  <a:lnTo>
                    <a:pt x="2019" y="4321"/>
                  </a:lnTo>
                  <a:lnTo>
                    <a:pt x="2172" y="4212"/>
                  </a:lnTo>
                  <a:lnTo>
                    <a:pt x="2326" y="4102"/>
                  </a:lnTo>
                  <a:lnTo>
                    <a:pt x="2479" y="3971"/>
                  </a:lnTo>
                  <a:lnTo>
                    <a:pt x="2633" y="3817"/>
                  </a:lnTo>
                  <a:lnTo>
                    <a:pt x="2765" y="3641"/>
                  </a:lnTo>
                  <a:lnTo>
                    <a:pt x="2896" y="3466"/>
                  </a:lnTo>
                  <a:lnTo>
                    <a:pt x="3006" y="3269"/>
                  </a:lnTo>
                  <a:lnTo>
                    <a:pt x="3116" y="3049"/>
                  </a:lnTo>
                  <a:lnTo>
                    <a:pt x="3203" y="2830"/>
                  </a:lnTo>
                  <a:lnTo>
                    <a:pt x="3291" y="2611"/>
                  </a:lnTo>
                  <a:lnTo>
                    <a:pt x="3357" y="2391"/>
                  </a:lnTo>
                  <a:lnTo>
                    <a:pt x="3401" y="2172"/>
                  </a:lnTo>
                  <a:lnTo>
                    <a:pt x="3423" y="1952"/>
                  </a:lnTo>
                  <a:lnTo>
                    <a:pt x="3423" y="1733"/>
                  </a:lnTo>
                  <a:lnTo>
                    <a:pt x="3423" y="1514"/>
                  </a:lnTo>
                  <a:lnTo>
                    <a:pt x="3401" y="1316"/>
                  </a:lnTo>
                  <a:lnTo>
                    <a:pt x="3379" y="1119"/>
                  </a:lnTo>
                  <a:lnTo>
                    <a:pt x="3313" y="943"/>
                  </a:lnTo>
                  <a:lnTo>
                    <a:pt x="3247" y="768"/>
                  </a:lnTo>
                  <a:lnTo>
                    <a:pt x="3181" y="614"/>
                  </a:lnTo>
                  <a:lnTo>
                    <a:pt x="3072" y="483"/>
                  </a:lnTo>
                  <a:lnTo>
                    <a:pt x="2962" y="351"/>
                  </a:lnTo>
                  <a:lnTo>
                    <a:pt x="2852" y="241"/>
                  </a:lnTo>
                  <a:lnTo>
                    <a:pt x="2721" y="154"/>
                  </a:lnTo>
                  <a:lnTo>
                    <a:pt x="2567" y="66"/>
                  </a:lnTo>
                  <a:lnTo>
                    <a:pt x="2414" y="22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9"/>
          <p:cNvGrpSpPr/>
          <p:nvPr/>
        </p:nvGrpSpPr>
        <p:grpSpPr>
          <a:xfrm>
            <a:off x="8084892" y="289810"/>
            <a:ext cx="810241" cy="917412"/>
            <a:chOff x="807850" y="238125"/>
            <a:chExt cx="1328700" cy="1504200"/>
          </a:xfrm>
        </p:grpSpPr>
        <p:sp>
          <p:nvSpPr>
            <p:cNvPr id="788" name="Google Shape;788;p9"/>
            <p:cNvSpPr/>
            <p:nvPr/>
          </p:nvSpPr>
          <p:spPr>
            <a:xfrm>
              <a:off x="807850" y="238125"/>
              <a:ext cx="986875" cy="1238325"/>
            </a:xfrm>
            <a:custGeom>
              <a:avLst/>
              <a:gdLst/>
              <a:ahLst/>
              <a:cxnLst/>
              <a:rect l="l" t="t" r="r" b="b"/>
              <a:pathLst>
                <a:path w="39475" h="49533" extrusionOk="0">
                  <a:moveTo>
                    <a:pt x="37196" y="0"/>
                  </a:moveTo>
                  <a:lnTo>
                    <a:pt x="36646" y="707"/>
                  </a:lnTo>
                  <a:lnTo>
                    <a:pt x="36148" y="1414"/>
                  </a:lnTo>
                  <a:lnTo>
                    <a:pt x="35677" y="2122"/>
                  </a:lnTo>
                  <a:lnTo>
                    <a:pt x="35258" y="2829"/>
                  </a:lnTo>
                  <a:lnTo>
                    <a:pt x="34891" y="3510"/>
                  </a:lnTo>
                  <a:lnTo>
                    <a:pt x="34550" y="4165"/>
                  </a:lnTo>
                  <a:lnTo>
                    <a:pt x="34262" y="4846"/>
                  </a:lnTo>
                  <a:lnTo>
                    <a:pt x="33974" y="5501"/>
                  </a:lnTo>
                  <a:lnTo>
                    <a:pt x="33738" y="6156"/>
                  </a:lnTo>
                  <a:lnTo>
                    <a:pt x="33555" y="6810"/>
                  </a:lnTo>
                  <a:lnTo>
                    <a:pt x="33372" y="7439"/>
                  </a:lnTo>
                  <a:lnTo>
                    <a:pt x="33214" y="8068"/>
                  </a:lnTo>
                  <a:lnTo>
                    <a:pt x="33110" y="8696"/>
                  </a:lnTo>
                  <a:lnTo>
                    <a:pt x="33031" y="9299"/>
                  </a:lnTo>
                  <a:lnTo>
                    <a:pt x="32953" y="9901"/>
                  </a:lnTo>
                  <a:lnTo>
                    <a:pt x="32900" y="10504"/>
                  </a:lnTo>
                  <a:lnTo>
                    <a:pt x="32900" y="11106"/>
                  </a:lnTo>
                  <a:lnTo>
                    <a:pt x="32900" y="11682"/>
                  </a:lnTo>
                  <a:lnTo>
                    <a:pt x="32900" y="12285"/>
                  </a:lnTo>
                  <a:lnTo>
                    <a:pt x="32953" y="12861"/>
                  </a:lnTo>
                  <a:lnTo>
                    <a:pt x="33057" y="13987"/>
                  </a:lnTo>
                  <a:lnTo>
                    <a:pt x="33241" y="15088"/>
                  </a:lnTo>
                  <a:lnTo>
                    <a:pt x="33450" y="16188"/>
                  </a:lnTo>
                  <a:lnTo>
                    <a:pt x="33712" y="17235"/>
                  </a:lnTo>
                  <a:lnTo>
                    <a:pt x="34236" y="19305"/>
                  </a:lnTo>
                  <a:lnTo>
                    <a:pt x="34708" y="21191"/>
                  </a:lnTo>
                  <a:lnTo>
                    <a:pt x="34943" y="22108"/>
                  </a:lnTo>
                  <a:lnTo>
                    <a:pt x="35127" y="23024"/>
                  </a:lnTo>
                  <a:lnTo>
                    <a:pt x="35284" y="23915"/>
                  </a:lnTo>
                  <a:lnTo>
                    <a:pt x="35389" y="24832"/>
                  </a:lnTo>
                  <a:lnTo>
                    <a:pt x="35441" y="25722"/>
                  </a:lnTo>
                  <a:lnTo>
                    <a:pt x="35441" y="26194"/>
                  </a:lnTo>
                  <a:lnTo>
                    <a:pt x="35441" y="26639"/>
                  </a:lnTo>
                  <a:lnTo>
                    <a:pt x="35415" y="27084"/>
                  </a:lnTo>
                  <a:lnTo>
                    <a:pt x="35362" y="27556"/>
                  </a:lnTo>
                  <a:lnTo>
                    <a:pt x="35310" y="28001"/>
                  </a:lnTo>
                  <a:lnTo>
                    <a:pt x="35231" y="28473"/>
                  </a:lnTo>
                  <a:lnTo>
                    <a:pt x="35127" y="28944"/>
                  </a:lnTo>
                  <a:lnTo>
                    <a:pt x="34996" y="29416"/>
                  </a:lnTo>
                  <a:lnTo>
                    <a:pt x="34838" y="29887"/>
                  </a:lnTo>
                  <a:lnTo>
                    <a:pt x="34681" y="30359"/>
                  </a:lnTo>
                  <a:lnTo>
                    <a:pt x="34472" y="30856"/>
                  </a:lnTo>
                  <a:lnTo>
                    <a:pt x="34262" y="31328"/>
                  </a:lnTo>
                  <a:lnTo>
                    <a:pt x="34026" y="31825"/>
                  </a:lnTo>
                  <a:lnTo>
                    <a:pt x="33738" y="32323"/>
                  </a:lnTo>
                  <a:lnTo>
                    <a:pt x="33450" y="32821"/>
                  </a:lnTo>
                  <a:lnTo>
                    <a:pt x="33110" y="33345"/>
                  </a:lnTo>
                  <a:lnTo>
                    <a:pt x="32743" y="33842"/>
                  </a:lnTo>
                  <a:lnTo>
                    <a:pt x="32350" y="34366"/>
                  </a:lnTo>
                  <a:lnTo>
                    <a:pt x="31957" y="34864"/>
                  </a:lnTo>
                  <a:lnTo>
                    <a:pt x="31564" y="35335"/>
                  </a:lnTo>
                  <a:lnTo>
                    <a:pt x="31145" y="35781"/>
                  </a:lnTo>
                  <a:lnTo>
                    <a:pt x="30752" y="36174"/>
                  </a:lnTo>
                  <a:lnTo>
                    <a:pt x="30359" y="36540"/>
                  </a:lnTo>
                  <a:lnTo>
                    <a:pt x="29940" y="36907"/>
                  </a:lnTo>
                  <a:lnTo>
                    <a:pt x="29547" y="37221"/>
                  </a:lnTo>
                  <a:lnTo>
                    <a:pt x="29154" y="37509"/>
                  </a:lnTo>
                  <a:lnTo>
                    <a:pt x="28735" y="37771"/>
                  </a:lnTo>
                  <a:lnTo>
                    <a:pt x="28342" y="38033"/>
                  </a:lnTo>
                  <a:lnTo>
                    <a:pt x="27923" y="38243"/>
                  </a:lnTo>
                  <a:lnTo>
                    <a:pt x="27530" y="38452"/>
                  </a:lnTo>
                  <a:lnTo>
                    <a:pt x="27111" y="38636"/>
                  </a:lnTo>
                  <a:lnTo>
                    <a:pt x="26718" y="38793"/>
                  </a:lnTo>
                  <a:lnTo>
                    <a:pt x="26299" y="38924"/>
                  </a:lnTo>
                  <a:lnTo>
                    <a:pt x="25880" y="39055"/>
                  </a:lnTo>
                  <a:lnTo>
                    <a:pt x="25461" y="39160"/>
                  </a:lnTo>
                  <a:lnTo>
                    <a:pt x="25042" y="39264"/>
                  </a:lnTo>
                  <a:lnTo>
                    <a:pt x="24204" y="39422"/>
                  </a:lnTo>
                  <a:lnTo>
                    <a:pt x="23366" y="39500"/>
                  </a:lnTo>
                  <a:lnTo>
                    <a:pt x="22501" y="39553"/>
                  </a:lnTo>
                  <a:lnTo>
                    <a:pt x="21611" y="39579"/>
                  </a:lnTo>
                  <a:lnTo>
                    <a:pt x="20720" y="39579"/>
                  </a:lnTo>
                  <a:lnTo>
                    <a:pt x="18913" y="39526"/>
                  </a:lnTo>
                  <a:lnTo>
                    <a:pt x="17839" y="39500"/>
                  </a:lnTo>
                  <a:lnTo>
                    <a:pt x="16739" y="39474"/>
                  </a:lnTo>
                  <a:lnTo>
                    <a:pt x="15612" y="39474"/>
                  </a:lnTo>
                  <a:lnTo>
                    <a:pt x="14486" y="39526"/>
                  </a:lnTo>
                  <a:lnTo>
                    <a:pt x="13333" y="39605"/>
                  </a:lnTo>
                  <a:lnTo>
                    <a:pt x="12757" y="39684"/>
                  </a:lnTo>
                  <a:lnTo>
                    <a:pt x="12181" y="39762"/>
                  </a:lnTo>
                  <a:lnTo>
                    <a:pt x="11605" y="39867"/>
                  </a:lnTo>
                  <a:lnTo>
                    <a:pt x="11002" y="39998"/>
                  </a:lnTo>
                  <a:lnTo>
                    <a:pt x="10426" y="40155"/>
                  </a:lnTo>
                  <a:lnTo>
                    <a:pt x="9823" y="40338"/>
                  </a:lnTo>
                  <a:lnTo>
                    <a:pt x="9221" y="40522"/>
                  </a:lnTo>
                  <a:lnTo>
                    <a:pt x="8645" y="40757"/>
                  </a:lnTo>
                  <a:lnTo>
                    <a:pt x="8042" y="41019"/>
                  </a:lnTo>
                  <a:lnTo>
                    <a:pt x="7414" y="41308"/>
                  </a:lnTo>
                  <a:lnTo>
                    <a:pt x="6811" y="41622"/>
                  </a:lnTo>
                  <a:lnTo>
                    <a:pt x="6209" y="41989"/>
                  </a:lnTo>
                  <a:lnTo>
                    <a:pt x="5606" y="42355"/>
                  </a:lnTo>
                  <a:lnTo>
                    <a:pt x="4978" y="42801"/>
                  </a:lnTo>
                  <a:lnTo>
                    <a:pt x="4375" y="43246"/>
                  </a:lnTo>
                  <a:lnTo>
                    <a:pt x="3747" y="43770"/>
                  </a:lnTo>
                  <a:lnTo>
                    <a:pt x="3118" y="44320"/>
                  </a:lnTo>
                  <a:lnTo>
                    <a:pt x="2489" y="44896"/>
                  </a:lnTo>
                  <a:lnTo>
                    <a:pt x="1887" y="45551"/>
                  </a:lnTo>
                  <a:lnTo>
                    <a:pt x="1258" y="46232"/>
                  </a:lnTo>
                  <a:lnTo>
                    <a:pt x="629" y="46965"/>
                  </a:lnTo>
                  <a:lnTo>
                    <a:pt x="1" y="47751"/>
                  </a:lnTo>
                  <a:lnTo>
                    <a:pt x="2306" y="49532"/>
                  </a:lnTo>
                  <a:lnTo>
                    <a:pt x="2830" y="48851"/>
                  </a:lnTo>
                  <a:lnTo>
                    <a:pt x="3380" y="48223"/>
                  </a:lnTo>
                  <a:lnTo>
                    <a:pt x="3904" y="47620"/>
                  </a:lnTo>
                  <a:lnTo>
                    <a:pt x="4454" y="47070"/>
                  </a:lnTo>
                  <a:lnTo>
                    <a:pt x="4978" y="46572"/>
                  </a:lnTo>
                  <a:lnTo>
                    <a:pt x="5502" y="46101"/>
                  </a:lnTo>
                  <a:lnTo>
                    <a:pt x="6025" y="45656"/>
                  </a:lnTo>
                  <a:lnTo>
                    <a:pt x="6549" y="45263"/>
                  </a:lnTo>
                  <a:lnTo>
                    <a:pt x="7073" y="44896"/>
                  </a:lnTo>
                  <a:lnTo>
                    <a:pt x="7597" y="44556"/>
                  </a:lnTo>
                  <a:lnTo>
                    <a:pt x="8095" y="44241"/>
                  </a:lnTo>
                  <a:lnTo>
                    <a:pt x="8619" y="43953"/>
                  </a:lnTo>
                  <a:lnTo>
                    <a:pt x="9142" y="43717"/>
                  </a:lnTo>
                  <a:lnTo>
                    <a:pt x="9640" y="43482"/>
                  </a:lnTo>
                  <a:lnTo>
                    <a:pt x="10164" y="43298"/>
                  </a:lnTo>
                  <a:lnTo>
                    <a:pt x="10662" y="43115"/>
                  </a:lnTo>
                  <a:lnTo>
                    <a:pt x="11186" y="42958"/>
                  </a:lnTo>
                  <a:lnTo>
                    <a:pt x="11683" y="42827"/>
                  </a:lnTo>
                  <a:lnTo>
                    <a:pt x="12181" y="42722"/>
                  </a:lnTo>
                  <a:lnTo>
                    <a:pt x="12705" y="42643"/>
                  </a:lnTo>
                  <a:lnTo>
                    <a:pt x="13202" y="42565"/>
                  </a:lnTo>
                  <a:lnTo>
                    <a:pt x="13700" y="42512"/>
                  </a:lnTo>
                  <a:lnTo>
                    <a:pt x="14722" y="42408"/>
                  </a:lnTo>
                  <a:lnTo>
                    <a:pt x="15743" y="42381"/>
                  </a:lnTo>
                  <a:lnTo>
                    <a:pt x="16765" y="42381"/>
                  </a:lnTo>
                  <a:lnTo>
                    <a:pt x="18808" y="42434"/>
                  </a:lnTo>
                  <a:lnTo>
                    <a:pt x="20799" y="42486"/>
                  </a:lnTo>
                  <a:lnTo>
                    <a:pt x="21768" y="42486"/>
                  </a:lnTo>
                  <a:lnTo>
                    <a:pt x="22763" y="42460"/>
                  </a:lnTo>
                  <a:lnTo>
                    <a:pt x="23759" y="42408"/>
                  </a:lnTo>
                  <a:lnTo>
                    <a:pt x="24754" y="42277"/>
                  </a:lnTo>
                  <a:lnTo>
                    <a:pt x="25278" y="42198"/>
                  </a:lnTo>
                  <a:lnTo>
                    <a:pt x="25775" y="42093"/>
                  </a:lnTo>
                  <a:lnTo>
                    <a:pt x="26273" y="41989"/>
                  </a:lnTo>
                  <a:lnTo>
                    <a:pt x="26771" y="41858"/>
                  </a:lnTo>
                  <a:lnTo>
                    <a:pt x="27268" y="41700"/>
                  </a:lnTo>
                  <a:lnTo>
                    <a:pt x="27766" y="41517"/>
                  </a:lnTo>
                  <a:lnTo>
                    <a:pt x="28264" y="41334"/>
                  </a:lnTo>
                  <a:lnTo>
                    <a:pt x="28762" y="41124"/>
                  </a:lnTo>
                  <a:lnTo>
                    <a:pt x="29259" y="40862"/>
                  </a:lnTo>
                  <a:lnTo>
                    <a:pt x="29731" y="40600"/>
                  </a:lnTo>
                  <a:lnTo>
                    <a:pt x="30228" y="40286"/>
                  </a:lnTo>
                  <a:lnTo>
                    <a:pt x="30726" y="39972"/>
                  </a:lnTo>
                  <a:lnTo>
                    <a:pt x="31224" y="39605"/>
                  </a:lnTo>
                  <a:lnTo>
                    <a:pt x="31721" y="39212"/>
                  </a:lnTo>
                  <a:lnTo>
                    <a:pt x="32219" y="38793"/>
                  </a:lnTo>
                  <a:lnTo>
                    <a:pt x="32691" y="38348"/>
                  </a:lnTo>
                  <a:lnTo>
                    <a:pt x="33188" y="37850"/>
                  </a:lnTo>
                  <a:lnTo>
                    <a:pt x="33686" y="37326"/>
                  </a:lnTo>
                  <a:lnTo>
                    <a:pt x="34157" y="36776"/>
                  </a:lnTo>
                  <a:lnTo>
                    <a:pt x="34655" y="36174"/>
                  </a:lnTo>
                  <a:lnTo>
                    <a:pt x="35127" y="35545"/>
                  </a:lnTo>
                  <a:lnTo>
                    <a:pt x="35546" y="34916"/>
                  </a:lnTo>
                  <a:lnTo>
                    <a:pt x="35965" y="34288"/>
                  </a:lnTo>
                  <a:lnTo>
                    <a:pt x="36332" y="33685"/>
                  </a:lnTo>
                  <a:lnTo>
                    <a:pt x="36646" y="33083"/>
                  </a:lnTo>
                  <a:lnTo>
                    <a:pt x="36934" y="32480"/>
                  </a:lnTo>
                  <a:lnTo>
                    <a:pt x="37196" y="31904"/>
                  </a:lnTo>
                  <a:lnTo>
                    <a:pt x="37432" y="31328"/>
                  </a:lnTo>
                  <a:lnTo>
                    <a:pt x="37641" y="30725"/>
                  </a:lnTo>
                  <a:lnTo>
                    <a:pt x="37825" y="30175"/>
                  </a:lnTo>
                  <a:lnTo>
                    <a:pt x="37982" y="29599"/>
                  </a:lnTo>
                  <a:lnTo>
                    <a:pt x="38087" y="29023"/>
                  </a:lnTo>
                  <a:lnTo>
                    <a:pt x="38191" y="28473"/>
                  </a:lnTo>
                  <a:lnTo>
                    <a:pt x="38270" y="27923"/>
                  </a:lnTo>
                  <a:lnTo>
                    <a:pt x="38322" y="27372"/>
                  </a:lnTo>
                  <a:lnTo>
                    <a:pt x="38348" y="26822"/>
                  </a:lnTo>
                  <a:lnTo>
                    <a:pt x="38375" y="26299"/>
                  </a:lnTo>
                  <a:lnTo>
                    <a:pt x="38348" y="25748"/>
                  </a:lnTo>
                  <a:lnTo>
                    <a:pt x="38322" y="25225"/>
                  </a:lnTo>
                  <a:lnTo>
                    <a:pt x="38296" y="24701"/>
                  </a:lnTo>
                  <a:lnTo>
                    <a:pt x="38165" y="23653"/>
                  </a:lnTo>
                  <a:lnTo>
                    <a:pt x="38008" y="22605"/>
                  </a:lnTo>
                  <a:lnTo>
                    <a:pt x="37798" y="21584"/>
                  </a:lnTo>
                  <a:lnTo>
                    <a:pt x="37563" y="20588"/>
                  </a:lnTo>
                  <a:lnTo>
                    <a:pt x="37039" y="18571"/>
                  </a:lnTo>
                  <a:lnTo>
                    <a:pt x="36541" y="16607"/>
                  </a:lnTo>
                  <a:lnTo>
                    <a:pt x="36332" y="15638"/>
                  </a:lnTo>
                  <a:lnTo>
                    <a:pt x="36122" y="14669"/>
                  </a:lnTo>
                  <a:lnTo>
                    <a:pt x="35965" y="13673"/>
                  </a:lnTo>
                  <a:lnTo>
                    <a:pt x="35860" y="12678"/>
                  </a:lnTo>
                  <a:lnTo>
                    <a:pt x="35834" y="12180"/>
                  </a:lnTo>
                  <a:lnTo>
                    <a:pt x="35808" y="11682"/>
                  </a:lnTo>
                  <a:lnTo>
                    <a:pt x="35808" y="11185"/>
                  </a:lnTo>
                  <a:lnTo>
                    <a:pt x="35834" y="10687"/>
                  </a:lnTo>
                  <a:lnTo>
                    <a:pt x="35860" y="10163"/>
                  </a:lnTo>
                  <a:lnTo>
                    <a:pt x="35912" y="9639"/>
                  </a:lnTo>
                  <a:lnTo>
                    <a:pt x="35991" y="9142"/>
                  </a:lnTo>
                  <a:lnTo>
                    <a:pt x="36096" y="8618"/>
                  </a:lnTo>
                  <a:lnTo>
                    <a:pt x="36227" y="8068"/>
                  </a:lnTo>
                  <a:lnTo>
                    <a:pt x="36358" y="7544"/>
                  </a:lnTo>
                  <a:lnTo>
                    <a:pt x="36541" y="6994"/>
                  </a:lnTo>
                  <a:lnTo>
                    <a:pt x="36751" y="6444"/>
                  </a:lnTo>
                  <a:lnTo>
                    <a:pt x="36960" y="5894"/>
                  </a:lnTo>
                  <a:lnTo>
                    <a:pt x="37222" y="5317"/>
                  </a:lnTo>
                  <a:lnTo>
                    <a:pt x="37536" y="4767"/>
                  </a:lnTo>
                  <a:lnTo>
                    <a:pt x="37851" y="4191"/>
                  </a:lnTo>
                  <a:lnTo>
                    <a:pt x="38191" y="3589"/>
                  </a:lnTo>
                  <a:lnTo>
                    <a:pt x="38584" y="2986"/>
                  </a:lnTo>
                  <a:lnTo>
                    <a:pt x="39029" y="2384"/>
                  </a:lnTo>
                  <a:lnTo>
                    <a:pt x="39475" y="1781"/>
                  </a:lnTo>
                  <a:lnTo>
                    <a:pt x="37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1722025" y="297050"/>
              <a:ext cx="330050" cy="311075"/>
            </a:xfrm>
            <a:custGeom>
              <a:avLst/>
              <a:gdLst/>
              <a:ahLst/>
              <a:cxnLst/>
              <a:rect l="l" t="t" r="r" b="b"/>
              <a:pathLst>
                <a:path w="13202" h="12443" extrusionOk="0">
                  <a:moveTo>
                    <a:pt x="419" y="0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31" y="131"/>
                  </a:lnTo>
                  <a:lnTo>
                    <a:pt x="79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2521" y="12338"/>
                  </a:lnTo>
                  <a:lnTo>
                    <a:pt x="12652" y="12416"/>
                  </a:lnTo>
                  <a:lnTo>
                    <a:pt x="12783" y="12442"/>
                  </a:lnTo>
                  <a:lnTo>
                    <a:pt x="12888" y="12442"/>
                  </a:lnTo>
                  <a:lnTo>
                    <a:pt x="12966" y="12416"/>
                  </a:lnTo>
                  <a:lnTo>
                    <a:pt x="13019" y="12364"/>
                  </a:lnTo>
                  <a:lnTo>
                    <a:pt x="13097" y="12312"/>
                  </a:lnTo>
                  <a:lnTo>
                    <a:pt x="13150" y="12259"/>
                  </a:lnTo>
                  <a:lnTo>
                    <a:pt x="13176" y="12181"/>
                  </a:lnTo>
                  <a:lnTo>
                    <a:pt x="13202" y="12023"/>
                  </a:lnTo>
                  <a:lnTo>
                    <a:pt x="13176" y="11866"/>
                  </a:lnTo>
                  <a:lnTo>
                    <a:pt x="13123" y="11788"/>
                  </a:lnTo>
                  <a:lnTo>
                    <a:pt x="13071" y="11735"/>
                  </a:lnTo>
                  <a:lnTo>
                    <a:pt x="708" y="131"/>
                  </a:lnTo>
                  <a:lnTo>
                    <a:pt x="655" y="79"/>
                  </a:lnTo>
                  <a:lnTo>
                    <a:pt x="577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1678150" y="385450"/>
              <a:ext cx="296000" cy="279000"/>
            </a:xfrm>
            <a:custGeom>
              <a:avLst/>
              <a:gdLst/>
              <a:ahLst/>
              <a:cxnLst/>
              <a:rect l="l" t="t" r="r" b="b"/>
              <a:pathLst>
                <a:path w="11840" h="11160" extrusionOk="0">
                  <a:moveTo>
                    <a:pt x="419" y="1"/>
                  </a:moveTo>
                  <a:lnTo>
                    <a:pt x="262" y="53"/>
                  </a:lnTo>
                  <a:lnTo>
                    <a:pt x="184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6" y="289"/>
                  </a:lnTo>
                  <a:lnTo>
                    <a:pt x="0" y="446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1" y="734"/>
                  </a:lnTo>
                  <a:lnTo>
                    <a:pt x="11133" y="11028"/>
                  </a:lnTo>
                  <a:lnTo>
                    <a:pt x="11264" y="11133"/>
                  </a:lnTo>
                  <a:lnTo>
                    <a:pt x="11421" y="11159"/>
                  </a:lnTo>
                  <a:lnTo>
                    <a:pt x="11499" y="11133"/>
                  </a:lnTo>
                  <a:lnTo>
                    <a:pt x="11578" y="11107"/>
                  </a:lnTo>
                  <a:lnTo>
                    <a:pt x="11657" y="11081"/>
                  </a:lnTo>
                  <a:lnTo>
                    <a:pt x="11709" y="11028"/>
                  </a:lnTo>
                  <a:lnTo>
                    <a:pt x="11761" y="10950"/>
                  </a:lnTo>
                  <a:lnTo>
                    <a:pt x="11814" y="10871"/>
                  </a:lnTo>
                  <a:lnTo>
                    <a:pt x="11840" y="10714"/>
                  </a:lnTo>
                  <a:lnTo>
                    <a:pt x="11787" y="10557"/>
                  </a:lnTo>
                  <a:lnTo>
                    <a:pt x="11761" y="10504"/>
                  </a:lnTo>
                  <a:lnTo>
                    <a:pt x="11709" y="10426"/>
                  </a:lnTo>
                  <a:lnTo>
                    <a:pt x="708" y="132"/>
                  </a:lnTo>
                  <a:lnTo>
                    <a:pt x="629" y="79"/>
                  </a:lnTo>
                  <a:lnTo>
                    <a:pt x="577" y="27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1656525" y="494800"/>
              <a:ext cx="218100" cy="206300"/>
            </a:xfrm>
            <a:custGeom>
              <a:avLst/>
              <a:gdLst/>
              <a:ahLst/>
              <a:cxnLst/>
              <a:rect l="l" t="t" r="r" b="b"/>
              <a:pathLst>
                <a:path w="8724" h="8252" extrusionOk="0">
                  <a:moveTo>
                    <a:pt x="394" y="1"/>
                  </a:moveTo>
                  <a:lnTo>
                    <a:pt x="237" y="27"/>
                  </a:lnTo>
                  <a:lnTo>
                    <a:pt x="184" y="80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8016" y="8121"/>
                  </a:lnTo>
                  <a:lnTo>
                    <a:pt x="8095" y="8173"/>
                  </a:lnTo>
                  <a:lnTo>
                    <a:pt x="8173" y="8200"/>
                  </a:lnTo>
                  <a:lnTo>
                    <a:pt x="8304" y="8252"/>
                  </a:lnTo>
                  <a:lnTo>
                    <a:pt x="8383" y="8226"/>
                  </a:lnTo>
                  <a:lnTo>
                    <a:pt x="8461" y="8200"/>
                  </a:lnTo>
                  <a:lnTo>
                    <a:pt x="8540" y="8173"/>
                  </a:lnTo>
                  <a:lnTo>
                    <a:pt x="8619" y="8121"/>
                  </a:lnTo>
                  <a:lnTo>
                    <a:pt x="8671" y="8042"/>
                  </a:lnTo>
                  <a:lnTo>
                    <a:pt x="8697" y="7964"/>
                  </a:lnTo>
                  <a:lnTo>
                    <a:pt x="8723" y="7807"/>
                  </a:lnTo>
                  <a:lnTo>
                    <a:pt x="8697" y="7650"/>
                  </a:lnTo>
                  <a:lnTo>
                    <a:pt x="8645" y="7571"/>
                  </a:lnTo>
                  <a:lnTo>
                    <a:pt x="8592" y="7519"/>
                  </a:lnTo>
                  <a:lnTo>
                    <a:pt x="708" y="106"/>
                  </a:lnTo>
                  <a:lnTo>
                    <a:pt x="630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1510500" y="701750"/>
              <a:ext cx="229875" cy="216775"/>
            </a:xfrm>
            <a:custGeom>
              <a:avLst/>
              <a:gdLst/>
              <a:ahLst/>
              <a:cxnLst/>
              <a:rect l="l" t="t" r="r" b="b"/>
              <a:pathLst>
                <a:path w="9195" h="8671" extrusionOk="0">
                  <a:moveTo>
                    <a:pt x="394" y="0"/>
                  </a:moveTo>
                  <a:lnTo>
                    <a:pt x="236" y="26"/>
                  </a:lnTo>
                  <a:lnTo>
                    <a:pt x="184" y="79"/>
                  </a:lnTo>
                  <a:lnTo>
                    <a:pt x="105" y="131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19"/>
                  </a:lnTo>
                  <a:lnTo>
                    <a:pt x="27" y="576"/>
                  </a:lnTo>
                  <a:lnTo>
                    <a:pt x="79" y="655"/>
                  </a:lnTo>
                  <a:lnTo>
                    <a:pt x="132" y="707"/>
                  </a:lnTo>
                  <a:lnTo>
                    <a:pt x="8487" y="8566"/>
                  </a:lnTo>
                  <a:lnTo>
                    <a:pt x="8618" y="8644"/>
                  </a:lnTo>
                  <a:lnTo>
                    <a:pt x="8776" y="8670"/>
                  </a:lnTo>
                  <a:lnTo>
                    <a:pt x="8854" y="8670"/>
                  </a:lnTo>
                  <a:lnTo>
                    <a:pt x="8933" y="8644"/>
                  </a:lnTo>
                  <a:lnTo>
                    <a:pt x="9011" y="8592"/>
                  </a:lnTo>
                  <a:lnTo>
                    <a:pt x="9090" y="8539"/>
                  </a:lnTo>
                  <a:lnTo>
                    <a:pt x="9142" y="8461"/>
                  </a:lnTo>
                  <a:lnTo>
                    <a:pt x="9169" y="8408"/>
                  </a:lnTo>
                  <a:lnTo>
                    <a:pt x="9195" y="8251"/>
                  </a:lnTo>
                  <a:lnTo>
                    <a:pt x="9142" y="8094"/>
                  </a:lnTo>
                  <a:lnTo>
                    <a:pt x="9116" y="8015"/>
                  </a:lnTo>
                  <a:lnTo>
                    <a:pt x="9064" y="7937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1410975" y="738425"/>
              <a:ext cx="305825" cy="287500"/>
            </a:xfrm>
            <a:custGeom>
              <a:avLst/>
              <a:gdLst/>
              <a:ahLst/>
              <a:cxnLst/>
              <a:rect l="l" t="t" r="r" b="b"/>
              <a:pathLst>
                <a:path w="12233" h="11500" extrusionOk="0">
                  <a:moveTo>
                    <a:pt x="419" y="0"/>
                  </a:moveTo>
                  <a:lnTo>
                    <a:pt x="262" y="26"/>
                  </a:lnTo>
                  <a:lnTo>
                    <a:pt x="184" y="52"/>
                  </a:lnTo>
                  <a:lnTo>
                    <a:pt x="131" y="131"/>
                  </a:lnTo>
                  <a:lnTo>
                    <a:pt x="79" y="183"/>
                  </a:lnTo>
                  <a:lnTo>
                    <a:pt x="26" y="262"/>
                  </a:lnTo>
                  <a:lnTo>
                    <a:pt x="0" y="419"/>
                  </a:lnTo>
                  <a:lnTo>
                    <a:pt x="53" y="576"/>
                  </a:lnTo>
                  <a:lnTo>
                    <a:pt x="79" y="655"/>
                  </a:lnTo>
                  <a:lnTo>
                    <a:pt x="131" y="707"/>
                  </a:lnTo>
                  <a:lnTo>
                    <a:pt x="11552" y="11394"/>
                  </a:lnTo>
                  <a:lnTo>
                    <a:pt x="11604" y="11447"/>
                  </a:lnTo>
                  <a:lnTo>
                    <a:pt x="11683" y="11473"/>
                  </a:lnTo>
                  <a:lnTo>
                    <a:pt x="11814" y="11499"/>
                  </a:lnTo>
                  <a:lnTo>
                    <a:pt x="11918" y="11499"/>
                  </a:lnTo>
                  <a:lnTo>
                    <a:pt x="11997" y="11473"/>
                  </a:lnTo>
                  <a:lnTo>
                    <a:pt x="12049" y="11447"/>
                  </a:lnTo>
                  <a:lnTo>
                    <a:pt x="12128" y="11368"/>
                  </a:lnTo>
                  <a:lnTo>
                    <a:pt x="12180" y="11316"/>
                  </a:lnTo>
                  <a:lnTo>
                    <a:pt x="12207" y="11237"/>
                  </a:lnTo>
                  <a:lnTo>
                    <a:pt x="12233" y="11080"/>
                  </a:lnTo>
                  <a:lnTo>
                    <a:pt x="12207" y="10923"/>
                  </a:lnTo>
                  <a:lnTo>
                    <a:pt x="12154" y="10844"/>
                  </a:lnTo>
                  <a:lnTo>
                    <a:pt x="12102" y="10792"/>
                  </a:lnTo>
                  <a:lnTo>
                    <a:pt x="707" y="105"/>
                  </a:lnTo>
                  <a:lnTo>
                    <a:pt x="655" y="52"/>
                  </a:lnTo>
                  <a:lnTo>
                    <a:pt x="577" y="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1274100" y="868725"/>
              <a:ext cx="334000" cy="314350"/>
            </a:xfrm>
            <a:custGeom>
              <a:avLst/>
              <a:gdLst/>
              <a:ahLst/>
              <a:cxnLst/>
              <a:rect l="l" t="t" r="r" b="b"/>
              <a:pathLst>
                <a:path w="13360" h="12574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5"/>
                  </a:lnTo>
                  <a:lnTo>
                    <a:pt x="132" y="708"/>
                  </a:lnTo>
                  <a:lnTo>
                    <a:pt x="12652" y="12469"/>
                  </a:lnTo>
                  <a:lnTo>
                    <a:pt x="12731" y="12521"/>
                  </a:lnTo>
                  <a:lnTo>
                    <a:pt x="12783" y="12547"/>
                  </a:lnTo>
                  <a:lnTo>
                    <a:pt x="12940" y="12574"/>
                  </a:lnTo>
                  <a:lnTo>
                    <a:pt x="13019" y="12574"/>
                  </a:lnTo>
                  <a:lnTo>
                    <a:pt x="13098" y="12547"/>
                  </a:lnTo>
                  <a:lnTo>
                    <a:pt x="13176" y="12495"/>
                  </a:lnTo>
                  <a:lnTo>
                    <a:pt x="13255" y="12443"/>
                  </a:lnTo>
                  <a:lnTo>
                    <a:pt x="13307" y="12390"/>
                  </a:lnTo>
                  <a:lnTo>
                    <a:pt x="13333" y="12312"/>
                  </a:lnTo>
                  <a:lnTo>
                    <a:pt x="13360" y="12154"/>
                  </a:lnTo>
                  <a:lnTo>
                    <a:pt x="13333" y="11997"/>
                  </a:lnTo>
                  <a:lnTo>
                    <a:pt x="13281" y="11919"/>
                  </a:lnTo>
                  <a:lnTo>
                    <a:pt x="13229" y="11866"/>
                  </a:lnTo>
                  <a:lnTo>
                    <a:pt x="708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1229575" y="956475"/>
              <a:ext cx="299950" cy="282925"/>
            </a:xfrm>
            <a:custGeom>
              <a:avLst/>
              <a:gdLst/>
              <a:ahLst/>
              <a:cxnLst/>
              <a:rect l="l" t="t" r="r" b="b"/>
              <a:pathLst>
                <a:path w="11998" h="11317" extrusionOk="0">
                  <a:moveTo>
                    <a:pt x="393" y="1"/>
                  </a:moveTo>
                  <a:lnTo>
                    <a:pt x="236" y="27"/>
                  </a:lnTo>
                  <a:lnTo>
                    <a:pt x="158" y="53"/>
                  </a:lnTo>
                  <a:lnTo>
                    <a:pt x="105" y="132"/>
                  </a:lnTo>
                  <a:lnTo>
                    <a:pt x="53" y="184"/>
                  </a:lnTo>
                  <a:lnTo>
                    <a:pt x="27" y="262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53" y="655"/>
                  </a:lnTo>
                  <a:lnTo>
                    <a:pt x="132" y="708"/>
                  </a:lnTo>
                  <a:lnTo>
                    <a:pt x="11290" y="11185"/>
                  </a:lnTo>
                  <a:lnTo>
                    <a:pt x="11369" y="11238"/>
                  </a:lnTo>
                  <a:lnTo>
                    <a:pt x="11447" y="11290"/>
                  </a:lnTo>
                  <a:lnTo>
                    <a:pt x="11578" y="11316"/>
                  </a:lnTo>
                  <a:lnTo>
                    <a:pt x="11657" y="11290"/>
                  </a:lnTo>
                  <a:lnTo>
                    <a:pt x="11735" y="11264"/>
                  </a:lnTo>
                  <a:lnTo>
                    <a:pt x="11814" y="11238"/>
                  </a:lnTo>
                  <a:lnTo>
                    <a:pt x="11893" y="11185"/>
                  </a:lnTo>
                  <a:lnTo>
                    <a:pt x="11945" y="11107"/>
                  </a:lnTo>
                  <a:lnTo>
                    <a:pt x="11971" y="11028"/>
                  </a:lnTo>
                  <a:lnTo>
                    <a:pt x="11997" y="10871"/>
                  </a:lnTo>
                  <a:lnTo>
                    <a:pt x="11971" y="10714"/>
                  </a:lnTo>
                  <a:lnTo>
                    <a:pt x="11919" y="10661"/>
                  </a:lnTo>
                  <a:lnTo>
                    <a:pt x="11866" y="10583"/>
                  </a:lnTo>
                  <a:lnTo>
                    <a:pt x="682" y="105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1211900" y="1069100"/>
              <a:ext cx="212850" cy="201075"/>
            </a:xfrm>
            <a:custGeom>
              <a:avLst/>
              <a:gdLst/>
              <a:ahLst/>
              <a:cxnLst/>
              <a:rect l="l" t="t" r="r" b="b"/>
              <a:pathLst>
                <a:path w="8514" h="8043" extrusionOk="0">
                  <a:moveTo>
                    <a:pt x="393" y="1"/>
                  </a:moveTo>
                  <a:lnTo>
                    <a:pt x="236" y="53"/>
                  </a:lnTo>
                  <a:lnTo>
                    <a:pt x="158" y="79"/>
                  </a:lnTo>
                  <a:lnTo>
                    <a:pt x="105" y="132"/>
                  </a:lnTo>
                  <a:lnTo>
                    <a:pt x="53" y="210"/>
                  </a:lnTo>
                  <a:lnTo>
                    <a:pt x="27" y="289"/>
                  </a:lnTo>
                  <a:lnTo>
                    <a:pt x="0" y="446"/>
                  </a:lnTo>
                  <a:lnTo>
                    <a:pt x="27" y="603"/>
                  </a:lnTo>
                  <a:lnTo>
                    <a:pt x="79" y="656"/>
                  </a:lnTo>
                  <a:lnTo>
                    <a:pt x="131" y="734"/>
                  </a:lnTo>
                  <a:lnTo>
                    <a:pt x="7806" y="7938"/>
                  </a:lnTo>
                  <a:lnTo>
                    <a:pt x="7885" y="7990"/>
                  </a:lnTo>
                  <a:lnTo>
                    <a:pt x="7937" y="8016"/>
                  </a:lnTo>
                  <a:lnTo>
                    <a:pt x="8094" y="8042"/>
                  </a:lnTo>
                  <a:lnTo>
                    <a:pt x="8173" y="8042"/>
                  </a:lnTo>
                  <a:lnTo>
                    <a:pt x="8251" y="8016"/>
                  </a:lnTo>
                  <a:lnTo>
                    <a:pt x="8330" y="7990"/>
                  </a:lnTo>
                  <a:lnTo>
                    <a:pt x="8409" y="7911"/>
                  </a:lnTo>
                  <a:lnTo>
                    <a:pt x="8461" y="7859"/>
                  </a:lnTo>
                  <a:lnTo>
                    <a:pt x="8487" y="7780"/>
                  </a:lnTo>
                  <a:lnTo>
                    <a:pt x="8513" y="7623"/>
                  </a:lnTo>
                  <a:lnTo>
                    <a:pt x="8487" y="7466"/>
                  </a:lnTo>
                  <a:lnTo>
                    <a:pt x="8435" y="7388"/>
                  </a:lnTo>
                  <a:lnTo>
                    <a:pt x="8382" y="7335"/>
                  </a:lnTo>
                  <a:lnTo>
                    <a:pt x="681" y="132"/>
                  </a:lnTo>
                  <a:lnTo>
                    <a:pt x="629" y="79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1072425" y="1265550"/>
              <a:ext cx="226600" cy="214175"/>
            </a:xfrm>
            <a:custGeom>
              <a:avLst/>
              <a:gdLst/>
              <a:ahLst/>
              <a:cxnLst/>
              <a:rect l="l" t="t" r="r" b="b"/>
              <a:pathLst>
                <a:path w="9064" h="8567" extrusionOk="0">
                  <a:moveTo>
                    <a:pt x="393" y="1"/>
                  </a:moveTo>
                  <a:lnTo>
                    <a:pt x="236" y="27"/>
                  </a:lnTo>
                  <a:lnTo>
                    <a:pt x="183" y="80"/>
                  </a:lnTo>
                  <a:lnTo>
                    <a:pt x="105" y="132"/>
                  </a:lnTo>
                  <a:lnTo>
                    <a:pt x="52" y="184"/>
                  </a:lnTo>
                  <a:lnTo>
                    <a:pt x="26" y="263"/>
                  </a:lnTo>
                  <a:lnTo>
                    <a:pt x="0" y="420"/>
                  </a:lnTo>
                  <a:lnTo>
                    <a:pt x="26" y="577"/>
                  </a:lnTo>
                  <a:lnTo>
                    <a:pt x="79" y="656"/>
                  </a:lnTo>
                  <a:lnTo>
                    <a:pt x="131" y="708"/>
                  </a:lnTo>
                  <a:lnTo>
                    <a:pt x="8382" y="8462"/>
                  </a:lnTo>
                  <a:lnTo>
                    <a:pt x="8513" y="8540"/>
                  </a:lnTo>
                  <a:lnTo>
                    <a:pt x="8644" y="8566"/>
                  </a:lnTo>
                  <a:lnTo>
                    <a:pt x="8749" y="8566"/>
                  </a:lnTo>
                  <a:lnTo>
                    <a:pt x="8827" y="8540"/>
                  </a:lnTo>
                  <a:lnTo>
                    <a:pt x="8880" y="8488"/>
                  </a:lnTo>
                  <a:lnTo>
                    <a:pt x="8958" y="8435"/>
                  </a:lnTo>
                  <a:lnTo>
                    <a:pt x="9011" y="8357"/>
                  </a:lnTo>
                  <a:lnTo>
                    <a:pt x="9037" y="8304"/>
                  </a:lnTo>
                  <a:lnTo>
                    <a:pt x="9063" y="8147"/>
                  </a:lnTo>
                  <a:lnTo>
                    <a:pt x="9037" y="7990"/>
                  </a:lnTo>
                  <a:lnTo>
                    <a:pt x="8985" y="7912"/>
                  </a:lnTo>
                  <a:lnTo>
                    <a:pt x="8932" y="7833"/>
                  </a:lnTo>
                  <a:lnTo>
                    <a:pt x="707" y="106"/>
                  </a:lnTo>
                  <a:lnTo>
                    <a:pt x="629" y="53"/>
                  </a:lnTo>
                  <a:lnTo>
                    <a:pt x="550" y="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976800" y="1305500"/>
              <a:ext cx="296675" cy="279650"/>
            </a:xfrm>
            <a:custGeom>
              <a:avLst/>
              <a:gdLst/>
              <a:ahLst/>
              <a:cxnLst/>
              <a:rect l="l" t="t" r="r" b="b"/>
              <a:pathLst>
                <a:path w="11867" h="11186" extrusionOk="0">
                  <a:moveTo>
                    <a:pt x="394" y="1"/>
                  </a:moveTo>
                  <a:lnTo>
                    <a:pt x="237" y="27"/>
                  </a:lnTo>
                  <a:lnTo>
                    <a:pt x="158" y="79"/>
                  </a:lnTo>
                  <a:lnTo>
                    <a:pt x="106" y="132"/>
                  </a:lnTo>
                  <a:lnTo>
                    <a:pt x="53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27" y="577"/>
                  </a:lnTo>
                  <a:lnTo>
                    <a:pt x="79" y="656"/>
                  </a:lnTo>
                  <a:lnTo>
                    <a:pt x="132" y="708"/>
                  </a:lnTo>
                  <a:lnTo>
                    <a:pt x="11186" y="11081"/>
                  </a:lnTo>
                  <a:lnTo>
                    <a:pt x="11316" y="11159"/>
                  </a:lnTo>
                  <a:lnTo>
                    <a:pt x="11474" y="11186"/>
                  </a:lnTo>
                  <a:lnTo>
                    <a:pt x="11552" y="11186"/>
                  </a:lnTo>
                  <a:lnTo>
                    <a:pt x="11631" y="11159"/>
                  </a:lnTo>
                  <a:lnTo>
                    <a:pt x="11709" y="11133"/>
                  </a:lnTo>
                  <a:lnTo>
                    <a:pt x="11762" y="11055"/>
                  </a:lnTo>
                  <a:lnTo>
                    <a:pt x="11814" y="11002"/>
                  </a:lnTo>
                  <a:lnTo>
                    <a:pt x="11840" y="10924"/>
                  </a:lnTo>
                  <a:lnTo>
                    <a:pt x="11867" y="10766"/>
                  </a:lnTo>
                  <a:lnTo>
                    <a:pt x="11840" y="10609"/>
                  </a:lnTo>
                  <a:lnTo>
                    <a:pt x="11814" y="10531"/>
                  </a:lnTo>
                  <a:lnTo>
                    <a:pt x="11736" y="10478"/>
                  </a:lnTo>
                  <a:lnTo>
                    <a:pt x="682" y="106"/>
                  </a:lnTo>
                  <a:lnTo>
                    <a:pt x="629" y="53"/>
                  </a:lnTo>
                  <a:lnTo>
                    <a:pt x="551" y="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899525" y="1363125"/>
              <a:ext cx="329425" cy="309775"/>
            </a:xfrm>
            <a:custGeom>
              <a:avLst/>
              <a:gdLst/>
              <a:ahLst/>
              <a:cxnLst/>
              <a:rect l="l" t="t" r="r" b="b"/>
              <a:pathLst>
                <a:path w="13177" h="12391" extrusionOk="0">
                  <a:moveTo>
                    <a:pt x="420" y="1"/>
                  </a:moveTo>
                  <a:lnTo>
                    <a:pt x="263" y="27"/>
                  </a:lnTo>
                  <a:lnTo>
                    <a:pt x="184" y="53"/>
                  </a:lnTo>
                  <a:lnTo>
                    <a:pt x="132" y="132"/>
                  </a:lnTo>
                  <a:lnTo>
                    <a:pt x="80" y="184"/>
                  </a:lnTo>
                  <a:lnTo>
                    <a:pt x="27" y="263"/>
                  </a:lnTo>
                  <a:lnTo>
                    <a:pt x="1" y="420"/>
                  </a:lnTo>
                  <a:lnTo>
                    <a:pt x="53" y="577"/>
                  </a:lnTo>
                  <a:lnTo>
                    <a:pt x="80" y="656"/>
                  </a:lnTo>
                  <a:lnTo>
                    <a:pt x="132" y="708"/>
                  </a:lnTo>
                  <a:lnTo>
                    <a:pt x="12469" y="12286"/>
                  </a:lnTo>
                  <a:lnTo>
                    <a:pt x="12600" y="12364"/>
                  </a:lnTo>
                  <a:lnTo>
                    <a:pt x="12757" y="12391"/>
                  </a:lnTo>
                  <a:lnTo>
                    <a:pt x="12836" y="12391"/>
                  </a:lnTo>
                  <a:lnTo>
                    <a:pt x="12914" y="12364"/>
                  </a:lnTo>
                  <a:lnTo>
                    <a:pt x="12993" y="12312"/>
                  </a:lnTo>
                  <a:lnTo>
                    <a:pt x="13072" y="12260"/>
                  </a:lnTo>
                  <a:lnTo>
                    <a:pt x="13124" y="12181"/>
                  </a:lnTo>
                  <a:lnTo>
                    <a:pt x="13150" y="12129"/>
                  </a:lnTo>
                  <a:lnTo>
                    <a:pt x="13176" y="11971"/>
                  </a:lnTo>
                  <a:lnTo>
                    <a:pt x="13150" y="11814"/>
                  </a:lnTo>
                  <a:lnTo>
                    <a:pt x="13098" y="11736"/>
                  </a:lnTo>
                  <a:lnTo>
                    <a:pt x="13045" y="11683"/>
                  </a:lnTo>
                  <a:lnTo>
                    <a:pt x="708" y="106"/>
                  </a:lnTo>
                  <a:lnTo>
                    <a:pt x="656" y="5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1335000" y="796050"/>
              <a:ext cx="335300" cy="315650"/>
            </a:xfrm>
            <a:custGeom>
              <a:avLst/>
              <a:gdLst/>
              <a:ahLst/>
              <a:cxnLst/>
              <a:rect l="l" t="t" r="r" b="b"/>
              <a:pathLst>
                <a:path w="13412" h="12626" extrusionOk="0">
                  <a:moveTo>
                    <a:pt x="420" y="0"/>
                  </a:moveTo>
                  <a:lnTo>
                    <a:pt x="263" y="52"/>
                  </a:lnTo>
                  <a:lnTo>
                    <a:pt x="184" y="79"/>
                  </a:lnTo>
                  <a:lnTo>
                    <a:pt x="132" y="131"/>
                  </a:lnTo>
                  <a:lnTo>
                    <a:pt x="79" y="210"/>
                  </a:lnTo>
                  <a:lnTo>
                    <a:pt x="27" y="288"/>
                  </a:lnTo>
                  <a:lnTo>
                    <a:pt x="1" y="445"/>
                  </a:lnTo>
                  <a:lnTo>
                    <a:pt x="53" y="603"/>
                  </a:lnTo>
                  <a:lnTo>
                    <a:pt x="79" y="655"/>
                  </a:lnTo>
                  <a:lnTo>
                    <a:pt x="132" y="734"/>
                  </a:lnTo>
                  <a:lnTo>
                    <a:pt x="12705" y="12521"/>
                  </a:lnTo>
                  <a:lnTo>
                    <a:pt x="12836" y="12599"/>
                  </a:lnTo>
                  <a:lnTo>
                    <a:pt x="12993" y="12625"/>
                  </a:lnTo>
                  <a:lnTo>
                    <a:pt x="13071" y="12625"/>
                  </a:lnTo>
                  <a:lnTo>
                    <a:pt x="13150" y="12599"/>
                  </a:lnTo>
                  <a:lnTo>
                    <a:pt x="13229" y="12547"/>
                  </a:lnTo>
                  <a:lnTo>
                    <a:pt x="13281" y="12494"/>
                  </a:lnTo>
                  <a:lnTo>
                    <a:pt x="13333" y="12442"/>
                  </a:lnTo>
                  <a:lnTo>
                    <a:pt x="13386" y="12364"/>
                  </a:lnTo>
                  <a:lnTo>
                    <a:pt x="13412" y="12206"/>
                  </a:lnTo>
                  <a:lnTo>
                    <a:pt x="13360" y="12049"/>
                  </a:lnTo>
                  <a:lnTo>
                    <a:pt x="13333" y="11971"/>
                  </a:lnTo>
                  <a:lnTo>
                    <a:pt x="13281" y="11918"/>
                  </a:lnTo>
                  <a:lnTo>
                    <a:pt x="708" y="131"/>
                  </a:lnTo>
                  <a:lnTo>
                    <a:pt x="629" y="79"/>
                  </a:lnTo>
                  <a:lnTo>
                    <a:pt x="577" y="2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1149025" y="503975"/>
              <a:ext cx="987525" cy="1238350"/>
            </a:xfrm>
            <a:custGeom>
              <a:avLst/>
              <a:gdLst/>
              <a:ahLst/>
              <a:cxnLst/>
              <a:rect l="l" t="t" r="r" b="b"/>
              <a:pathLst>
                <a:path w="39501" h="49534" extrusionOk="0">
                  <a:moveTo>
                    <a:pt x="37196" y="1"/>
                  </a:moveTo>
                  <a:lnTo>
                    <a:pt x="36724" y="603"/>
                  </a:lnTo>
                  <a:lnTo>
                    <a:pt x="36227" y="1153"/>
                  </a:lnTo>
                  <a:lnTo>
                    <a:pt x="35755" y="1677"/>
                  </a:lnTo>
                  <a:lnTo>
                    <a:pt x="35284" y="2175"/>
                  </a:lnTo>
                  <a:lnTo>
                    <a:pt x="34786" y="2620"/>
                  </a:lnTo>
                  <a:lnTo>
                    <a:pt x="34315" y="3039"/>
                  </a:lnTo>
                  <a:lnTo>
                    <a:pt x="33817" y="3432"/>
                  </a:lnTo>
                  <a:lnTo>
                    <a:pt x="33345" y="3799"/>
                  </a:lnTo>
                  <a:lnTo>
                    <a:pt x="32874" y="4113"/>
                  </a:lnTo>
                  <a:lnTo>
                    <a:pt x="32376" y="4427"/>
                  </a:lnTo>
                  <a:lnTo>
                    <a:pt x="31905" y="4716"/>
                  </a:lnTo>
                  <a:lnTo>
                    <a:pt x="31407" y="4951"/>
                  </a:lnTo>
                  <a:lnTo>
                    <a:pt x="30936" y="5187"/>
                  </a:lnTo>
                  <a:lnTo>
                    <a:pt x="30438" y="5370"/>
                  </a:lnTo>
                  <a:lnTo>
                    <a:pt x="29966" y="5554"/>
                  </a:lnTo>
                  <a:lnTo>
                    <a:pt x="29469" y="5737"/>
                  </a:lnTo>
                  <a:lnTo>
                    <a:pt x="28971" y="5868"/>
                  </a:lnTo>
                  <a:lnTo>
                    <a:pt x="28500" y="5999"/>
                  </a:lnTo>
                  <a:lnTo>
                    <a:pt x="28002" y="6104"/>
                  </a:lnTo>
                  <a:lnTo>
                    <a:pt x="27504" y="6182"/>
                  </a:lnTo>
                  <a:lnTo>
                    <a:pt x="26535" y="6313"/>
                  </a:lnTo>
                  <a:lnTo>
                    <a:pt x="25540" y="6418"/>
                  </a:lnTo>
                  <a:lnTo>
                    <a:pt x="24544" y="6444"/>
                  </a:lnTo>
                  <a:lnTo>
                    <a:pt x="23549" y="6471"/>
                  </a:lnTo>
                  <a:lnTo>
                    <a:pt x="18389" y="6471"/>
                  </a:lnTo>
                  <a:lnTo>
                    <a:pt x="17367" y="6523"/>
                  </a:lnTo>
                  <a:lnTo>
                    <a:pt x="16319" y="6628"/>
                  </a:lnTo>
                  <a:lnTo>
                    <a:pt x="15272" y="6759"/>
                  </a:lnTo>
                  <a:lnTo>
                    <a:pt x="14748" y="6837"/>
                  </a:lnTo>
                  <a:lnTo>
                    <a:pt x="14224" y="6968"/>
                  </a:lnTo>
                  <a:lnTo>
                    <a:pt x="13700" y="7073"/>
                  </a:lnTo>
                  <a:lnTo>
                    <a:pt x="13176" y="7230"/>
                  </a:lnTo>
                  <a:lnTo>
                    <a:pt x="12679" y="7387"/>
                  </a:lnTo>
                  <a:lnTo>
                    <a:pt x="12155" y="7571"/>
                  </a:lnTo>
                  <a:lnTo>
                    <a:pt x="11631" y="7780"/>
                  </a:lnTo>
                  <a:lnTo>
                    <a:pt x="11107" y="8016"/>
                  </a:lnTo>
                  <a:lnTo>
                    <a:pt x="10609" y="8278"/>
                  </a:lnTo>
                  <a:lnTo>
                    <a:pt x="10085" y="8566"/>
                  </a:lnTo>
                  <a:lnTo>
                    <a:pt x="9561" y="8880"/>
                  </a:lnTo>
                  <a:lnTo>
                    <a:pt x="9064" y="9195"/>
                  </a:lnTo>
                  <a:lnTo>
                    <a:pt x="8540" y="9588"/>
                  </a:lnTo>
                  <a:lnTo>
                    <a:pt x="8042" y="9980"/>
                  </a:lnTo>
                  <a:lnTo>
                    <a:pt x="7545" y="10400"/>
                  </a:lnTo>
                  <a:lnTo>
                    <a:pt x="7047" y="10871"/>
                  </a:lnTo>
                  <a:lnTo>
                    <a:pt x="6523" y="11369"/>
                  </a:lnTo>
                  <a:lnTo>
                    <a:pt x="6025" y="11919"/>
                  </a:lnTo>
                  <a:lnTo>
                    <a:pt x="5528" y="12495"/>
                  </a:lnTo>
                  <a:lnTo>
                    <a:pt x="5030" y="13098"/>
                  </a:lnTo>
                  <a:lnTo>
                    <a:pt x="4585" y="13726"/>
                  </a:lnTo>
                  <a:lnTo>
                    <a:pt x="4139" y="14329"/>
                  </a:lnTo>
                  <a:lnTo>
                    <a:pt x="3746" y="14931"/>
                  </a:lnTo>
                  <a:lnTo>
                    <a:pt x="3406" y="15534"/>
                  </a:lnTo>
                  <a:lnTo>
                    <a:pt x="3092" y="16110"/>
                  </a:lnTo>
                  <a:lnTo>
                    <a:pt x="2803" y="16686"/>
                  </a:lnTo>
                  <a:lnTo>
                    <a:pt x="2542" y="17262"/>
                  </a:lnTo>
                  <a:lnTo>
                    <a:pt x="2306" y="17839"/>
                  </a:lnTo>
                  <a:lnTo>
                    <a:pt x="2122" y="18389"/>
                  </a:lnTo>
                  <a:lnTo>
                    <a:pt x="1939" y="18939"/>
                  </a:lnTo>
                  <a:lnTo>
                    <a:pt x="1808" y="19489"/>
                  </a:lnTo>
                  <a:lnTo>
                    <a:pt x="1703" y="20039"/>
                  </a:lnTo>
                  <a:lnTo>
                    <a:pt x="1599" y="20563"/>
                  </a:lnTo>
                  <a:lnTo>
                    <a:pt x="1520" y="21087"/>
                  </a:lnTo>
                  <a:lnTo>
                    <a:pt x="1494" y="21637"/>
                  </a:lnTo>
                  <a:lnTo>
                    <a:pt x="1468" y="22134"/>
                  </a:lnTo>
                  <a:lnTo>
                    <a:pt x="1441" y="22658"/>
                  </a:lnTo>
                  <a:lnTo>
                    <a:pt x="1468" y="23182"/>
                  </a:lnTo>
                  <a:lnTo>
                    <a:pt x="1494" y="23680"/>
                  </a:lnTo>
                  <a:lnTo>
                    <a:pt x="1546" y="24177"/>
                  </a:lnTo>
                  <a:lnTo>
                    <a:pt x="1677" y="25173"/>
                  </a:lnTo>
                  <a:lnTo>
                    <a:pt x="1834" y="26168"/>
                  </a:lnTo>
                  <a:lnTo>
                    <a:pt x="2070" y="27137"/>
                  </a:lnTo>
                  <a:lnTo>
                    <a:pt x="2306" y="28080"/>
                  </a:lnTo>
                  <a:lnTo>
                    <a:pt x="2830" y="29993"/>
                  </a:lnTo>
                  <a:lnTo>
                    <a:pt x="3406" y="31983"/>
                  </a:lnTo>
                  <a:lnTo>
                    <a:pt x="3642" y="32952"/>
                  </a:lnTo>
                  <a:lnTo>
                    <a:pt x="3851" y="33948"/>
                  </a:lnTo>
                  <a:lnTo>
                    <a:pt x="4035" y="34969"/>
                  </a:lnTo>
                  <a:lnTo>
                    <a:pt x="4087" y="35467"/>
                  </a:lnTo>
                  <a:lnTo>
                    <a:pt x="4139" y="35965"/>
                  </a:lnTo>
                  <a:lnTo>
                    <a:pt x="4192" y="36489"/>
                  </a:lnTo>
                  <a:lnTo>
                    <a:pt x="4192" y="37012"/>
                  </a:lnTo>
                  <a:lnTo>
                    <a:pt x="4192" y="37536"/>
                  </a:lnTo>
                  <a:lnTo>
                    <a:pt x="4166" y="38060"/>
                  </a:lnTo>
                  <a:lnTo>
                    <a:pt x="4139" y="38610"/>
                  </a:lnTo>
                  <a:lnTo>
                    <a:pt x="4061" y="39134"/>
                  </a:lnTo>
                  <a:lnTo>
                    <a:pt x="3982" y="39684"/>
                  </a:lnTo>
                  <a:lnTo>
                    <a:pt x="3851" y="40260"/>
                  </a:lnTo>
                  <a:lnTo>
                    <a:pt x="3720" y="40811"/>
                  </a:lnTo>
                  <a:lnTo>
                    <a:pt x="3537" y="41387"/>
                  </a:lnTo>
                  <a:lnTo>
                    <a:pt x="3354" y="41989"/>
                  </a:lnTo>
                  <a:lnTo>
                    <a:pt x="3118" y="42566"/>
                  </a:lnTo>
                  <a:lnTo>
                    <a:pt x="2856" y="43168"/>
                  </a:lnTo>
                  <a:lnTo>
                    <a:pt x="2568" y="43797"/>
                  </a:lnTo>
                  <a:lnTo>
                    <a:pt x="2227" y="44425"/>
                  </a:lnTo>
                  <a:lnTo>
                    <a:pt x="1861" y="45054"/>
                  </a:lnTo>
                  <a:lnTo>
                    <a:pt x="1468" y="45709"/>
                  </a:lnTo>
                  <a:lnTo>
                    <a:pt x="1022" y="46390"/>
                  </a:lnTo>
                  <a:lnTo>
                    <a:pt x="525" y="47045"/>
                  </a:lnTo>
                  <a:lnTo>
                    <a:pt x="1" y="47752"/>
                  </a:lnTo>
                  <a:lnTo>
                    <a:pt x="2306" y="49533"/>
                  </a:lnTo>
                  <a:lnTo>
                    <a:pt x="2908" y="48747"/>
                  </a:lnTo>
                  <a:lnTo>
                    <a:pt x="3458" y="47935"/>
                  </a:lnTo>
                  <a:lnTo>
                    <a:pt x="3982" y="47176"/>
                  </a:lnTo>
                  <a:lnTo>
                    <a:pt x="4454" y="46416"/>
                  </a:lnTo>
                  <a:lnTo>
                    <a:pt x="4873" y="45656"/>
                  </a:lnTo>
                  <a:lnTo>
                    <a:pt x="5240" y="44923"/>
                  </a:lnTo>
                  <a:lnTo>
                    <a:pt x="5580" y="44216"/>
                  </a:lnTo>
                  <a:lnTo>
                    <a:pt x="5894" y="43482"/>
                  </a:lnTo>
                  <a:lnTo>
                    <a:pt x="6156" y="42801"/>
                  </a:lnTo>
                  <a:lnTo>
                    <a:pt x="6366" y="42094"/>
                  </a:lnTo>
                  <a:lnTo>
                    <a:pt x="6575" y="41413"/>
                  </a:lnTo>
                  <a:lnTo>
                    <a:pt x="6733" y="40758"/>
                  </a:lnTo>
                  <a:lnTo>
                    <a:pt x="6864" y="40103"/>
                  </a:lnTo>
                  <a:lnTo>
                    <a:pt x="6968" y="39448"/>
                  </a:lnTo>
                  <a:lnTo>
                    <a:pt x="7047" y="38820"/>
                  </a:lnTo>
                  <a:lnTo>
                    <a:pt x="7099" y="38191"/>
                  </a:lnTo>
                  <a:lnTo>
                    <a:pt x="7099" y="37563"/>
                  </a:lnTo>
                  <a:lnTo>
                    <a:pt x="7125" y="36960"/>
                  </a:lnTo>
                  <a:lnTo>
                    <a:pt x="7099" y="36358"/>
                  </a:lnTo>
                  <a:lnTo>
                    <a:pt x="7047" y="35755"/>
                  </a:lnTo>
                  <a:lnTo>
                    <a:pt x="6994" y="35179"/>
                  </a:lnTo>
                  <a:lnTo>
                    <a:pt x="6916" y="34603"/>
                  </a:lnTo>
                  <a:lnTo>
                    <a:pt x="6733" y="33476"/>
                  </a:lnTo>
                  <a:lnTo>
                    <a:pt x="6497" y="32376"/>
                  </a:lnTo>
                  <a:lnTo>
                    <a:pt x="6235" y="31276"/>
                  </a:lnTo>
                  <a:lnTo>
                    <a:pt x="5947" y="30228"/>
                  </a:lnTo>
                  <a:lnTo>
                    <a:pt x="5632" y="29181"/>
                  </a:lnTo>
                  <a:lnTo>
                    <a:pt x="5135" y="27426"/>
                  </a:lnTo>
                  <a:lnTo>
                    <a:pt x="4925" y="26587"/>
                  </a:lnTo>
                  <a:lnTo>
                    <a:pt x="4742" y="25723"/>
                  </a:lnTo>
                  <a:lnTo>
                    <a:pt x="4585" y="24859"/>
                  </a:lnTo>
                  <a:lnTo>
                    <a:pt x="4454" y="24020"/>
                  </a:lnTo>
                  <a:lnTo>
                    <a:pt x="4401" y="23156"/>
                  </a:lnTo>
                  <a:lnTo>
                    <a:pt x="4375" y="22737"/>
                  </a:lnTo>
                  <a:lnTo>
                    <a:pt x="4375" y="22318"/>
                  </a:lnTo>
                  <a:lnTo>
                    <a:pt x="4401" y="21872"/>
                  </a:lnTo>
                  <a:lnTo>
                    <a:pt x="4454" y="21453"/>
                  </a:lnTo>
                  <a:lnTo>
                    <a:pt x="4506" y="21008"/>
                  </a:lnTo>
                  <a:lnTo>
                    <a:pt x="4585" y="20563"/>
                  </a:lnTo>
                  <a:lnTo>
                    <a:pt x="4663" y="20117"/>
                  </a:lnTo>
                  <a:lnTo>
                    <a:pt x="4794" y="19672"/>
                  </a:lnTo>
                  <a:lnTo>
                    <a:pt x="4925" y="19227"/>
                  </a:lnTo>
                  <a:lnTo>
                    <a:pt x="5082" y="18755"/>
                  </a:lnTo>
                  <a:lnTo>
                    <a:pt x="5266" y="18310"/>
                  </a:lnTo>
                  <a:lnTo>
                    <a:pt x="5475" y="17839"/>
                  </a:lnTo>
                  <a:lnTo>
                    <a:pt x="5737" y="17367"/>
                  </a:lnTo>
                  <a:lnTo>
                    <a:pt x="5999" y="16869"/>
                  </a:lnTo>
                  <a:lnTo>
                    <a:pt x="6287" y="16398"/>
                  </a:lnTo>
                  <a:lnTo>
                    <a:pt x="6602" y="15900"/>
                  </a:lnTo>
                  <a:lnTo>
                    <a:pt x="6968" y="15403"/>
                  </a:lnTo>
                  <a:lnTo>
                    <a:pt x="7335" y="14905"/>
                  </a:lnTo>
                  <a:lnTo>
                    <a:pt x="7754" y="14381"/>
                  </a:lnTo>
                  <a:lnTo>
                    <a:pt x="8173" y="13910"/>
                  </a:lnTo>
                  <a:lnTo>
                    <a:pt x="8566" y="13464"/>
                  </a:lnTo>
                  <a:lnTo>
                    <a:pt x="8985" y="13045"/>
                  </a:lnTo>
                  <a:lnTo>
                    <a:pt x="9404" y="12652"/>
                  </a:lnTo>
                  <a:lnTo>
                    <a:pt x="9823" y="12286"/>
                  </a:lnTo>
                  <a:lnTo>
                    <a:pt x="10243" y="11971"/>
                  </a:lnTo>
                  <a:lnTo>
                    <a:pt x="10662" y="11657"/>
                  </a:lnTo>
                  <a:lnTo>
                    <a:pt x="11081" y="11369"/>
                  </a:lnTo>
                  <a:lnTo>
                    <a:pt x="11500" y="11107"/>
                  </a:lnTo>
                  <a:lnTo>
                    <a:pt x="11919" y="10871"/>
                  </a:lnTo>
                  <a:lnTo>
                    <a:pt x="12364" y="10662"/>
                  </a:lnTo>
                  <a:lnTo>
                    <a:pt x="12783" y="10478"/>
                  </a:lnTo>
                  <a:lnTo>
                    <a:pt x="13229" y="10295"/>
                  </a:lnTo>
                  <a:lnTo>
                    <a:pt x="13648" y="10138"/>
                  </a:lnTo>
                  <a:lnTo>
                    <a:pt x="14093" y="10007"/>
                  </a:lnTo>
                  <a:lnTo>
                    <a:pt x="14538" y="9876"/>
                  </a:lnTo>
                  <a:lnTo>
                    <a:pt x="14957" y="9771"/>
                  </a:lnTo>
                  <a:lnTo>
                    <a:pt x="15848" y="9614"/>
                  </a:lnTo>
                  <a:lnTo>
                    <a:pt x="16765" y="9509"/>
                  </a:lnTo>
                  <a:lnTo>
                    <a:pt x="17682" y="9430"/>
                  </a:lnTo>
                  <a:lnTo>
                    <a:pt x="18598" y="9378"/>
                  </a:lnTo>
                  <a:lnTo>
                    <a:pt x="23628" y="9378"/>
                  </a:lnTo>
                  <a:lnTo>
                    <a:pt x="24728" y="9352"/>
                  </a:lnTo>
                  <a:lnTo>
                    <a:pt x="25828" y="9299"/>
                  </a:lnTo>
                  <a:lnTo>
                    <a:pt x="26928" y="9195"/>
                  </a:lnTo>
                  <a:lnTo>
                    <a:pt x="28054" y="9038"/>
                  </a:lnTo>
                  <a:lnTo>
                    <a:pt x="28631" y="8933"/>
                  </a:lnTo>
                  <a:lnTo>
                    <a:pt x="29207" y="8802"/>
                  </a:lnTo>
                  <a:lnTo>
                    <a:pt x="29783" y="8671"/>
                  </a:lnTo>
                  <a:lnTo>
                    <a:pt x="30333" y="8514"/>
                  </a:lnTo>
                  <a:lnTo>
                    <a:pt x="30909" y="8304"/>
                  </a:lnTo>
                  <a:lnTo>
                    <a:pt x="31486" y="8095"/>
                  </a:lnTo>
                  <a:lnTo>
                    <a:pt x="32062" y="7859"/>
                  </a:lnTo>
                  <a:lnTo>
                    <a:pt x="32638" y="7597"/>
                  </a:lnTo>
                  <a:lnTo>
                    <a:pt x="33214" y="7309"/>
                  </a:lnTo>
                  <a:lnTo>
                    <a:pt x="33791" y="6994"/>
                  </a:lnTo>
                  <a:lnTo>
                    <a:pt x="34367" y="6628"/>
                  </a:lnTo>
                  <a:lnTo>
                    <a:pt x="34943" y="6235"/>
                  </a:lnTo>
                  <a:lnTo>
                    <a:pt x="35519" y="5816"/>
                  </a:lnTo>
                  <a:lnTo>
                    <a:pt x="36070" y="5370"/>
                  </a:lnTo>
                  <a:lnTo>
                    <a:pt x="36646" y="4873"/>
                  </a:lnTo>
                  <a:lnTo>
                    <a:pt x="37222" y="4323"/>
                  </a:lnTo>
                  <a:lnTo>
                    <a:pt x="37798" y="3746"/>
                  </a:lnTo>
                  <a:lnTo>
                    <a:pt x="38375" y="3144"/>
                  </a:lnTo>
                  <a:lnTo>
                    <a:pt x="38925" y="2489"/>
                  </a:lnTo>
                  <a:lnTo>
                    <a:pt x="39501" y="1782"/>
                  </a:lnTo>
                  <a:lnTo>
                    <a:pt x="37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9"/>
          <p:cNvGrpSpPr/>
          <p:nvPr/>
        </p:nvGrpSpPr>
        <p:grpSpPr>
          <a:xfrm>
            <a:off x="367702" y="4137506"/>
            <a:ext cx="691037" cy="731358"/>
            <a:chOff x="3301500" y="538025"/>
            <a:chExt cx="1058250" cy="1119825"/>
          </a:xfrm>
        </p:grpSpPr>
        <p:sp>
          <p:nvSpPr>
            <p:cNvPr id="803" name="Google Shape;803;p9"/>
            <p:cNvSpPr/>
            <p:nvPr/>
          </p:nvSpPr>
          <p:spPr>
            <a:xfrm>
              <a:off x="3359125" y="668350"/>
              <a:ext cx="943000" cy="858525"/>
            </a:xfrm>
            <a:custGeom>
              <a:avLst/>
              <a:gdLst/>
              <a:ahLst/>
              <a:cxnLst/>
              <a:rect l="l" t="t" r="r" b="b"/>
              <a:pathLst>
                <a:path w="37720" h="34341" extrusionOk="0">
                  <a:moveTo>
                    <a:pt x="8173" y="1441"/>
                  </a:moveTo>
                  <a:lnTo>
                    <a:pt x="8645" y="1467"/>
                  </a:lnTo>
                  <a:lnTo>
                    <a:pt x="9090" y="1493"/>
                  </a:lnTo>
                  <a:lnTo>
                    <a:pt x="10059" y="1598"/>
                  </a:lnTo>
                  <a:lnTo>
                    <a:pt x="11028" y="1755"/>
                  </a:lnTo>
                  <a:lnTo>
                    <a:pt x="12050" y="1965"/>
                  </a:lnTo>
                  <a:lnTo>
                    <a:pt x="13097" y="2253"/>
                  </a:lnTo>
                  <a:lnTo>
                    <a:pt x="14171" y="2620"/>
                  </a:lnTo>
                  <a:lnTo>
                    <a:pt x="15272" y="3039"/>
                  </a:lnTo>
                  <a:lnTo>
                    <a:pt x="16398" y="3510"/>
                  </a:lnTo>
                  <a:lnTo>
                    <a:pt x="17524" y="4034"/>
                  </a:lnTo>
                  <a:lnTo>
                    <a:pt x="18651" y="4637"/>
                  </a:lnTo>
                  <a:lnTo>
                    <a:pt x="19803" y="5265"/>
                  </a:lnTo>
                  <a:lnTo>
                    <a:pt x="20929" y="5972"/>
                  </a:lnTo>
                  <a:lnTo>
                    <a:pt x="22082" y="6732"/>
                  </a:lnTo>
                  <a:lnTo>
                    <a:pt x="23234" y="7544"/>
                  </a:lnTo>
                  <a:lnTo>
                    <a:pt x="24361" y="8435"/>
                  </a:lnTo>
                  <a:lnTo>
                    <a:pt x="25487" y="9351"/>
                  </a:lnTo>
                  <a:lnTo>
                    <a:pt x="26325" y="10059"/>
                  </a:lnTo>
                  <a:lnTo>
                    <a:pt x="27111" y="10792"/>
                  </a:lnTo>
                  <a:lnTo>
                    <a:pt x="27871" y="11499"/>
                  </a:lnTo>
                  <a:lnTo>
                    <a:pt x="28604" y="12259"/>
                  </a:lnTo>
                  <a:lnTo>
                    <a:pt x="29311" y="12992"/>
                  </a:lnTo>
                  <a:lnTo>
                    <a:pt x="29966" y="13752"/>
                  </a:lnTo>
                  <a:lnTo>
                    <a:pt x="30621" y="14512"/>
                  </a:lnTo>
                  <a:lnTo>
                    <a:pt x="31224" y="15271"/>
                  </a:lnTo>
                  <a:lnTo>
                    <a:pt x="31826" y="16031"/>
                  </a:lnTo>
                  <a:lnTo>
                    <a:pt x="32350" y="16790"/>
                  </a:lnTo>
                  <a:lnTo>
                    <a:pt x="32874" y="17550"/>
                  </a:lnTo>
                  <a:lnTo>
                    <a:pt x="33345" y="18310"/>
                  </a:lnTo>
                  <a:lnTo>
                    <a:pt x="33791" y="19069"/>
                  </a:lnTo>
                  <a:lnTo>
                    <a:pt x="34210" y="19803"/>
                  </a:lnTo>
                  <a:lnTo>
                    <a:pt x="34603" y="20536"/>
                  </a:lnTo>
                  <a:lnTo>
                    <a:pt x="34917" y="21270"/>
                  </a:lnTo>
                  <a:lnTo>
                    <a:pt x="35231" y="22003"/>
                  </a:lnTo>
                  <a:lnTo>
                    <a:pt x="35493" y="22710"/>
                  </a:lnTo>
                  <a:lnTo>
                    <a:pt x="35729" y="23418"/>
                  </a:lnTo>
                  <a:lnTo>
                    <a:pt x="35912" y="24099"/>
                  </a:lnTo>
                  <a:lnTo>
                    <a:pt x="36069" y="24780"/>
                  </a:lnTo>
                  <a:lnTo>
                    <a:pt x="36174" y="25434"/>
                  </a:lnTo>
                  <a:lnTo>
                    <a:pt x="36253" y="26063"/>
                  </a:lnTo>
                  <a:lnTo>
                    <a:pt x="36279" y="26692"/>
                  </a:lnTo>
                  <a:lnTo>
                    <a:pt x="36253" y="27294"/>
                  </a:lnTo>
                  <a:lnTo>
                    <a:pt x="36200" y="27870"/>
                  </a:lnTo>
                  <a:lnTo>
                    <a:pt x="36122" y="28421"/>
                  </a:lnTo>
                  <a:lnTo>
                    <a:pt x="35965" y="28944"/>
                  </a:lnTo>
                  <a:lnTo>
                    <a:pt x="35781" y="29468"/>
                  </a:lnTo>
                  <a:lnTo>
                    <a:pt x="35546" y="29940"/>
                  </a:lnTo>
                  <a:lnTo>
                    <a:pt x="35284" y="30385"/>
                  </a:lnTo>
                  <a:lnTo>
                    <a:pt x="34969" y="30804"/>
                  </a:lnTo>
                  <a:lnTo>
                    <a:pt x="34734" y="31066"/>
                  </a:lnTo>
                  <a:lnTo>
                    <a:pt x="34472" y="31302"/>
                  </a:lnTo>
                  <a:lnTo>
                    <a:pt x="34210" y="31538"/>
                  </a:lnTo>
                  <a:lnTo>
                    <a:pt x="33948" y="31721"/>
                  </a:lnTo>
                  <a:lnTo>
                    <a:pt x="33660" y="31930"/>
                  </a:lnTo>
                  <a:lnTo>
                    <a:pt x="33345" y="32088"/>
                  </a:lnTo>
                  <a:lnTo>
                    <a:pt x="33005" y="32245"/>
                  </a:lnTo>
                  <a:lnTo>
                    <a:pt x="32690" y="32376"/>
                  </a:lnTo>
                  <a:lnTo>
                    <a:pt x="32324" y="32507"/>
                  </a:lnTo>
                  <a:lnTo>
                    <a:pt x="31957" y="32612"/>
                  </a:lnTo>
                  <a:lnTo>
                    <a:pt x="31590" y="32690"/>
                  </a:lnTo>
                  <a:lnTo>
                    <a:pt x="31197" y="32769"/>
                  </a:lnTo>
                  <a:lnTo>
                    <a:pt x="30804" y="32821"/>
                  </a:lnTo>
                  <a:lnTo>
                    <a:pt x="30412" y="32873"/>
                  </a:lnTo>
                  <a:lnTo>
                    <a:pt x="29992" y="32873"/>
                  </a:lnTo>
                  <a:lnTo>
                    <a:pt x="29547" y="32900"/>
                  </a:lnTo>
                  <a:lnTo>
                    <a:pt x="29102" y="32873"/>
                  </a:lnTo>
                  <a:lnTo>
                    <a:pt x="28630" y="32847"/>
                  </a:lnTo>
                  <a:lnTo>
                    <a:pt x="27687" y="32769"/>
                  </a:lnTo>
                  <a:lnTo>
                    <a:pt x="26692" y="32585"/>
                  </a:lnTo>
                  <a:lnTo>
                    <a:pt x="25670" y="32376"/>
                  </a:lnTo>
                  <a:lnTo>
                    <a:pt x="24623" y="32088"/>
                  </a:lnTo>
                  <a:lnTo>
                    <a:pt x="23549" y="31721"/>
                  </a:lnTo>
                  <a:lnTo>
                    <a:pt x="22449" y="31328"/>
                  </a:lnTo>
                  <a:lnTo>
                    <a:pt x="21349" y="30830"/>
                  </a:lnTo>
                  <a:lnTo>
                    <a:pt x="20222" y="30306"/>
                  </a:lnTo>
                  <a:lnTo>
                    <a:pt x="19070" y="29730"/>
                  </a:lnTo>
                  <a:lnTo>
                    <a:pt x="17943" y="29075"/>
                  </a:lnTo>
                  <a:lnTo>
                    <a:pt x="16791" y="28368"/>
                  </a:lnTo>
                  <a:lnTo>
                    <a:pt x="15638" y="27609"/>
                  </a:lnTo>
                  <a:lnTo>
                    <a:pt x="14486" y="26797"/>
                  </a:lnTo>
                  <a:lnTo>
                    <a:pt x="13359" y="25932"/>
                  </a:lnTo>
                  <a:lnTo>
                    <a:pt x="12233" y="24989"/>
                  </a:lnTo>
                  <a:lnTo>
                    <a:pt x="11421" y="24282"/>
                  </a:lnTo>
                  <a:lnTo>
                    <a:pt x="10635" y="23575"/>
                  </a:lnTo>
                  <a:lnTo>
                    <a:pt x="9876" y="22841"/>
                  </a:lnTo>
                  <a:lnTo>
                    <a:pt x="9142" y="22108"/>
                  </a:lnTo>
                  <a:lnTo>
                    <a:pt x="8435" y="21348"/>
                  </a:lnTo>
                  <a:lnTo>
                    <a:pt x="7754" y="20589"/>
                  </a:lnTo>
                  <a:lnTo>
                    <a:pt x="7099" y="19829"/>
                  </a:lnTo>
                  <a:lnTo>
                    <a:pt x="6497" y="19069"/>
                  </a:lnTo>
                  <a:lnTo>
                    <a:pt x="5920" y="18310"/>
                  </a:lnTo>
                  <a:lnTo>
                    <a:pt x="5370" y="17550"/>
                  </a:lnTo>
                  <a:lnTo>
                    <a:pt x="4846" y="16790"/>
                  </a:lnTo>
                  <a:lnTo>
                    <a:pt x="4375" y="16031"/>
                  </a:lnTo>
                  <a:lnTo>
                    <a:pt x="3930" y="15297"/>
                  </a:lnTo>
                  <a:lnTo>
                    <a:pt x="3511" y="14538"/>
                  </a:lnTo>
                  <a:lnTo>
                    <a:pt x="3144" y="13804"/>
                  </a:lnTo>
                  <a:lnTo>
                    <a:pt x="2803" y="13071"/>
                  </a:lnTo>
                  <a:lnTo>
                    <a:pt x="2489" y="12338"/>
                  </a:lnTo>
                  <a:lnTo>
                    <a:pt x="2227" y="11630"/>
                  </a:lnTo>
                  <a:lnTo>
                    <a:pt x="2018" y="10923"/>
                  </a:lnTo>
                  <a:lnTo>
                    <a:pt x="1808" y="10242"/>
                  </a:lnTo>
                  <a:lnTo>
                    <a:pt x="1677" y="9561"/>
                  </a:lnTo>
                  <a:lnTo>
                    <a:pt x="1546" y="8906"/>
                  </a:lnTo>
                  <a:lnTo>
                    <a:pt x="1494" y="8278"/>
                  </a:lnTo>
                  <a:lnTo>
                    <a:pt x="1467" y="7649"/>
                  </a:lnTo>
                  <a:lnTo>
                    <a:pt x="1467" y="7046"/>
                  </a:lnTo>
                  <a:lnTo>
                    <a:pt x="1520" y="6470"/>
                  </a:lnTo>
                  <a:lnTo>
                    <a:pt x="1625" y="5920"/>
                  </a:lnTo>
                  <a:lnTo>
                    <a:pt x="1756" y="5396"/>
                  </a:lnTo>
                  <a:lnTo>
                    <a:pt x="1939" y="4872"/>
                  </a:lnTo>
                  <a:lnTo>
                    <a:pt x="2175" y="4401"/>
                  </a:lnTo>
                  <a:lnTo>
                    <a:pt x="2437" y="3956"/>
                  </a:lnTo>
                  <a:lnTo>
                    <a:pt x="2777" y="3536"/>
                  </a:lnTo>
                  <a:lnTo>
                    <a:pt x="2987" y="3275"/>
                  </a:lnTo>
                  <a:lnTo>
                    <a:pt x="3249" y="3039"/>
                  </a:lnTo>
                  <a:lnTo>
                    <a:pt x="3511" y="2829"/>
                  </a:lnTo>
                  <a:lnTo>
                    <a:pt x="3799" y="2620"/>
                  </a:lnTo>
                  <a:lnTo>
                    <a:pt x="4087" y="2436"/>
                  </a:lnTo>
                  <a:lnTo>
                    <a:pt x="4401" y="2253"/>
                  </a:lnTo>
                  <a:lnTo>
                    <a:pt x="4715" y="2096"/>
                  </a:lnTo>
                  <a:lnTo>
                    <a:pt x="5056" y="1965"/>
                  </a:lnTo>
                  <a:lnTo>
                    <a:pt x="5397" y="1834"/>
                  </a:lnTo>
                  <a:lnTo>
                    <a:pt x="5763" y="1729"/>
                  </a:lnTo>
                  <a:lnTo>
                    <a:pt x="6130" y="1651"/>
                  </a:lnTo>
                  <a:lnTo>
                    <a:pt x="6523" y="1572"/>
                  </a:lnTo>
                  <a:lnTo>
                    <a:pt x="6916" y="1520"/>
                  </a:lnTo>
                  <a:lnTo>
                    <a:pt x="7335" y="1493"/>
                  </a:lnTo>
                  <a:lnTo>
                    <a:pt x="7754" y="1467"/>
                  </a:lnTo>
                  <a:lnTo>
                    <a:pt x="8173" y="1441"/>
                  </a:lnTo>
                  <a:close/>
                  <a:moveTo>
                    <a:pt x="8068" y="0"/>
                  </a:moveTo>
                  <a:lnTo>
                    <a:pt x="7335" y="26"/>
                  </a:lnTo>
                  <a:lnTo>
                    <a:pt x="6628" y="105"/>
                  </a:lnTo>
                  <a:lnTo>
                    <a:pt x="5947" y="210"/>
                  </a:lnTo>
                  <a:lnTo>
                    <a:pt x="5318" y="367"/>
                  </a:lnTo>
                  <a:lnTo>
                    <a:pt x="4689" y="550"/>
                  </a:lnTo>
                  <a:lnTo>
                    <a:pt x="4087" y="786"/>
                  </a:lnTo>
                  <a:lnTo>
                    <a:pt x="3537" y="1048"/>
                  </a:lnTo>
                  <a:lnTo>
                    <a:pt x="3013" y="1389"/>
                  </a:lnTo>
                  <a:lnTo>
                    <a:pt x="2515" y="1729"/>
                  </a:lnTo>
                  <a:lnTo>
                    <a:pt x="2070" y="2148"/>
                  </a:lnTo>
                  <a:lnTo>
                    <a:pt x="1651" y="2593"/>
                  </a:lnTo>
                  <a:lnTo>
                    <a:pt x="1284" y="3091"/>
                  </a:lnTo>
                  <a:lnTo>
                    <a:pt x="944" y="3589"/>
                  </a:lnTo>
                  <a:lnTo>
                    <a:pt x="682" y="4139"/>
                  </a:lnTo>
                  <a:lnTo>
                    <a:pt x="446" y="4715"/>
                  </a:lnTo>
                  <a:lnTo>
                    <a:pt x="263" y="5318"/>
                  </a:lnTo>
                  <a:lnTo>
                    <a:pt x="132" y="5920"/>
                  </a:lnTo>
                  <a:lnTo>
                    <a:pt x="53" y="6575"/>
                  </a:lnTo>
                  <a:lnTo>
                    <a:pt x="1" y="7230"/>
                  </a:lnTo>
                  <a:lnTo>
                    <a:pt x="27" y="7911"/>
                  </a:lnTo>
                  <a:lnTo>
                    <a:pt x="53" y="8618"/>
                  </a:lnTo>
                  <a:lnTo>
                    <a:pt x="158" y="9351"/>
                  </a:lnTo>
                  <a:lnTo>
                    <a:pt x="289" y="10085"/>
                  </a:lnTo>
                  <a:lnTo>
                    <a:pt x="472" y="10845"/>
                  </a:lnTo>
                  <a:lnTo>
                    <a:pt x="682" y="11604"/>
                  </a:lnTo>
                  <a:lnTo>
                    <a:pt x="944" y="12390"/>
                  </a:lnTo>
                  <a:lnTo>
                    <a:pt x="1258" y="13176"/>
                  </a:lnTo>
                  <a:lnTo>
                    <a:pt x="1598" y="13962"/>
                  </a:lnTo>
                  <a:lnTo>
                    <a:pt x="1991" y="14774"/>
                  </a:lnTo>
                  <a:lnTo>
                    <a:pt x="2410" y="15586"/>
                  </a:lnTo>
                  <a:lnTo>
                    <a:pt x="2882" y="16398"/>
                  </a:lnTo>
                  <a:lnTo>
                    <a:pt x="3380" y="17210"/>
                  </a:lnTo>
                  <a:lnTo>
                    <a:pt x="3930" y="18048"/>
                  </a:lnTo>
                  <a:lnTo>
                    <a:pt x="4506" y="18860"/>
                  </a:lnTo>
                  <a:lnTo>
                    <a:pt x="5108" y="19698"/>
                  </a:lnTo>
                  <a:lnTo>
                    <a:pt x="5763" y="20510"/>
                  </a:lnTo>
                  <a:lnTo>
                    <a:pt x="6444" y="21348"/>
                  </a:lnTo>
                  <a:lnTo>
                    <a:pt x="7178" y="22160"/>
                  </a:lnTo>
                  <a:lnTo>
                    <a:pt x="7937" y="22972"/>
                  </a:lnTo>
                  <a:lnTo>
                    <a:pt x="8723" y="23758"/>
                  </a:lnTo>
                  <a:lnTo>
                    <a:pt x="9535" y="24570"/>
                  </a:lnTo>
                  <a:lnTo>
                    <a:pt x="10400" y="25330"/>
                  </a:lnTo>
                  <a:lnTo>
                    <a:pt x="11290" y="26115"/>
                  </a:lnTo>
                  <a:lnTo>
                    <a:pt x="12469" y="27085"/>
                  </a:lnTo>
                  <a:lnTo>
                    <a:pt x="13674" y="28001"/>
                  </a:lnTo>
                  <a:lnTo>
                    <a:pt x="14879" y="28840"/>
                  </a:lnTo>
                  <a:lnTo>
                    <a:pt x="16057" y="29652"/>
                  </a:lnTo>
                  <a:lnTo>
                    <a:pt x="17262" y="30385"/>
                  </a:lnTo>
                  <a:lnTo>
                    <a:pt x="18467" y="31066"/>
                  </a:lnTo>
                  <a:lnTo>
                    <a:pt x="19646" y="31669"/>
                  </a:lnTo>
                  <a:lnTo>
                    <a:pt x="20825" y="32219"/>
                  </a:lnTo>
                  <a:lnTo>
                    <a:pt x="22003" y="32716"/>
                  </a:lnTo>
                  <a:lnTo>
                    <a:pt x="23156" y="33135"/>
                  </a:lnTo>
                  <a:lnTo>
                    <a:pt x="24282" y="33502"/>
                  </a:lnTo>
                  <a:lnTo>
                    <a:pt x="25382" y="33816"/>
                  </a:lnTo>
                  <a:lnTo>
                    <a:pt x="26482" y="34026"/>
                  </a:lnTo>
                  <a:lnTo>
                    <a:pt x="27530" y="34209"/>
                  </a:lnTo>
                  <a:lnTo>
                    <a:pt x="28054" y="34262"/>
                  </a:lnTo>
                  <a:lnTo>
                    <a:pt x="28552" y="34314"/>
                  </a:lnTo>
                  <a:lnTo>
                    <a:pt x="29049" y="34340"/>
                  </a:lnTo>
                  <a:lnTo>
                    <a:pt x="30045" y="34340"/>
                  </a:lnTo>
                  <a:lnTo>
                    <a:pt x="30543" y="34314"/>
                  </a:lnTo>
                  <a:lnTo>
                    <a:pt x="31040" y="34262"/>
                  </a:lnTo>
                  <a:lnTo>
                    <a:pt x="31512" y="34183"/>
                  </a:lnTo>
                  <a:lnTo>
                    <a:pt x="31983" y="34105"/>
                  </a:lnTo>
                  <a:lnTo>
                    <a:pt x="32428" y="33974"/>
                  </a:lnTo>
                  <a:lnTo>
                    <a:pt x="32874" y="33843"/>
                  </a:lnTo>
                  <a:lnTo>
                    <a:pt x="33293" y="33712"/>
                  </a:lnTo>
                  <a:lnTo>
                    <a:pt x="33686" y="33528"/>
                  </a:lnTo>
                  <a:lnTo>
                    <a:pt x="34079" y="33345"/>
                  </a:lnTo>
                  <a:lnTo>
                    <a:pt x="34472" y="33135"/>
                  </a:lnTo>
                  <a:lnTo>
                    <a:pt x="34812" y="32900"/>
                  </a:lnTo>
                  <a:lnTo>
                    <a:pt x="35153" y="32638"/>
                  </a:lnTo>
                  <a:lnTo>
                    <a:pt x="35493" y="32376"/>
                  </a:lnTo>
                  <a:lnTo>
                    <a:pt x="35781" y="32061"/>
                  </a:lnTo>
                  <a:lnTo>
                    <a:pt x="36069" y="31747"/>
                  </a:lnTo>
                  <a:lnTo>
                    <a:pt x="36462" y="31276"/>
                  </a:lnTo>
                  <a:lnTo>
                    <a:pt x="36777" y="30752"/>
                  </a:lnTo>
                  <a:lnTo>
                    <a:pt x="37065" y="30202"/>
                  </a:lnTo>
                  <a:lnTo>
                    <a:pt x="37274" y="29625"/>
                  </a:lnTo>
                  <a:lnTo>
                    <a:pt x="37458" y="29049"/>
                  </a:lnTo>
                  <a:lnTo>
                    <a:pt x="37589" y="28421"/>
                  </a:lnTo>
                  <a:lnTo>
                    <a:pt x="37667" y="27766"/>
                  </a:lnTo>
                  <a:lnTo>
                    <a:pt x="37720" y="27111"/>
                  </a:lnTo>
                  <a:lnTo>
                    <a:pt x="37720" y="26430"/>
                  </a:lnTo>
                  <a:lnTo>
                    <a:pt x="37667" y="25723"/>
                  </a:lnTo>
                  <a:lnTo>
                    <a:pt x="37589" y="24989"/>
                  </a:lnTo>
                  <a:lnTo>
                    <a:pt x="37431" y="24256"/>
                  </a:lnTo>
                  <a:lnTo>
                    <a:pt x="37248" y="23522"/>
                  </a:lnTo>
                  <a:lnTo>
                    <a:pt x="37039" y="22736"/>
                  </a:lnTo>
                  <a:lnTo>
                    <a:pt x="36777" y="21977"/>
                  </a:lnTo>
                  <a:lnTo>
                    <a:pt x="36462" y="21191"/>
                  </a:lnTo>
                  <a:lnTo>
                    <a:pt x="36122" y="20379"/>
                  </a:lnTo>
                  <a:lnTo>
                    <a:pt x="35729" y="19567"/>
                  </a:lnTo>
                  <a:lnTo>
                    <a:pt x="35310" y="18755"/>
                  </a:lnTo>
                  <a:lnTo>
                    <a:pt x="34838" y="17943"/>
                  </a:lnTo>
                  <a:lnTo>
                    <a:pt x="34341" y="17131"/>
                  </a:lnTo>
                  <a:lnTo>
                    <a:pt x="33817" y="16293"/>
                  </a:lnTo>
                  <a:lnTo>
                    <a:pt x="33240" y="15481"/>
                  </a:lnTo>
                  <a:lnTo>
                    <a:pt x="32612" y="14643"/>
                  </a:lnTo>
                  <a:lnTo>
                    <a:pt x="31957" y="13831"/>
                  </a:lnTo>
                  <a:lnTo>
                    <a:pt x="31276" y="13019"/>
                  </a:lnTo>
                  <a:lnTo>
                    <a:pt x="30543" y="12207"/>
                  </a:lnTo>
                  <a:lnTo>
                    <a:pt x="29809" y="11395"/>
                  </a:lnTo>
                  <a:lnTo>
                    <a:pt x="28997" y="10583"/>
                  </a:lnTo>
                  <a:lnTo>
                    <a:pt x="28185" y="9797"/>
                  </a:lnTo>
                  <a:lnTo>
                    <a:pt x="27321" y="9011"/>
                  </a:lnTo>
                  <a:lnTo>
                    <a:pt x="26430" y="8225"/>
                  </a:lnTo>
                  <a:lnTo>
                    <a:pt x="25540" y="7492"/>
                  </a:lnTo>
                  <a:lnTo>
                    <a:pt x="24623" y="6758"/>
                  </a:lnTo>
                  <a:lnTo>
                    <a:pt x="23706" y="6077"/>
                  </a:lnTo>
                  <a:lnTo>
                    <a:pt x="22789" y="5449"/>
                  </a:lnTo>
                  <a:lnTo>
                    <a:pt x="21846" y="4820"/>
                  </a:lnTo>
                  <a:lnTo>
                    <a:pt x="20929" y="4244"/>
                  </a:lnTo>
                  <a:lnTo>
                    <a:pt x="20013" y="3694"/>
                  </a:lnTo>
                  <a:lnTo>
                    <a:pt x="19096" y="3196"/>
                  </a:lnTo>
                  <a:lnTo>
                    <a:pt x="18179" y="2724"/>
                  </a:lnTo>
                  <a:lnTo>
                    <a:pt x="17262" y="2305"/>
                  </a:lnTo>
                  <a:lnTo>
                    <a:pt x="16372" y="1886"/>
                  </a:lnTo>
                  <a:lnTo>
                    <a:pt x="15481" y="1546"/>
                  </a:lnTo>
                  <a:lnTo>
                    <a:pt x="14591" y="1205"/>
                  </a:lnTo>
                  <a:lnTo>
                    <a:pt x="13726" y="917"/>
                  </a:lnTo>
                  <a:lnTo>
                    <a:pt x="12862" y="681"/>
                  </a:lnTo>
                  <a:lnTo>
                    <a:pt x="12024" y="472"/>
                  </a:lnTo>
                  <a:lnTo>
                    <a:pt x="11185" y="288"/>
                  </a:lnTo>
                  <a:lnTo>
                    <a:pt x="10373" y="157"/>
                  </a:lnTo>
                  <a:lnTo>
                    <a:pt x="9588" y="79"/>
                  </a:lnTo>
                  <a:lnTo>
                    <a:pt x="8828" y="26"/>
                  </a:lnTo>
                  <a:lnTo>
                    <a:pt x="8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3530050" y="538025"/>
              <a:ext cx="601825" cy="1119825"/>
            </a:xfrm>
            <a:custGeom>
              <a:avLst/>
              <a:gdLst/>
              <a:ahLst/>
              <a:cxnLst/>
              <a:rect l="l" t="t" r="r" b="b"/>
              <a:pathLst>
                <a:path w="24073" h="44793" extrusionOk="0">
                  <a:moveTo>
                    <a:pt x="14302" y="1441"/>
                  </a:moveTo>
                  <a:lnTo>
                    <a:pt x="14669" y="1468"/>
                  </a:lnTo>
                  <a:lnTo>
                    <a:pt x="15009" y="1494"/>
                  </a:lnTo>
                  <a:lnTo>
                    <a:pt x="15507" y="1599"/>
                  </a:lnTo>
                  <a:lnTo>
                    <a:pt x="15978" y="1730"/>
                  </a:lnTo>
                  <a:lnTo>
                    <a:pt x="16450" y="1939"/>
                  </a:lnTo>
                  <a:lnTo>
                    <a:pt x="16895" y="2175"/>
                  </a:lnTo>
                  <a:lnTo>
                    <a:pt x="17340" y="2437"/>
                  </a:lnTo>
                  <a:lnTo>
                    <a:pt x="17760" y="2777"/>
                  </a:lnTo>
                  <a:lnTo>
                    <a:pt x="18179" y="3144"/>
                  </a:lnTo>
                  <a:lnTo>
                    <a:pt x="18572" y="3563"/>
                  </a:lnTo>
                  <a:lnTo>
                    <a:pt x="18964" y="4035"/>
                  </a:lnTo>
                  <a:lnTo>
                    <a:pt x="19331" y="4532"/>
                  </a:lnTo>
                  <a:lnTo>
                    <a:pt x="19698" y="5082"/>
                  </a:lnTo>
                  <a:lnTo>
                    <a:pt x="20038" y="5685"/>
                  </a:lnTo>
                  <a:lnTo>
                    <a:pt x="20353" y="6313"/>
                  </a:lnTo>
                  <a:lnTo>
                    <a:pt x="20667" y="6968"/>
                  </a:lnTo>
                  <a:lnTo>
                    <a:pt x="20929" y="7676"/>
                  </a:lnTo>
                  <a:lnTo>
                    <a:pt x="21217" y="8435"/>
                  </a:lnTo>
                  <a:lnTo>
                    <a:pt x="21453" y="9247"/>
                  </a:lnTo>
                  <a:lnTo>
                    <a:pt x="21689" y="10085"/>
                  </a:lnTo>
                  <a:lnTo>
                    <a:pt x="21898" y="10950"/>
                  </a:lnTo>
                  <a:lnTo>
                    <a:pt x="22082" y="11840"/>
                  </a:lnTo>
                  <a:lnTo>
                    <a:pt x="22239" y="12757"/>
                  </a:lnTo>
                  <a:lnTo>
                    <a:pt x="22370" y="13700"/>
                  </a:lnTo>
                  <a:lnTo>
                    <a:pt x="22474" y="14643"/>
                  </a:lnTo>
                  <a:lnTo>
                    <a:pt x="22527" y="15612"/>
                  </a:lnTo>
                  <a:lnTo>
                    <a:pt x="22579" y="16608"/>
                  </a:lnTo>
                  <a:lnTo>
                    <a:pt x="22605" y="17603"/>
                  </a:lnTo>
                  <a:lnTo>
                    <a:pt x="22605" y="18624"/>
                  </a:lnTo>
                  <a:lnTo>
                    <a:pt x="22579" y="19646"/>
                  </a:lnTo>
                  <a:lnTo>
                    <a:pt x="22527" y="20668"/>
                  </a:lnTo>
                  <a:lnTo>
                    <a:pt x="22422" y="21715"/>
                  </a:lnTo>
                  <a:lnTo>
                    <a:pt x="22317" y="22789"/>
                  </a:lnTo>
                  <a:lnTo>
                    <a:pt x="22186" y="23837"/>
                  </a:lnTo>
                  <a:lnTo>
                    <a:pt x="22029" y="24885"/>
                  </a:lnTo>
                  <a:lnTo>
                    <a:pt x="21820" y="25933"/>
                  </a:lnTo>
                  <a:lnTo>
                    <a:pt x="21610" y="26954"/>
                  </a:lnTo>
                  <a:lnTo>
                    <a:pt x="21374" y="27976"/>
                  </a:lnTo>
                  <a:lnTo>
                    <a:pt x="21139" y="28971"/>
                  </a:lnTo>
                  <a:lnTo>
                    <a:pt x="20850" y="29940"/>
                  </a:lnTo>
                  <a:lnTo>
                    <a:pt x="20536" y="30883"/>
                  </a:lnTo>
                  <a:lnTo>
                    <a:pt x="20222" y="31826"/>
                  </a:lnTo>
                  <a:lnTo>
                    <a:pt x="19881" y="32743"/>
                  </a:lnTo>
                  <a:lnTo>
                    <a:pt x="19515" y="33634"/>
                  </a:lnTo>
                  <a:lnTo>
                    <a:pt x="19122" y="34472"/>
                  </a:lnTo>
                  <a:lnTo>
                    <a:pt x="18729" y="35310"/>
                  </a:lnTo>
                  <a:lnTo>
                    <a:pt x="18310" y="36122"/>
                  </a:lnTo>
                  <a:lnTo>
                    <a:pt x="17864" y="36908"/>
                  </a:lnTo>
                  <a:lnTo>
                    <a:pt x="17419" y="37641"/>
                  </a:lnTo>
                  <a:lnTo>
                    <a:pt x="16948" y="38348"/>
                  </a:lnTo>
                  <a:lnTo>
                    <a:pt x="16476" y="39003"/>
                  </a:lnTo>
                  <a:lnTo>
                    <a:pt x="16005" y="39606"/>
                  </a:lnTo>
                  <a:lnTo>
                    <a:pt x="15507" y="40156"/>
                  </a:lnTo>
                  <a:lnTo>
                    <a:pt x="15035" y="40680"/>
                  </a:lnTo>
                  <a:lnTo>
                    <a:pt x="14538" y="41151"/>
                  </a:lnTo>
                  <a:lnTo>
                    <a:pt x="14040" y="41570"/>
                  </a:lnTo>
                  <a:lnTo>
                    <a:pt x="13542" y="41937"/>
                  </a:lnTo>
                  <a:lnTo>
                    <a:pt x="13045" y="42277"/>
                  </a:lnTo>
                  <a:lnTo>
                    <a:pt x="12547" y="42566"/>
                  </a:lnTo>
                  <a:lnTo>
                    <a:pt x="12049" y="42828"/>
                  </a:lnTo>
                  <a:lnTo>
                    <a:pt x="11552" y="43011"/>
                  </a:lnTo>
                  <a:lnTo>
                    <a:pt x="11028" y="43168"/>
                  </a:lnTo>
                  <a:lnTo>
                    <a:pt x="10530" y="43273"/>
                  </a:lnTo>
                  <a:lnTo>
                    <a:pt x="10032" y="43325"/>
                  </a:lnTo>
                  <a:lnTo>
                    <a:pt x="9535" y="43325"/>
                  </a:lnTo>
                  <a:lnTo>
                    <a:pt x="9037" y="43273"/>
                  </a:lnTo>
                  <a:lnTo>
                    <a:pt x="8566" y="43168"/>
                  </a:lnTo>
                  <a:lnTo>
                    <a:pt x="8094" y="43037"/>
                  </a:lnTo>
                  <a:lnTo>
                    <a:pt x="7623" y="42854"/>
                  </a:lnTo>
                  <a:lnTo>
                    <a:pt x="7177" y="42618"/>
                  </a:lnTo>
                  <a:lnTo>
                    <a:pt x="6732" y="42330"/>
                  </a:lnTo>
                  <a:lnTo>
                    <a:pt x="6287" y="41989"/>
                  </a:lnTo>
                  <a:lnTo>
                    <a:pt x="5894" y="41623"/>
                  </a:lnTo>
                  <a:lnTo>
                    <a:pt x="5475" y="41204"/>
                  </a:lnTo>
                  <a:lnTo>
                    <a:pt x="5108" y="40732"/>
                  </a:lnTo>
                  <a:lnTo>
                    <a:pt x="4715" y="40234"/>
                  </a:lnTo>
                  <a:lnTo>
                    <a:pt x="4375" y="39684"/>
                  </a:lnTo>
                  <a:lnTo>
                    <a:pt x="4034" y="39108"/>
                  </a:lnTo>
                  <a:lnTo>
                    <a:pt x="3720" y="38453"/>
                  </a:lnTo>
                  <a:lnTo>
                    <a:pt x="3405" y="37798"/>
                  </a:lnTo>
                  <a:lnTo>
                    <a:pt x="3117" y="37091"/>
                  </a:lnTo>
                  <a:lnTo>
                    <a:pt x="2855" y="36331"/>
                  </a:lnTo>
                  <a:lnTo>
                    <a:pt x="2593" y="35519"/>
                  </a:lnTo>
                  <a:lnTo>
                    <a:pt x="2358" y="34681"/>
                  </a:lnTo>
                  <a:lnTo>
                    <a:pt x="2148" y="33817"/>
                  </a:lnTo>
                  <a:lnTo>
                    <a:pt x="1965" y="32926"/>
                  </a:lnTo>
                  <a:lnTo>
                    <a:pt x="1834" y="32010"/>
                  </a:lnTo>
                  <a:lnTo>
                    <a:pt x="1703" y="31093"/>
                  </a:lnTo>
                  <a:lnTo>
                    <a:pt x="1598" y="30124"/>
                  </a:lnTo>
                  <a:lnTo>
                    <a:pt x="1519" y="29154"/>
                  </a:lnTo>
                  <a:lnTo>
                    <a:pt x="1467" y="28159"/>
                  </a:lnTo>
                  <a:lnTo>
                    <a:pt x="1441" y="27164"/>
                  </a:lnTo>
                  <a:lnTo>
                    <a:pt x="1441" y="26168"/>
                  </a:lnTo>
                  <a:lnTo>
                    <a:pt x="1493" y="25121"/>
                  </a:lnTo>
                  <a:lnTo>
                    <a:pt x="1546" y="24099"/>
                  </a:lnTo>
                  <a:lnTo>
                    <a:pt x="1624" y="23051"/>
                  </a:lnTo>
                  <a:lnTo>
                    <a:pt x="1729" y="22003"/>
                  </a:lnTo>
                  <a:lnTo>
                    <a:pt x="1886" y="20930"/>
                  </a:lnTo>
                  <a:lnTo>
                    <a:pt x="2043" y="19882"/>
                  </a:lnTo>
                  <a:lnTo>
                    <a:pt x="2227" y="18834"/>
                  </a:lnTo>
                  <a:lnTo>
                    <a:pt x="2436" y="17812"/>
                  </a:lnTo>
                  <a:lnTo>
                    <a:pt x="2672" y="16791"/>
                  </a:lnTo>
                  <a:lnTo>
                    <a:pt x="2934" y="15796"/>
                  </a:lnTo>
                  <a:lnTo>
                    <a:pt x="3222" y="14826"/>
                  </a:lnTo>
                  <a:lnTo>
                    <a:pt x="3510" y="13883"/>
                  </a:lnTo>
                  <a:lnTo>
                    <a:pt x="3824" y="12940"/>
                  </a:lnTo>
                  <a:lnTo>
                    <a:pt x="4191" y="12024"/>
                  </a:lnTo>
                  <a:lnTo>
                    <a:pt x="4532" y="11159"/>
                  </a:lnTo>
                  <a:lnTo>
                    <a:pt x="4925" y="10295"/>
                  </a:lnTo>
                  <a:lnTo>
                    <a:pt x="5318" y="9457"/>
                  </a:lnTo>
                  <a:lnTo>
                    <a:pt x="5737" y="8645"/>
                  </a:lnTo>
                  <a:lnTo>
                    <a:pt x="6182" y="7885"/>
                  </a:lnTo>
                  <a:lnTo>
                    <a:pt x="6653" y="7125"/>
                  </a:lnTo>
                  <a:lnTo>
                    <a:pt x="7125" y="6418"/>
                  </a:lnTo>
                  <a:lnTo>
                    <a:pt x="7544" y="5842"/>
                  </a:lnTo>
                  <a:lnTo>
                    <a:pt x="7963" y="5292"/>
                  </a:lnTo>
                  <a:lnTo>
                    <a:pt x="8408" y="4768"/>
                  </a:lnTo>
                  <a:lnTo>
                    <a:pt x="8854" y="4270"/>
                  </a:lnTo>
                  <a:lnTo>
                    <a:pt x="9299" y="3825"/>
                  </a:lnTo>
                  <a:lnTo>
                    <a:pt x="9744" y="3432"/>
                  </a:lnTo>
                  <a:lnTo>
                    <a:pt x="10190" y="3065"/>
                  </a:lnTo>
                  <a:lnTo>
                    <a:pt x="10661" y="2725"/>
                  </a:lnTo>
                  <a:lnTo>
                    <a:pt x="11106" y="2437"/>
                  </a:lnTo>
                  <a:lnTo>
                    <a:pt x="11578" y="2175"/>
                  </a:lnTo>
                  <a:lnTo>
                    <a:pt x="12023" y="1965"/>
                  </a:lnTo>
                  <a:lnTo>
                    <a:pt x="12495" y="1782"/>
                  </a:lnTo>
                  <a:lnTo>
                    <a:pt x="12940" y="1625"/>
                  </a:lnTo>
                  <a:lnTo>
                    <a:pt x="13411" y="1520"/>
                  </a:lnTo>
                  <a:lnTo>
                    <a:pt x="13857" y="1468"/>
                  </a:lnTo>
                  <a:lnTo>
                    <a:pt x="14302" y="1441"/>
                  </a:lnTo>
                  <a:close/>
                  <a:moveTo>
                    <a:pt x="14014" y="1"/>
                  </a:moveTo>
                  <a:lnTo>
                    <a:pt x="13411" y="53"/>
                  </a:lnTo>
                  <a:lnTo>
                    <a:pt x="12809" y="158"/>
                  </a:lnTo>
                  <a:lnTo>
                    <a:pt x="12206" y="315"/>
                  </a:lnTo>
                  <a:lnTo>
                    <a:pt x="11604" y="551"/>
                  </a:lnTo>
                  <a:lnTo>
                    <a:pt x="11028" y="813"/>
                  </a:lnTo>
                  <a:lnTo>
                    <a:pt x="10425" y="1153"/>
                  </a:lnTo>
                  <a:lnTo>
                    <a:pt x="9823" y="1520"/>
                  </a:lnTo>
                  <a:lnTo>
                    <a:pt x="9247" y="1939"/>
                  </a:lnTo>
                  <a:lnTo>
                    <a:pt x="8670" y="2437"/>
                  </a:lnTo>
                  <a:lnTo>
                    <a:pt x="8094" y="2961"/>
                  </a:lnTo>
                  <a:lnTo>
                    <a:pt x="7544" y="3537"/>
                  </a:lnTo>
                  <a:lnTo>
                    <a:pt x="6994" y="4166"/>
                  </a:lnTo>
                  <a:lnTo>
                    <a:pt x="6444" y="4873"/>
                  </a:lnTo>
                  <a:lnTo>
                    <a:pt x="5920" y="5580"/>
                  </a:lnTo>
                  <a:lnTo>
                    <a:pt x="5422" y="6340"/>
                  </a:lnTo>
                  <a:lnTo>
                    <a:pt x="4951" y="7125"/>
                  </a:lnTo>
                  <a:lnTo>
                    <a:pt x="4479" y="7937"/>
                  </a:lnTo>
                  <a:lnTo>
                    <a:pt x="4034" y="8776"/>
                  </a:lnTo>
                  <a:lnTo>
                    <a:pt x="3615" y="9640"/>
                  </a:lnTo>
                  <a:lnTo>
                    <a:pt x="3222" y="10531"/>
                  </a:lnTo>
                  <a:lnTo>
                    <a:pt x="2829" y="11447"/>
                  </a:lnTo>
                  <a:lnTo>
                    <a:pt x="2489" y="12417"/>
                  </a:lnTo>
                  <a:lnTo>
                    <a:pt x="2148" y="13386"/>
                  </a:lnTo>
                  <a:lnTo>
                    <a:pt x="1834" y="14381"/>
                  </a:lnTo>
                  <a:lnTo>
                    <a:pt x="1519" y="15403"/>
                  </a:lnTo>
                  <a:lnTo>
                    <a:pt x="1257" y="16424"/>
                  </a:lnTo>
                  <a:lnTo>
                    <a:pt x="1022" y="17472"/>
                  </a:lnTo>
                  <a:lnTo>
                    <a:pt x="786" y="18546"/>
                  </a:lnTo>
                  <a:lnTo>
                    <a:pt x="603" y="19646"/>
                  </a:lnTo>
                  <a:lnTo>
                    <a:pt x="419" y="20720"/>
                  </a:lnTo>
                  <a:lnTo>
                    <a:pt x="288" y="21820"/>
                  </a:lnTo>
                  <a:lnTo>
                    <a:pt x="184" y="22920"/>
                  </a:lnTo>
                  <a:lnTo>
                    <a:pt x="79" y="24020"/>
                  </a:lnTo>
                  <a:lnTo>
                    <a:pt x="26" y="25094"/>
                  </a:lnTo>
                  <a:lnTo>
                    <a:pt x="0" y="26168"/>
                  </a:lnTo>
                  <a:lnTo>
                    <a:pt x="0" y="27216"/>
                  </a:lnTo>
                  <a:lnTo>
                    <a:pt x="26" y="28264"/>
                  </a:lnTo>
                  <a:lnTo>
                    <a:pt x="79" y="29285"/>
                  </a:lnTo>
                  <a:lnTo>
                    <a:pt x="157" y="30307"/>
                  </a:lnTo>
                  <a:lnTo>
                    <a:pt x="262" y="31302"/>
                  </a:lnTo>
                  <a:lnTo>
                    <a:pt x="393" y="32271"/>
                  </a:lnTo>
                  <a:lnTo>
                    <a:pt x="550" y="33214"/>
                  </a:lnTo>
                  <a:lnTo>
                    <a:pt x="734" y="34157"/>
                  </a:lnTo>
                  <a:lnTo>
                    <a:pt x="943" y="35074"/>
                  </a:lnTo>
                  <a:lnTo>
                    <a:pt x="1205" y="35939"/>
                  </a:lnTo>
                  <a:lnTo>
                    <a:pt x="1467" y="36803"/>
                  </a:lnTo>
                  <a:lnTo>
                    <a:pt x="1781" y="37641"/>
                  </a:lnTo>
                  <a:lnTo>
                    <a:pt x="2096" y="38453"/>
                  </a:lnTo>
                  <a:lnTo>
                    <a:pt x="2462" y="39213"/>
                  </a:lnTo>
                  <a:lnTo>
                    <a:pt x="2829" y="39946"/>
                  </a:lnTo>
                  <a:lnTo>
                    <a:pt x="3222" y="40601"/>
                  </a:lnTo>
                  <a:lnTo>
                    <a:pt x="3641" y="41230"/>
                  </a:lnTo>
                  <a:lnTo>
                    <a:pt x="4086" y="41806"/>
                  </a:lnTo>
                  <a:lnTo>
                    <a:pt x="4532" y="42330"/>
                  </a:lnTo>
                  <a:lnTo>
                    <a:pt x="5029" y="42801"/>
                  </a:lnTo>
                  <a:lnTo>
                    <a:pt x="5527" y="43247"/>
                  </a:lnTo>
                  <a:lnTo>
                    <a:pt x="6025" y="43613"/>
                  </a:lnTo>
                  <a:lnTo>
                    <a:pt x="6549" y="43954"/>
                  </a:lnTo>
                  <a:lnTo>
                    <a:pt x="7099" y="44216"/>
                  </a:lnTo>
                  <a:lnTo>
                    <a:pt x="7675" y="44425"/>
                  </a:lnTo>
                  <a:lnTo>
                    <a:pt x="8251" y="44609"/>
                  </a:lnTo>
                  <a:lnTo>
                    <a:pt x="8827" y="44713"/>
                  </a:lnTo>
                  <a:lnTo>
                    <a:pt x="9299" y="44766"/>
                  </a:lnTo>
                  <a:lnTo>
                    <a:pt x="9744" y="44792"/>
                  </a:lnTo>
                  <a:lnTo>
                    <a:pt x="10294" y="44766"/>
                  </a:lnTo>
                  <a:lnTo>
                    <a:pt x="10844" y="44687"/>
                  </a:lnTo>
                  <a:lnTo>
                    <a:pt x="11394" y="44583"/>
                  </a:lnTo>
                  <a:lnTo>
                    <a:pt x="11918" y="44425"/>
                  </a:lnTo>
                  <a:lnTo>
                    <a:pt x="12468" y="44216"/>
                  </a:lnTo>
                  <a:lnTo>
                    <a:pt x="13018" y="43980"/>
                  </a:lnTo>
                  <a:lnTo>
                    <a:pt x="13542" y="43692"/>
                  </a:lnTo>
                  <a:lnTo>
                    <a:pt x="14092" y="43351"/>
                  </a:lnTo>
                  <a:lnTo>
                    <a:pt x="14616" y="42985"/>
                  </a:lnTo>
                  <a:lnTo>
                    <a:pt x="15140" y="42566"/>
                  </a:lnTo>
                  <a:lnTo>
                    <a:pt x="15664" y="42094"/>
                  </a:lnTo>
                  <a:lnTo>
                    <a:pt x="16162" y="41596"/>
                  </a:lnTo>
                  <a:lnTo>
                    <a:pt x="16659" y="41046"/>
                  </a:lnTo>
                  <a:lnTo>
                    <a:pt x="17157" y="40470"/>
                  </a:lnTo>
                  <a:lnTo>
                    <a:pt x="17655" y="39841"/>
                  </a:lnTo>
                  <a:lnTo>
                    <a:pt x="18126" y="39187"/>
                  </a:lnTo>
                  <a:lnTo>
                    <a:pt x="18624" y="38427"/>
                  </a:lnTo>
                  <a:lnTo>
                    <a:pt x="19122" y="37667"/>
                  </a:lnTo>
                  <a:lnTo>
                    <a:pt x="19567" y="36855"/>
                  </a:lnTo>
                  <a:lnTo>
                    <a:pt x="20012" y="36017"/>
                  </a:lnTo>
                  <a:lnTo>
                    <a:pt x="20431" y="35127"/>
                  </a:lnTo>
                  <a:lnTo>
                    <a:pt x="20850" y="34236"/>
                  </a:lnTo>
                  <a:lnTo>
                    <a:pt x="21217" y="33319"/>
                  </a:lnTo>
                  <a:lnTo>
                    <a:pt x="21584" y="32350"/>
                  </a:lnTo>
                  <a:lnTo>
                    <a:pt x="21924" y="31381"/>
                  </a:lnTo>
                  <a:lnTo>
                    <a:pt x="22239" y="30385"/>
                  </a:lnTo>
                  <a:lnTo>
                    <a:pt x="22527" y="29390"/>
                  </a:lnTo>
                  <a:lnTo>
                    <a:pt x="22789" y="28342"/>
                  </a:lnTo>
                  <a:lnTo>
                    <a:pt x="23051" y="27295"/>
                  </a:lnTo>
                  <a:lnTo>
                    <a:pt x="23260" y="26221"/>
                  </a:lnTo>
                  <a:lnTo>
                    <a:pt x="23470" y="25147"/>
                  </a:lnTo>
                  <a:lnTo>
                    <a:pt x="23627" y="24047"/>
                  </a:lnTo>
                  <a:lnTo>
                    <a:pt x="23758" y="22946"/>
                  </a:lnTo>
                  <a:lnTo>
                    <a:pt x="23889" y="21846"/>
                  </a:lnTo>
                  <a:lnTo>
                    <a:pt x="23967" y="20746"/>
                  </a:lnTo>
                  <a:lnTo>
                    <a:pt x="24020" y="19672"/>
                  </a:lnTo>
                  <a:lnTo>
                    <a:pt x="24072" y="18598"/>
                  </a:lnTo>
                  <a:lnTo>
                    <a:pt x="24072" y="17551"/>
                  </a:lnTo>
                  <a:lnTo>
                    <a:pt x="24046" y="16503"/>
                  </a:lnTo>
                  <a:lnTo>
                    <a:pt x="23994" y="15481"/>
                  </a:lnTo>
                  <a:lnTo>
                    <a:pt x="23915" y="14460"/>
                  </a:lnTo>
                  <a:lnTo>
                    <a:pt x="23810" y="13464"/>
                  </a:lnTo>
                  <a:lnTo>
                    <a:pt x="23679" y="12495"/>
                  </a:lnTo>
                  <a:lnTo>
                    <a:pt x="23496" y="11552"/>
                  </a:lnTo>
                  <a:lnTo>
                    <a:pt x="23313" y="10609"/>
                  </a:lnTo>
                  <a:lnTo>
                    <a:pt x="23103" y="9719"/>
                  </a:lnTo>
                  <a:lnTo>
                    <a:pt x="22867" y="8828"/>
                  </a:lnTo>
                  <a:lnTo>
                    <a:pt x="22605" y="7964"/>
                  </a:lnTo>
                  <a:lnTo>
                    <a:pt x="22291" y="7125"/>
                  </a:lnTo>
                  <a:lnTo>
                    <a:pt x="21951" y="6313"/>
                  </a:lnTo>
                  <a:lnTo>
                    <a:pt x="21610" y="5554"/>
                  </a:lnTo>
                  <a:lnTo>
                    <a:pt x="21217" y="4847"/>
                  </a:lnTo>
                  <a:lnTo>
                    <a:pt x="20824" y="4166"/>
                  </a:lnTo>
                  <a:lnTo>
                    <a:pt x="20405" y="3537"/>
                  </a:lnTo>
                  <a:lnTo>
                    <a:pt x="19986" y="2961"/>
                  </a:lnTo>
                  <a:lnTo>
                    <a:pt x="19515" y="2437"/>
                  </a:lnTo>
                  <a:lnTo>
                    <a:pt x="19043" y="1965"/>
                  </a:lnTo>
                  <a:lnTo>
                    <a:pt x="18545" y="1546"/>
                  </a:lnTo>
                  <a:lnTo>
                    <a:pt x="18021" y="1153"/>
                  </a:lnTo>
                  <a:lnTo>
                    <a:pt x="17498" y="839"/>
                  </a:lnTo>
                  <a:lnTo>
                    <a:pt x="16948" y="551"/>
                  </a:lnTo>
                  <a:lnTo>
                    <a:pt x="16397" y="341"/>
                  </a:lnTo>
                  <a:lnTo>
                    <a:pt x="15821" y="158"/>
                  </a:lnTo>
                  <a:lnTo>
                    <a:pt x="15219" y="53"/>
                  </a:lnTo>
                  <a:lnTo>
                    <a:pt x="14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3301500" y="743650"/>
              <a:ext cx="1058250" cy="707925"/>
            </a:xfrm>
            <a:custGeom>
              <a:avLst/>
              <a:gdLst/>
              <a:ahLst/>
              <a:cxnLst/>
              <a:rect l="l" t="t" r="r" b="b"/>
              <a:pathLst>
                <a:path w="42330" h="28317" extrusionOk="0">
                  <a:moveTo>
                    <a:pt x="31957" y="1467"/>
                  </a:moveTo>
                  <a:lnTo>
                    <a:pt x="32769" y="1520"/>
                  </a:lnTo>
                  <a:lnTo>
                    <a:pt x="33581" y="1598"/>
                  </a:lnTo>
                  <a:lnTo>
                    <a:pt x="34341" y="1729"/>
                  </a:lnTo>
                  <a:lnTo>
                    <a:pt x="35074" y="1860"/>
                  </a:lnTo>
                  <a:lnTo>
                    <a:pt x="35755" y="2044"/>
                  </a:lnTo>
                  <a:lnTo>
                    <a:pt x="36436" y="2253"/>
                  </a:lnTo>
                  <a:lnTo>
                    <a:pt x="37039" y="2489"/>
                  </a:lnTo>
                  <a:lnTo>
                    <a:pt x="37615" y="2777"/>
                  </a:lnTo>
                  <a:lnTo>
                    <a:pt x="38165" y="3065"/>
                  </a:lnTo>
                  <a:lnTo>
                    <a:pt x="38663" y="3406"/>
                  </a:lnTo>
                  <a:lnTo>
                    <a:pt x="39108" y="3772"/>
                  </a:lnTo>
                  <a:lnTo>
                    <a:pt x="39527" y="4192"/>
                  </a:lnTo>
                  <a:lnTo>
                    <a:pt x="39894" y="4611"/>
                  </a:lnTo>
                  <a:lnTo>
                    <a:pt x="40182" y="5082"/>
                  </a:lnTo>
                  <a:lnTo>
                    <a:pt x="40444" y="5580"/>
                  </a:lnTo>
                  <a:lnTo>
                    <a:pt x="40627" y="6025"/>
                  </a:lnTo>
                  <a:lnTo>
                    <a:pt x="40758" y="6523"/>
                  </a:lnTo>
                  <a:lnTo>
                    <a:pt x="40837" y="7021"/>
                  </a:lnTo>
                  <a:lnTo>
                    <a:pt x="40889" y="7518"/>
                  </a:lnTo>
                  <a:lnTo>
                    <a:pt x="40863" y="8042"/>
                  </a:lnTo>
                  <a:lnTo>
                    <a:pt x="40810" y="8592"/>
                  </a:lnTo>
                  <a:lnTo>
                    <a:pt x="40732" y="9142"/>
                  </a:lnTo>
                  <a:lnTo>
                    <a:pt x="40575" y="9692"/>
                  </a:lnTo>
                  <a:lnTo>
                    <a:pt x="40391" y="10269"/>
                  </a:lnTo>
                  <a:lnTo>
                    <a:pt x="40156" y="10845"/>
                  </a:lnTo>
                  <a:lnTo>
                    <a:pt x="39894" y="11447"/>
                  </a:lnTo>
                  <a:lnTo>
                    <a:pt x="39579" y="12050"/>
                  </a:lnTo>
                  <a:lnTo>
                    <a:pt x="39213" y="12652"/>
                  </a:lnTo>
                  <a:lnTo>
                    <a:pt x="38820" y="13281"/>
                  </a:lnTo>
                  <a:lnTo>
                    <a:pt x="38348" y="13883"/>
                  </a:lnTo>
                  <a:lnTo>
                    <a:pt x="37877" y="14512"/>
                  </a:lnTo>
                  <a:lnTo>
                    <a:pt x="37300" y="15167"/>
                  </a:lnTo>
                  <a:lnTo>
                    <a:pt x="36724" y="15795"/>
                  </a:lnTo>
                  <a:lnTo>
                    <a:pt x="36096" y="16450"/>
                  </a:lnTo>
                  <a:lnTo>
                    <a:pt x="35441" y="17079"/>
                  </a:lnTo>
                  <a:lnTo>
                    <a:pt x="34760" y="17681"/>
                  </a:lnTo>
                  <a:lnTo>
                    <a:pt x="34026" y="18284"/>
                  </a:lnTo>
                  <a:lnTo>
                    <a:pt x="33267" y="18886"/>
                  </a:lnTo>
                  <a:lnTo>
                    <a:pt x="32507" y="19463"/>
                  </a:lnTo>
                  <a:lnTo>
                    <a:pt x="31695" y="20013"/>
                  </a:lnTo>
                  <a:lnTo>
                    <a:pt x="30857" y="20563"/>
                  </a:lnTo>
                  <a:lnTo>
                    <a:pt x="29992" y="21113"/>
                  </a:lnTo>
                  <a:lnTo>
                    <a:pt x="29102" y="21637"/>
                  </a:lnTo>
                  <a:lnTo>
                    <a:pt x="28185" y="22134"/>
                  </a:lnTo>
                  <a:lnTo>
                    <a:pt x="27268" y="22606"/>
                  </a:lnTo>
                  <a:lnTo>
                    <a:pt x="26325" y="23077"/>
                  </a:lnTo>
                  <a:lnTo>
                    <a:pt x="25356" y="23523"/>
                  </a:lnTo>
                  <a:lnTo>
                    <a:pt x="24361" y="23968"/>
                  </a:lnTo>
                  <a:lnTo>
                    <a:pt x="23365" y="24361"/>
                  </a:lnTo>
                  <a:lnTo>
                    <a:pt x="22370" y="24727"/>
                  </a:lnTo>
                  <a:lnTo>
                    <a:pt x="21375" y="25068"/>
                  </a:lnTo>
                  <a:lnTo>
                    <a:pt x="20405" y="25382"/>
                  </a:lnTo>
                  <a:lnTo>
                    <a:pt x="19436" y="25670"/>
                  </a:lnTo>
                  <a:lnTo>
                    <a:pt x="18467" y="25906"/>
                  </a:lnTo>
                  <a:lnTo>
                    <a:pt x="17524" y="26142"/>
                  </a:lnTo>
                  <a:lnTo>
                    <a:pt x="16581" y="26325"/>
                  </a:lnTo>
                  <a:lnTo>
                    <a:pt x="15664" y="26482"/>
                  </a:lnTo>
                  <a:lnTo>
                    <a:pt x="14748" y="26613"/>
                  </a:lnTo>
                  <a:lnTo>
                    <a:pt x="13857" y="26718"/>
                  </a:lnTo>
                  <a:lnTo>
                    <a:pt x="12993" y="26797"/>
                  </a:lnTo>
                  <a:lnTo>
                    <a:pt x="12128" y="26849"/>
                  </a:lnTo>
                  <a:lnTo>
                    <a:pt x="11316" y="26875"/>
                  </a:lnTo>
                  <a:lnTo>
                    <a:pt x="10504" y="26849"/>
                  </a:lnTo>
                  <a:lnTo>
                    <a:pt x="9718" y="26823"/>
                  </a:lnTo>
                  <a:lnTo>
                    <a:pt x="8959" y="26744"/>
                  </a:lnTo>
                  <a:lnTo>
                    <a:pt x="8225" y="26640"/>
                  </a:lnTo>
                  <a:lnTo>
                    <a:pt x="7518" y="26509"/>
                  </a:lnTo>
                  <a:lnTo>
                    <a:pt x="6863" y="26351"/>
                  </a:lnTo>
                  <a:lnTo>
                    <a:pt x="6208" y="26168"/>
                  </a:lnTo>
                  <a:lnTo>
                    <a:pt x="5606" y="25959"/>
                  </a:lnTo>
                  <a:lnTo>
                    <a:pt x="5030" y="25723"/>
                  </a:lnTo>
                  <a:lnTo>
                    <a:pt x="4506" y="25435"/>
                  </a:lnTo>
                  <a:lnTo>
                    <a:pt x="4008" y="25147"/>
                  </a:lnTo>
                  <a:lnTo>
                    <a:pt x="3537" y="24806"/>
                  </a:lnTo>
                  <a:lnTo>
                    <a:pt x="3118" y="24466"/>
                  </a:lnTo>
                  <a:lnTo>
                    <a:pt x="2751" y="24073"/>
                  </a:lnTo>
                  <a:lnTo>
                    <a:pt x="2437" y="23654"/>
                  </a:lnTo>
                  <a:lnTo>
                    <a:pt x="2148" y="23208"/>
                  </a:lnTo>
                  <a:lnTo>
                    <a:pt x="1887" y="22737"/>
                  </a:lnTo>
                  <a:lnTo>
                    <a:pt x="1703" y="22265"/>
                  </a:lnTo>
                  <a:lnTo>
                    <a:pt x="1572" y="21741"/>
                  </a:lnTo>
                  <a:lnTo>
                    <a:pt x="1494" y="21218"/>
                  </a:lnTo>
                  <a:lnTo>
                    <a:pt x="1441" y="20694"/>
                  </a:lnTo>
                  <a:lnTo>
                    <a:pt x="1467" y="20144"/>
                  </a:lnTo>
                  <a:lnTo>
                    <a:pt x="1520" y="19567"/>
                  </a:lnTo>
                  <a:lnTo>
                    <a:pt x="1625" y="19017"/>
                  </a:lnTo>
                  <a:lnTo>
                    <a:pt x="1782" y="18415"/>
                  </a:lnTo>
                  <a:lnTo>
                    <a:pt x="1991" y="17839"/>
                  </a:lnTo>
                  <a:lnTo>
                    <a:pt x="2227" y="17236"/>
                  </a:lnTo>
                  <a:lnTo>
                    <a:pt x="2541" y="16660"/>
                  </a:lnTo>
                  <a:lnTo>
                    <a:pt x="2856" y="16031"/>
                  </a:lnTo>
                  <a:lnTo>
                    <a:pt x="3249" y="15429"/>
                  </a:lnTo>
                  <a:lnTo>
                    <a:pt x="3642" y="14826"/>
                  </a:lnTo>
                  <a:lnTo>
                    <a:pt x="4113" y="14224"/>
                  </a:lnTo>
                  <a:lnTo>
                    <a:pt x="4611" y="13595"/>
                  </a:lnTo>
                  <a:lnTo>
                    <a:pt x="5135" y="12993"/>
                  </a:lnTo>
                  <a:lnTo>
                    <a:pt x="5711" y="12390"/>
                  </a:lnTo>
                  <a:lnTo>
                    <a:pt x="6313" y="11788"/>
                  </a:lnTo>
                  <a:lnTo>
                    <a:pt x="6942" y="11185"/>
                  </a:lnTo>
                  <a:lnTo>
                    <a:pt x="7623" y="10609"/>
                  </a:lnTo>
                  <a:lnTo>
                    <a:pt x="8330" y="10007"/>
                  </a:lnTo>
                  <a:lnTo>
                    <a:pt x="9064" y="9430"/>
                  </a:lnTo>
                  <a:lnTo>
                    <a:pt x="9823" y="8880"/>
                  </a:lnTo>
                  <a:lnTo>
                    <a:pt x="10635" y="8304"/>
                  </a:lnTo>
                  <a:lnTo>
                    <a:pt x="11447" y="7754"/>
                  </a:lnTo>
                  <a:lnTo>
                    <a:pt x="12312" y="7230"/>
                  </a:lnTo>
                  <a:lnTo>
                    <a:pt x="13202" y="6706"/>
                  </a:lnTo>
                  <a:lnTo>
                    <a:pt x="14119" y="6208"/>
                  </a:lnTo>
                  <a:lnTo>
                    <a:pt x="15062" y="5711"/>
                  </a:lnTo>
                  <a:lnTo>
                    <a:pt x="16005" y="5239"/>
                  </a:lnTo>
                  <a:lnTo>
                    <a:pt x="17000" y="4794"/>
                  </a:lnTo>
                  <a:lnTo>
                    <a:pt x="17943" y="4375"/>
                  </a:lnTo>
                  <a:lnTo>
                    <a:pt x="18860" y="4008"/>
                  </a:lnTo>
                  <a:lnTo>
                    <a:pt x="19803" y="3668"/>
                  </a:lnTo>
                  <a:lnTo>
                    <a:pt x="20746" y="3327"/>
                  </a:lnTo>
                  <a:lnTo>
                    <a:pt x="21663" y="3039"/>
                  </a:lnTo>
                  <a:lnTo>
                    <a:pt x="22580" y="2751"/>
                  </a:lnTo>
                  <a:lnTo>
                    <a:pt x="23496" y="2515"/>
                  </a:lnTo>
                  <a:lnTo>
                    <a:pt x="24387" y="2279"/>
                  </a:lnTo>
                  <a:lnTo>
                    <a:pt x="25278" y="2096"/>
                  </a:lnTo>
                  <a:lnTo>
                    <a:pt x="26142" y="1913"/>
                  </a:lnTo>
                  <a:lnTo>
                    <a:pt x="27006" y="1782"/>
                  </a:lnTo>
                  <a:lnTo>
                    <a:pt x="27871" y="1677"/>
                  </a:lnTo>
                  <a:lnTo>
                    <a:pt x="28709" y="1572"/>
                  </a:lnTo>
                  <a:lnTo>
                    <a:pt x="29521" y="1520"/>
                  </a:lnTo>
                  <a:lnTo>
                    <a:pt x="30333" y="1467"/>
                  </a:lnTo>
                  <a:close/>
                  <a:moveTo>
                    <a:pt x="30647" y="1"/>
                  </a:moveTo>
                  <a:lnTo>
                    <a:pt x="29730" y="27"/>
                  </a:lnTo>
                  <a:lnTo>
                    <a:pt x="28814" y="105"/>
                  </a:lnTo>
                  <a:lnTo>
                    <a:pt x="27845" y="184"/>
                  </a:lnTo>
                  <a:lnTo>
                    <a:pt x="26875" y="315"/>
                  </a:lnTo>
                  <a:lnTo>
                    <a:pt x="25880" y="472"/>
                  </a:lnTo>
                  <a:lnTo>
                    <a:pt x="24858" y="682"/>
                  </a:lnTo>
                  <a:lnTo>
                    <a:pt x="23837" y="917"/>
                  </a:lnTo>
                  <a:lnTo>
                    <a:pt x="22815" y="1179"/>
                  </a:lnTo>
                  <a:lnTo>
                    <a:pt x="21768" y="1467"/>
                  </a:lnTo>
                  <a:lnTo>
                    <a:pt x="20694" y="1808"/>
                  </a:lnTo>
                  <a:lnTo>
                    <a:pt x="19646" y="2175"/>
                  </a:lnTo>
                  <a:lnTo>
                    <a:pt x="18572" y="2568"/>
                  </a:lnTo>
                  <a:lnTo>
                    <a:pt x="17472" y="2987"/>
                  </a:lnTo>
                  <a:lnTo>
                    <a:pt x="16398" y="3458"/>
                  </a:lnTo>
                  <a:lnTo>
                    <a:pt x="15324" y="3956"/>
                  </a:lnTo>
                  <a:lnTo>
                    <a:pt x="14302" y="4454"/>
                  </a:lnTo>
                  <a:lnTo>
                    <a:pt x="13281" y="5004"/>
                  </a:lnTo>
                  <a:lnTo>
                    <a:pt x="12285" y="5554"/>
                  </a:lnTo>
                  <a:lnTo>
                    <a:pt x="11342" y="6104"/>
                  </a:lnTo>
                  <a:lnTo>
                    <a:pt x="10426" y="6680"/>
                  </a:lnTo>
                  <a:lnTo>
                    <a:pt x="9535" y="7282"/>
                  </a:lnTo>
                  <a:lnTo>
                    <a:pt x="8671" y="7885"/>
                  </a:lnTo>
                  <a:lnTo>
                    <a:pt x="7859" y="8514"/>
                  </a:lnTo>
                  <a:lnTo>
                    <a:pt x="7073" y="9142"/>
                  </a:lnTo>
                  <a:lnTo>
                    <a:pt x="6313" y="9771"/>
                  </a:lnTo>
                  <a:lnTo>
                    <a:pt x="5606" y="10426"/>
                  </a:lnTo>
                  <a:lnTo>
                    <a:pt x="4925" y="11081"/>
                  </a:lnTo>
                  <a:lnTo>
                    <a:pt x="4296" y="11735"/>
                  </a:lnTo>
                  <a:lnTo>
                    <a:pt x="3694" y="12416"/>
                  </a:lnTo>
                  <a:lnTo>
                    <a:pt x="3144" y="13071"/>
                  </a:lnTo>
                  <a:lnTo>
                    <a:pt x="2646" y="13752"/>
                  </a:lnTo>
                  <a:lnTo>
                    <a:pt x="2175" y="14433"/>
                  </a:lnTo>
                  <a:lnTo>
                    <a:pt x="1729" y="15088"/>
                  </a:lnTo>
                  <a:lnTo>
                    <a:pt x="1363" y="15769"/>
                  </a:lnTo>
                  <a:lnTo>
                    <a:pt x="1022" y="16450"/>
                  </a:lnTo>
                  <a:lnTo>
                    <a:pt x="734" y="17105"/>
                  </a:lnTo>
                  <a:lnTo>
                    <a:pt x="472" y="17760"/>
                  </a:lnTo>
                  <a:lnTo>
                    <a:pt x="289" y="18415"/>
                  </a:lnTo>
                  <a:lnTo>
                    <a:pt x="132" y="19070"/>
                  </a:lnTo>
                  <a:lnTo>
                    <a:pt x="53" y="19724"/>
                  </a:lnTo>
                  <a:lnTo>
                    <a:pt x="1" y="20353"/>
                  </a:lnTo>
                  <a:lnTo>
                    <a:pt x="1" y="20982"/>
                  </a:lnTo>
                  <a:lnTo>
                    <a:pt x="53" y="21584"/>
                  </a:lnTo>
                  <a:lnTo>
                    <a:pt x="184" y="22187"/>
                  </a:lnTo>
                  <a:lnTo>
                    <a:pt x="341" y="22763"/>
                  </a:lnTo>
                  <a:lnTo>
                    <a:pt x="577" y="23339"/>
                  </a:lnTo>
                  <a:lnTo>
                    <a:pt x="708" y="23654"/>
                  </a:lnTo>
                  <a:lnTo>
                    <a:pt x="865" y="23942"/>
                  </a:lnTo>
                  <a:lnTo>
                    <a:pt x="1048" y="24230"/>
                  </a:lnTo>
                  <a:lnTo>
                    <a:pt x="1232" y="24492"/>
                  </a:lnTo>
                  <a:lnTo>
                    <a:pt x="1441" y="24780"/>
                  </a:lnTo>
                  <a:lnTo>
                    <a:pt x="1651" y="25016"/>
                  </a:lnTo>
                  <a:lnTo>
                    <a:pt x="1887" y="25278"/>
                  </a:lnTo>
                  <a:lnTo>
                    <a:pt x="2122" y="25513"/>
                  </a:lnTo>
                  <a:lnTo>
                    <a:pt x="2646" y="25959"/>
                  </a:lnTo>
                  <a:lnTo>
                    <a:pt x="3222" y="26378"/>
                  </a:lnTo>
                  <a:lnTo>
                    <a:pt x="3851" y="26744"/>
                  </a:lnTo>
                  <a:lnTo>
                    <a:pt x="4506" y="27059"/>
                  </a:lnTo>
                  <a:lnTo>
                    <a:pt x="5239" y="27373"/>
                  </a:lnTo>
                  <a:lnTo>
                    <a:pt x="5973" y="27609"/>
                  </a:lnTo>
                  <a:lnTo>
                    <a:pt x="6785" y="27845"/>
                  </a:lnTo>
                  <a:lnTo>
                    <a:pt x="7623" y="28002"/>
                  </a:lnTo>
                  <a:lnTo>
                    <a:pt x="8487" y="28159"/>
                  </a:lnTo>
                  <a:lnTo>
                    <a:pt x="9378" y="28237"/>
                  </a:lnTo>
                  <a:lnTo>
                    <a:pt x="10321" y="28316"/>
                  </a:lnTo>
                  <a:lnTo>
                    <a:pt x="12102" y="28316"/>
                  </a:lnTo>
                  <a:lnTo>
                    <a:pt x="12940" y="28264"/>
                  </a:lnTo>
                  <a:lnTo>
                    <a:pt x="13805" y="28211"/>
                  </a:lnTo>
                  <a:lnTo>
                    <a:pt x="14669" y="28106"/>
                  </a:lnTo>
                  <a:lnTo>
                    <a:pt x="15560" y="28002"/>
                  </a:lnTo>
                  <a:lnTo>
                    <a:pt x="16450" y="27845"/>
                  </a:lnTo>
                  <a:lnTo>
                    <a:pt x="17367" y="27661"/>
                  </a:lnTo>
                  <a:lnTo>
                    <a:pt x="18284" y="27452"/>
                  </a:lnTo>
                  <a:lnTo>
                    <a:pt x="19201" y="27242"/>
                  </a:lnTo>
                  <a:lnTo>
                    <a:pt x="20144" y="26980"/>
                  </a:lnTo>
                  <a:lnTo>
                    <a:pt x="21113" y="26692"/>
                  </a:lnTo>
                  <a:lnTo>
                    <a:pt x="22056" y="26378"/>
                  </a:lnTo>
                  <a:lnTo>
                    <a:pt x="23025" y="26037"/>
                  </a:lnTo>
                  <a:lnTo>
                    <a:pt x="23994" y="25670"/>
                  </a:lnTo>
                  <a:lnTo>
                    <a:pt x="24963" y="25278"/>
                  </a:lnTo>
                  <a:lnTo>
                    <a:pt x="25932" y="24858"/>
                  </a:lnTo>
                  <a:lnTo>
                    <a:pt x="26954" y="24387"/>
                  </a:lnTo>
                  <a:lnTo>
                    <a:pt x="27923" y="23915"/>
                  </a:lnTo>
                  <a:lnTo>
                    <a:pt x="28892" y="23418"/>
                  </a:lnTo>
                  <a:lnTo>
                    <a:pt x="29835" y="22894"/>
                  </a:lnTo>
                  <a:lnTo>
                    <a:pt x="30778" y="22344"/>
                  </a:lnTo>
                  <a:lnTo>
                    <a:pt x="31669" y="21794"/>
                  </a:lnTo>
                  <a:lnTo>
                    <a:pt x="32533" y="21218"/>
                  </a:lnTo>
                  <a:lnTo>
                    <a:pt x="33371" y="20615"/>
                  </a:lnTo>
                  <a:lnTo>
                    <a:pt x="34183" y="20013"/>
                  </a:lnTo>
                  <a:lnTo>
                    <a:pt x="34969" y="19384"/>
                  </a:lnTo>
                  <a:lnTo>
                    <a:pt x="35729" y="18755"/>
                  </a:lnTo>
                  <a:lnTo>
                    <a:pt x="36462" y="18127"/>
                  </a:lnTo>
                  <a:lnTo>
                    <a:pt x="37143" y="17472"/>
                  </a:lnTo>
                  <a:lnTo>
                    <a:pt x="37798" y="16791"/>
                  </a:lnTo>
                  <a:lnTo>
                    <a:pt x="38427" y="16110"/>
                  </a:lnTo>
                  <a:lnTo>
                    <a:pt x="39003" y="15429"/>
                  </a:lnTo>
                  <a:lnTo>
                    <a:pt x="39553" y="14721"/>
                  </a:lnTo>
                  <a:lnTo>
                    <a:pt x="40051" y="14014"/>
                  </a:lnTo>
                  <a:lnTo>
                    <a:pt x="40522" y="13307"/>
                  </a:lnTo>
                  <a:lnTo>
                    <a:pt x="40915" y="12626"/>
                  </a:lnTo>
                  <a:lnTo>
                    <a:pt x="41282" y="11919"/>
                  </a:lnTo>
                  <a:lnTo>
                    <a:pt x="41596" y="11238"/>
                  </a:lnTo>
                  <a:lnTo>
                    <a:pt x="41832" y="10557"/>
                  </a:lnTo>
                  <a:lnTo>
                    <a:pt x="42042" y="9902"/>
                  </a:lnTo>
                  <a:lnTo>
                    <a:pt x="42199" y="9221"/>
                  </a:lnTo>
                  <a:lnTo>
                    <a:pt x="42303" y="8592"/>
                  </a:lnTo>
                  <a:lnTo>
                    <a:pt x="42330" y="7937"/>
                  </a:lnTo>
                  <a:lnTo>
                    <a:pt x="42330" y="7335"/>
                  </a:lnTo>
                  <a:lnTo>
                    <a:pt x="42277" y="6706"/>
                  </a:lnTo>
                  <a:lnTo>
                    <a:pt x="42172" y="6130"/>
                  </a:lnTo>
                  <a:lnTo>
                    <a:pt x="41989" y="5554"/>
                  </a:lnTo>
                  <a:lnTo>
                    <a:pt x="41780" y="4977"/>
                  </a:lnTo>
                  <a:lnTo>
                    <a:pt x="41491" y="4427"/>
                  </a:lnTo>
                  <a:lnTo>
                    <a:pt x="41177" y="3930"/>
                  </a:lnTo>
                  <a:lnTo>
                    <a:pt x="40810" y="3432"/>
                  </a:lnTo>
                  <a:lnTo>
                    <a:pt x="40391" y="2987"/>
                  </a:lnTo>
                  <a:lnTo>
                    <a:pt x="39946" y="2568"/>
                  </a:lnTo>
                  <a:lnTo>
                    <a:pt x="39422" y="2175"/>
                  </a:lnTo>
                  <a:lnTo>
                    <a:pt x="38898" y="1808"/>
                  </a:lnTo>
                  <a:lnTo>
                    <a:pt x="38296" y="1494"/>
                  </a:lnTo>
                  <a:lnTo>
                    <a:pt x="37693" y="1205"/>
                  </a:lnTo>
                  <a:lnTo>
                    <a:pt x="37039" y="944"/>
                  </a:lnTo>
                  <a:lnTo>
                    <a:pt x="36331" y="708"/>
                  </a:lnTo>
                  <a:lnTo>
                    <a:pt x="35624" y="498"/>
                  </a:lnTo>
                  <a:lnTo>
                    <a:pt x="34864" y="341"/>
                  </a:lnTo>
                  <a:lnTo>
                    <a:pt x="34079" y="210"/>
                  </a:lnTo>
                  <a:lnTo>
                    <a:pt x="33267" y="105"/>
                  </a:lnTo>
                  <a:lnTo>
                    <a:pt x="32428" y="27"/>
                  </a:lnTo>
                  <a:lnTo>
                    <a:pt x="3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3773650" y="1040300"/>
              <a:ext cx="114625" cy="114625"/>
            </a:xfrm>
            <a:custGeom>
              <a:avLst/>
              <a:gdLst/>
              <a:ahLst/>
              <a:cxnLst/>
              <a:rect l="l" t="t" r="r" b="b"/>
              <a:pathLst>
                <a:path w="4585" h="4585" extrusionOk="0">
                  <a:moveTo>
                    <a:pt x="2070" y="0"/>
                  </a:moveTo>
                  <a:lnTo>
                    <a:pt x="1860" y="53"/>
                  </a:lnTo>
                  <a:lnTo>
                    <a:pt x="1624" y="105"/>
                  </a:lnTo>
                  <a:lnTo>
                    <a:pt x="1415" y="184"/>
                  </a:lnTo>
                  <a:lnTo>
                    <a:pt x="1205" y="262"/>
                  </a:lnTo>
                  <a:lnTo>
                    <a:pt x="996" y="393"/>
                  </a:lnTo>
                  <a:lnTo>
                    <a:pt x="812" y="524"/>
                  </a:lnTo>
                  <a:lnTo>
                    <a:pt x="655" y="681"/>
                  </a:lnTo>
                  <a:lnTo>
                    <a:pt x="498" y="865"/>
                  </a:lnTo>
                  <a:lnTo>
                    <a:pt x="367" y="1048"/>
                  </a:lnTo>
                  <a:lnTo>
                    <a:pt x="262" y="1231"/>
                  </a:lnTo>
                  <a:lnTo>
                    <a:pt x="157" y="1441"/>
                  </a:lnTo>
                  <a:lnTo>
                    <a:pt x="79" y="1651"/>
                  </a:lnTo>
                  <a:lnTo>
                    <a:pt x="26" y="1860"/>
                  </a:lnTo>
                  <a:lnTo>
                    <a:pt x="0" y="2070"/>
                  </a:lnTo>
                  <a:lnTo>
                    <a:pt x="0" y="2279"/>
                  </a:lnTo>
                  <a:lnTo>
                    <a:pt x="0" y="2515"/>
                  </a:lnTo>
                  <a:lnTo>
                    <a:pt x="26" y="2724"/>
                  </a:lnTo>
                  <a:lnTo>
                    <a:pt x="79" y="2960"/>
                  </a:lnTo>
                  <a:lnTo>
                    <a:pt x="157" y="3170"/>
                  </a:lnTo>
                  <a:lnTo>
                    <a:pt x="262" y="3379"/>
                  </a:lnTo>
                  <a:lnTo>
                    <a:pt x="393" y="3563"/>
                  </a:lnTo>
                  <a:lnTo>
                    <a:pt x="524" y="3772"/>
                  </a:lnTo>
                  <a:lnTo>
                    <a:pt x="681" y="3929"/>
                  </a:lnTo>
                  <a:lnTo>
                    <a:pt x="838" y="4087"/>
                  </a:lnTo>
                  <a:lnTo>
                    <a:pt x="1022" y="4218"/>
                  </a:lnTo>
                  <a:lnTo>
                    <a:pt x="1231" y="4322"/>
                  </a:lnTo>
                  <a:lnTo>
                    <a:pt x="1415" y="4427"/>
                  </a:lnTo>
                  <a:lnTo>
                    <a:pt x="1624" y="4479"/>
                  </a:lnTo>
                  <a:lnTo>
                    <a:pt x="1834" y="4532"/>
                  </a:lnTo>
                  <a:lnTo>
                    <a:pt x="2070" y="4584"/>
                  </a:lnTo>
                  <a:lnTo>
                    <a:pt x="2515" y="4584"/>
                  </a:lnTo>
                  <a:lnTo>
                    <a:pt x="2724" y="4558"/>
                  </a:lnTo>
                  <a:lnTo>
                    <a:pt x="2934" y="4479"/>
                  </a:lnTo>
                  <a:lnTo>
                    <a:pt x="3144" y="4427"/>
                  </a:lnTo>
                  <a:lnTo>
                    <a:pt x="3353" y="4322"/>
                  </a:lnTo>
                  <a:lnTo>
                    <a:pt x="3563" y="4191"/>
                  </a:lnTo>
                  <a:lnTo>
                    <a:pt x="3746" y="4060"/>
                  </a:lnTo>
                  <a:lnTo>
                    <a:pt x="3929" y="3903"/>
                  </a:lnTo>
                  <a:lnTo>
                    <a:pt x="4060" y="3720"/>
                  </a:lnTo>
                  <a:lnTo>
                    <a:pt x="4191" y="3563"/>
                  </a:lnTo>
                  <a:lnTo>
                    <a:pt x="4322" y="3353"/>
                  </a:lnTo>
                  <a:lnTo>
                    <a:pt x="4401" y="3170"/>
                  </a:lnTo>
                  <a:lnTo>
                    <a:pt x="4479" y="2960"/>
                  </a:lnTo>
                  <a:lnTo>
                    <a:pt x="4532" y="2724"/>
                  </a:lnTo>
                  <a:lnTo>
                    <a:pt x="4558" y="2515"/>
                  </a:lnTo>
                  <a:lnTo>
                    <a:pt x="4584" y="2305"/>
                  </a:lnTo>
                  <a:lnTo>
                    <a:pt x="4558" y="2070"/>
                  </a:lnTo>
                  <a:lnTo>
                    <a:pt x="4532" y="1860"/>
                  </a:lnTo>
                  <a:lnTo>
                    <a:pt x="4479" y="1651"/>
                  </a:lnTo>
                  <a:lnTo>
                    <a:pt x="4401" y="1415"/>
                  </a:lnTo>
                  <a:lnTo>
                    <a:pt x="4296" y="1205"/>
                  </a:lnTo>
                  <a:lnTo>
                    <a:pt x="4191" y="1022"/>
                  </a:lnTo>
                  <a:lnTo>
                    <a:pt x="4034" y="839"/>
                  </a:lnTo>
                  <a:lnTo>
                    <a:pt x="3903" y="655"/>
                  </a:lnTo>
                  <a:lnTo>
                    <a:pt x="3720" y="498"/>
                  </a:lnTo>
                  <a:lnTo>
                    <a:pt x="3536" y="367"/>
                  </a:lnTo>
                  <a:lnTo>
                    <a:pt x="3353" y="262"/>
                  </a:lnTo>
                  <a:lnTo>
                    <a:pt x="3144" y="184"/>
                  </a:lnTo>
                  <a:lnTo>
                    <a:pt x="2934" y="105"/>
                  </a:lnTo>
                  <a:lnTo>
                    <a:pt x="2724" y="53"/>
                  </a:lnTo>
                  <a:lnTo>
                    <a:pt x="2515" y="27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3617125" y="15484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389" y="1"/>
                  </a:moveTo>
                  <a:lnTo>
                    <a:pt x="1127" y="27"/>
                  </a:lnTo>
                  <a:lnTo>
                    <a:pt x="865" y="105"/>
                  </a:lnTo>
                  <a:lnTo>
                    <a:pt x="630" y="236"/>
                  </a:lnTo>
                  <a:lnTo>
                    <a:pt x="394" y="420"/>
                  </a:lnTo>
                  <a:lnTo>
                    <a:pt x="237" y="629"/>
                  </a:lnTo>
                  <a:lnTo>
                    <a:pt x="106" y="865"/>
                  </a:lnTo>
                  <a:lnTo>
                    <a:pt x="27" y="1127"/>
                  </a:lnTo>
                  <a:lnTo>
                    <a:pt x="1" y="1389"/>
                  </a:lnTo>
                  <a:lnTo>
                    <a:pt x="27" y="1651"/>
                  </a:lnTo>
                  <a:lnTo>
                    <a:pt x="106" y="1913"/>
                  </a:lnTo>
                  <a:lnTo>
                    <a:pt x="237" y="2175"/>
                  </a:lnTo>
                  <a:lnTo>
                    <a:pt x="420" y="2384"/>
                  </a:lnTo>
                  <a:lnTo>
                    <a:pt x="630" y="2568"/>
                  </a:lnTo>
                  <a:lnTo>
                    <a:pt x="865" y="2672"/>
                  </a:lnTo>
                  <a:lnTo>
                    <a:pt x="1127" y="2751"/>
                  </a:lnTo>
                  <a:lnTo>
                    <a:pt x="1389" y="2777"/>
                  </a:lnTo>
                  <a:lnTo>
                    <a:pt x="1651" y="2751"/>
                  </a:lnTo>
                  <a:lnTo>
                    <a:pt x="1913" y="2672"/>
                  </a:lnTo>
                  <a:lnTo>
                    <a:pt x="2175" y="2541"/>
                  </a:lnTo>
                  <a:lnTo>
                    <a:pt x="2385" y="2358"/>
                  </a:lnTo>
                  <a:lnTo>
                    <a:pt x="2542" y="2149"/>
                  </a:lnTo>
                  <a:lnTo>
                    <a:pt x="2673" y="1913"/>
                  </a:lnTo>
                  <a:lnTo>
                    <a:pt x="2751" y="1677"/>
                  </a:lnTo>
                  <a:lnTo>
                    <a:pt x="2777" y="1389"/>
                  </a:lnTo>
                  <a:lnTo>
                    <a:pt x="2751" y="1127"/>
                  </a:lnTo>
                  <a:lnTo>
                    <a:pt x="2673" y="865"/>
                  </a:lnTo>
                  <a:lnTo>
                    <a:pt x="2542" y="629"/>
                  </a:lnTo>
                  <a:lnTo>
                    <a:pt x="2358" y="420"/>
                  </a:lnTo>
                  <a:lnTo>
                    <a:pt x="2149" y="236"/>
                  </a:lnTo>
                  <a:lnTo>
                    <a:pt x="1913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068325" y="1101850"/>
              <a:ext cx="68775" cy="69450"/>
            </a:xfrm>
            <a:custGeom>
              <a:avLst/>
              <a:gdLst/>
              <a:ahLst/>
              <a:cxnLst/>
              <a:rect l="l" t="t" r="r" b="b"/>
              <a:pathLst>
                <a:path w="2751" h="2778" extrusionOk="0">
                  <a:moveTo>
                    <a:pt x="1389" y="1"/>
                  </a:moveTo>
                  <a:lnTo>
                    <a:pt x="1101" y="27"/>
                  </a:lnTo>
                  <a:lnTo>
                    <a:pt x="839" y="105"/>
                  </a:lnTo>
                  <a:lnTo>
                    <a:pt x="603" y="236"/>
                  </a:lnTo>
                  <a:lnTo>
                    <a:pt x="393" y="420"/>
                  </a:lnTo>
                  <a:lnTo>
                    <a:pt x="210" y="629"/>
                  </a:lnTo>
                  <a:lnTo>
                    <a:pt x="79" y="865"/>
                  </a:lnTo>
                  <a:lnTo>
                    <a:pt x="27" y="1127"/>
                  </a:lnTo>
                  <a:lnTo>
                    <a:pt x="0" y="1389"/>
                  </a:lnTo>
                  <a:lnTo>
                    <a:pt x="27" y="1651"/>
                  </a:lnTo>
                  <a:lnTo>
                    <a:pt x="79" y="1913"/>
                  </a:lnTo>
                  <a:lnTo>
                    <a:pt x="236" y="2148"/>
                  </a:lnTo>
                  <a:lnTo>
                    <a:pt x="393" y="2384"/>
                  </a:lnTo>
                  <a:lnTo>
                    <a:pt x="603" y="2541"/>
                  </a:lnTo>
                  <a:lnTo>
                    <a:pt x="865" y="2672"/>
                  </a:lnTo>
                  <a:lnTo>
                    <a:pt x="1101" y="2751"/>
                  </a:lnTo>
                  <a:lnTo>
                    <a:pt x="1363" y="2777"/>
                  </a:lnTo>
                  <a:lnTo>
                    <a:pt x="1651" y="2751"/>
                  </a:lnTo>
                  <a:lnTo>
                    <a:pt x="1886" y="2672"/>
                  </a:lnTo>
                  <a:lnTo>
                    <a:pt x="2148" y="2541"/>
                  </a:lnTo>
                  <a:lnTo>
                    <a:pt x="2358" y="2358"/>
                  </a:lnTo>
                  <a:lnTo>
                    <a:pt x="2541" y="2148"/>
                  </a:lnTo>
                  <a:lnTo>
                    <a:pt x="2646" y="1913"/>
                  </a:lnTo>
                  <a:lnTo>
                    <a:pt x="2725" y="1651"/>
                  </a:lnTo>
                  <a:lnTo>
                    <a:pt x="2751" y="1389"/>
                  </a:lnTo>
                  <a:lnTo>
                    <a:pt x="2725" y="1127"/>
                  </a:lnTo>
                  <a:lnTo>
                    <a:pt x="2646" y="865"/>
                  </a:lnTo>
                  <a:lnTo>
                    <a:pt x="2515" y="603"/>
                  </a:lnTo>
                  <a:lnTo>
                    <a:pt x="2332" y="393"/>
                  </a:lnTo>
                  <a:lnTo>
                    <a:pt x="2122" y="236"/>
                  </a:lnTo>
                  <a:lnTo>
                    <a:pt x="1886" y="105"/>
                  </a:lnTo>
                  <a:lnTo>
                    <a:pt x="1651" y="27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3379425" y="710250"/>
              <a:ext cx="69450" cy="69450"/>
            </a:xfrm>
            <a:custGeom>
              <a:avLst/>
              <a:gdLst/>
              <a:ahLst/>
              <a:cxnLst/>
              <a:rect l="l" t="t" r="r" b="b"/>
              <a:pathLst>
                <a:path w="2778" h="2778" extrusionOk="0">
                  <a:moveTo>
                    <a:pt x="1258" y="1"/>
                  </a:moveTo>
                  <a:lnTo>
                    <a:pt x="1048" y="53"/>
                  </a:lnTo>
                  <a:lnTo>
                    <a:pt x="865" y="105"/>
                  </a:lnTo>
                  <a:lnTo>
                    <a:pt x="708" y="184"/>
                  </a:lnTo>
                  <a:lnTo>
                    <a:pt x="551" y="289"/>
                  </a:lnTo>
                  <a:lnTo>
                    <a:pt x="420" y="394"/>
                  </a:lnTo>
                  <a:lnTo>
                    <a:pt x="315" y="525"/>
                  </a:lnTo>
                  <a:lnTo>
                    <a:pt x="210" y="656"/>
                  </a:lnTo>
                  <a:lnTo>
                    <a:pt x="132" y="813"/>
                  </a:lnTo>
                  <a:lnTo>
                    <a:pt x="79" y="970"/>
                  </a:lnTo>
                  <a:lnTo>
                    <a:pt x="27" y="1127"/>
                  </a:lnTo>
                  <a:lnTo>
                    <a:pt x="27" y="1284"/>
                  </a:lnTo>
                  <a:lnTo>
                    <a:pt x="1" y="1441"/>
                  </a:lnTo>
                  <a:lnTo>
                    <a:pt x="27" y="1625"/>
                  </a:lnTo>
                  <a:lnTo>
                    <a:pt x="79" y="1782"/>
                  </a:lnTo>
                  <a:lnTo>
                    <a:pt x="132" y="1939"/>
                  </a:lnTo>
                  <a:lnTo>
                    <a:pt x="210" y="2096"/>
                  </a:lnTo>
                  <a:lnTo>
                    <a:pt x="289" y="2227"/>
                  </a:lnTo>
                  <a:lnTo>
                    <a:pt x="420" y="2384"/>
                  </a:lnTo>
                  <a:lnTo>
                    <a:pt x="577" y="2515"/>
                  </a:lnTo>
                  <a:lnTo>
                    <a:pt x="760" y="2620"/>
                  </a:lnTo>
                  <a:lnTo>
                    <a:pt x="944" y="2699"/>
                  </a:lnTo>
                  <a:lnTo>
                    <a:pt x="1127" y="2751"/>
                  </a:lnTo>
                  <a:lnTo>
                    <a:pt x="1337" y="2777"/>
                  </a:lnTo>
                  <a:lnTo>
                    <a:pt x="1546" y="2777"/>
                  </a:lnTo>
                  <a:lnTo>
                    <a:pt x="1729" y="2725"/>
                  </a:lnTo>
                  <a:lnTo>
                    <a:pt x="1939" y="2672"/>
                  </a:lnTo>
                  <a:lnTo>
                    <a:pt x="2096" y="2594"/>
                  </a:lnTo>
                  <a:lnTo>
                    <a:pt x="2253" y="2489"/>
                  </a:lnTo>
                  <a:lnTo>
                    <a:pt x="2358" y="2384"/>
                  </a:lnTo>
                  <a:lnTo>
                    <a:pt x="2489" y="2253"/>
                  </a:lnTo>
                  <a:lnTo>
                    <a:pt x="2568" y="2122"/>
                  </a:lnTo>
                  <a:lnTo>
                    <a:pt x="2646" y="1965"/>
                  </a:lnTo>
                  <a:lnTo>
                    <a:pt x="2725" y="1808"/>
                  </a:lnTo>
                  <a:lnTo>
                    <a:pt x="2751" y="1651"/>
                  </a:lnTo>
                  <a:lnTo>
                    <a:pt x="2777" y="1494"/>
                  </a:lnTo>
                  <a:lnTo>
                    <a:pt x="2777" y="1337"/>
                  </a:lnTo>
                  <a:lnTo>
                    <a:pt x="2777" y="1153"/>
                  </a:lnTo>
                  <a:lnTo>
                    <a:pt x="2725" y="996"/>
                  </a:lnTo>
                  <a:lnTo>
                    <a:pt x="2672" y="839"/>
                  </a:lnTo>
                  <a:lnTo>
                    <a:pt x="2594" y="682"/>
                  </a:lnTo>
                  <a:lnTo>
                    <a:pt x="2489" y="551"/>
                  </a:lnTo>
                  <a:lnTo>
                    <a:pt x="2384" y="394"/>
                  </a:lnTo>
                  <a:lnTo>
                    <a:pt x="2227" y="263"/>
                  </a:lnTo>
                  <a:lnTo>
                    <a:pt x="2044" y="158"/>
                  </a:lnTo>
                  <a:lnTo>
                    <a:pt x="1860" y="79"/>
                  </a:lnTo>
                  <a:lnTo>
                    <a:pt x="1677" y="27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"/>
          <p:cNvSpPr txBox="1">
            <a:spLocks noGrp="1"/>
          </p:cNvSpPr>
          <p:nvPr>
            <p:ph type="title"/>
          </p:nvPr>
        </p:nvSpPr>
        <p:spPr>
          <a:xfrm>
            <a:off x="5553175" y="539500"/>
            <a:ext cx="2926200" cy="205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Baloo 2"/>
              <a:buNone/>
              <a:defRPr sz="3500" b="1">
                <a:solidFill>
                  <a:schemeClr val="accent3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●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○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■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●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○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■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●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○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njari"/>
              <a:buChar char="■"/>
              <a:defRPr sz="15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olantus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cle.com/games/sproutcm/amino-acids-from-structur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porcle.com/games/mitchellduffy/single_letter_amino_aci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27"/>
          <p:cNvSpPr txBox="1">
            <a:spLocks noGrp="1"/>
          </p:cNvSpPr>
          <p:nvPr>
            <p:ph type="ctrTitle"/>
          </p:nvPr>
        </p:nvSpPr>
        <p:spPr>
          <a:xfrm>
            <a:off x="719775" y="1200800"/>
            <a:ext cx="4358400" cy="23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BCHM 463 Virtual GSS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Week 1</a:t>
            </a:r>
            <a:endParaRPr b="0" dirty="0"/>
          </a:p>
        </p:txBody>
      </p:sp>
      <p:sp>
        <p:nvSpPr>
          <p:cNvPr id="2630" name="Google Shape;2630;p27"/>
          <p:cNvSpPr txBox="1">
            <a:spLocks noGrp="1"/>
          </p:cNvSpPr>
          <p:nvPr>
            <p:ph type="subTitle" idx="1"/>
          </p:nvPr>
        </p:nvSpPr>
        <p:spPr>
          <a:xfrm>
            <a:off x="719775" y="3577000"/>
            <a:ext cx="380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Amino Acids and Acid/Base Chemistry</a:t>
            </a:r>
            <a:endParaRPr/>
          </a:p>
        </p:txBody>
      </p:sp>
      <p:grpSp>
        <p:nvGrpSpPr>
          <p:cNvPr id="2631" name="Google Shape;2631;p27"/>
          <p:cNvGrpSpPr/>
          <p:nvPr/>
        </p:nvGrpSpPr>
        <p:grpSpPr>
          <a:xfrm>
            <a:off x="5439429" y="788659"/>
            <a:ext cx="704004" cy="701867"/>
            <a:chOff x="4471075" y="334225"/>
            <a:chExt cx="601250" cy="599425"/>
          </a:xfrm>
        </p:grpSpPr>
        <p:sp>
          <p:nvSpPr>
            <p:cNvPr id="2632" name="Google Shape;2632;p27"/>
            <p:cNvSpPr/>
            <p:nvPr/>
          </p:nvSpPr>
          <p:spPr>
            <a:xfrm>
              <a:off x="4601850" y="409575"/>
              <a:ext cx="340150" cy="107225"/>
            </a:xfrm>
            <a:custGeom>
              <a:avLst/>
              <a:gdLst/>
              <a:ahLst/>
              <a:cxnLst/>
              <a:rect l="l" t="t" r="r" b="b"/>
              <a:pathLst>
                <a:path w="13606" h="4289" extrusionOk="0">
                  <a:moveTo>
                    <a:pt x="592" y="0"/>
                  </a:moveTo>
                  <a:lnTo>
                    <a:pt x="481" y="19"/>
                  </a:lnTo>
                  <a:lnTo>
                    <a:pt x="389" y="37"/>
                  </a:lnTo>
                  <a:lnTo>
                    <a:pt x="278" y="92"/>
                  </a:lnTo>
                  <a:lnTo>
                    <a:pt x="204" y="148"/>
                  </a:lnTo>
                  <a:lnTo>
                    <a:pt x="111" y="222"/>
                  </a:lnTo>
                  <a:lnTo>
                    <a:pt x="56" y="333"/>
                  </a:lnTo>
                  <a:lnTo>
                    <a:pt x="19" y="425"/>
                  </a:lnTo>
                  <a:lnTo>
                    <a:pt x="1" y="555"/>
                  </a:lnTo>
                  <a:lnTo>
                    <a:pt x="19" y="666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48" y="943"/>
                  </a:lnTo>
                  <a:lnTo>
                    <a:pt x="222" y="1017"/>
                  </a:lnTo>
                  <a:lnTo>
                    <a:pt x="333" y="1091"/>
                  </a:lnTo>
                  <a:lnTo>
                    <a:pt x="426" y="1128"/>
                  </a:lnTo>
                  <a:lnTo>
                    <a:pt x="12903" y="4270"/>
                  </a:lnTo>
                  <a:lnTo>
                    <a:pt x="13033" y="4289"/>
                  </a:lnTo>
                  <a:lnTo>
                    <a:pt x="13125" y="4270"/>
                  </a:lnTo>
                  <a:lnTo>
                    <a:pt x="13218" y="4252"/>
                  </a:lnTo>
                  <a:lnTo>
                    <a:pt x="13310" y="4215"/>
                  </a:lnTo>
                  <a:lnTo>
                    <a:pt x="13384" y="4159"/>
                  </a:lnTo>
                  <a:lnTo>
                    <a:pt x="13439" y="4104"/>
                  </a:lnTo>
                  <a:lnTo>
                    <a:pt x="13513" y="4030"/>
                  </a:lnTo>
                  <a:lnTo>
                    <a:pt x="13550" y="3937"/>
                  </a:lnTo>
                  <a:lnTo>
                    <a:pt x="13587" y="3845"/>
                  </a:lnTo>
                  <a:lnTo>
                    <a:pt x="13606" y="3734"/>
                  </a:lnTo>
                  <a:lnTo>
                    <a:pt x="13587" y="3623"/>
                  </a:lnTo>
                  <a:lnTo>
                    <a:pt x="13569" y="3512"/>
                  </a:lnTo>
                  <a:lnTo>
                    <a:pt x="13513" y="3420"/>
                  </a:lnTo>
                  <a:lnTo>
                    <a:pt x="13458" y="3327"/>
                  </a:lnTo>
                  <a:lnTo>
                    <a:pt x="13365" y="3253"/>
                  </a:lnTo>
                  <a:lnTo>
                    <a:pt x="13273" y="3198"/>
                  </a:lnTo>
                  <a:lnTo>
                    <a:pt x="13162" y="3161"/>
                  </a:lnTo>
                  <a:lnTo>
                    <a:pt x="703" y="1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4471075" y="334225"/>
              <a:ext cx="148825" cy="148850"/>
            </a:xfrm>
            <a:custGeom>
              <a:avLst/>
              <a:gdLst/>
              <a:ahLst/>
              <a:cxnLst/>
              <a:rect l="l" t="t" r="r" b="b"/>
              <a:pathLst>
                <a:path w="5953" h="5954" extrusionOk="0">
                  <a:moveTo>
                    <a:pt x="2847" y="1"/>
                  </a:moveTo>
                  <a:lnTo>
                    <a:pt x="2551" y="38"/>
                  </a:lnTo>
                  <a:lnTo>
                    <a:pt x="2255" y="93"/>
                  </a:lnTo>
                  <a:lnTo>
                    <a:pt x="1960" y="186"/>
                  </a:lnTo>
                  <a:lnTo>
                    <a:pt x="1682" y="297"/>
                  </a:lnTo>
                  <a:lnTo>
                    <a:pt x="1424" y="445"/>
                  </a:lnTo>
                  <a:lnTo>
                    <a:pt x="1183" y="611"/>
                  </a:lnTo>
                  <a:lnTo>
                    <a:pt x="961" y="796"/>
                  </a:lnTo>
                  <a:lnTo>
                    <a:pt x="758" y="999"/>
                  </a:lnTo>
                  <a:lnTo>
                    <a:pt x="573" y="1221"/>
                  </a:lnTo>
                  <a:lnTo>
                    <a:pt x="425" y="1461"/>
                  </a:lnTo>
                  <a:lnTo>
                    <a:pt x="296" y="1702"/>
                  </a:lnTo>
                  <a:lnTo>
                    <a:pt x="185" y="1979"/>
                  </a:lnTo>
                  <a:lnTo>
                    <a:pt x="93" y="2238"/>
                  </a:lnTo>
                  <a:lnTo>
                    <a:pt x="37" y="2533"/>
                  </a:lnTo>
                  <a:lnTo>
                    <a:pt x="0" y="2811"/>
                  </a:lnTo>
                  <a:lnTo>
                    <a:pt x="0" y="3106"/>
                  </a:lnTo>
                  <a:lnTo>
                    <a:pt x="37" y="3402"/>
                  </a:lnTo>
                  <a:lnTo>
                    <a:pt x="93" y="3717"/>
                  </a:lnTo>
                  <a:lnTo>
                    <a:pt x="185" y="3994"/>
                  </a:lnTo>
                  <a:lnTo>
                    <a:pt x="296" y="4271"/>
                  </a:lnTo>
                  <a:lnTo>
                    <a:pt x="444" y="4530"/>
                  </a:lnTo>
                  <a:lnTo>
                    <a:pt x="610" y="4770"/>
                  </a:lnTo>
                  <a:lnTo>
                    <a:pt x="795" y="4992"/>
                  </a:lnTo>
                  <a:lnTo>
                    <a:pt x="998" y="5195"/>
                  </a:lnTo>
                  <a:lnTo>
                    <a:pt x="1220" y="5380"/>
                  </a:lnTo>
                  <a:lnTo>
                    <a:pt x="1461" y="5547"/>
                  </a:lnTo>
                  <a:lnTo>
                    <a:pt x="1701" y="5676"/>
                  </a:lnTo>
                  <a:lnTo>
                    <a:pt x="1978" y="5787"/>
                  </a:lnTo>
                  <a:lnTo>
                    <a:pt x="2237" y="5861"/>
                  </a:lnTo>
                  <a:lnTo>
                    <a:pt x="2533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20" y="5935"/>
                  </a:lnTo>
                  <a:lnTo>
                    <a:pt x="3716" y="5861"/>
                  </a:lnTo>
                  <a:lnTo>
                    <a:pt x="3993" y="5787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69" y="5362"/>
                  </a:lnTo>
                  <a:lnTo>
                    <a:pt x="4991" y="5177"/>
                  </a:lnTo>
                  <a:lnTo>
                    <a:pt x="5195" y="4974"/>
                  </a:lnTo>
                  <a:lnTo>
                    <a:pt x="5379" y="4752"/>
                  </a:lnTo>
                  <a:lnTo>
                    <a:pt x="5546" y="4511"/>
                  </a:lnTo>
                  <a:lnTo>
                    <a:pt x="5675" y="4253"/>
                  </a:lnTo>
                  <a:lnTo>
                    <a:pt x="5786" y="3994"/>
                  </a:lnTo>
                  <a:lnTo>
                    <a:pt x="5860" y="3717"/>
                  </a:lnTo>
                  <a:lnTo>
                    <a:pt x="5934" y="3439"/>
                  </a:lnTo>
                  <a:lnTo>
                    <a:pt x="5952" y="3143"/>
                  </a:lnTo>
                  <a:lnTo>
                    <a:pt x="5952" y="2848"/>
                  </a:lnTo>
                  <a:lnTo>
                    <a:pt x="5934" y="2552"/>
                  </a:lnTo>
                  <a:lnTo>
                    <a:pt x="5860" y="2256"/>
                  </a:lnTo>
                  <a:lnTo>
                    <a:pt x="5786" y="1960"/>
                  </a:lnTo>
                  <a:lnTo>
                    <a:pt x="5657" y="1683"/>
                  </a:lnTo>
                  <a:lnTo>
                    <a:pt x="5527" y="1424"/>
                  </a:lnTo>
                  <a:lnTo>
                    <a:pt x="5361" y="1184"/>
                  </a:lnTo>
                  <a:lnTo>
                    <a:pt x="5176" y="962"/>
                  </a:lnTo>
                  <a:lnTo>
                    <a:pt x="4973" y="759"/>
                  </a:lnTo>
                  <a:lnTo>
                    <a:pt x="4751" y="574"/>
                  </a:lnTo>
                  <a:lnTo>
                    <a:pt x="4511" y="426"/>
                  </a:lnTo>
                  <a:lnTo>
                    <a:pt x="4252" y="297"/>
                  </a:lnTo>
                  <a:lnTo>
                    <a:pt x="3993" y="186"/>
                  </a:lnTo>
                  <a:lnTo>
                    <a:pt x="3716" y="93"/>
                  </a:lnTo>
                  <a:lnTo>
                    <a:pt x="3438" y="3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4490025" y="341175"/>
              <a:ext cx="129875" cy="141900"/>
            </a:xfrm>
            <a:custGeom>
              <a:avLst/>
              <a:gdLst/>
              <a:ahLst/>
              <a:cxnLst/>
              <a:rect l="l" t="t" r="r" b="b"/>
              <a:pathLst>
                <a:path w="5195" h="5676" extrusionOk="0">
                  <a:moveTo>
                    <a:pt x="3475" y="0"/>
                  </a:moveTo>
                  <a:lnTo>
                    <a:pt x="3697" y="278"/>
                  </a:lnTo>
                  <a:lnTo>
                    <a:pt x="3882" y="573"/>
                  </a:lnTo>
                  <a:lnTo>
                    <a:pt x="4030" y="906"/>
                  </a:lnTo>
                  <a:lnTo>
                    <a:pt x="4085" y="1072"/>
                  </a:lnTo>
                  <a:lnTo>
                    <a:pt x="4141" y="1257"/>
                  </a:lnTo>
                  <a:lnTo>
                    <a:pt x="4196" y="1553"/>
                  </a:lnTo>
                  <a:lnTo>
                    <a:pt x="4233" y="1849"/>
                  </a:lnTo>
                  <a:lnTo>
                    <a:pt x="4233" y="2145"/>
                  </a:lnTo>
                  <a:lnTo>
                    <a:pt x="4196" y="2440"/>
                  </a:lnTo>
                  <a:lnTo>
                    <a:pt x="4141" y="2718"/>
                  </a:lnTo>
                  <a:lnTo>
                    <a:pt x="4048" y="2995"/>
                  </a:lnTo>
                  <a:lnTo>
                    <a:pt x="3937" y="3254"/>
                  </a:lnTo>
                  <a:lnTo>
                    <a:pt x="3808" y="3512"/>
                  </a:lnTo>
                  <a:lnTo>
                    <a:pt x="3660" y="3753"/>
                  </a:lnTo>
                  <a:lnTo>
                    <a:pt x="3475" y="3975"/>
                  </a:lnTo>
                  <a:lnTo>
                    <a:pt x="3272" y="4178"/>
                  </a:lnTo>
                  <a:lnTo>
                    <a:pt x="3050" y="4363"/>
                  </a:lnTo>
                  <a:lnTo>
                    <a:pt x="2810" y="4529"/>
                  </a:lnTo>
                  <a:lnTo>
                    <a:pt x="2551" y="4659"/>
                  </a:lnTo>
                  <a:lnTo>
                    <a:pt x="2274" y="4769"/>
                  </a:lnTo>
                  <a:lnTo>
                    <a:pt x="1978" y="4862"/>
                  </a:lnTo>
                  <a:lnTo>
                    <a:pt x="1793" y="4899"/>
                  </a:lnTo>
                  <a:lnTo>
                    <a:pt x="1608" y="4936"/>
                  </a:lnTo>
                  <a:lnTo>
                    <a:pt x="1442" y="4954"/>
                  </a:lnTo>
                  <a:lnTo>
                    <a:pt x="1257" y="4954"/>
                  </a:lnTo>
                  <a:lnTo>
                    <a:pt x="924" y="4936"/>
                  </a:lnTo>
                  <a:lnTo>
                    <a:pt x="610" y="4880"/>
                  </a:lnTo>
                  <a:lnTo>
                    <a:pt x="296" y="4806"/>
                  </a:lnTo>
                  <a:lnTo>
                    <a:pt x="0" y="4677"/>
                  </a:lnTo>
                  <a:lnTo>
                    <a:pt x="222" y="4899"/>
                  </a:lnTo>
                  <a:lnTo>
                    <a:pt x="462" y="5102"/>
                  </a:lnTo>
                  <a:lnTo>
                    <a:pt x="721" y="5269"/>
                  </a:lnTo>
                  <a:lnTo>
                    <a:pt x="998" y="5416"/>
                  </a:lnTo>
                  <a:lnTo>
                    <a:pt x="1294" y="5527"/>
                  </a:lnTo>
                  <a:lnTo>
                    <a:pt x="1590" y="5620"/>
                  </a:lnTo>
                  <a:lnTo>
                    <a:pt x="1904" y="5657"/>
                  </a:lnTo>
                  <a:lnTo>
                    <a:pt x="2218" y="5675"/>
                  </a:lnTo>
                  <a:lnTo>
                    <a:pt x="2496" y="5675"/>
                  </a:lnTo>
                  <a:lnTo>
                    <a:pt x="2477" y="5638"/>
                  </a:lnTo>
                  <a:lnTo>
                    <a:pt x="2459" y="5527"/>
                  </a:lnTo>
                  <a:lnTo>
                    <a:pt x="2459" y="5398"/>
                  </a:lnTo>
                  <a:lnTo>
                    <a:pt x="2477" y="5306"/>
                  </a:lnTo>
                  <a:lnTo>
                    <a:pt x="2533" y="5195"/>
                  </a:lnTo>
                  <a:lnTo>
                    <a:pt x="2588" y="5102"/>
                  </a:lnTo>
                  <a:lnTo>
                    <a:pt x="2662" y="5028"/>
                  </a:lnTo>
                  <a:lnTo>
                    <a:pt x="2754" y="4973"/>
                  </a:lnTo>
                  <a:lnTo>
                    <a:pt x="2865" y="4936"/>
                  </a:lnTo>
                  <a:lnTo>
                    <a:pt x="2939" y="4917"/>
                  </a:lnTo>
                  <a:lnTo>
                    <a:pt x="3013" y="4899"/>
                  </a:lnTo>
                  <a:lnTo>
                    <a:pt x="3106" y="4917"/>
                  </a:lnTo>
                  <a:lnTo>
                    <a:pt x="3198" y="4936"/>
                  </a:lnTo>
                  <a:lnTo>
                    <a:pt x="3290" y="4973"/>
                  </a:lnTo>
                  <a:lnTo>
                    <a:pt x="3364" y="5028"/>
                  </a:lnTo>
                  <a:lnTo>
                    <a:pt x="3420" y="5084"/>
                  </a:lnTo>
                  <a:lnTo>
                    <a:pt x="3494" y="5158"/>
                  </a:lnTo>
                  <a:lnTo>
                    <a:pt x="3531" y="5232"/>
                  </a:lnTo>
                  <a:lnTo>
                    <a:pt x="3568" y="5324"/>
                  </a:lnTo>
                  <a:lnTo>
                    <a:pt x="3568" y="5361"/>
                  </a:lnTo>
                  <a:lnTo>
                    <a:pt x="3790" y="5232"/>
                  </a:lnTo>
                  <a:lnTo>
                    <a:pt x="4011" y="5084"/>
                  </a:lnTo>
                  <a:lnTo>
                    <a:pt x="4196" y="4936"/>
                  </a:lnTo>
                  <a:lnTo>
                    <a:pt x="4381" y="4769"/>
                  </a:lnTo>
                  <a:lnTo>
                    <a:pt x="4547" y="4566"/>
                  </a:lnTo>
                  <a:lnTo>
                    <a:pt x="4695" y="4381"/>
                  </a:lnTo>
                  <a:lnTo>
                    <a:pt x="4825" y="4159"/>
                  </a:lnTo>
                  <a:lnTo>
                    <a:pt x="4936" y="3956"/>
                  </a:lnTo>
                  <a:lnTo>
                    <a:pt x="5028" y="3716"/>
                  </a:lnTo>
                  <a:lnTo>
                    <a:pt x="5102" y="3494"/>
                  </a:lnTo>
                  <a:lnTo>
                    <a:pt x="5158" y="3235"/>
                  </a:lnTo>
                  <a:lnTo>
                    <a:pt x="5194" y="2995"/>
                  </a:lnTo>
                  <a:lnTo>
                    <a:pt x="5194" y="2736"/>
                  </a:lnTo>
                  <a:lnTo>
                    <a:pt x="5194" y="2496"/>
                  </a:lnTo>
                  <a:lnTo>
                    <a:pt x="5158" y="2237"/>
                  </a:lnTo>
                  <a:lnTo>
                    <a:pt x="5102" y="1978"/>
                  </a:lnTo>
                  <a:lnTo>
                    <a:pt x="5010" y="1645"/>
                  </a:lnTo>
                  <a:lnTo>
                    <a:pt x="4862" y="1331"/>
                  </a:lnTo>
                  <a:lnTo>
                    <a:pt x="4695" y="1054"/>
                  </a:lnTo>
                  <a:lnTo>
                    <a:pt x="4511" y="777"/>
                  </a:lnTo>
                  <a:lnTo>
                    <a:pt x="4289" y="555"/>
                  </a:lnTo>
                  <a:lnTo>
                    <a:pt x="4030" y="333"/>
                  </a:lnTo>
                  <a:lnTo>
                    <a:pt x="3771" y="14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4485850" y="349025"/>
              <a:ext cx="49950" cy="63325"/>
            </a:xfrm>
            <a:custGeom>
              <a:avLst/>
              <a:gdLst/>
              <a:ahLst/>
              <a:cxnLst/>
              <a:rect l="l" t="t" r="r" b="b"/>
              <a:pathLst>
                <a:path w="1998" h="2533" extrusionOk="0">
                  <a:moveTo>
                    <a:pt x="1886" y="0"/>
                  </a:moveTo>
                  <a:lnTo>
                    <a:pt x="1775" y="19"/>
                  </a:lnTo>
                  <a:lnTo>
                    <a:pt x="1627" y="56"/>
                  </a:lnTo>
                  <a:lnTo>
                    <a:pt x="1443" y="130"/>
                  </a:lnTo>
                  <a:lnTo>
                    <a:pt x="1258" y="222"/>
                  </a:lnTo>
                  <a:lnTo>
                    <a:pt x="1054" y="333"/>
                  </a:lnTo>
                  <a:lnTo>
                    <a:pt x="870" y="481"/>
                  </a:lnTo>
                  <a:lnTo>
                    <a:pt x="666" y="666"/>
                  </a:lnTo>
                  <a:lnTo>
                    <a:pt x="500" y="869"/>
                  </a:lnTo>
                  <a:lnTo>
                    <a:pt x="389" y="999"/>
                  </a:lnTo>
                  <a:lnTo>
                    <a:pt x="315" y="1147"/>
                  </a:lnTo>
                  <a:lnTo>
                    <a:pt x="186" y="1405"/>
                  </a:lnTo>
                  <a:lnTo>
                    <a:pt x="93" y="1683"/>
                  </a:lnTo>
                  <a:lnTo>
                    <a:pt x="38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38" y="2459"/>
                  </a:lnTo>
                  <a:lnTo>
                    <a:pt x="56" y="2496"/>
                  </a:lnTo>
                  <a:lnTo>
                    <a:pt x="75" y="2533"/>
                  </a:lnTo>
                  <a:lnTo>
                    <a:pt x="130" y="2533"/>
                  </a:lnTo>
                  <a:lnTo>
                    <a:pt x="149" y="2514"/>
                  </a:lnTo>
                  <a:lnTo>
                    <a:pt x="223" y="2422"/>
                  </a:lnTo>
                  <a:lnTo>
                    <a:pt x="389" y="2126"/>
                  </a:lnTo>
                  <a:lnTo>
                    <a:pt x="629" y="1701"/>
                  </a:lnTo>
                  <a:lnTo>
                    <a:pt x="796" y="1461"/>
                  </a:lnTo>
                  <a:lnTo>
                    <a:pt x="962" y="1221"/>
                  </a:lnTo>
                  <a:lnTo>
                    <a:pt x="1165" y="980"/>
                  </a:lnTo>
                  <a:lnTo>
                    <a:pt x="1369" y="758"/>
                  </a:lnTo>
                  <a:lnTo>
                    <a:pt x="1720" y="407"/>
                  </a:lnTo>
                  <a:lnTo>
                    <a:pt x="1868" y="278"/>
                  </a:lnTo>
                  <a:lnTo>
                    <a:pt x="1960" y="167"/>
                  </a:lnTo>
                  <a:lnTo>
                    <a:pt x="1997" y="74"/>
                  </a:lnTo>
                  <a:lnTo>
                    <a:pt x="1997" y="56"/>
                  </a:lnTo>
                  <a:lnTo>
                    <a:pt x="1979" y="37"/>
                  </a:lnTo>
                  <a:lnTo>
                    <a:pt x="1942" y="19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4551475" y="464100"/>
              <a:ext cx="137750" cy="409475"/>
            </a:xfrm>
            <a:custGeom>
              <a:avLst/>
              <a:gdLst/>
              <a:ahLst/>
              <a:cxnLst/>
              <a:rect l="l" t="t" r="r" b="b"/>
              <a:pathLst>
                <a:path w="5510" h="16379" extrusionOk="0">
                  <a:moveTo>
                    <a:pt x="518" y="0"/>
                  </a:moveTo>
                  <a:lnTo>
                    <a:pt x="407" y="19"/>
                  </a:lnTo>
                  <a:lnTo>
                    <a:pt x="296" y="56"/>
                  </a:lnTo>
                  <a:lnTo>
                    <a:pt x="204" y="111"/>
                  </a:lnTo>
                  <a:lnTo>
                    <a:pt x="130" y="185"/>
                  </a:lnTo>
                  <a:lnTo>
                    <a:pt x="75" y="278"/>
                  </a:lnTo>
                  <a:lnTo>
                    <a:pt x="19" y="389"/>
                  </a:lnTo>
                  <a:lnTo>
                    <a:pt x="1" y="481"/>
                  </a:lnTo>
                  <a:lnTo>
                    <a:pt x="1" y="610"/>
                  </a:lnTo>
                  <a:lnTo>
                    <a:pt x="19" y="721"/>
                  </a:lnTo>
                  <a:lnTo>
                    <a:pt x="4400" y="15953"/>
                  </a:lnTo>
                  <a:lnTo>
                    <a:pt x="4437" y="16046"/>
                  </a:lnTo>
                  <a:lnTo>
                    <a:pt x="4474" y="16120"/>
                  </a:lnTo>
                  <a:lnTo>
                    <a:pt x="4548" y="16194"/>
                  </a:lnTo>
                  <a:lnTo>
                    <a:pt x="4603" y="16249"/>
                  </a:lnTo>
                  <a:lnTo>
                    <a:pt x="4677" y="16304"/>
                  </a:lnTo>
                  <a:lnTo>
                    <a:pt x="4770" y="16341"/>
                  </a:lnTo>
                  <a:lnTo>
                    <a:pt x="4862" y="16360"/>
                  </a:lnTo>
                  <a:lnTo>
                    <a:pt x="4955" y="16378"/>
                  </a:lnTo>
                  <a:lnTo>
                    <a:pt x="5029" y="16360"/>
                  </a:lnTo>
                  <a:lnTo>
                    <a:pt x="5103" y="16341"/>
                  </a:lnTo>
                  <a:lnTo>
                    <a:pt x="5214" y="16304"/>
                  </a:lnTo>
                  <a:lnTo>
                    <a:pt x="5306" y="16249"/>
                  </a:lnTo>
                  <a:lnTo>
                    <a:pt x="5380" y="16175"/>
                  </a:lnTo>
                  <a:lnTo>
                    <a:pt x="5435" y="16083"/>
                  </a:lnTo>
                  <a:lnTo>
                    <a:pt x="5491" y="15972"/>
                  </a:lnTo>
                  <a:lnTo>
                    <a:pt x="5509" y="15861"/>
                  </a:lnTo>
                  <a:lnTo>
                    <a:pt x="5509" y="15750"/>
                  </a:lnTo>
                  <a:lnTo>
                    <a:pt x="5491" y="15639"/>
                  </a:lnTo>
                  <a:lnTo>
                    <a:pt x="1110" y="407"/>
                  </a:lnTo>
                  <a:lnTo>
                    <a:pt x="1073" y="296"/>
                  </a:lnTo>
                  <a:lnTo>
                    <a:pt x="999" y="204"/>
                  </a:lnTo>
                  <a:lnTo>
                    <a:pt x="925" y="130"/>
                  </a:lnTo>
                  <a:lnTo>
                    <a:pt x="832" y="56"/>
                  </a:lnTo>
                  <a:lnTo>
                    <a:pt x="740" y="1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19"/>
                  </a:lnTo>
                  <a:lnTo>
                    <a:pt x="2237" y="93"/>
                  </a:lnTo>
                  <a:lnTo>
                    <a:pt x="1942" y="167"/>
                  </a:lnTo>
                  <a:lnTo>
                    <a:pt x="1683" y="296"/>
                  </a:lnTo>
                  <a:lnTo>
                    <a:pt x="1424" y="425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80"/>
                  </a:lnTo>
                  <a:lnTo>
                    <a:pt x="574" y="1202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5" y="2237"/>
                  </a:lnTo>
                  <a:lnTo>
                    <a:pt x="19" y="2514"/>
                  </a:lnTo>
                  <a:lnTo>
                    <a:pt x="1" y="2810"/>
                  </a:lnTo>
                  <a:lnTo>
                    <a:pt x="1" y="3106"/>
                  </a:lnTo>
                  <a:lnTo>
                    <a:pt x="19" y="3401"/>
                  </a:lnTo>
                  <a:lnTo>
                    <a:pt x="75" y="3697"/>
                  </a:lnTo>
                  <a:lnTo>
                    <a:pt x="167" y="3993"/>
                  </a:lnTo>
                  <a:lnTo>
                    <a:pt x="296" y="4270"/>
                  </a:lnTo>
                  <a:lnTo>
                    <a:pt x="426" y="4529"/>
                  </a:lnTo>
                  <a:lnTo>
                    <a:pt x="592" y="4769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79"/>
                  </a:lnTo>
                  <a:lnTo>
                    <a:pt x="1442" y="5527"/>
                  </a:lnTo>
                  <a:lnTo>
                    <a:pt x="1701" y="5657"/>
                  </a:lnTo>
                  <a:lnTo>
                    <a:pt x="1960" y="5768"/>
                  </a:lnTo>
                  <a:lnTo>
                    <a:pt x="2237" y="5860"/>
                  </a:lnTo>
                  <a:lnTo>
                    <a:pt x="2515" y="5915"/>
                  </a:lnTo>
                  <a:lnTo>
                    <a:pt x="2810" y="5952"/>
                  </a:lnTo>
                  <a:lnTo>
                    <a:pt x="3106" y="5952"/>
                  </a:lnTo>
                  <a:lnTo>
                    <a:pt x="3402" y="5915"/>
                  </a:lnTo>
                  <a:lnTo>
                    <a:pt x="3698" y="5860"/>
                  </a:lnTo>
                  <a:lnTo>
                    <a:pt x="3993" y="5768"/>
                  </a:lnTo>
                  <a:lnTo>
                    <a:pt x="4271" y="5657"/>
                  </a:lnTo>
                  <a:lnTo>
                    <a:pt x="4529" y="5509"/>
                  </a:lnTo>
                  <a:lnTo>
                    <a:pt x="4770" y="5342"/>
                  </a:lnTo>
                  <a:lnTo>
                    <a:pt x="4992" y="5158"/>
                  </a:lnTo>
                  <a:lnTo>
                    <a:pt x="5195" y="4954"/>
                  </a:lnTo>
                  <a:lnTo>
                    <a:pt x="5361" y="4732"/>
                  </a:lnTo>
                  <a:lnTo>
                    <a:pt x="5528" y="4492"/>
                  </a:lnTo>
                  <a:lnTo>
                    <a:pt x="5657" y="4252"/>
                  </a:lnTo>
                  <a:lnTo>
                    <a:pt x="5768" y="3975"/>
                  </a:lnTo>
                  <a:lnTo>
                    <a:pt x="5860" y="3716"/>
                  </a:lnTo>
                  <a:lnTo>
                    <a:pt x="5916" y="3420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37"/>
                  </a:lnTo>
                  <a:lnTo>
                    <a:pt x="5768" y="1960"/>
                  </a:lnTo>
                  <a:lnTo>
                    <a:pt x="5657" y="1682"/>
                  </a:lnTo>
                  <a:lnTo>
                    <a:pt x="5509" y="1424"/>
                  </a:lnTo>
                  <a:lnTo>
                    <a:pt x="5343" y="1183"/>
                  </a:lnTo>
                  <a:lnTo>
                    <a:pt x="5158" y="961"/>
                  </a:lnTo>
                  <a:lnTo>
                    <a:pt x="4955" y="758"/>
                  </a:lnTo>
                  <a:lnTo>
                    <a:pt x="4733" y="573"/>
                  </a:lnTo>
                  <a:lnTo>
                    <a:pt x="4493" y="407"/>
                  </a:lnTo>
                  <a:lnTo>
                    <a:pt x="4252" y="277"/>
                  </a:lnTo>
                  <a:lnTo>
                    <a:pt x="3975" y="167"/>
                  </a:lnTo>
                  <a:lnTo>
                    <a:pt x="3698" y="93"/>
                  </a:lnTo>
                  <a:lnTo>
                    <a:pt x="3420" y="3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4600925" y="784825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fill="none" extrusionOk="0">
                  <a:moveTo>
                    <a:pt x="5860" y="2237"/>
                  </a:moveTo>
                  <a:lnTo>
                    <a:pt x="5860" y="2237"/>
                  </a:lnTo>
                  <a:lnTo>
                    <a:pt x="5916" y="2551"/>
                  </a:lnTo>
                  <a:lnTo>
                    <a:pt x="5953" y="2847"/>
                  </a:lnTo>
                  <a:lnTo>
                    <a:pt x="5953" y="3143"/>
                  </a:lnTo>
                  <a:lnTo>
                    <a:pt x="5916" y="3420"/>
                  </a:lnTo>
                  <a:lnTo>
                    <a:pt x="5860" y="3716"/>
                  </a:lnTo>
                  <a:lnTo>
                    <a:pt x="5768" y="3975"/>
                  </a:lnTo>
                  <a:lnTo>
                    <a:pt x="5657" y="4252"/>
                  </a:lnTo>
                  <a:lnTo>
                    <a:pt x="5528" y="4492"/>
                  </a:lnTo>
                  <a:lnTo>
                    <a:pt x="5361" y="4732"/>
                  </a:lnTo>
                  <a:lnTo>
                    <a:pt x="5195" y="4954"/>
                  </a:lnTo>
                  <a:lnTo>
                    <a:pt x="4992" y="5158"/>
                  </a:lnTo>
                  <a:lnTo>
                    <a:pt x="4770" y="5342"/>
                  </a:lnTo>
                  <a:lnTo>
                    <a:pt x="4529" y="5509"/>
                  </a:lnTo>
                  <a:lnTo>
                    <a:pt x="4271" y="5657"/>
                  </a:lnTo>
                  <a:lnTo>
                    <a:pt x="3993" y="5768"/>
                  </a:lnTo>
                  <a:lnTo>
                    <a:pt x="3698" y="5860"/>
                  </a:lnTo>
                  <a:lnTo>
                    <a:pt x="3698" y="5860"/>
                  </a:lnTo>
                  <a:lnTo>
                    <a:pt x="3402" y="5915"/>
                  </a:lnTo>
                  <a:lnTo>
                    <a:pt x="3106" y="5952"/>
                  </a:lnTo>
                  <a:lnTo>
                    <a:pt x="2810" y="5952"/>
                  </a:lnTo>
                  <a:lnTo>
                    <a:pt x="2515" y="5915"/>
                  </a:lnTo>
                  <a:lnTo>
                    <a:pt x="2237" y="5860"/>
                  </a:lnTo>
                  <a:lnTo>
                    <a:pt x="1960" y="5768"/>
                  </a:lnTo>
                  <a:lnTo>
                    <a:pt x="1701" y="5657"/>
                  </a:lnTo>
                  <a:lnTo>
                    <a:pt x="1442" y="5527"/>
                  </a:lnTo>
                  <a:lnTo>
                    <a:pt x="1202" y="5379"/>
                  </a:lnTo>
                  <a:lnTo>
                    <a:pt x="980" y="5195"/>
                  </a:lnTo>
                  <a:lnTo>
                    <a:pt x="777" y="4991"/>
                  </a:lnTo>
                  <a:lnTo>
                    <a:pt x="592" y="4769"/>
                  </a:lnTo>
                  <a:lnTo>
                    <a:pt x="426" y="4529"/>
                  </a:lnTo>
                  <a:lnTo>
                    <a:pt x="296" y="4270"/>
                  </a:lnTo>
                  <a:lnTo>
                    <a:pt x="167" y="3993"/>
                  </a:lnTo>
                  <a:lnTo>
                    <a:pt x="75" y="3697"/>
                  </a:lnTo>
                  <a:lnTo>
                    <a:pt x="75" y="3697"/>
                  </a:lnTo>
                  <a:lnTo>
                    <a:pt x="19" y="3401"/>
                  </a:lnTo>
                  <a:lnTo>
                    <a:pt x="1" y="3106"/>
                  </a:lnTo>
                  <a:lnTo>
                    <a:pt x="1" y="2810"/>
                  </a:lnTo>
                  <a:lnTo>
                    <a:pt x="19" y="2514"/>
                  </a:lnTo>
                  <a:lnTo>
                    <a:pt x="75" y="2237"/>
                  </a:lnTo>
                  <a:lnTo>
                    <a:pt x="167" y="1960"/>
                  </a:lnTo>
                  <a:lnTo>
                    <a:pt x="278" y="1701"/>
                  </a:lnTo>
                  <a:lnTo>
                    <a:pt x="407" y="1442"/>
                  </a:lnTo>
                  <a:lnTo>
                    <a:pt x="574" y="1202"/>
                  </a:lnTo>
                  <a:lnTo>
                    <a:pt x="758" y="980"/>
                  </a:lnTo>
                  <a:lnTo>
                    <a:pt x="943" y="777"/>
                  </a:lnTo>
                  <a:lnTo>
                    <a:pt x="1165" y="592"/>
                  </a:lnTo>
                  <a:lnTo>
                    <a:pt x="1424" y="425"/>
                  </a:lnTo>
                  <a:lnTo>
                    <a:pt x="1683" y="296"/>
                  </a:lnTo>
                  <a:lnTo>
                    <a:pt x="1942" y="167"/>
                  </a:lnTo>
                  <a:lnTo>
                    <a:pt x="2237" y="93"/>
                  </a:lnTo>
                  <a:lnTo>
                    <a:pt x="2237" y="93"/>
                  </a:lnTo>
                  <a:lnTo>
                    <a:pt x="2533" y="19"/>
                  </a:lnTo>
                  <a:lnTo>
                    <a:pt x="2829" y="0"/>
                  </a:lnTo>
                  <a:lnTo>
                    <a:pt x="3125" y="0"/>
                  </a:lnTo>
                  <a:lnTo>
                    <a:pt x="3420" y="37"/>
                  </a:lnTo>
                  <a:lnTo>
                    <a:pt x="3698" y="93"/>
                  </a:lnTo>
                  <a:lnTo>
                    <a:pt x="3975" y="167"/>
                  </a:lnTo>
                  <a:lnTo>
                    <a:pt x="4252" y="277"/>
                  </a:lnTo>
                  <a:lnTo>
                    <a:pt x="4493" y="407"/>
                  </a:lnTo>
                  <a:lnTo>
                    <a:pt x="4733" y="573"/>
                  </a:lnTo>
                  <a:lnTo>
                    <a:pt x="4955" y="758"/>
                  </a:lnTo>
                  <a:lnTo>
                    <a:pt x="5158" y="961"/>
                  </a:lnTo>
                  <a:lnTo>
                    <a:pt x="5343" y="1183"/>
                  </a:lnTo>
                  <a:lnTo>
                    <a:pt x="5509" y="1424"/>
                  </a:lnTo>
                  <a:lnTo>
                    <a:pt x="5657" y="1682"/>
                  </a:lnTo>
                  <a:lnTo>
                    <a:pt x="5768" y="1960"/>
                  </a:lnTo>
                  <a:lnTo>
                    <a:pt x="5860" y="22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4619400" y="791750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5" y="0"/>
                  </a:moveTo>
                  <a:lnTo>
                    <a:pt x="3624" y="148"/>
                  </a:lnTo>
                  <a:lnTo>
                    <a:pt x="3735" y="315"/>
                  </a:lnTo>
                  <a:lnTo>
                    <a:pt x="3809" y="204"/>
                  </a:lnTo>
                  <a:lnTo>
                    <a:pt x="3827" y="185"/>
                  </a:lnTo>
                  <a:lnTo>
                    <a:pt x="3661" y="93"/>
                  </a:lnTo>
                  <a:lnTo>
                    <a:pt x="3495" y="0"/>
                  </a:lnTo>
                  <a:close/>
                  <a:moveTo>
                    <a:pt x="4659" y="962"/>
                  </a:moveTo>
                  <a:lnTo>
                    <a:pt x="4641" y="980"/>
                  </a:lnTo>
                  <a:lnTo>
                    <a:pt x="4548" y="1054"/>
                  </a:lnTo>
                  <a:lnTo>
                    <a:pt x="4456" y="1110"/>
                  </a:lnTo>
                  <a:lnTo>
                    <a:pt x="4345" y="1147"/>
                  </a:lnTo>
                  <a:lnTo>
                    <a:pt x="4234" y="1165"/>
                  </a:lnTo>
                  <a:lnTo>
                    <a:pt x="4123" y="1147"/>
                  </a:lnTo>
                  <a:lnTo>
                    <a:pt x="4142" y="1239"/>
                  </a:lnTo>
                  <a:lnTo>
                    <a:pt x="4216" y="1535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2" y="2718"/>
                  </a:lnTo>
                  <a:lnTo>
                    <a:pt x="4068" y="2977"/>
                  </a:lnTo>
                  <a:lnTo>
                    <a:pt x="3957" y="3254"/>
                  </a:lnTo>
                  <a:lnTo>
                    <a:pt x="3809" y="3494"/>
                  </a:lnTo>
                  <a:lnTo>
                    <a:pt x="3661" y="3735"/>
                  </a:lnTo>
                  <a:lnTo>
                    <a:pt x="3476" y="3956"/>
                  </a:lnTo>
                  <a:lnTo>
                    <a:pt x="3273" y="4160"/>
                  </a:lnTo>
                  <a:lnTo>
                    <a:pt x="3051" y="4345"/>
                  </a:lnTo>
                  <a:lnTo>
                    <a:pt x="2811" y="4511"/>
                  </a:lnTo>
                  <a:lnTo>
                    <a:pt x="2552" y="4659"/>
                  </a:lnTo>
                  <a:lnTo>
                    <a:pt x="2275" y="4770"/>
                  </a:lnTo>
                  <a:lnTo>
                    <a:pt x="1997" y="4862"/>
                  </a:lnTo>
                  <a:lnTo>
                    <a:pt x="1813" y="4899"/>
                  </a:lnTo>
                  <a:lnTo>
                    <a:pt x="1628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7" y="4788"/>
                  </a:lnTo>
                  <a:lnTo>
                    <a:pt x="1" y="4677"/>
                  </a:lnTo>
                  <a:lnTo>
                    <a:pt x="223" y="4899"/>
                  </a:lnTo>
                  <a:lnTo>
                    <a:pt x="463" y="5102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1" y="5602"/>
                  </a:lnTo>
                  <a:lnTo>
                    <a:pt x="1905" y="5657"/>
                  </a:lnTo>
                  <a:lnTo>
                    <a:pt x="2238" y="5675"/>
                  </a:lnTo>
                  <a:lnTo>
                    <a:pt x="2404" y="5675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9" y="5583"/>
                  </a:lnTo>
                  <a:lnTo>
                    <a:pt x="3254" y="5491"/>
                  </a:lnTo>
                  <a:lnTo>
                    <a:pt x="3532" y="5380"/>
                  </a:lnTo>
                  <a:lnTo>
                    <a:pt x="3790" y="5232"/>
                  </a:lnTo>
                  <a:lnTo>
                    <a:pt x="4031" y="5065"/>
                  </a:lnTo>
                  <a:lnTo>
                    <a:pt x="4253" y="4881"/>
                  </a:lnTo>
                  <a:lnTo>
                    <a:pt x="4456" y="4677"/>
                  </a:lnTo>
                  <a:lnTo>
                    <a:pt x="4622" y="4455"/>
                  </a:lnTo>
                  <a:lnTo>
                    <a:pt x="4789" y="4215"/>
                  </a:lnTo>
                  <a:lnTo>
                    <a:pt x="4918" y="3975"/>
                  </a:lnTo>
                  <a:lnTo>
                    <a:pt x="5029" y="3698"/>
                  </a:lnTo>
                  <a:lnTo>
                    <a:pt x="5121" y="3439"/>
                  </a:lnTo>
                  <a:lnTo>
                    <a:pt x="5177" y="3143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60"/>
                  </a:lnTo>
                  <a:lnTo>
                    <a:pt x="5029" y="1701"/>
                  </a:lnTo>
                  <a:lnTo>
                    <a:pt x="4937" y="1442"/>
                  </a:lnTo>
                  <a:lnTo>
                    <a:pt x="4807" y="1202"/>
                  </a:lnTo>
                  <a:lnTo>
                    <a:pt x="4659" y="96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4706750" y="791750"/>
              <a:ext cx="8350" cy="7875"/>
            </a:xfrm>
            <a:custGeom>
              <a:avLst/>
              <a:gdLst/>
              <a:ahLst/>
              <a:cxnLst/>
              <a:rect l="l" t="t" r="r" b="b"/>
              <a:pathLst>
                <a:path w="334" h="31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0" y="148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315" y="204"/>
                  </a:lnTo>
                  <a:lnTo>
                    <a:pt x="333" y="185"/>
                  </a:lnTo>
                  <a:lnTo>
                    <a:pt x="333" y="185"/>
                  </a:lnTo>
                  <a:lnTo>
                    <a:pt x="167" y="9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4615725" y="799600"/>
              <a:ext cx="49925" cy="63350"/>
            </a:xfrm>
            <a:custGeom>
              <a:avLst/>
              <a:gdLst/>
              <a:ahLst/>
              <a:cxnLst/>
              <a:rect l="l" t="t" r="r" b="b"/>
              <a:pathLst>
                <a:path w="1997" h="2534" extrusionOk="0">
                  <a:moveTo>
                    <a:pt x="1886" y="1"/>
                  </a:moveTo>
                  <a:lnTo>
                    <a:pt x="1756" y="19"/>
                  </a:lnTo>
                  <a:lnTo>
                    <a:pt x="1608" y="56"/>
                  </a:lnTo>
                  <a:lnTo>
                    <a:pt x="1442" y="112"/>
                  </a:lnTo>
                  <a:lnTo>
                    <a:pt x="1257" y="204"/>
                  </a:lnTo>
                  <a:lnTo>
                    <a:pt x="1054" y="333"/>
                  </a:lnTo>
                  <a:lnTo>
                    <a:pt x="850" y="481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8" y="999"/>
                  </a:lnTo>
                  <a:lnTo>
                    <a:pt x="296" y="1128"/>
                  </a:lnTo>
                  <a:lnTo>
                    <a:pt x="166" y="1406"/>
                  </a:lnTo>
                  <a:lnTo>
                    <a:pt x="74" y="1664"/>
                  </a:lnTo>
                  <a:lnTo>
                    <a:pt x="19" y="1923"/>
                  </a:lnTo>
                  <a:lnTo>
                    <a:pt x="0" y="2145"/>
                  </a:lnTo>
                  <a:lnTo>
                    <a:pt x="0" y="2330"/>
                  </a:lnTo>
                  <a:lnTo>
                    <a:pt x="19" y="2459"/>
                  </a:lnTo>
                  <a:lnTo>
                    <a:pt x="37" y="2496"/>
                  </a:lnTo>
                  <a:lnTo>
                    <a:pt x="56" y="2533"/>
                  </a:lnTo>
                  <a:lnTo>
                    <a:pt x="111" y="2533"/>
                  </a:lnTo>
                  <a:lnTo>
                    <a:pt x="148" y="2515"/>
                  </a:lnTo>
                  <a:lnTo>
                    <a:pt x="203" y="2422"/>
                  </a:lnTo>
                  <a:lnTo>
                    <a:pt x="388" y="2127"/>
                  </a:lnTo>
                  <a:lnTo>
                    <a:pt x="629" y="1701"/>
                  </a:lnTo>
                  <a:lnTo>
                    <a:pt x="776" y="1461"/>
                  </a:lnTo>
                  <a:lnTo>
                    <a:pt x="943" y="1221"/>
                  </a:lnTo>
                  <a:lnTo>
                    <a:pt x="1146" y="962"/>
                  </a:lnTo>
                  <a:lnTo>
                    <a:pt x="1350" y="759"/>
                  </a:lnTo>
                  <a:lnTo>
                    <a:pt x="1701" y="407"/>
                  </a:lnTo>
                  <a:lnTo>
                    <a:pt x="1849" y="260"/>
                  </a:lnTo>
                  <a:lnTo>
                    <a:pt x="1941" y="149"/>
                  </a:lnTo>
                  <a:lnTo>
                    <a:pt x="1997" y="75"/>
                  </a:lnTo>
                  <a:lnTo>
                    <a:pt x="1997" y="38"/>
                  </a:lnTo>
                  <a:lnTo>
                    <a:pt x="1978" y="19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4710925" y="505225"/>
              <a:ext cx="300850" cy="315675"/>
            </a:xfrm>
            <a:custGeom>
              <a:avLst/>
              <a:gdLst/>
              <a:ahLst/>
              <a:cxnLst/>
              <a:rect l="l" t="t" r="r" b="b"/>
              <a:pathLst>
                <a:path w="12034" h="12627" extrusionOk="0">
                  <a:moveTo>
                    <a:pt x="11461" y="1"/>
                  </a:moveTo>
                  <a:lnTo>
                    <a:pt x="11350" y="19"/>
                  </a:lnTo>
                  <a:lnTo>
                    <a:pt x="11239" y="56"/>
                  </a:lnTo>
                  <a:lnTo>
                    <a:pt x="11147" y="111"/>
                  </a:lnTo>
                  <a:lnTo>
                    <a:pt x="11054" y="185"/>
                  </a:lnTo>
                  <a:lnTo>
                    <a:pt x="148" y="11665"/>
                  </a:lnTo>
                  <a:lnTo>
                    <a:pt x="93" y="11757"/>
                  </a:lnTo>
                  <a:lnTo>
                    <a:pt x="37" y="11850"/>
                  </a:lnTo>
                  <a:lnTo>
                    <a:pt x="0" y="11961"/>
                  </a:lnTo>
                  <a:lnTo>
                    <a:pt x="0" y="12071"/>
                  </a:lnTo>
                  <a:lnTo>
                    <a:pt x="19" y="12182"/>
                  </a:lnTo>
                  <a:lnTo>
                    <a:pt x="56" y="12275"/>
                  </a:lnTo>
                  <a:lnTo>
                    <a:pt x="93" y="12386"/>
                  </a:lnTo>
                  <a:lnTo>
                    <a:pt x="185" y="12460"/>
                  </a:lnTo>
                  <a:lnTo>
                    <a:pt x="259" y="12534"/>
                  </a:lnTo>
                  <a:lnTo>
                    <a:pt x="351" y="12589"/>
                  </a:lnTo>
                  <a:lnTo>
                    <a:pt x="462" y="12608"/>
                  </a:lnTo>
                  <a:lnTo>
                    <a:pt x="573" y="12626"/>
                  </a:lnTo>
                  <a:lnTo>
                    <a:pt x="684" y="12608"/>
                  </a:lnTo>
                  <a:lnTo>
                    <a:pt x="795" y="12571"/>
                  </a:lnTo>
                  <a:lnTo>
                    <a:pt x="887" y="12515"/>
                  </a:lnTo>
                  <a:lnTo>
                    <a:pt x="980" y="12441"/>
                  </a:lnTo>
                  <a:lnTo>
                    <a:pt x="11886" y="962"/>
                  </a:lnTo>
                  <a:lnTo>
                    <a:pt x="11960" y="869"/>
                  </a:lnTo>
                  <a:lnTo>
                    <a:pt x="11997" y="777"/>
                  </a:lnTo>
                  <a:lnTo>
                    <a:pt x="12034" y="666"/>
                  </a:lnTo>
                  <a:lnTo>
                    <a:pt x="12034" y="555"/>
                  </a:lnTo>
                  <a:lnTo>
                    <a:pt x="12034" y="444"/>
                  </a:lnTo>
                  <a:lnTo>
                    <a:pt x="11997" y="352"/>
                  </a:lnTo>
                  <a:lnTo>
                    <a:pt x="11942" y="241"/>
                  </a:lnTo>
                  <a:lnTo>
                    <a:pt x="11868" y="167"/>
                  </a:lnTo>
                  <a:lnTo>
                    <a:pt x="11775" y="93"/>
                  </a:lnTo>
                  <a:lnTo>
                    <a:pt x="11664" y="38"/>
                  </a:lnTo>
                  <a:lnTo>
                    <a:pt x="11572" y="19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4923500" y="445150"/>
              <a:ext cx="148825" cy="148825"/>
            </a:xfrm>
            <a:custGeom>
              <a:avLst/>
              <a:gdLst/>
              <a:ahLst/>
              <a:cxnLst/>
              <a:rect l="l" t="t" r="r" b="b"/>
              <a:pathLst>
                <a:path w="5953" h="5953" extrusionOk="0">
                  <a:moveTo>
                    <a:pt x="2829" y="0"/>
                  </a:moveTo>
                  <a:lnTo>
                    <a:pt x="2533" y="37"/>
                  </a:lnTo>
                  <a:lnTo>
                    <a:pt x="2237" y="93"/>
                  </a:lnTo>
                  <a:lnTo>
                    <a:pt x="1941" y="185"/>
                  </a:lnTo>
                  <a:lnTo>
                    <a:pt x="1664" y="296"/>
                  </a:lnTo>
                  <a:lnTo>
                    <a:pt x="1405" y="444"/>
                  </a:lnTo>
                  <a:lnTo>
                    <a:pt x="1165" y="592"/>
                  </a:lnTo>
                  <a:lnTo>
                    <a:pt x="943" y="777"/>
                  </a:lnTo>
                  <a:lnTo>
                    <a:pt x="758" y="999"/>
                  </a:lnTo>
                  <a:lnTo>
                    <a:pt x="573" y="1220"/>
                  </a:lnTo>
                  <a:lnTo>
                    <a:pt x="407" y="1442"/>
                  </a:lnTo>
                  <a:lnTo>
                    <a:pt x="278" y="1701"/>
                  </a:lnTo>
                  <a:lnTo>
                    <a:pt x="167" y="1960"/>
                  </a:lnTo>
                  <a:lnTo>
                    <a:pt x="74" y="2237"/>
                  </a:lnTo>
                  <a:lnTo>
                    <a:pt x="19" y="2533"/>
                  </a:lnTo>
                  <a:lnTo>
                    <a:pt x="0" y="2810"/>
                  </a:lnTo>
                  <a:lnTo>
                    <a:pt x="0" y="3106"/>
                  </a:lnTo>
                  <a:lnTo>
                    <a:pt x="19" y="3402"/>
                  </a:lnTo>
                  <a:lnTo>
                    <a:pt x="74" y="3698"/>
                  </a:lnTo>
                  <a:lnTo>
                    <a:pt x="167" y="3993"/>
                  </a:lnTo>
                  <a:lnTo>
                    <a:pt x="278" y="4271"/>
                  </a:lnTo>
                  <a:lnTo>
                    <a:pt x="425" y="4529"/>
                  </a:lnTo>
                  <a:lnTo>
                    <a:pt x="592" y="4770"/>
                  </a:lnTo>
                  <a:lnTo>
                    <a:pt x="777" y="4991"/>
                  </a:lnTo>
                  <a:lnTo>
                    <a:pt x="980" y="5195"/>
                  </a:lnTo>
                  <a:lnTo>
                    <a:pt x="1202" y="5380"/>
                  </a:lnTo>
                  <a:lnTo>
                    <a:pt x="1442" y="5528"/>
                  </a:lnTo>
                  <a:lnTo>
                    <a:pt x="1701" y="5675"/>
                  </a:lnTo>
                  <a:lnTo>
                    <a:pt x="1960" y="5786"/>
                  </a:lnTo>
                  <a:lnTo>
                    <a:pt x="2237" y="5860"/>
                  </a:lnTo>
                  <a:lnTo>
                    <a:pt x="2514" y="5916"/>
                  </a:lnTo>
                  <a:lnTo>
                    <a:pt x="2810" y="5953"/>
                  </a:lnTo>
                  <a:lnTo>
                    <a:pt x="3106" y="5953"/>
                  </a:lnTo>
                  <a:lnTo>
                    <a:pt x="3402" y="5916"/>
                  </a:lnTo>
                  <a:lnTo>
                    <a:pt x="3697" y="5860"/>
                  </a:lnTo>
                  <a:lnTo>
                    <a:pt x="3993" y="5768"/>
                  </a:lnTo>
                  <a:lnTo>
                    <a:pt x="4270" y="5657"/>
                  </a:lnTo>
                  <a:lnTo>
                    <a:pt x="4529" y="5528"/>
                  </a:lnTo>
                  <a:lnTo>
                    <a:pt x="4770" y="5361"/>
                  </a:lnTo>
                  <a:lnTo>
                    <a:pt x="4991" y="5176"/>
                  </a:lnTo>
                  <a:lnTo>
                    <a:pt x="5195" y="4973"/>
                  </a:lnTo>
                  <a:lnTo>
                    <a:pt x="5361" y="4733"/>
                  </a:lnTo>
                  <a:lnTo>
                    <a:pt x="5527" y="4511"/>
                  </a:lnTo>
                  <a:lnTo>
                    <a:pt x="5657" y="4252"/>
                  </a:lnTo>
                  <a:lnTo>
                    <a:pt x="5768" y="3993"/>
                  </a:lnTo>
                  <a:lnTo>
                    <a:pt x="5860" y="3716"/>
                  </a:lnTo>
                  <a:lnTo>
                    <a:pt x="5916" y="3439"/>
                  </a:lnTo>
                  <a:lnTo>
                    <a:pt x="5953" y="3143"/>
                  </a:lnTo>
                  <a:lnTo>
                    <a:pt x="5953" y="2847"/>
                  </a:lnTo>
                  <a:lnTo>
                    <a:pt x="5916" y="2551"/>
                  </a:lnTo>
                  <a:lnTo>
                    <a:pt x="5860" y="2256"/>
                  </a:lnTo>
                  <a:lnTo>
                    <a:pt x="5768" y="1960"/>
                  </a:lnTo>
                  <a:lnTo>
                    <a:pt x="5657" y="1683"/>
                  </a:lnTo>
                  <a:lnTo>
                    <a:pt x="5509" y="1424"/>
                  </a:lnTo>
                  <a:lnTo>
                    <a:pt x="5343" y="1184"/>
                  </a:lnTo>
                  <a:lnTo>
                    <a:pt x="5158" y="962"/>
                  </a:lnTo>
                  <a:lnTo>
                    <a:pt x="4954" y="758"/>
                  </a:lnTo>
                  <a:lnTo>
                    <a:pt x="4733" y="573"/>
                  </a:lnTo>
                  <a:lnTo>
                    <a:pt x="4492" y="426"/>
                  </a:lnTo>
                  <a:lnTo>
                    <a:pt x="4252" y="278"/>
                  </a:lnTo>
                  <a:lnTo>
                    <a:pt x="3975" y="167"/>
                  </a:lnTo>
                  <a:lnTo>
                    <a:pt x="3697" y="93"/>
                  </a:lnTo>
                  <a:lnTo>
                    <a:pt x="3420" y="3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4941975" y="452075"/>
              <a:ext cx="130350" cy="141900"/>
            </a:xfrm>
            <a:custGeom>
              <a:avLst/>
              <a:gdLst/>
              <a:ahLst/>
              <a:cxnLst/>
              <a:rect l="l" t="t" r="r" b="b"/>
              <a:pathLst>
                <a:path w="5214" h="5676" extrusionOk="0">
                  <a:moveTo>
                    <a:pt x="3494" y="1"/>
                  </a:moveTo>
                  <a:lnTo>
                    <a:pt x="3698" y="278"/>
                  </a:lnTo>
                  <a:lnTo>
                    <a:pt x="3883" y="574"/>
                  </a:lnTo>
                  <a:lnTo>
                    <a:pt x="4031" y="907"/>
                  </a:lnTo>
                  <a:lnTo>
                    <a:pt x="4104" y="1073"/>
                  </a:lnTo>
                  <a:lnTo>
                    <a:pt x="4141" y="1239"/>
                  </a:lnTo>
                  <a:lnTo>
                    <a:pt x="4215" y="1553"/>
                  </a:lnTo>
                  <a:lnTo>
                    <a:pt x="4234" y="1849"/>
                  </a:lnTo>
                  <a:lnTo>
                    <a:pt x="4234" y="2145"/>
                  </a:lnTo>
                  <a:lnTo>
                    <a:pt x="4197" y="2422"/>
                  </a:lnTo>
                  <a:lnTo>
                    <a:pt x="4141" y="2718"/>
                  </a:lnTo>
                  <a:lnTo>
                    <a:pt x="4067" y="2995"/>
                  </a:lnTo>
                  <a:lnTo>
                    <a:pt x="3957" y="3254"/>
                  </a:lnTo>
                  <a:lnTo>
                    <a:pt x="3809" y="3513"/>
                  </a:lnTo>
                  <a:lnTo>
                    <a:pt x="3661" y="3735"/>
                  </a:lnTo>
                  <a:lnTo>
                    <a:pt x="3476" y="3957"/>
                  </a:lnTo>
                  <a:lnTo>
                    <a:pt x="3273" y="4160"/>
                  </a:lnTo>
                  <a:lnTo>
                    <a:pt x="3051" y="4363"/>
                  </a:lnTo>
                  <a:lnTo>
                    <a:pt x="2810" y="4511"/>
                  </a:lnTo>
                  <a:lnTo>
                    <a:pt x="2552" y="4659"/>
                  </a:lnTo>
                  <a:lnTo>
                    <a:pt x="2274" y="4770"/>
                  </a:lnTo>
                  <a:lnTo>
                    <a:pt x="1997" y="4862"/>
                  </a:lnTo>
                  <a:lnTo>
                    <a:pt x="1812" y="4899"/>
                  </a:lnTo>
                  <a:lnTo>
                    <a:pt x="1627" y="4936"/>
                  </a:lnTo>
                  <a:lnTo>
                    <a:pt x="1443" y="4955"/>
                  </a:lnTo>
                  <a:lnTo>
                    <a:pt x="1258" y="4955"/>
                  </a:lnTo>
                  <a:lnTo>
                    <a:pt x="925" y="4936"/>
                  </a:lnTo>
                  <a:lnTo>
                    <a:pt x="611" y="4881"/>
                  </a:lnTo>
                  <a:lnTo>
                    <a:pt x="296" y="4788"/>
                  </a:lnTo>
                  <a:lnTo>
                    <a:pt x="1" y="4678"/>
                  </a:lnTo>
                  <a:lnTo>
                    <a:pt x="223" y="4899"/>
                  </a:lnTo>
                  <a:lnTo>
                    <a:pt x="463" y="5103"/>
                  </a:lnTo>
                  <a:lnTo>
                    <a:pt x="722" y="5269"/>
                  </a:lnTo>
                  <a:lnTo>
                    <a:pt x="999" y="5417"/>
                  </a:lnTo>
                  <a:lnTo>
                    <a:pt x="1295" y="5528"/>
                  </a:lnTo>
                  <a:lnTo>
                    <a:pt x="1590" y="5602"/>
                  </a:lnTo>
                  <a:lnTo>
                    <a:pt x="1905" y="5657"/>
                  </a:lnTo>
                  <a:lnTo>
                    <a:pt x="2237" y="5676"/>
                  </a:lnTo>
                  <a:lnTo>
                    <a:pt x="2404" y="5676"/>
                  </a:lnTo>
                  <a:lnTo>
                    <a:pt x="2589" y="5657"/>
                  </a:lnTo>
                  <a:lnTo>
                    <a:pt x="2774" y="5620"/>
                  </a:lnTo>
                  <a:lnTo>
                    <a:pt x="2958" y="5583"/>
                  </a:lnTo>
                  <a:lnTo>
                    <a:pt x="3254" y="5491"/>
                  </a:lnTo>
                  <a:lnTo>
                    <a:pt x="3531" y="5380"/>
                  </a:lnTo>
                  <a:lnTo>
                    <a:pt x="3790" y="5251"/>
                  </a:lnTo>
                  <a:lnTo>
                    <a:pt x="4031" y="5084"/>
                  </a:lnTo>
                  <a:lnTo>
                    <a:pt x="4252" y="4899"/>
                  </a:lnTo>
                  <a:lnTo>
                    <a:pt x="4456" y="4696"/>
                  </a:lnTo>
                  <a:lnTo>
                    <a:pt x="4622" y="4456"/>
                  </a:lnTo>
                  <a:lnTo>
                    <a:pt x="4788" y="4234"/>
                  </a:lnTo>
                  <a:lnTo>
                    <a:pt x="4918" y="3975"/>
                  </a:lnTo>
                  <a:lnTo>
                    <a:pt x="5029" y="3716"/>
                  </a:lnTo>
                  <a:lnTo>
                    <a:pt x="5121" y="3439"/>
                  </a:lnTo>
                  <a:lnTo>
                    <a:pt x="5177" y="3162"/>
                  </a:lnTo>
                  <a:lnTo>
                    <a:pt x="5214" y="2866"/>
                  </a:lnTo>
                  <a:lnTo>
                    <a:pt x="5214" y="2570"/>
                  </a:lnTo>
                  <a:lnTo>
                    <a:pt x="5177" y="2274"/>
                  </a:lnTo>
                  <a:lnTo>
                    <a:pt x="5121" y="1979"/>
                  </a:lnTo>
                  <a:lnTo>
                    <a:pt x="5010" y="1646"/>
                  </a:lnTo>
                  <a:lnTo>
                    <a:pt x="4881" y="1332"/>
                  </a:lnTo>
                  <a:lnTo>
                    <a:pt x="4714" y="1054"/>
                  </a:lnTo>
                  <a:lnTo>
                    <a:pt x="4511" y="777"/>
                  </a:lnTo>
                  <a:lnTo>
                    <a:pt x="4289" y="537"/>
                  </a:lnTo>
                  <a:lnTo>
                    <a:pt x="4031" y="333"/>
                  </a:lnTo>
                  <a:lnTo>
                    <a:pt x="3772" y="149"/>
                  </a:lnTo>
                  <a:lnTo>
                    <a:pt x="349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4938275" y="459925"/>
              <a:ext cx="49950" cy="63350"/>
            </a:xfrm>
            <a:custGeom>
              <a:avLst/>
              <a:gdLst/>
              <a:ahLst/>
              <a:cxnLst/>
              <a:rect l="l" t="t" r="r" b="b"/>
              <a:pathLst>
                <a:path w="1998" h="2534" extrusionOk="0">
                  <a:moveTo>
                    <a:pt x="1886" y="1"/>
                  </a:moveTo>
                  <a:lnTo>
                    <a:pt x="1757" y="19"/>
                  </a:lnTo>
                  <a:lnTo>
                    <a:pt x="1609" y="56"/>
                  </a:lnTo>
                  <a:lnTo>
                    <a:pt x="1443" y="130"/>
                  </a:lnTo>
                  <a:lnTo>
                    <a:pt x="1258" y="223"/>
                  </a:lnTo>
                  <a:lnTo>
                    <a:pt x="1055" y="334"/>
                  </a:lnTo>
                  <a:lnTo>
                    <a:pt x="851" y="482"/>
                  </a:lnTo>
                  <a:lnTo>
                    <a:pt x="666" y="666"/>
                  </a:lnTo>
                  <a:lnTo>
                    <a:pt x="481" y="870"/>
                  </a:lnTo>
                  <a:lnTo>
                    <a:pt x="389" y="999"/>
                  </a:lnTo>
                  <a:lnTo>
                    <a:pt x="297" y="1147"/>
                  </a:lnTo>
                  <a:lnTo>
                    <a:pt x="167" y="1406"/>
                  </a:lnTo>
                  <a:lnTo>
                    <a:pt x="75" y="1683"/>
                  </a:lnTo>
                  <a:lnTo>
                    <a:pt x="19" y="1923"/>
                  </a:lnTo>
                  <a:lnTo>
                    <a:pt x="1" y="2145"/>
                  </a:lnTo>
                  <a:lnTo>
                    <a:pt x="1" y="2330"/>
                  </a:lnTo>
                  <a:lnTo>
                    <a:pt x="19" y="2460"/>
                  </a:lnTo>
                  <a:lnTo>
                    <a:pt x="38" y="2496"/>
                  </a:lnTo>
                  <a:lnTo>
                    <a:pt x="56" y="2533"/>
                  </a:lnTo>
                  <a:lnTo>
                    <a:pt x="112" y="2533"/>
                  </a:lnTo>
                  <a:lnTo>
                    <a:pt x="149" y="2515"/>
                  </a:lnTo>
                  <a:lnTo>
                    <a:pt x="204" y="2423"/>
                  </a:lnTo>
                  <a:lnTo>
                    <a:pt x="389" y="2127"/>
                  </a:lnTo>
                  <a:lnTo>
                    <a:pt x="629" y="1702"/>
                  </a:lnTo>
                  <a:lnTo>
                    <a:pt x="777" y="1461"/>
                  </a:lnTo>
                  <a:lnTo>
                    <a:pt x="944" y="1221"/>
                  </a:lnTo>
                  <a:lnTo>
                    <a:pt x="1147" y="981"/>
                  </a:lnTo>
                  <a:lnTo>
                    <a:pt x="1350" y="759"/>
                  </a:lnTo>
                  <a:lnTo>
                    <a:pt x="1701" y="408"/>
                  </a:lnTo>
                  <a:lnTo>
                    <a:pt x="1849" y="260"/>
                  </a:lnTo>
                  <a:lnTo>
                    <a:pt x="1942" y="167"/>
                  </a:lnTo>
                  <a:lnTo>
                    <a:pt x="1997" y="75"/>
                  </a:lnTo>
                  <a:lnTo>
                    <a:pt x="1997" y="56"/>
                  </a:lnTo>
                  <a:lnTo>
                    <a:pt x="1979" y="19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27"/>
          <p:cNvGrpSpPr/>
          <p:nvPr/>
        </p:nvGrpSpPr>
        <p:grpSpPr>
          <a:xfrm>
            <a:off x="4351946" y="3942691"/>
            <a:ext cx="4685865" cy="1195192"/>
            <a:chOff x="4351946" y="3942691"/>
            <a:chExt cx="4685865" cy="1195192"/>
          </a:xfrm>
        </p:grpSpPr>
        <p:sp>
          <p:nvSpPr>
            <p:cNvPr id="2647" name="Google Shape;2647;p27"/>
            <p:cNvSpPr/>
            <p:nvPr/>
          </p:nvSpPr>
          <p:spPr>
            <a:xfrm>
              <a:off x="7215663" y="4062291"/>
              <a:ext cx="1559007" cy="1075592"/>
            </a:xfrm>
            <a:custGeom>
              <a:avLst/>
              <a:gdLst/>
              <a:ahLst/>
              <a:cxnLst/>
              <a:rect l="l" t="t" r="r" b="b"/>
              <a:pathLst>
                <a:path w="28912" h="19947" extrusionOk="0">
                  <a:moveTo>
                    <a:pt x="0" y="1"/>
                  </a:moveTo>
                  <a:lnTo>
                    <a:pt x="0" y="19946"/>
                  </a:lnTo>
                  <a:lnTo>
                    <a:pt x="28911" y="19946"/>
                  </a:lnTo>
                  <a:lnTo>
                    <a:pt x="289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7274438" y="4117130"/>
              <a:ext cx="1442427" cy="293123"/>
            </a:xfrm>
            <a:custGeom>
              <a:avLst/>
              <a:gdLst/>
              <a:ahLst/>
              <a:cxnLst/>
              <a:rect l="l" t="t" r="r" b="b"/>
              <a:pathLst>
                <a:path w="26750" h="5436" extrusionOk="0">
                  <a:moveTo>
                    <a:pt x="1" y="0"/>
                  </a:moveTo>
                  <a:lnTo>
                    <a:pt x="1" y="5435"/>
                  </a:lnTo>
                  <a:lnTo>
                    <a:pt x="26749" y="5435"/>
                  </a:lnTo>
                  <a:lnTo>
                    <a:pt x="26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7274438" y="4117130"/>
              <a:ext cx="1442427" cy="293123"/>
            </a:xfrm>
            <a:custGeom>
              <a:avLst/>
              <a:gdLst/>
              <a:ahLst/>
              <a:cxnLst/>
              <a:rect l="l" t="t" r="r" b="b"/>
              <a:pathLst>
                <a:path w="26750" h="5436" fill="none" extrusionOk="0">
                  <a:moveTo>
                    <a:pt x="26749" y="0"/>
                  </a:moveTo>
                  <a:lnTo>
                    <a:pt x="1" y="0"/>
                  </a:lnTo>
                  <a:lnTo>
                    <a:pt x="1" y="5435"/>
                  </a:lnTo>
                  <a:lnTo>
                    <a:pt x="26749" y="5435"/>
                  </a:lnTo>
                  <a:lnTo>
                    <a:pt x="267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7790800" y="4237755"/>
              <a:ext cx="409703" cy="79805"/>
            </a:xfrm>
            <a:custGeom>
              <a:avLst/>
              <a:gdLst/>
              <a:ahLst/>
              <a:cxnLst/>
              <a:rect l="l" t="t" r="r" b="b"/>
              <a:pathLst>
                <a:path w="7598" h="1480" extrusionOk="0">
                  <a:moveTo>
                    <a:pt x="499" y="0"/>
                  </a:moveTo>
                  <a:lnTo>
                    <a:pt x="388" y="19"/>
                  </a:lnTo>
                  <a:lnTo>
                    <a:pt x="278" y="56"/>
                  </a:lnTo>
                  <a:lnTo>
                    <a:pt x="185" y="111"/>
                  </a:lnTo>
                  <a:lnTo>
                    <a:pt x="111" y="185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0" y="499"/>
                  </a:lnTo>
                  <a:lnTo>
                    <a:pt x="19" y="629"/>
                  </a:lnTo>
                  <a:lnTo>
                    <a:pt x="37" y="758"/>
                  </a:lnTo>
                  <a:lnTo>
                    <a:pt x="93" y="869"/>
                  </a:lnTo>
                  <a:lnTo>
                    <a:pt x="167" y="961"/>
                  </a:lnTo>
                  <a:lnTo>
                    <a:pt x="259" y="1054"/>
                  </a:lnTo>
                  <a:lnTo>
                    <a:pt x="351" y="1109"/>
                  </a:lnTo>
                  <a:lnTo>
                    <a:pt x="462" y="1165"/>
                  </a:lnTo>
                  <a:lnTo>
                    <a:pt x="592" y="1202"/>
                  </a:lnTo>
                  <a:lnTo>
                    <a:pt x="1387" y="1331"/>
                  </a:lnTo>
                  <a:lnTo>
                    <a:pt x="2200" y="1405"/>
                  </a:lnTo>
                  <a:lnTo>
                    <a:pt x="2995" y="1461"/>
                  </a:lnTo>
                  <a:lnTo>
                    <a:pt x="3808" y="1479"/>
                  </a:lnTo>
                  <a:lnTo>
                    <a:pt x="4603" y="1461"/>
                  </a:lnTo>
                  <a:lnTo>
                    <a:pt x="5416" y="1424"/>
                  </a:lnTo>
                  <a:lnTo>
                    <a:pt x="6211" y="1331"/>
                  </a:lnTo>
                  <a:lnTo>
                    <a:pt x="7006" y="1202"/>
                  </a:lnTo>
                  <a:lnTo>
                    <a:pt x="7136" y="1165"/>
                  </a:lnTo>
                  <a:lnTo>
                    <a:pt x="7246" y="1109"/>
                  </a:lnTo>
                  <a:lnTo>
                    <a:pt x="7339" y="1054"/>
                  </a:lnTo>
                  <a:lnTo>
                    <a:pt x="7431" y="961"/>
                  </a:lnTo>
                  <a:lnTo>
                    <a:pt x="7505" y="869"/>
                  </a:lnTo>
                  <a:lnTo>
                    <a:pt x="7542" y="758"/>
                  </a:lnTo>
                  <a:lnTo>
                    <a:pt x="7579" y="629"/>
                  </a:lnTo>
                  <a:lnTo>
                    <a:pt x="7598" y="499"/>
                  </a:lnTo>
                  <a:lnTo>
                    <a:pt x="7579" y="388"/>
                  </a:lnTo>
                  <a:lnTo>
                    <a:pt x="7542" y="277"/>
                  </a:lnTo>
                  <a:lnTo>
                    <a:pt x="7487" y="185"/>
                  </a:lnTo>
                  <a:lnTo>
                    <a:pt x="7413" y="111"/>
                  </a:lnTo>
                  <a:lnTo>
                    <a:pt x="7320" y="56"/>
                  </a:lnTo>
                  <a:lnTo>
                    <a:pt x="7210" y="19"/>
                  </a:lnTo>
                  <a:lnTo>
                    <a:pt x="7099" y="0"/>
                  </a:lnTo>
                  <a:lnTo>
                    <a:pt x="6988" y="19"/>
                  </a:lnTo>
                  <a:lnTo>
                    <a:pt x="6193" y="167"/>
                  </a:lnTo>
                  <a:lnTo>
                    <a:pt x="5398" y="277"/>
                  </a:lnTo>
                  <a:lnTo>
                    <a:pt x="4603" y="333"/>
                  </a:lnTo>
                  <a:lnTo>
                    <a:pt x="3790" y="351"/>
                  </a:lnTo>
                  <a:lnTo>
                    <a:pt x="2995" y="333"/>
                  </a:lnTo>
                  <a:lnTo>
                    <a:pt x="2200" y="277"/>
                  </a:lnTo>
                  <a:lnTo>
                    <a:pt x="1405" y="167"/>
                  </a:lnTo>
                  <a:lnTo>
                    <a:pt x="610" y="19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7790800" y="4237755"/>
              <a:ext cx="409703" cy="79805"/>
            </a:xfrm>
            <a:custGeom>
              <a:avLst/>
              <a:gdLst/>
              <a:ahLst/>
              <a:cxnLst/>
              <a:rect l="l" t="t" r="r" b="b"/>
              <a:pathLst>
                <a:path w="7598" h="1480" fill="none" extrusionOk="0">
                  <a:moveTo>
                    <a:pt x="7006" y="1202"/>
                  </a:moveTo>
                  <a:lnTo>
                    <a:pt x="7006" y="1202"/>
                  </a:lnTo>
                  <a:lnTo>
                    <a:pt x="6211" y="1331"/>
                  </a:lnTo>
                  <a:lnTo>
                    <a:pt x="5416" y="1424"/>
                  </a:lnTo>
                  <a:lnTo>
                    <a:pt x="4603" y="1461"/>
                  </a:lnTo>
                  <a:lnTo>
                    <a:pt x="3808" y="1479"/>
                  </a:lnTo>
                  <a:lnTo>
                    <a:pt x="2995" y="1461"/>
                  </a:lnTo>
                  <a:lnTo>
                    <a:pt x="2200" y="1405"/>
                  </a:lnTo>
                  <a:lnTo>
                    <a:pt x="1387" y="1331"/>
                  </a:lnTo>
                  <a:lnTo>
                    <a:pt x="592" y="1202"/>
                  </a:lnTo>
                  <a:lnTo>
                    <a:pt x="592" y="1202"/>
                  </a:lnTo>
                  <a:lnTo>
                    <a:pt x="462" y="1165"/>
                  </a:lnTo>
                  <a:lnTo>
                    <a:pt x="351" y="1109"/>
                  </a:lnTo>
                  <a:lnTo>
                    <a:pt x="259" y="1054"/>
                  </a:lnTo>
                  <a:lnTo>
                    <a:pt x="167" y="961"/>
                  </a:lnTo>
                  <a:lnTo>
                    <a:pt x="93" y="869"/>
                  </a:lnTo>
                  <a:lnTo>
                    <a:pt x="37" y="758"/>
                  </a:lnTo>
                  <a:lnTo>
                    <a:pt x="19" y="629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19" y="388"/>
                  </a:lnTo>
                  <a:lnTo>
                    <a:pt x="56" y="277"/>
                  </a:lnTo>
                  <a:lnTo>
                    <a:pt x="111" y="185"/>
                  </a:lnTo>
                  <a:lnTo>
                    <a:pt x="185" y="111"/>
                  </a:lnTo>
                  <a:lnTo>
                    <a:pt x="278" y="56"/>
                  </a:lnTo>
                  <a:lnTo>
                    <a:pt x="388" y="19"/>
                  </a:lnTo>
                  <a:lnTo>
                    <a:pt x="499" y="0"/>
                  </a:lnTo>
                  <a:lnTo>
                    <a:pt x="610" y="19"/>
                  </a:lnTo>
                  <a:lnTo>
                    <a:pt x="610" y="19"/>
                  </a:lnTo>
                  <a:lnTo>
                    <a:pt x="1405" y="167"/>
                  </a:lnTo>
                  <a:lnTo>
                    <a:pt x="2200" y="277"/>
                  </a:lnTo>
                  <a:lnTo>
                    <a:pt x="2995" y="333"/>
                  </a:lnTo>
                  <a:lnTo>
                    <a:pt x="3790" y="351"/>
                  </a:lnTo>
                  <a:lnTo>
                    <a:pt x="4603" y="333"/>
                  </a:lnTo>
                  <a:lnTo>
                    <a:pt x="5398" y="277"/>
                  </a:lnTo>
                  <a:lnTo>
                    <a:pt x="6193" y="167"/>
                  </a:lnTo>
                  <a:lnTo>
                    <a:pt x="6988" y="19"/>
                  </a:lnTo>
                  <a:lnTo>
                    <a:pt x="6988" y="19"/>
                  </a:lnTo>
                  <a:lnTo>
                    <a:pt x="7099" y="0"/>
                  </a:lnTo>
                  <a:lnTo>
                    <a:pt x="7210" y="19"/>
                  </a:lnTo>
                  <a:lnTo>
                    <a:pt x="7320" y="56"/>
                  </a:lnTo>
                  <a:lnTo>
                    <a:pt x="7413" y="111"/>
                  </a:lnTo>
                  <a:lnTo>
                    <a:pt x="7487" y="185"/>
                  </a:lnTo>
                  <a:lnTo>
                    <a:pt x="7542" y="277"/>
                  </a:lnTo>
                  <a:lnTo>
                    <a:pt x="7579" y="388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79" y="629"/>
                  </a:lnTo>
                  <a:lnTo>
                    <a:pt x="7542" y="758"/>
                  </a:lnTo>
                  <a:lnTo>
                    <a:pt x="7505" y="869"/>
                  </a:lnTo>
                  <a:lnTo>
                    <a:pt x="7431" y="961"/>
                  </a:lnTo>
                  <a:lnTo>
                    <a:pt x="7339" y="1054"/>
                  </a:lnTo>
                  <a:lnTo>
                    <a:pt x="7246" y="1109"/>
                  </a:lnTo>
                  <a:lnTo>
                    <a:pt x="7136" y="1165"/>
                  </a:lnTo>
                  <a:lnTo>
                    <a:pt x="7006" y="1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8200449" y="426466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8200449" y="426466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7933317" y="4248701"/>
              <a:ext cx="267186" cy="68859"/>
            </a:xfrm>
            <a:custGeom>
              <a:avLst/>
              <a:gdLst/>
              <a:ahLst/>
              <a:cxnLst/>
              <a:rect l="l" t="t" r="r" b="b"/>
              <a:pathLst>
                <a:path w="4955" h="1277" extrusionOk="0">
                  <a:moveTo>
                    <a:pt x="4862" y="1"/>
                  </a:moveTo>
                  <a:lnTo>
                    <a:pt x="4788" y="111"/>
                  </a:lnTo>
                  <a:lnTo>
                    <a:pt x="4696" y="204"/>
                  </a:lnTo>
                  <a:lnTo>
                    <a:pt x="4567" y="296"/>
                  </a:lnTo>
                  <a:lnTo>
                    <a:pt x="4419" y="407"/>
                  </a:lnTo>
                  <a:lnTo>
                    <a:pt x="4234" y="500"/>
                  </a:lnTo>
                  <a:lnTo>
                    <a:pt x="4012" y="592"/>
                  </a:lnTo>
                  <a:lnTo>
                    <a:pt x="3772" y="685"/>
                  </a:lnTo>
                  <a:lnTo>
                    <a:pt x="3476" y="758"/>
                  </a:lnTo>
                  <a:lnTo>
                    <a:pt x="3162" y="832"/>
                  </a:lnTo>
                  <a:lnTo>
                    <a:pt x="2810" y="925"/>
                  </a:lnTo>
                  <a:lnTo>
                    <a:pt x="2441" y="980"/>
                  </a:lnTo>
                  <a:lnTo>
                    <a:pt x="2016" y="1054"/>
                  </a:lnTo>
                  <a:lnTo>
                    <a:pt x="1572" y="1110"/>
                  </a:lnTo>
                  <a:lnTo>
                    <a:pt x="1073" y="1165"/>
                  </a:lnTo>
                  <a:lnTo>
                    <a:pt x="1" y="1239"/>
                  </a:lnTo>
                  <a:lnTo>
                    <a:pt x="592" y="1276"/>
                  </a:lnTo>
                  <a:lnTo>
                    <a:pt x="1202" y="1276"/>
                  </a:lnTo>
                  <a:lnTo>
                    <a:pt x="1997" y="1258"/>
                  </a:lnTo>
                  <a:lnTo>
                    <a:pt x="2773" y="1202"/>
                  </a:lnTo>
                  <a:lnTo>
                    <a:pt x="3568" y="1128"/>
                  </a:lnTo>
                  <a:lnTo>
                    <a:pt x="4363" y="999"/>
                  </a:lnTo>
                  <a:lnTo>
                    <a:pt x="4493" y="962"/>
                  </a:lnTo>
                  <a:lnTo>
                    <a:pt x="4603" y="906"/>
                  </a:lnTo>
                  <a:lnTo>
                    <a:pt x="4696" y="851"/>
                  </a:lnTo>
                  <a:lnTo>
                    <a:pt x="4788" y="758"/>
                  </a:lnTo>
                  <a:lnTo>
                    <a:pt x="4862" y="666"/>
                  </a:lnTo>
                  <a:lnTo>
                    <a:pt x="4899" y="555"/>
                  </a:lnTo>
                  <a:lnTo>
                    <a:pt x="4936" y="426"/>
                  </a:lnTo>
                  <a:lnTo>
                    <a:pt x="4955" y="296"/>
                  </a:lnTo>
                  <a:lnTo>
                    <a:pt x="4936" y="222"/>
                  </a:lnTo>
                  <a:lnTo>
                    <a:pt x="4918" y="148"/>
                  </a:lnTo>
                  <a:lnTo>
                    <a:pt x="4899" y="74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7516658" y="4289574"/>
              <a:ext cx="1200207" cy="120679"/>
            </a:xfrm>
            <a:custGeom>
              <a:avLst/>
              <a:gdLst/>
              <a:ahLst/>
              <a:cxnLst/>
              <a:rect l="l" t="t" r="r" b="b"/>
              <a:pathLst>
                <a:path w="22258" h="2238" extrusionOk="0">
                  <a:moveTo>
                    <a:pt x="22257" y="0"/>
                  </a:moveTo>
                  <a:lnTo>
                    <a:pt x="21314" y="204"/>
                  </a:lnTo>
                  <a:lnTo>
                    <a:pt x="20279" y="389"/>
                  </a:lnTo>
                  <a:lnTo>
                    <a:pt x="19207" y="573"/>
                  </a:lnTo>
                  <a:lnTo>
                    <a:pt x="18061" y="740"/>
                  </a:lnTo>
                  <a:lnTo>
                    <a:pt x="16841" y="906"/>
                  </a:lnTo>
                  <a:lnTo>
                    <a:pt x="15584" y="1054"/>
                  </a:lnTo>
                  <a:lnTo>
                    <a:pt x="14253" y="1202"/>
                  </a:lnTo>
                  <a:lnTo>
                    <a:pt x="12867" y="1350"/>
                  </a:lnTo>
                  <a:lnTo>
                    <a:pt x="11425" y="1479"/>
                  </a:lnTo>
                  <a:lnTo>
                    <a:pt x="9927" y="1609"/>
                  </a:lnTo>
                  <a:lnTo>
                    <a:pt x="6803" y="1849"/>
                  </a:lnTo>
                  <a:lnTo>
                    <a:pt x="3495" y="2052"/>
                  </a:lnTo>
                  <a:lnTo>
                    <a:pt x="1" y="2237"/>
                  </a:lnTo>
                  <a:lnTo>
                    <a:pt x="22257" y="2237"/>
                  </a:lnTo>
                  <a:lnTo>
                    <a:pt x="2225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7516658" y="4289574"/>
              <a:ext cx="1200207" cy="120679"/>
            </a:xfrm>
            <a:custGeom>
              <a:avLst/>
              <a:gdLst/>
              <a:ahLst/>
              <a:cxnLst/>
              <a:rect l="l" t="t" r="r" b="b"/>
              <a:pathLst>
                <a:path w="22258" h="2238" fill="none" extrusionOk="0">
                  <a:moveTo>
                    <a:pt x="22257" y="0"/>
                  </a:moveTo>
                  <a:lnTo>
                    <a:pt x="22257" y="0"/>
                  </a:lnTo>
                  <a:lnTo>
                    <a:pt x="21314" y="204"/>
                  </a:lnTo>
                  <a:lnTo>
                    <a:pt x="20279" y="389"/>
                  </a:lnTo>
                  <a:lnTo>
                    <a:pt x="19207" y="573"/>
                  </a:lnTo>
                  <a:lnTo>
                    <a:pt x="18061" y="740"/>
                  </a:lnTo>
                  <a:lnTo>
                    <a:pt x="16841" y="906"/>
                  </a:lnTo>
                  <a:lnTo>
                    <a:pt x="15584" y="1054"/>
                  </a:lnTo>
                  <a:lnTo>
                    <a:pt x="14253" y="1202"/>
                  </a:lnTo>
                  <a:lnTo>
                    <a:pt x="12867" y="1350"/>
                  </a:lnTo>
                  <a:lnTo>
                    <a:pt x="11425" y="1479"/>
                  </a:lnTo>
                  <a:lnTo>
                    <a:pt x="9927" y="1609"/>
                  </a:lnTo>
                  <a:lnTo>
                    <a:pt x="6803" y="1849"/>
                  </a:lnTo>
                  <a:lnTo>
                    <a:pt x="3495" y="2052"/>
                  </a:lnTo>
                  <a:lnTo>
                    <a:pt x="1" y="2237"/>
                  </a:lnTo>
                  <a:lnTo>
                    <a:pt x="22257" y="2237"/>
                  </a:lnTo>
                  <a:lnTo>
                    <a:pt x="222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7274438" y="4471994"/>
              <a:ext cx="1442427" cy="591152"/>
            </a:xfrm>
            <a:custGeom>
              <a:avLst/>
              <a:gdLst/>
              <a:ahLst/>
              <a:cxnLst/>
              <a:rect l="l" t="t" r="r" b="b"/>
              <a:pathLst>
                <a:path w="26750" h="10963" extrusionOk="0">
                  <a:moveTo>
                    <a:pt x="1" y="0"/>
                  </a:moveTo>
                  <a:lnTo>
                    <a:pt x="1" y="10962"/>
                  </a:lnTo>
                  <a:lnTo>
                    <a:pt x="26749" y="10962"/>
                  </a:lnTo>
                  <a:lnTo>
                    <a:pt x="26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7274438" y="4471994"/>
              <a:ext cx="1442427" cy="591152"/>
            </a:xfrm>
            <a:custGeom>
              <a:avLst/>
              <a:gdLst/>
              <a:ahLst/>
              <a:cxnLst/>
              <a:rect l="l" t="t" r="r" b="b"/>
              <a:pathLst>
                <a:path w="26750" h="10963" fill="none" extrusionOk="0">
                  <a:moveTo>
                    <a:pt x="26749" y="0"/>
                  </a:moveTo>
                  <a:lnTo>
                    <a:pt x="1" y="0"/>
                  </a:lnTo>
                  <a:lnTo>
                    <a:pt x="1" y="10962"/>
                  </a:lnTo>
                  <a:lnTo>
                    <a:pt x="26749" y="10962"/>
                  </a:lnTo>
                  <a:lnTo>
                    <a:pt x="267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7790800" y="4890649"/>
              <a:ext cx="458557" cy="88756"/>
            </a:xfrm>
            <a:custGeom>
              <a:avLst/>
              <a:gdLst/>
              <a:ahLst/>
              <a:cxnLst/>
              <a:rect l="l" t="t" r="r" b="b"/>
              <a:pathLst>
                <a:path w="8504" h="1646" extrusionOk="0">
                  <a:moveTo>
                    <a:pt x="610" y="0"/>
                  </a:moveTo>
                  <a:lnTo>
                    <a:pt x="684" y="19"/>
                  </a:lnTo>
                  <a:lnTo>
                    <a:pt x="1054" y="93"/>
                  </a:lnTo>
                  <a:lnTo>
                    <a:pt x="610" y="0"/>
                  </a:lnTo>
                  <a:close/>
                  <a:moveTo>
                    <a:pt x="7838" y="148"/>
                  </a:moveTo>
                  <a:lnTo>
                    <a:pt x="7505" y="203"/>
                  </a:lnTo>
                  <a:lnTo>
                    <a:pt x="7542" y="277"/>
                  </a:lnTo>
                  <a:lnTo>
                    <a:pt x="7561" y="333"/>
                  </a:lnTo>
                  <a:lnTo>
                    <a:pt x="7579" y="407"/>
                  </a:lnTo>
                  <a:lnTo>
                    <a:pt x="7598" y="499"/>
                  </a:lnTo>
                  <a:lnTo>
                    <a:pt x="7579" y="629"/>
                  </a:lnTo>
                  <a:lnTo>
                    <a:pt x="7542" y="740"/>
                  </a:lnTo>
                  <a:lnTo>
                    <a:pt x="7505" y="850"/>
                  </a:lnTo>
                  <a:lnTo>
                    <a:pt x="7431" y="961"/>
                  </a:lnTo>
                  <a:lnTo>
                    <a:pt x="7339" y="1035"/>
                  </a:lnTo>
                  <a:lnTo>
                    <a:pt x="7246" y="1109"/>
                  </a:lnTo>
                  <a:lnTo>
                    <a:pt x="7136" y="1165"/>
                  </a:lnTo>
                  <a:lnTo>
                    <a:pt x="7006" y="1202"/>
                  </a:lnTo>
                  <a:lnTo>
                    <a:pt x="6211" y="1313"/>
                  </a:lnTo>
                  <a:lnTo>
                    <a:pt x="5416" y="1405"/>
                  </a:lnTo>
                  <a:lnTo>
                    <a:pt x="4622" y="1460"/>
                  </a:lnTo>
                  <a:lnTo>
                    <a:pt x="3827" y="1479"/>
                  </a:lnTo>
                  <a:lnTo>
                    <a:pt x="3013" y="1460"/>
                  </a:lnTo>
                  <a:lnTo>
                    <a:pt x="2200" y="1405"/>
                  </a:lnTo>
                  <a:lnTo>
                    <a:pt x="1405" y="1313"/>
                  </a:lnTo>
                  <a:lnTo>
                    <a:pt x="592" y="1202"/>
                  </a:lnTo>
                  <a:lnTo>
                    <a:pt x="462" y="1165"/>
                  </a:lnTo>
                  <a:lnTo>
                    <a:pt x="351" y="1109"/>
                  </a:lnTo>
                  <a:lnTo>
                    <a:pt x="259" y="1035"/>
                  </a:lnTo>
                  <a:lnTo>
                    <a:pt x="167" y="961"/>
                  </a:lnTo>
                  <a:lnTo>
                    <a:pt x="93" y="869"/>
                  </a:lnTo>
                  <a:lnTo>
                    <a:pt x="56" y="758"/>
                  </a:lnTo>
                  <a:lnTo>
                    <a:pt x="19" y="629"/>
                  </a:lnTo>
                  <a:lnTo>
                    <a:pt x="0" y="518"/>
                  </a:lnTo>
                  <a:lnTo>
                    <a:pt x="0" y="536"/>
                  </a:lnTo>
                  <a:lnTo>
                    <a:pt x="19" y="666"/>
                  </a:lnTo>
                  <a:lnTo>
                    <a:pt x="37" y="795"/>
                  </a:lnTo>
                  <a:lnTo>
                    <a:pt x="93" y="906"/>
                  </a:lnTo>
                  <a:lnTo>
                    <a:pt x="185" y="1017"/>
                  </a:lnTo>
                  <a:lnTo>
                    <a:pt x="278" y="1109"/>
                  </a:lnTo>
                  <a:lnTo>
                    <a:pt x="388" y="1183"/>
                  </a:lnTo>
                  <a:lnTo>
                    <a:pt x="518" y="1239"/>
                  </a:lnTo>
                  <a:lnTo>
                    <a:pt x="647" y="1276"/>
                  </a:lnTo>
                  <a:lnTo>
                    <a:pt x="1146" y="1368"/>
                  </a:lnTo>
                  <a:lnTo>
                    <a:pt x="1645" y="1442"/>
                  </a:lnTo>
                  <a:lnTo>
                    <a:pt x="2145" y="1516"/>
                  </a:lnTo>
                  <a:lnTo>
                    <a:pt x="2644" y="1553"/>
                  </a:lnTo>
                  <a:lnTo>
                    <a:pt x="3143" y="1608"/>
                  </a:lnTo>
                  <a:lnTo>
                    <a:pt x="3642" y="1627"/>
                  </a:lnTo>
                  <a:lnTo>
                    <a:pt x="4141" y="1645"/>
                  </a:lnTo>
                  <a:lnTo>
                    <a:pt x="5435" y="1645"/>
                  </a:lnTo>
                  <a:lnTo>
                    <a:pt x="6248" y="1590"/>
                  </a:lnTo>
                  <a:lnTo>
                    <a:pt x="7043" y="1516"/>
                  </a:lnTo>
                  <a:lnTo>
                    <a:pt x="7838" y="1405"/>
                  </a:lnTo>
                  <a:lnTo>
                    <a:pt x="7967" y="1387"/>
                  </a:lnTo>
                  <a:lnTo>
                    <a:pt x="8097" y="1331"/>
                  </a:lnTo>
                  <a:lnTo>
                    <a:pt x="8208" y="1257"/>
                  </a:lnTo>
                  <a:lnTo>
                    <a:pt x="8300" y="1165"/>
                  </a:lnTo>
                  <a:lnTo>
                    <a:pt x="8393" y="1072"/>
                  </a:lnTo>
                  <a:lnTo>
                    <a:pt x="8448" y="943"/>
                  </a:lnTo>
                  <a:lnTo>
                    <a:pt x="8485" y="813"/>
                  </a:lnTo>
                  <a:lnTo>
                    <a:pt x="8503" y="684"/>
                  </a:lnTo>
                  <a:lnTo>
                    <a:pt x="8485" y="573"/>
                  </a:lnTo>
                  <a:lnTo>
                    <a:pt x="8467" y="462"/>
                  </a:lnTo>
                  <a:lnTo>
                    <a:pt x="8411" y="370"/>
                  </a:lnTo>
                  <a:lnTo>
                    <a:pt x="8337" y="296"/>
                  </a:lnTo>
                  <a:lnTo>
                    <a:pt x="8263" y="240"/>
                  </a:lnTo>
                  <a:lnTo>
                    <a:pt x="8152" y="185"/>
                  </a:lnTo>
                  <a:lnTo>
                    <a:pt x="8060" y="148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7823693" y="4890649"/>
              <a:ext cx="23942" cy="5015"/>
            </a:xfrm>
            <a:custGeom>
              <a:avLst/>
              <a:gdLst/>
              <a:ahLst/>
              <a:cxnLst/>
              <a:rect l="l" t="t" r="r" b="b"/>
              <a:pathLst>
                <a:path w="444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4" y="93"/>
                  </a:lnTo>
                  <a:lnTo>
                    <a:pt x="444" y="93"/>
                  </a:lnTo>
                  <a:lnTo>
                    <a:pt x="74" y="19"/>
                  </a:lnTo>
                  <a:lnTo>
                    <a:pt x="74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7790800" y="4890649"/>
              <a:ext cx="409703" cy="79751"/>
            </a:xfrm>
            <a:custGeom>
              <a:avLst/>
              <a:gdLst/>
              <a:ahLst/>
              <a:cxnLst/>
              <a:rect l="l" t="t" r="r" b="b"/>
              <a:pathLst>
                <a:path w="7598" h="1479" extrusionOk="0">
                  <a:moveTo>
                    <a:pt x="499" y="0"/>
                  </a:moveTo>
                  <a:lnTo>
                    <a:pt x="388" y="19"/>
                  </a:lnTo>
                  <a:lnTo>
                    <a:pt x="278" y="56"/>
                  </a:lnTo>
                  <a:lnTo>
                    <a:pt x="185" y="111"/>
                  </a:lnTo>
                  <a:lnTo>
                    <a:pt x="111" y="185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0" y="499"/>
                  </a:lnTo>
                  <a:lnTo>
                    <a:pt x="19" y="629"/>
                  </a:lnTo>
                  <a:lnTo>
                    <a:pt x="37" y="740"/>
                  </a:lnTo>
                  <a:lnTo>
                    <a:pt x="93" y="850"/>
                  </a:lnTo>
                  <a:lnTo>
                    <a:pt x="167" y="961"/>
                  </a:lnTo>
                  <a:lnTo>
                    <a:pt x="259" y="1035"/>
                  </a:lnTo>
                  <a:lnTo>
                    <a:pt x="351" y="1109"/>
                  </a:lnTo>
                  <a:lnTo>
                    <a:pt x="462" y="1165"/>
                  </a:lnTo>
                  <a:lnTo>
                    <a:pt x="592" y="1202"/>
                  </a:lnTo>
                  <a:lnTo>
                    <a:pt x="1387" y="1313"/>
                  </a:lnTo>
                  <a:lnTo>
                    <a:pt x="2200" y="1405"/>
                  </a:lnTo>
                  <a:lnTo>
                    <a:pt x="2995" y="1460"/>
                  </a:lnTo>
                  <a:lnTo>
                    <a:pt x="3808" y="1479"/>
                  </a:lnTo>
                  <a:lnTo>
                    <a:pt x="4603" y="1460"/>
                  </a:lnTo>
                  <a:lnTo>
                    <a:pt x="5416" y="1405"/>
                  </a:lnTo>
                  <a:lnTo>
                    <a:pt x="6211" y="1313"/>
                  </a:lnTo>
                  <a:lnTo>
                    <a:pt x="7006" y="1202"/>
                  </a:lnTo>
                  <a:lnTo>
                    <a:pt x="7136" y="1165"/>
                  </a:lnTo>
                  <a:lnTo>
                    <a:pt x="7246" y="1109"/>
                  </a:lnTo>
                  <a:lnTo>
                    <a:pt x="7339" y="1035"/>
                  </a:lnTo>
                  <a:lnTo>
                    <a:pt x="7431" y="961"/>
                  </a:lnTo>
                  <a:lnTo>
                    <a:pt x="7505" y="850"/>
                  </a:lnTo>
                  <a:lnTo>
                    <a:pt x="7542" y="740"/>
                  </a:lnTo>
                  <a:lnTo>
                    <a:pt x="7579" y="629"/>
                  </a:lnTo>
                  <a:lnTo>
                    <a:pt x="7598" y="499"/>
                  </a:lnTo>
                  <a:lnTo>
                    <a:pt x="7579" y="388"/>
                  </a:lnTo>
                  <a:lnTo>
                    <a:pt x="7542" y="277"/>
                  </a:lnTo>
                  <a:lnTo>
                    <a:pt x="7487" y="185"/>
                  </a:lnTo>
                  <a:lnTo>
                    <a:pt x="7413" y="111"/>
                  </a:lnTo>
                  <a:lnTo>
                    <a:pt x="7320" y="56"/>
                  </a:lnTo>
                  <a:lnTo>
                    <a:pt x="7210" y="19"/>
                  </a:lnTo>
                  <a:lnTo>
                    <a:pt x="7099" y="0"/>
                  </a:lnTo>
                  <a:lnTo>
                    <a:pt x="6988" y="0"/>
                  </a:lnTo>
                  <a:lnTo>
                    <a:pt x="6193" y="148"/>
                  </a:lnTo>
                  <a:lnTo>
                    <a:pt x="5398" y="259"/>
                  </a:lnTo>
                  <a:lnTo>
                    <a:pt x="4603" y="333"/>
                  </a:lnTo>
                  <a:lnTo>
                    <a:pt x="3790" y="351"/>
                  </a:lnTo>
                  <a:lnTo>
                    <a:pt x="2995" y="333"/>
                  </a:lnTo>
                  <a:lnTo>
                    <a:pt x="2200" y="259"/>
                  </a:lnTo>
                  <a:lnTo>
                    <a:pt x="1405" y="148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7790800" y="4890649"/>
              <a:ext cx="409703" cy="79751"/>
            </a:xfrm>
            <a:custGeom>
              <a:avLst/>
              <a:gdLst/>
              <a:ahLst/>
              <a:cxnLst/>
              <a:rect l="l" t="t" r="r" b="b"/>
              <a:pathLst>
                <a:path w="7598" h="1479" fill="none" extrusionOk="0">
                  <a:moveTo>
                    <a:pt x="7006" y="1202"/>
                  </a:moveTo>
                  <a:lnTo>
                    <a:pt x="7006" y="1202"/>
                  </a:lnTo>
                  <a:lnTo>
                    <a:pt x="6211" y="1313"/>
                  </a:lnTo>
                  <a:lnTo>
                    <a:pt x="5416" y="1405"/>
                  </a:lnTo>
                  <a:lnTo>
                    <a:pt x="4603" y="1460"/>
                  </a:lnTo>
                  <a:lnTo>
                    <a:pt x="3808" y="1479"/>
                  </a:lnTo>
                  <a:lnTo>
                    <a:pt x="2995" y="1460"/>
                  </a:lnTo>
                  <a:lnTo>
                    <a:pt x="2200" y="1405"/>
                  </a:lnTo>
                  <a:lnTo>
                    <a:pt x="1387" y="1313"/>
                  </a:lnTo>
                  <a:lnTo>
                    <a:pt x="592" y="1202"/>
                  </a:lnTo>
                  <a:lnTo>
                    <a:pt x="592" y="1202"/>
                  </a:lnTo>
                  <a:lnTo>
                    <a:pt x="462" y="1165"/>
                  </a:lnTo>
                  <a:lnTo>
                    <a:pt x="351" y="1109"/>
                  </a:lnTo>
                  <a:lnTo>
                    <a:pt x="259" y="1035"/>
                  </a:lnTo>
                  <a:lnTo>
                    <a:pt x="167" y="961"/>
                  </a:lnTo>
                  <a:lnTo>
                    <a:pt x="93" y="850"/>
                  </a:lnTo>
                  <a:lnTo>
                    <a:pt x="37" y="740"/>
                  </a:lnTo>
                  <a:lnTo>
                    <a:pt x="19" y="629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19" y="388"/>
                  </a:lnTo>
                  <a:lnTo>
                    <a:pt x="56" y="277"/>
                  </a:lnTo>
                  <a:lnTo>
                    <a:pt x="111" y="185"/>
                  </a:lnTo>
                  <a:lnTo>
                    <a:pt x="185" y="111"/>
                  </a:lnTo>
                  <a:lnTo>
                    <a:pt x="278" y="56"/>
                  </a:lnTo>
                  <a:lnTo>
                    <a:pt x="388" y="19"/>
                  </a:lnTo>
                  <a:lnTo>
                    <a:pt x="499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1405" y="148"/>
                  </a:lnTo>
                  <a:lnTo>
                    <a:pt x="2200" y="259"/>
                  </a:lnTo>
                  <a:lnTo>
                    <a:pt x="2995" y="333"/>
                  </a:lnTo>
                  <a:lnTo>
                    <a:pt x="3790" y="351"/>
                  </a:lnTo>
                  <a:lnTo>
                    <a:pt x="4603" y="333"/>
                  </a:lnTo>
                  <a:lnTo>
                    <a:pt x="5398" y="259"/>
                  </a:lnTo>
                  <a:lnTo>
                    <a:pt x="6193" y="148"/>
                  </a:lnTo>
                  <a:lnTo>
                    <a:pt x="6988" y="0"/>
                  </a:lnTo>
                  <a:lnTo>
                    <a:pt x="6988" y="0"/>
                  </a:lnTo>
                  <a:lnTo>
                    <a:pt x="7099" y="0"/>
                  </a:lnTo>
                  <a:lnTo>
                    <a:pt x="7210" y="19"/>
                  </a:lnTo>
                  <a:lnTo>
                    <a:pt x="7320" y="56"/>
                  </a:lnTo>
                  <a:lnTo>
                    <a:pt x="7413" y="111"/>
                  </a:lnTo>
                  <a:lnTo>
                    <a:pt x="7487" y="185"/>
                  </a:lnTo>
                  <a:lnTo>
                    <a:pt x="7542" y="277"/>
                  </a:lnTo>
                  <a:lnTo>
                    <a:pt x="7579" y="388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79" y="629"/>
                  </a:lnTo>
                  <a:lnTo>
                    <a:pt x="7542" y="740"/>
                  </a:lnTo>
                  <a:lnTo>
                    <a:pt x="7505" y="850"/>
                  </a:lnTo>
                  <a:lnTo>
                    <a:pt x="7431" y="961"/>
                  </a:lnTo>
                  <a:lnTo>
                    <a:pt x="7339" y="1035"/>
                  </a:lnTo>
                  <a:lnTo>
                    <a:pt x="7246" y="1109"/>
                  </a:lnTo>
                  <a:lnTo>
                    <a:pt x="7136" y="1165"/>
                  </a:lnTo>
                  <a:lnTo>
                    <a:pt x="7006" y="1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8200449" y="491755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8200449" y="491755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7933317" y="4901595"/>
              <a:ext cx="267186" cy="68805"/>
            </a:xfrm>
            <a:custGeom>
              <a:avLst/>
              <a:gdLst/>
              <a:ahLst/>
              <a:cxnLst/>
              <a:rect l="l" t="t" r="r" b="b"/>
              <a:pathLst>
                <a:path w="4955" h="1276" extrusionOk="0">
                  <a:moveTo>
                    <a:pt x="4862" y="0"/>
                  </a:moveTo>
                  <a:lnTo>
                    <a:pt x="4788" y="93"/>
                  </a:lnTo>
                  <a:lnTo>
                    <a:pt x="4696" y="204"/>
                  </a:lnTo>
                  <a:lnTo>
                    <a:pt x="4567" y="296"/>
                  </a:lnTo>
                  <a:lnTo>
                    <a:pt x="4419" y="389"/>
                  </a:lnTo>
                  <a:lnTo>
                    <a:pt x="4234" y="481"/>
                  </a:lnTo>
                  <a:lnTo>
                    <a:pt x="4012" y="573"/>
                  </a:lnTo>
                  <a:lnTo>
                    <a:pt x="3772" y="666"/>
                  </a:lnTo>
                  <a:lnTo>
                    <a:pt x="3476" y="758"/>
                  </a:lnTo>
                  <a:lnTo>
                    <a:pt x="3162" y="832"/>
                  </a:lnTo>
                  <a:lnTo>
                    <a:pt x="2810" y="906"/>
                  </a:lnTo>
                  <a:lnTo>
                    <a:pt x="2441" y="980"/>
                  </a:lnTo>
                  <a:lnTo>
                    <a:pt x="2016" y="1036"/>
                  </a:lnTo>
                  <a:lnTo>
                    <a:pt x="1572" y="1110"/>
                  </a:lnTo>
                  <a:lnTo>
                    <a:pt x="1073" y="1147"/>
                  </a:lnTo>
                  <a:lnTo>
                    <a:pt x="1" y="1239"/>
                  </a:lnTo>
                  <a:lnTo>
                    <a:pt x="592" y="1257"/>
                  </a:lnTo>
                  <a:lnTo>
                    <a:pt x="1202" y="1276"/>
                  </a:lnTo>
                  <a:lnTo>
                    <a:pt x="1997" y="1257"/>
                  </a:lnTo>
                  <a:lnTo>
                    <a:pt x="2773" y="1202"/>
                  </a:lnTo>
                  <a:lnTo>
                    <a:pt x="3568" y="1110"/>
                  </a:lnTo>
                  <a:lnTo>
                    <a:pt x="4363" y="999"/>
                  </a:lnTo>
                  <a:lnTo>
                    <a:pt x="4493" y="962"/>
                  </a:lnTo>
                  <a:lnTo>
                    <a:pt x="4603" y="906"/>
                  </a:lnTo>
                  <a:lnTo>
                    <a:pt x="4696" y="832"/>
                  </a:lnTo>
                  <a:lnTo>
                    <a:pt x="4788" y="758"/>
                  </a:lnTo>
                  <a:lnTo>
                    <a:pt x="4862" y="647"/>
                  </a:lnTo>
                  <a:lnTo>
                    <a:pt x="4899" y="537"/>
                  </a:lnTo>
                  <a:lnTo>
                    <a:pt x="4936" y="426"/>
                  </a:lnTo>
                  <a:lnTo>
                    <a:pt x="4955" y="296"/>
                  </a:lnTo>
                  <a:lnTo>
                    <a:pt x="4936" y="204"/>
                  </a:lnTo>
                  <a:lnTo>
                    <a:pt x="4918" y="130"/>
                  </a:lnTo>
                  <a:lnTo>
                    <a:pt x="4899" y="56"/>
                  </a:lnTo>
                  <a:lnTo>
                    <a:pt x="486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7516658" y="4942468"/>
              <a:ext cx="1200207" cy="120679"/>
            </a:xfrm>
            <a:custGeom>
              <a:avLst/>
              <a:gdLst/>
              <a:ahLst/>
              <a:cxnLst/>
              <a:rect l="l" t="t" r="r" b="b"/>
              <a:pathLst>
                <a:path w="22258" h="2238" extrusionOk="0">
                  <a:moveTo>
                    <a:pt x="22257" y="0"/>
                  </a:moveTo>
                  <a:lnTo>
                    <a:pt x="21314" y="204"/>
                  </a:lnTo>
                  <a:lnTo>
                    <a:pt x="20279" y="389"/>
                  </a:lnTo>
                  <a:lnTo>
                    <a:pt x="19207" y="555"/>
                  </a:lnTo>
                  <a:lnTo>
                    <a:pt x="18061" y="721"/>
                  </a:lnTo>
                  <a:lnTo>
                    <a:pt x="16841" y="888"/>
                  </a:lnTo>
                  <a:lnTo>
                    <a:pt x="15584" y="1054"/>
                  </a:lnTo>
                  <a:lnTo>
                    <a:pt x="14253" y="1202"/>
                  </a:lnTo>
                  <a:lnTo>
                    <a:pt x="12867" y="1331"/>
                  </a:lnTo>
                  <a:lnTo>
                    <a:pt x="11425" y="1479"/>
                  </a:lnTo>
                  <a:lnTo>
                    <a:pt x="9927" y="1609"/>
                  </a:lnTo>
                  <a:lnTo>
                    <a:pt x="6803" y="1830"/>
                  </a:lnTo>
                  <a:lnTo>
                    <a:pt x="3495" y="2052"/>
                  </a:lnTo>
                  <a:lnTo>
                    <a:pt x="1" y="2237"/>
                  </a:lnTo>
                  <a:lnTo>
                    <a:pt x="22257" y="2237"/>
                  </a:lnTo>
                  <a:lnTo>
                    <a:pt x="2225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7516658" y="4942468"/>
              <a:ext cx="1200207" cy="120679"/>
            </a:xfrm>
            <a:custGeom>
              <a:avLst/>
              <a:gdLst/>
              <a:ahLst/>
              <a:cxnLst/>
              <a:rect l="l" t="t" r="r" b="b"/>
              <a:pathLst>
                <a:path w="22258" h="2238" fill="none" extrusionOk="0">
                  <a:moveTo>
                    <a:pt x="22257" y="0"/>
                  </a:moveTo>
                  <a:lnTo>
                    <a:pt x="22257" y="0"/>
                  </a:lnTo>
                  <a:lnTo>
                    <a:pt x="21314" y="204"/>
                  </a:lnTo>
                  <a:lnTo>
                    <a:pt x="20279" y="389"/>
                  </a:lnTo>
                  <a:lnTo>
                    <a:pt x="19207" y="555"/>
                  </a:lnTo>
                  <a:lnTo>
                    <a:pt x="18061" y="721"/>
                  </a:lnTo>
                  <a:lnTo>
                    <a:pt x="16841" y="888"/>
                  </a:lnTo>
                  <a:lnTo>
                    <a:pt x="15584" y="1054"/>
                  </a:lnTo>
                  <a:lnTo>
                    <a:pt x="14253" y="1202"/>
                  </a:lnTo>
                  <a:lnTo>
                    <a:pt x="12867" y="1331"/>
                  </a:lnTo>
                  <a:lnTo>
                    <a:pt x="11425" y="1479"/>
                  </a:lnTo>
                  <a:lnTo>
                    <a:pt x="9927" y="1609"/>
                  </a:lnTo>
                  <a:lnTo>
                    <a:pt x="6803" y="1830"/>
                  </a:lnTo>
                  <a:lnTo>
                    <a:pt x="3495" y="2052"/>
                  </a:lnTo>
                  <a:lnTo>
                    <a:pt x="1" y="2237"/>
                  </a:lnTo>
                  <a:lnTo>
                    <a:pt x="22257" y="2237"/>
                  </a:lnTo>
                  <a:lnTo>
                    <a:pt x="22257" y="0"/>
                  </a:lnTo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4614064" y="4062291"/>
              <a:ext cx="1559007" cy="1075592"/>
            </a:xfrm>
            <a:custGeom>
              <a:avLst/>
              <a:gdLst/>
              <a:ahLst/>
              <a:cxnLst/>
              <a:rect l="l" t="t" r="r" b="b"/>
              <a:pathLst>
                <a:path w="28912" h="19947" extrusionOk="0">
                  <a:moveTo>
                    <a:pt x="1" y="1"/>
                  </a:moveTo>
                  <a:lnTo>
                    <a:pt x="1" y="19946"/>
                  </a:lnTo>
                  <a:lnTo>
                    <a:pt x="28912" y="19946"/>
                  </a:lnTo>
                  <a:lnTo>
                    <a:pt x="28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4614064" y="4062291"/>
              <a:ext cx="1559007" cy="1075592"/>
            </a:xfrm>
            <a:custGeom>
              <a:avLst/>
              <a:gdLst/>
              <a:ahLst/>
              <a:cxnLst/>
              <a:rect l="l" t="t" r="r" b="b"/>
              <a:pathLst>
                <a:path w="28912" h="19947" fill="none" extrusionOk="0">
                  <a:moveTo>
                    <a:pt x="28912" y="19946"/>
                  </a:moveTo>
                  <a:lnTo>
                    <a:pt x="1" y="19946"/>
                  </a:lnTo>
                  <a:lnTo>
                    <a:pt x="1" y="1"/>
                  </a:lnTo>
                  <a:lnTo>
                    <a:pt x="28912" y="1"/>
                  </a:lnTo>
                  <a:lnTo>
                    <a:pt x="28912" y="199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4672893" y="4117130"/>
              <a:ext cx="1442373" cy="293123"/>
            </a:xfrm>
            <a:custGeom>
              <a:avLst/>
              <a:gdLst/>
              <a:ahLst/>
              <a:cxnLst/>
              <a:rect l="l" t="t" r="r" b="b"/>
              <a:pathLst>
                <a:path w="26749" h="5436" extrusionOk="0">
                  <a:moveTo>
                    <a:pt x="0" y="0"/>
                  </a:moveTo>
                  <a:lnTo>
                    <a:pt x="0" y="5435"/>
                  </a:lnTo>
                  <a:lnTo>
                    <a:pt x="26748" y="5435"/>
                  </a:lnTo>
                  <a:lnTo>
                    <a:pt x="267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4672893" y="4117130"/>
              <a:ext cx="1442373" cy="293123"/>
            </a:xfrm>
            <a:custGeom>
              <a:avLst/>
              <a:gdLst/>
              <a:ahLst/>
              <a:cxnLst/>
              <a:rect l="l" t="t" r="r" b="b"/>
              <a:pathLst>
                <a:path w="26749" h="5436" fill="none" extrusionOk="0">
                  <a:moveTo>
                    <a:pt x="26748" y="0"/>
                  </a:moveTo>
                  <a:lnTo>
                    <a:pt x="0" y="0"/>
                  </a:lnTo>
                  <a:lnTo>
                    <a:pt x="0" y="5435"/>
                  </a:lnTo>
                  <a:lnTo>
                    <a:pt x="26748" y="5435"/>
                  </a:lnTo>
                  <a:lnTo>
                    <a:pt x="267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5189201" y="4238726"/>
              <a:ext cx="458557" cy="88756"/>
            </a:xfrm>
            <a:custGeom>
              <a:avLst/>
              <a:gdLst/>
              <a:ahLst/>
              <a:cxnLst/>
              <a:rect l="l" t="t" r="r" b="b"/>
              <a:pathLst>
                <a:path w="8504" h="1646" extrusionOk="0">
                  <a:moveTo>
                    <a:pt x="611" y="1"/>
                  </a:moveTo>
                  <a:lnTo>
                    <a:pt x="1036" y="93"/>
                  </a:lnTo>
                  <a:lnTo>
                    <a:pt x="685" y="1"/>
                  </a:lnTo>
                  <a:close/>
                  <a:moveTo>
                    <a:pt x="7820" y="130"/>
                  </a:moveTo>
                  <a:lnTo>
                    <a:pt x="7506" y="204"/>
                  </a:lnTo>
                  <a:lnTo>
                    <a:pt x="7543" y="259"/>
                  </a:lnTo>
                  <a:lnTo>
                    <a:pt x="7561" y="333"/>
                  </a:lnTo>
                  <a:lnTo>
                    <a:pt x="7580" y="407"/>
                  </a:lnTo>
                  <a:lnTo>
                    <a:pt x="7598" y="481"/>
                  </a:lnTo>
                  <a:lnTo>
                    <a:pt x="7580" y="611"/>
                  </a:lnTo>
                  <a:lnTo>
                    <a:pt x="7543" y="740"/>
                  </a:lnTo>
                  <a:lnTo>
                    <a:pt x="7487" y="851"/>
                  </a:lnTo>
                  <a:lnTo>
                    <a:pt x="7432" y="943"/>
                  </a:lnTo>
                  <a:lnTo>
                    <a:pt x="7339" y="1036"/>
                  </a:lnTo>
                  <a:lnTo>
                    <a:pt x="7247" y="1091"/>
                  </a:lnTo>
                  <a:lnTo>
                    <a:pt x="7117" y="1147"/>
                  </a:lnTo>
                  <a:lnTo>
                    <a:pt x="7007" y="1184"/>
                  </a:lnTo>
                  <a:lnTo>
                    <a:pt x="6212" y="1313"/>
                  </a:lnTo>
                  <a:lnTo>
                    <a:pt x="5417" y="1406"/>
                  </a:lnTo>
                  <a:lnTo>
                    <a:pt x="4622" y="1443"/>
                  </a:lnTo>
                  <a:lnTo>
                    <a:pt x="3809" y="1461"/>
                  </a:lnTo>
                  <a:lnTo>
                    <a:pt x="3014" y="1443"/>
                  </a:lnTo>
                  <a:lnTo>
                    <a:pt x="2200" y="1406"/>
                  </a:lnTo>
                  <a:lnTo>
                    <a:pt x="1387" y="1313"/>
                  </a:lnTo>
                  <a:lnTo>
                    <a:pt x="592" y="1184"/>
                  </a:lnTo>
                  <a:lnTo>
                    <a:pt x="463" y="1147"/>
                  </a:lnTo>
                  <a:lnTo>
                    <a:pt x="352" y="1091"/>
                  </a:lnTo>
                  <a:lnTo>
                    <a:pt x="259" y="1036"/>
                  </a:lnTo>
                  <a:lnTo>
                    <a:pt x="167" y="943"/>
                  </a:lnTo>
                  <a:lnTo>
                    <a:pt x="93" y="851"/>
                  </a:lnTo>
                  <a:lnTo>
                    <a:pt x="38" y="740"/>
                  </a:lnTo>
                  <a:lnTo>
                    <a:pt x="1" y="629"/>
                  </a:lnTo>
                  <a:lnTo>
                    <a:pt x="1" y="648"/>
                  </a:lnTo>
                  <a:lnTo>
                    <a:pt x="38" y="777"/>
                  </a:lnTo>
                  <a:lnTo>
                    <a:pt x="93" y="906"/>
                  </a:lnTo>
                  <a:lnTo>
                    <a:pt x="167" y="999"/>
                  </a:lnTo>
                  <a:lnTo>
                    <a:pt x="278" y="1091"/>
                  </a:lnTo>
                  <a:lnTo>
                    <a:pt x="389" y="1165"/>
                  </a:lnTo>
                  <a:lnTo>
                    <a:pt x="500" y="1239"/>
                  </a:lnTo>
                  <a:lnTo>
                    <a:pt x="648" y="1276"/>
                  </a:lnTo>
                  <a:lnTo>
                    <a:pt x="1147" y="1350"/>
                  </a:lnTo>
                  <a:lnTo>
                    <a:pt x="1646" y="1424"/>
                  </a:lnTo>
                  <a:lnTo>
                    <a:pt x="2145" y="1498"/>
                  </a:lnTo>
                  <a:lnTo>
                    <a:pt x="2644" y="1553"/>
                  </a:lnTo>
                  <a:lnTo>
                    <a:pt x="3143" y="1590"/>
                  </a:lnTo>
                  <a:lnTo>
                    <a:pt x="3642" y="1627"/>
                  </a:lnTo>
                  <a:lnTo>
                    <a:pt x="4141" y="1646"/>
                  </a:lnTo>
                  <a:lnTo>
                    <a:pt x="4640" y="1646"/>
                  </a:lnTo>
                  <a:lnTo>
                    <a:pt x="5435" y="1627"/>
                  </a:lnTo>
                  <a:lnTo>
                    <a:pt x="6230" y="1590"/>
                  </a:lnTo>
                  <a:lnTo>
                    <a:pt x="7025" y="1516"/>
                  </a:lnTo>
                  <a:lnTo>
                    <a:pt x="7820" y="1406"/>
                  </a:lnTo>
                  <a:lnTo>
                    <a:pt x="7968" y="1369"/>
                  </a:lnTo>
                  <a:lnTo>
                    <a:pt x="8097" y="1313"/>
                  </a:lnTo>
                  <a:lnTo>
                    <a:pt x="8208" y="1239"/>
                  </a:lnTo>
                  <a:lnTo>
                    <a:pt x="8301" y="1165"/>
                  </a:lnTo>
                  <a:lnTo>
                    <a:pt x="8393" y="1054"/>
                  </a:lnTo>
                  <a:lnTo>
                    <a:pt x="8448" y="943"/>
                  </a:lnTo>
                  <a:lnTo>
                    <a:pt x="8485" y="814"/>
                  </a:lnTo>
                  <a:lnTo>
                    <a:pt x="8504" y="685"/>
                  </a:lnTo>
                  <a:lnTo>
                    <a:pt x="8504" y="666"/>
                  </a:lnTo>
                  <a:lnTo>
                    <a:pt x="8485" y="555"/>
                  </a:lnTo>
                  <a:lnTo>
                    <a:pt x="8467" y="463"/>
                  </a:lnTo>
                  <a:lnTo>
                    <a:pt x="8411" y="370"/>
                  </a:lnTo>
                  <a:lnTo>
                    <a:pt x="8338" y="296"/>
                  </a:lnTo>
                  <a:lnTo>
                    <a:pt x="8245" y="223"/>
                  </a:lnTo>
                  <a:lnTo>
                    <a:pt x="8153" y="167"/>
                  </a:lnTo>
                  <a:lnTo>
                    <a:pt x="8042" y="149"/>
                  </a:lnTo>
                  <a:lnTo>
                    <a:pt x="7931" y="13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5189201" y="4245735"/>
              <a:ext cx="458557" cy="81747"/>
            </a:xfrm>
            <a:custGeom>
              <a:avLst/>
              <a:gdLst/>
              <a:ahLst/>
              <a:cxnLst/>
              <a:rect l="l" t="t" r="r" b="b"/>
              <a:pathLst>
                <a:path w="8504" h="1516" fill="none" extrusionOk="0">
                  <a:moveTo>
                    <a:pt x="7931" y="0"/>
                  </a:moveTo>
                  <a:lnTo>
                    <a:pt x="7931" y="0"/>
                  </a:lnTo>
                  <a:lnTo>
                    <a:pt x="7820" y="0"/>
                  </a:lnTo>
                  <a:lnTo>
                    <a:pt x="7820" y="0"/>
                  </a:lnTo>
                  <a:lnTo>
                    <a:pt x="7506" y="74"/>
                  </a:lnTo>
                  <a:lnTo>
                    <a:pt x="7506" y="74"/>
                  </a:lnTo>
                  <a:lnTo>
                    <a:pt x="7543" y="129"/>
                  </a:lnTo>
                  <a:lnTo>
                    <a:pt x="7561" y="203"/>
                  </a:lnTo>
                  <a:lnTo>
                    <a:pt x="7580" y="277"/>
                  </a:lnTo>
                  <a:lnTo>
                    <a:pt x="7598" y="351"/>
                  </a:lnTo>
                  <a:lnTo>
                    <a:pt x="7598" y="351"/>
                  </a:lnTo>
                  <a:lnTo>
                    <a:pt x="7598" y="351"/>
                  </a:lnTo>
                  <a:lnTo>
                    <a:pt x="7580" y="481"/>
                  </a:lnTo>
                  <a:lnTo>
                    <a:pt x="7543" y="610"/>
                  </a:lnTo>
                  <a:lnTo>
                    <a:pt x="7487" y="721"/>
                  </a:lnTo>
                  <a:lnTo>
                    <a:pt x="7432" y="813"/>
                  </a:lnTo>
                  <a:lnTo>
                    <a:pt x="7339" y="906"/>
                  </a:lnTo>
                  <a:lnTo>
                    <a:pt x="7247" y="961"/>
                  </a:lnTo>
                  <a:lnTo>
                    <a:pt x="7117" y="1017"/>
                  </a:lnTo>
                  <a:lnTo>
                    <a:pt x="7007" y="1054"/>
                  </a:lnTo>
                  <a:lnTo>
                    <a:pt x="7007" y="1054"/>
                  </a:lnTo>
                  <a:lnTo>
                    <a:pt x="6212" y="1183"/>
                  </a:lnTo>
                  <a:lnTo>
                    <a:pt x="5417" y="1276"/>
                  </a:lnTo>
                  <a:lnTo>
                    <a:pt x="4622" y="1313"/>
                  </a:lnTo>
                  <a:lnTo>
                    <a:pt x="3809" y="1331"/>
                  </a:lnTo>
                  <a:lnTo>
                    <a:pt x="3809" y="1331"/>
                  </a:lnTo>
                  <a:lnTo>
                    <a:pt x="3014" y="1313"/>
                  </a:lnTo>
                  <a:lnTo>
                    <a:pt x="2200" y="1276"/>
                  </a:lnTo>
                  <a:lnTo>
                    <a:pt x="1387" y="1183"/>
                  </a:lnTo>
                  <a:lnTo>
                    <a:pt x="592" y="1054"/>
                  </a:lnTo>
                  <a:lnTo>
                    <a:pt x="592" y="1054"/>
                  </a:lnTo>
                  <a:lnTo>
                    <a:pt x="463" y="1017"/>
                  </a:lnTo>
                  <a:lnTo>
                    <a:pt x="352" y="961"/>
                  </a:lnTo>
                  <a:lnTo>
                    <a:pt x="259" y="906"/>
                  </a:lnTo>
                  <a:lnTo>
                    <a:pt x="167" y="813"/>
                  </a:lnTo>
                  <a:lnTo>
                    <a:pt x="93" y="721"/>
                  </a:lnTo>
                  <a:lnTo>
                    <a:pt x="38" y="610"/>
                  </a:lnTo>
                  <a:lnTo>
                    <a:pt x="1" y="499"/>
                  </a:lnTo>
                  <a:lnTo>
                    <a:pt x="1" y="370"/>
                  </a:lnTo>
                  <a:lnTo>
                    <a:pt x="1" y="370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1" y="518"/>
                  </a:lnTo>
                  <a:lnTo>
                    <a:pt x="38" y="647"/>
                  </a:lnTo>
                  <a:lnTo>
                    <a:pt x="93" y="776"/>
                  </a:lnTo>
                  <a:lnTo>
                    <a:pt x="167" y="869"/>
                  </a:lnTo>
                  <a:lnTo>
                    <a:pt x="278" y="961"/>
                  </a:lnTo>
                  <a:lnTo>
                    <a:pt x="389" y="1035"/>
                  </a:lnTo>
                  <a:lnTo>
                    <a:pt x="500" y="1109"/>
                  </a:lnTo>
                  <a:lnTo>
                    <a:pt x="648" y="1146"/>
                  </a:lnTo>
                  <a:lnTo>
                    <a:pt x="648" y="1146"/>
                  </a:lnTo>
                  <a:lnTo>
                    <a:pt x="1147" y="1220"/>
                  </a:lnTo>
                  <a:lnTo>
                    <a:pt x="1646" y="1294"/>
                  </a:lnTo>
                  <a:lnTo>
                    <a:pt x="2145" y="1368"/>
                  </a:lnTo>
                  <a:lnTo>
                    <a:pt x="2644" y="1423"/>
                  </a:lnTo>
                  <a:lnTo>
                    <a:pt x="3143" y="1460"/>
                  </a:lnTo>
                  <a:lnTo>
                    <a:pt x="3642" y="1497"/>
                  </a:lnTo>
                  <a:lnTo>
                    <a:pt x="4141" y="1516"/>
                  </a:lnTo>
                  <a:lnTo>
                    <a:pt x="4640" y="1516"/>
                  </a:lnTo>
                  <a:lnTo>
                    <a:pt x="4640" y="1516"/>
                  </a:lnTo>
                  <a:lnTo>
                    <a:pt x="5435" y="1497"/>
                  </a:lnTo>
                  <a:lnTo>
                    <a:pt x="6230" y="1460"/>
                  </a:lnTo>
                  <a:lnTo>
                    <a:pt x="7025" y="1386"/>
                  </a:lnTo>
                  <a:lnTo>
                    <a:pt x="7820" y="1276"/>
                  </a:lnTo>
                  <a:lnTo>
                    <a:pt x="7820" y="1276"/>
                  </a:lnTo>
                  <a:lnTo>
                    <a:pt x="7968" y="1239"/>
                  </a:lnTo>
                  <a:lnTo>
                    <a:pt x="8097" y="1183"/>
                  </a:lnTo>
                  <a:lnTo>
                    <a:pt x="8208" y="1109"/>
                  </a:lnTo>
                  <a:lnTo>
                    <a:pt x="8301" y="1035"/>
                  </a:lnTo>
                  <a:lnTo>
                    <a:pt x="8393" y="924"/>
                  </a:lnTo>
                  <a:lnTo>
                    <a:pt x="8448" y="813"/>
                  </a:lnTo>
                  <a:lnTo>
                    <a:pt x="8485" y="684"/>
                  </a:lnTo>
                  <a:lnTo>
                    <a:pt x="8504" y="555"/>
                  </a:lnTo>
                  <a:lnTo>
                    <a:pt x="8504" y="536"/>
                  </a:lnTo>
                  <a:lnTo>
                    <a:pt x="8504" y="536"/>
                  </a:lnTo>
                  <a:lnTo>
                    <a:pt x="8485" y="425"/>
                  </a:lnTo>
                  <a:lnTo>
                    <a:pt x="8467" y="333"/>
                  </a:lnTo>
                  <a:lnTo>
                    <a:pt x="8411" y="240"/>
                  </a:lnTo>
                  <a:lnTo>
                    <a:pt x="8338" y="166"/>
                  </a:lnTo>
                  <a:lnTo>
                    <a:pt x="8245" y="93"/>
                  </a:lnTo>
                  <a:lnTo>
                    <a:pt x="8153" y="37"/>
                  </a:lnTo>
                  <a:lnTo>
                    <a:pt x="8042" y="19"/>
                  </a:lnTo>
                  <a:lnTo>
                    <a:pt x="79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5221123" y="4238726"/>
              <a:ext cx="23942" cy="5069"/>
            </a:xfrm>
            <a:custGeom>
              <a:avLst/>
              <a:gdLst/>
              <a:ahLst/>
              <a:cxnLst/>
              <a:rect l="l" t="t" r="r" b="b"/>
              <a:pathLst>
                <a:path w="444" h="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444" y="93"/>
                  </a:lnTo>
                  <a:lnTo>
                    <a:pt x="444" y="93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5189201" y="4237755"/>
              <a:ext cx="409757" cy="79805"/>
            </a:xfrm>
            <a:custGeom>
              <a:avLst/>
              <a:gdLst/>
              <a:ahLst/>
              <a:cxnLst/>
              <a:rect l="l" t="t" r="r" b="b"/>
              <a:pathLst>
                <a:path w="7599" h="1480" extrusionOk="0">
                  <a:moveTo>
                    <a:pt x="481" y="0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185" y="111"/>
                  </a:lnTo>
                  <a:lnTo>
                    <a:pt x="112" y="185"/>
                  </a:lnTo>
                  <a:lnTo>
                    <a:pt x="56" y="277"/>
                  </a:lnTo>
                  <a:lnTo>
                    <a:pt x="1" y="388"/>
                  </a:lnTo>
                  <a:lnTo>
                    <a:pt x="1" y="499"/>
                  </a:lnTo>
                  <a:lnTo>
                    <a:pt x="1" y="629"/>
                  </a:lnTo>
                  <a:lnTo>
                    <a:pt x="38" y="758"/>
                  </a:lnTo>
                  <a:lnTo>
                    <a:pt x="93" y="869"/>
                  </a:lnTo>
                  <a:lnTo>
                    <a:pt x="167" y="961"/>
                  </a:lnTo>
                  <a:lnTo>
                    <a:pt x="241" y="1054"/>
                  </a:lnTo>
                  <a:lnTo>
                    <a:pt x="352" y="1109"/>
                  </a:lnTo>
                  <a:lnTo>
                    <a:pt x="463" y="1165"/>
                  </a:lnTo>
                  <a:lnTo>
                    <a:pt x="592" y="1202"/>
                  </a:lnTo>
                  <a:lnTo>
                    <a:pt x="1387" y="1331"/>
                  </a:lnTo>
                  <a:lnTo>
                    <a:pt x="2200" y="1405"/>
                  </a:lnTo>
                  <a:lnTo>
                    <a:pt x="2995" y="1461"/>
                  </a:lnTo>
                  <a:lnTo>
                    <a:pt x="3809" y="1479"/>
                  </a:lnTo>
                  <a:lnTo>
                    <a:pt x="4603" y="1461"/>
                  </a:lnTo>
                  <a:lnTo>
                    <a:pt x="5398" y="1424"/>
                  </a:lnTo>
                  <a:lnTo>
                    <a:pt x="6212" y="1331"/>
                  </a:lnTo>
                  <a:lnTo>
                    <a:pt x="7007" y="1202"/>
                  </a:lnTo>
                  <a:lnTo>
                    <a:pt x="7117" y="1165"/>
                  </a:lnTo>
                  <a:lnTo>
                    <a:pt x="7247" y="1109"/>
                  </a:lnTo>
                  <a:lnTo>
                    <a:pt x="7339" y="1054"/>
                  </a:lnTo>
                  <a:lnTo>
                    <a:pt x="7432" y="961"/>
                  </a:lnTo>
                  <a:lnTo>
                    <a:pt x="7487" y="869"/>
                  </a:lnTo>
                  <a:lnTo>
                    <a:pt x="7543" y="758"/>
                  </a:lnTo>
                  <a:lnTo>
                    <a:pt x="7580" y="629"/>
                  </a:lnTo>
                  <a:lnTo>
                    <a:pt x="7598" y="499"/>
                  </a:lnTo>
                  <a:lnTo>
                    <a:pt x="7580" y="388"/>
                  </a:lnTo>
                  <a:lnTo>
                    <a:pt x="7543" y="277"/>
                  </a:lnTo>
                  <a:lnTo>
                    <a:pt x="7487" y="185"/>
                  </a:lnTo>
                  <a:lnTo>
                    <a:pt x="7413" y="111"/>
                  </a:lnTo>
                  <a:lnTo>
                    <a:pt x="7321" y="56"/>
                  </a:lnTo>
                  <a:lnTo>
                    <a:pt x="7210" y="19"/>
                  </a:lnTo>
                  <a:lnTo>
                    <a:pt x="7099" y="0"/>
                  </a:lnTo>
                  <a:lnTo>
                    <a:pt x="6988" y="19"/>
                  </a:lnTo>
                  <a:lnTo>
                    <a:pt x="6193" y="167"/>
                  </a:lnTo>
                  <a:lnTo>
                    <a:pt x="5380" y="277"/>
                  </a:lnTo>
                  <a:lnTo>
                    <a:pt x="4585" y="333"/>
                  </a:lnTo>
                  <a:lnTo>
                    <a:pt x="3790" y="351"/>
                  </a:lnTo>
                  <a:lnTo>
                    <a:pt x="2995" y="333"/>
                  </a:lnTo>
                  <a:lnTo>
                    <a:pt x="2200" y="277"/>
                  </a:lnTo>
                  <a:lnTo>
                    <a:pt x="1406" y="167"/>
                  </a:lnTo>
                  <a:lnTo>
                    <a:pt x="611" y="1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5189201" y="4237755"/>
              <a:ext cx="409757" cy="79805"/>
            </a:xfrm>
            <a:custGeom>
              <a:avLst/>
              <a:gdLst/>
              <a:ahLst/>
              <a:cxnLst/>
              <a:rect l="l" t="t" r="r" b="b"/>
              <a:pathLst>
                <a:path w="7599" h="1480" fill="none" extrusionOk="0">
                  <a:moveTo>
                    <a:pt x="7007" y="1202"/>
                  </a:moveTo>
                  <a:lnTo>
                    <a:pt x="7007" y="1202"/>
                  </a:lnTo>
                  <a:lnTo>
                    <a:pt x="6212" y="1331"/>
                  </a:lnTo>
                  <a:lnTo>
                    <a:pt x="5398" y="1424"/>
                  </a:lnTo>
                  <a:lnTo>
                    <a:pt x="4603" y="1461"/>
                  </a:lnTo>
                  <a:lnTo>
                    <a:pt x="3809" y="1479"/>
                  </a:lnTo>
                  <a:lnTo>
                    <a:pt x="2995" y="1461"/>
                  </a:lnTo>
                  <a:lnTo>
                    <a:pt x="2200" y="1405"/>
                  </a:lnTo>
                  <a:lnTo>
                    <a:pt x="1387" y="1331"/>
                  </a:lnTo>
                  <a:lnTo>
                    <a:pt x="592" y="1202"/>
                  </a:lnTo>
                  <a:lnTo>
                    <a:pt x="592" y="1202"/>
                  </a:lnTo>
                  <a:lnTo>
                    <a:pt x="463" y="1165"/>
                  </a:lnTo>
                  <a:lnTo>
                    <a:pt x="352" y="1109"/>
                  </a:lnTo>
                  <a:lnTo>
                    <a:pt x="241" y="1054"/>
                  </a:lnTo>
                  <a:lnTo>
                    <a:pt x="167" y="961"/>
                  </a:lnTo>
                  <a:lnTo>
                    <a:pt x="93" y="869"/>
                  </a:lnTo>
                  <a:lnTo>
                    <a:pt x="38" y="758"/>
                  </a:lnTo>
                  <a:lnTo>
                    <a:pt x="1" y="629"/>
                  </a:lnTo>
                  <a:lnTo>
                    <a:pt x="1" y="499"/>
                  </a:lnTo>
                  <a:lnTo>
                    <a:pt x="1" y="499"/>
                  </a:lnTo>
                  <a:lnTo>
                    <a:pt x="1" y="388"/>
                  </a:lnTo>
                  <a:lnTo>
                    <a:pt x="56" y="277"/>
                  </a:lnTo>
                  <a:lnTo>
                    <a:pt x="112" y="185"/>
                  </a:lnTo>
                  <a:lnTo>
                    <a:pt x="185" y="111"/>
                  </a:lnTo>
                  <a:lnTo>
                    <a:pt x="278" y="56"/>
                  </a:lnTo>
                  <a:lnTo>
                    <a:pt x="370" y="19"/>
                  </a:lnTo>
                  <a:lnTo>
                    <a:pt x="481" y="0"/>
                  </a:lnTo>
                  <a:lnTo>
                    <a:pt x="611" y="19"/>
                  </a:lnTo>
                  <a:lnTo>
                    <a:pt x="611" y="19"/>
                  </a:lnTo>
                  <a:lnTo>
                    <a:pt x="1406" y="167"/>
                  </a:lnTo>
                  <a:lnTo>
                    <a:pt x="2200" y="277"/>
                  </a:lnTo>
                  <a:lnTo>
                    <a:pt x="2995" y="333"/>
                  </a:lnTo>
                  <a:lnTo>
                    <a:pt x="3790" y="351"/>
                  </a:lnTo>
                  <a:lnTo>
                    <a:pt x="4585" y="333"/>
                  </a:lnTo>
                  <a:lnTo>
                    <a:pt x="5380" y="277"/>
                  </a:lnTo>
                  <a:lnTo>
                    <a:pt x="6193" y="167"/>
                  </a:lnTo>
                  <a:lnTo>
                    <a:pt x="6988" y="19"/>
                  </a:lnTo>
                  <a:lnTo>
                    <a:pt x="6988" y="19"/>
                  </a:lnTo>
                  <a:lnTo>
                    <a:pt x="7099" y="0"/>
                  </a:lnTo>
                  <a:lnTo>
                    <a:pt x="7210" y="19"/>
                  </a:lnTo>
                  <a:lnTo>
                    <a:pt x="7321" y="56"/>
                  </a:lnTo>
                  <a:lnTo>
                    <a:pt x="7413" y="111"/>
                  </a:lnTo>
                  <a:lnTo>
                    <a:pt x="7487" y="185"/>
                  </a:lnTo>
                  <a:lnTo>
                    <a:pt x="7543" y="277"/>
                  </a:lnTo>
                  <a:lnTo>
                    <a:pt x="7580" y="388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80" y="629"/>
                  </a:lnTo>
                  <a:lnTo>
                    <a:pt x="7543" y="758"/>
                  </a:lnTo>
                  <a:lnTo>
                    <a:pt x="7487" y="869"/>
                  </a:lnTo>
                  <a:lnTo>
                    <a:pt x="7432" y="961"/>
                  </a:lnTo>
                  <a:lnTo>
                    <a:pt x="7339" y="1054"/>
                  </a:lnTo>
                  <a:lnTo>
                    <a:pt x="7247" y="1109"/>
                  </a:lnTo>
                  <a:lnTo>
                    <a:pt x="7117" y="1165"/>
                  </a:lnTo>
                  <a:lnTo>
                    <a:pt x="7007" y="1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5330748" y="4248701"/>
              <a:ext cx="268211" cy="68859"/>
            </a:xfrm>
            <a:custGeom>
              <a:avLst/>
              <a:gdLst/>
              <a:ahLst/>
              <a:cxnLst/>
              <a:rect l="l" t="t" r="r" b="b"/>
              <a:pathLst>
                <a:path w="4974" h="1277" extrusionOk="0">
                  <a:moveTo>
                    <a:pt x="4862" y="1"/>
                  </a:moveTo>
                  <a:lnTo>
                    <a:pt x="4807" y="111"/>
                  </a:lnTo>
                  <a:lnTo>
                    <a:pt x="4714" y="204"/>
                  </a:lnTo>
                  <a:lnTo>
                    <a:pt x="4585" y="296"/>
                  </a:lnTo>
                  <a:lnTo>
                    <a:pt x="4437" y="407"/>
                  </a:lnTo>
                  <a:lnTo>
                    <a:pt x="4252" y="500"/>
                  </a:lnTo>
                  <a:lnTo>
                    <a:pt x="4030" y="592"/>
                  </a:lnTo>
                  <a:lnTo>
                    <a:pt x="3772" y="685"/>
                  </a:lnTo>
                  <a:lnTo>
                    <a:pt x="3494" y="758"/>
                  </a:lnTo>
                  <a:lnTo>
                    <a:pt x="3180" y="832"/>
                  </a:lnTo>
                  <a:lnTo>
                    <a:pt x="2829" y="925"/>
                  </a:lnTo>
                  <a:lnTo>
                    <a:pt x="2441" y="980"/>
                  </a:lnTo>
                  <a:lnTo>
                    <a:pt x="2034" y="1054"/>
                  </a:lnTo>
                  <a:lnTo>
                    <a:pt x="1572" y="1110"/>
                  </a:lnTo>
                  <a:lnTo>
                    <a:pt x="1091" y="1165"/>
                  </a:lnTo>
                  <a:lnTo>
                    <a:pt x="1" y="1239"/>
                  </a:lnTo>
                  <a:lnTo>
                    <a:pt x="611" y="1276"/>
                  </a:lnTo>
                  <a:lnTo>
                    <a:pt x="1202" y="1276"/>
                  </a:lnTo>
                  <a:lnTo>
                    <a:pt x="1997" y="1258"/>
                  </a:lnTo>
                  <a:lnTo>
                    <a:pt x="2792" y="1202"/>
                  </a:lnTo>
                  <a:lnTo>
                    <a:pt x="3587" y="1128"/>
                  </a:lnTo>
                  <a:lnTo>
                    <a:pt x="4382" y="999"/>
                  </a:lnTo>
                  <a:lnTo>
                    <a:pt x="4492" y="962"/>
                  </a:lnTo>
                  <a:lnTo>
                    <a:pt x="4622" y="906"/>
                  </a:lnTo>
                  <a:lnTo>
                    <a:pt x="4714" y="851"/>
                  </a:lnTo>
                  <a:lnTo>
                    <a:pt x="4807" y="758"/>
                  </a:lnTo>
                  <a:lnTo>
                    <a:pt x="4862" y="666"/>
                  </a:lnTo>
                  <a:lnTo>
                    <a:pt x="4918" y="555"/>
                  </a:lnTo>
                  <a:lnTo>
                    <a:pt x="4955" y="426"/>
                  </a:lnTo>
                  <a:lnTo>
                    <a:pt x="4973" y="296"/>
                  </a:lnTo>
                  <a:lnTo>
                    <a:pt x="4955" y="222"/>
                  </a:lnTo>
                  <a:lnTo>
                    <a:pt x="4936" y="148"/>
                  </a:lnTo>
                  <a:lnTo>
                    <a:pt x="4918" y="74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4915113" y="4289574"/>
              <a:ext cx="1200153" cy="120679"/>
            </a:xfrm>
            <a:custGeom>
              <a:avLst/>
              <a:gdLst/>
              <a:ahLst/>
              <a:cxnLst/>
              <a:rect l="l" t="t" r="r" b="b"/>
              <a:pathLst>
                <a:path w="22257" h="2238" extrusionOk="0">
                  <a:moveTo>
                    <a:pt x="22256" y="0"/>
                  </a:moveTo>
                  <a:lnTo>
                    <a:pt x="21295" y="204"/>
                  </a:lnTo>
                  <a:lnTo>
                    <a:pt x="20279" y="389"/>
                  </a:lnTo>
                  <a:lnTo>
                    <a:pt x="19206" y="573"/>
                  </a:lnTo>
                  <a:lnTo>
                    <a:pt x="18060" y="740"/>
                  </a:lnTo>
                  <a:lnTo>
                    <a:pt x="16840" y="906"/>
                  </a:lnTo>
                  <a:lnTo>
                    <a:pt x="15565" y="1054"/>
                  </a:lnTo>
                  <a:lnTo>
                    <a:pt x="14252" y="1202"/>
                  </a:lnTo>
                  <a:lnTo>
                    <a:pt x="12866" y="1350"/>
                  </a:lnTo>
                  <a:lnTo>
                    <a:pt x="11424" y="1479"/>
                  </a:lnTo>
                  <a:lnTo>
                    <a:pt x="9927" y="1609"/>
                  </a:lnTo>
                  <a:lnTo>
                    <a:pt x="6803" y="1849"/>
                  </a:lnTo>
                  <a:lnTo>
                    <a:pt x="3475" y="2052"/>
                  </a:lnTo>
                  <a:lnTo>
                    <a:pt x="0" y="2237"/>
                  </a:lnTo>
                  <a:lnTo>
                    <a:pt x="22256" y="2237"/>
                  </a:lnTo>
                  <a:lnTo>
                    <a:pt x="2225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4915113" y="4289574"/>
              <a:ext cx="1200153" cy="120679"/>
            </a:xfrm>
            <a:custGeom>
              <a:avLst/>
              <a:gdLst/>
              <a:ahLst/>
              <a:cxnLst/>
              <a:rect l="l" t="t" r="r" b="b"/>
              <a:pathLst>
                <a:path w="22257" h="2238" fill="none" extrusionOk="0">
                  <a:moveTo>
                    <a:pt x="22256" y="0"/>
                  </a:moveTo>
                  <a:lnTo>
                    <a:pt x="22256" y="0"/>
                  </a:lnTo>
                  <a:lnTo>
                    <a:pt x="21295" y="204"/>
                  </a:lnTo>
                  <a:lnTo>
                    <a:pt x="20279" y="389"/>
                  </a:lnTo>
                  <a:lnTo>
                    <a:pt x="19206" y="573"/>
                  </a:lnTo>
                  <a:lnTo>
                    <a:pt x="18060" y="740"/>
                  </a:lnTo>
                  <a:lnTo>
                    <a:pt x="16840" y="906"/>
                  </a:lnTo>
                  <a:lnTo>
                    <a:pt x="15565" y="1054"/>
                  </a:lnTo>
                  <a:lnTo>
                    <a:pt x="14252" y="1202"/>
                  </a:lnTo>
                  <a:lnTo>
                    <a:pt x="12866" y="1350"/>
                  </a:lnTo>
                  <a:lnTo>
                    <a:pt x="11424" y="1479"/>
                  </a:lnTo>
                  <a:lnTo>
                    <a:pt x="9927" y="1609"/>
                  </a:lnTo>
                  <a:lnTo>
                    <a:pt x="6803" y="1849"/>
                  </a:lnTo>
                  <a:lnTo>
                    <a:pt x="3475" y="2052"/>
                  </a:lnTo>
                  <a:lnTo>
                    <a:pt x="0" y="2237"/>
                  </a:lnTo>
                  <a:lnTo>
                    <a:pt x="22256" y="2237"/>
                  </a:lnTo>
                  <a:lnTo>
                    <a:pt x="222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4672893" y="4471994"/>
              <a:ext cx="1442373" cy="591152"/>
            </a:xfrm>
            <a:custGeom>
              <a:avLst/>
              <a:gdLst/>
              <a:ahLst/>
              <a:cxnLst/>
              <a:rect l="l" t="t" r="r" b="b"/>
              <a:pathLst>
                <a:path w="26749" h="10963" extrusionOk="0">
                  <a:moveTo>
                    <a:pt x="0" y="0"/>
                  </a:moveTo>
                  <a:lnTo>
                    <a:pt x="0" y="10962"/>
                  </a:lnTo>
                  <a:lnTo>
                    <a:pt x="26748" y="10962"/>
                  </a:lnTo>
                  <a:lnTo>
                    <a:pt x="267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4672893" y="4471994"/>
              <a:ext cx="1442373" cy="591152"/>
            </a:xfrm>
            <a:custGeom>
              <a:avLst/>
              <a:gdLst/>
              <a:ahLst/>
              <a:cxnLst/>
              <a:rect l="l" t="t" r="r" b="b"/>
              <a:pathLst>
                <a:path w="26749" h="10963" fill="none" extrusionOk="0">
                  <a:moveTo>
                    <a:pt x="26748" y="0"/>
                  </a:moveTo>
                  <a:lnTo>
                    <a:pt x="0" y="0"/>
                  </a:lnTo>
                  <a:lnTo>
                    <a:pt x="0" y="10962"/>
                  </a:lnTo>
                  <a:lnTo>
                    <a:pt x="26748" y="10962"/>
                  </a:lnTo>
                  <a:lnTo>
                    <a:pt x="267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5189201" y="4890649"/>
              <a:ext cx="458557" cy="88756"/>
            </a:xfrm>
            <a:custGeom>
              <a:avLst/>
              <a:gdLst/>
              <a:ahLst/>
              <a:cxnLst/>
              <a:rect l="l" t="t" r="r" b="b"/>
              <a:pathLst>
                <a:path w="8504" h="1646" extrusionOk="0">
                  <a:moveTo>
                    <a:pt x="592" y="0"/>
                  </a:moveTo>
                  <a:lnTo>
                    <a:pt x="685" y="19"/>
                  </a:lnTo>
                  <a:lnTo>
                    <a:pt x="1054" y="93"/>
                  </a:lnTo>
                  <a:lnTo>
                    <a:pt x="611" y="0"/>
                  </a:lnTo>
                  <a:close/>
                  <a:moveTo>
                    <a:pt x="7820" y="148"/>
                  </a:moveTo>
                  <a:lnTo>
                    <a:pt x="7506" y="203"/>
                  </a:lnTo>
                  <a:lnTo>
                    <a:pt x="7543" y="277"/>
                  </a:lnTo>
                  <a:lnTo>
                    <a:pt x="7561" y="351"/>
                  </a:lnTo>
                  <a:lnTo>
                    <a:pt x="7580" y="425"/>
                  </a:lnTo>
                  <a:lnTo>
                    <a:pt x="7598" y="499"/>
                  </a:lnTo>
                  <a:lnTo>
                    <a:pt x="7580" y="629"/>
                  </a:lnTo>
                  <a:lnTo>
                    <a:pt x="7543" y="740"/>
                  </a:lnTo>
                  <a:lnTo>
                    <a:pt x="7487" y="850"/>
                  </a:lnTo>
                  <a:lnTo>
                    <a:pt x="7432" y="961"/>
                  </a:lnTo>
                  <a:lnTo>
                    <a:pt x="7339" y="1035"/>
                  </a:lnTo>
                  <a:lnTo>
                    <a:pt x="7247" y="1109"/>
                  </a:lnTo>
                  <a:lnTo>
                    <a:pt x="7117" y="1165"/>
                  </a:lnTo>
                  <a:lnTo>
                    <a:pt x="7007" y="1202"/>
                  </a:lnTo>
                  <a:lnTo>
                    <a:pt x="6212" y="1313"/>
                  </a:lnTo>
                  <a:lnTo>
                    <a:pt x="5417" y="1405"/>
                  </a:lnTo>
                  <a:lnTo>
                    <a:pt x="4603" y="1460"/>
                  </a:lnTo>
                  <a:lnTo>
                    <a:pt x="3809" y="1479"/>
                  </a:lnTo>
                  <a:lnTo>
                    <a:pt x="3014" y="1460"/>
                  </a:lnTo>
                  <a:lnTo>
                    <a:pt x="2200" y="1405"/>
                  </a:lnTo>
                  <a:lnTo>
                    <a:pt x="1387" y="1313"/>
                  </a:lnTo>
                  <a:lnTo>
                    <a:pt x="592" y="1202"/>
                  </a:lnTo>
                  <a:lnTo>
                    <a:pt x="463" y="1165"/>
                  </a:lnTo>
                  <a:lnTo>
                    <a:pt x="352" y="1109"/>
                  </a:lnTo>
                  <a:lnTo>
                    <a:pt x="259" y="1035"/>
                  </a:lnTo>
                  <a:lnTo>
                    <a:pt x="167" y="961"/>
                  </a:lnTo>
                  <a:lnTo>
                    <a:pt x="93" y="869"/>
                  </a:lnTo>
                  <a:lnTo>
                    <a:pt x="38" y="758"/>
                  </a:lnTo>
                  <a:lnTo>
                    <a:pt x="1" y="629"/>
                  </a:lnTo>
                  <a:lnTo>
                    <a:pt x="1" y="666"/>
                  </a:lnTo>
                  <a:lnTo>
                    <a:pt x="38" y="795"/>
                  </a:lnTo>
                  <a:lnTo>
                    <a:pt x="93" y="906"/>
                  </a:lnTo>
                  <a:lnTo>
                    <a:pt x="167" y="1017"/>
                  </a:lnTo>
                  <a:lnTo>
                    <a:pt x="278" y="1109"/>
                  </a:lnTo>
                  <a:lnTo>
                    <a:pt x="389" y="1183"/>
                  </a:lnTo>
                  <a:lnTo>
                    <a:pt x="500" y="1239"/>
                  </a:lnTo>
                  <a:lnTo>
                    <a:pt x="648" y="1276"/>
                  </a:lnTo>
                  <a:lnTo>
                    <a:pt x="1147" y="1368"/>
                  </a:lnTo>
                  <a:lnTo>
                    <a:pt x="1646" y="1442"/>
                  </a:lnTo>
                  <a:lnTo>
                    <a:pt x="2145" y="1516"/>
                  </a:lnTo>
                  <a:lnTo>
                    <a:pt x="2644" y="1553"/>
                  </a:lnTo>
                  <a:lnTo>
                    <a:pt x="3143" y="1608"/>
                  </a:lnTo>
                  <a:lnTo>
                    <a:pt x="3642" y="1627"/>
                  </a:lnTo>
                  <a:lnTo>
                    <a:pt x="4141" y="1645"/>
                  </a:lnTo>
                  <a:lnTo>
                    <a:pt x="5435" y="1645"/>
                  </a:lnTo>
                  <a:lnTo>
                    <a:pt x="6230" y="1590"/>
                  </a:lnTo>
                  <a:lnTo>
                    <a:pt x="7025" y="1516"/>
                  </a:lnTo>
                  <a:lnTo>
                    <a:pt x="7820" y="1405"/>
                  </a:lnTo>
                  <a:lnTo>
                    <a:pt x="7968" y="1387"/>
                  </a:lnTo>
                  <a:lnTo>
                    <a:pt x="8097" y="1331"/>
                  </a:lnTo>
                  <a:lnTo>
                    <a:pt x="8208" y="1257"/>
                  </a:lnTo>
                  <a:lnTo>
                    <a:pt x="8301" y="1165"/>
                  </a:lnTo>
                  <a:lnTo>
                    <a:pt x="8393" y="1072"/>
                  </a:lnTo>
                  <a:lnTo>
                    <a:pt x="8448" y="943"/>
                  </a:lnTo>
                  <a:lnTo>
                    <a:pt x="8485" y="813"/>
                  </a:lnTo>
                  <a:lnTo>
                    <a:pt x="8504" y="684"/>
                  </a:lnTo>
                  <a:lnTo>
                    <a:pt x="8485" y="573"/>
                  </a:lnTo>
                  <a:lnTo>
                    <a:pt x="8467" y="462"/>
                  </a:lnTo>
                  <a:lnTo>
                    <a:pt x="8411" y="370"/>
                  </a:lnTo>
                  <a:lnTo>
                    <a:pt x="8338" y="296"/>
                  </a:lnTo>
                  <a:lnTo>
                    <a:pt x="8245" y="240"/>
                  </a:lnTo>
                  <a:lnTo>
                    <a:pt x="8153" y="185"/>
                  </a:lnTo>
                  <a:lnTo>
                    <a:pt x="8042" y="148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5189201" y="4898575"/>
              <a:ext cx="458557" cy="80830"/>
            </a:xfrm>
            <a:custGeom>
              <a:avLst/>
              <a:gdLst/>
              <a:ahLst/>
              <a:cxnLst/>
              <a:rect l="l" t="t" r="r" b="b"/>
              <a:pathLst>
                <a:path w="8504" h="1499" fill="none" extrusionOk="0">
                  <a:moveTo>
                    <a:pt x="7931" y="1"/>
                  </a:moveTo>
                  <a:lnTo>
                    <a:pt x="7931" y="1"/>
                  </a:lnTo>
                  <a:lnTo>
                    <a:pt x="7820" y="1"/>
                  </a:lnTo>
                  <a:lnTo>
                    <a:pt x="7820" y="1"/>
                  </a:lnTo>
                  <a:lnTo>
                    <a:pt x="7506" y="56"/>
                  </a:lnTo>
                  <a:lnTo>
                    <a:pt x="7506" y="56"/>
                  </a:lnTo>
                  <a:lnTo>
                    <a:pt x="7543" y="130"/>
                  </a:lnTo>
                  <a:lnTo>
                    <a:pt x="7561" y="204"/>
                  </a:lnTo>
                  <a:lnTo>
                    <a:pt x="7580" y="278"/>
                  </a:lnTo>
                  <a:lnTo>
                    <a:pt x="7598" y="352"/>
                  </a:lnTo>
                  <a:lnTo>
                    <a:pt x="7598" y="352"/>
                  </a:lnTo>
                  <a:lnTo>
                    <a:pt x="7598" y="352"/>
                  </a:lnTo>
                  <a:lnTo>
                    <a:pt x="7580" y="482"/>
                  </a:lnTo>
                  <a:lnTo>
                    <a:pt x="7543" y="593"/>
                  </a:lnTo>
                  <a:lnTo>
                    <a:pt x="7487" y="703"/>
                  </a:lnTo>
                  <a:lnTo>
                    <a:pt x="7432" y="814"/>
                  </a:lnTo>
                  <a:lnTo>
                    <a:pt x="7339" y="888"/>
                  </a:lnTo>
                  <a:lnTo>
                    <a:pt x="7247" y="962"/>
                  </a:lnTo>
                  <a:lnTo>
                    <a:pt x="7117" y="1018"/>
                  </a:lnTo>
                  <a:lnTo>
                    <a:pt x="7007" y="1055"/>
                  </a:lnTo>
                  <a:lnTo>
                    <a:pt x="7007" y="1055"/>
                  </a:lnTo>
                  <a:lnTo>
                    <a:pt x="6212" y="1166"/>
                  </a:lnTo>
                  <a:lnTo>
                    <a:pt x="5417" y="1258"/>
                  </a:lnTo>
                  <a:lnTo>
                    <a:pt x="4603" y="1313"/>
                  </a:lnTo>
                  <a:lnTo>
                    <a:pt x="3809" y="1332"/>
                  </a:lnTo>
                  <a:lnTo>
                    <a:pt x="3809" y="1332"/>
                  </a:lnTo>
                  <a:lnTo>
                    <a:pt x="3014" y="1313"/>
                  </a:lnTo>
                  <a:lnTo>
                    <a:pt x="2200" y="1258"/>
                  </a:lnTo>
                  <a:lnTo>
                    <a:pt x="1387" y="1166"/>
                  </a:lnTo>
                  <a:lnTo>
                    <a:pt x="592" y="1055"/>
                  </a:lnTo>
                  <a:lnTo>
                    <a:pt x="592" y="1055"/>
                  </a:lnTo>
                  <a:lnTo>
                    <a:pt x="463" y="1018"/>
                  </a:lnTo>
                  <a:lnTo>
                    <a:pt x="352" y="962"/>
                  </a:lnTo>
                  <a:lnTo>
                    <a:pt x="259" y="888"/>
                  </a:lnTo>
                  <a:lnTo>
                    <a:pt x="167" y="814"/>
                  </a:lnTo>
                  <a:lnTo>
                    <a:pt x="93" y="722"/>
                  </a:lnTo>
                  <a:lnTo>
                    <a:pt x="38" y="611"/>
                  </a:lnTo>
                  <a:lnTo>
                    <a:pt x="1" y="482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1" y="389"/>
                  </a:lnTo>
                  <a:lnTo>
                    <a:pt x="1" y="389"/>
                  </a:lnTo>
                  <a:lnTo>
                    <a:pt x="1" y="519"/>
                  </a:lnTo>
                  <a:lnTo>
                    <a:pt x="38" y="648"/>
                  </a:lnTo>
                  <a:lnTo>
                    <a:pt x="93" y="759"/>
                  </a:lnTo>
                  <a:lnTo>
                    <a:pt x="167" y="870"/>
                  </a:lnTo>
                  <a:lnTo>
                    <a:pt x="278" y="962"/>
                  </a:lnTo>
                  <a:lnTo>
                    <a:pt x="389" y="1036"/>
                  </a:lnTo>
                  <a:lnTo>
                    <a:pt x="500" y="1092"/>
                  </a:lnTo>
                  <a:lnTo>
                    <a:pt x="648" y="1129"/>
                  </a:lnTo>
                  <a:lnTo>
                    <a:pt x="648" y="1129"/>
                  </a:lnTo>
                  <a:lnTo>
                    <a:pt x="1147" y="1221"/>
                  </a:lnTo>
                  <a:lnTo>
                    <a:pt x="1646" y="1295"/>
                  </a:lnTo>
                  <a:lnTo>
                    <a:pt x="2145" y="1369"/>
                  </a:lnTo>
                  <a:lnTo>
                    <a:pt x="2644" y="1406"/>
                  </a:lnTo>
                  <a:lnTo>
                    <a:pt x="3143" y="1461"/>
                  </a:lnTo>
                  <a:lnTo>
                    <a:pt x="3642" y="1480"/>
                  </a:lnTo>
                  <a:lnTo>
                    <a:pt x="4141" y="1498"/>
                  </a:lnTo>
                  <a:lnTo>
                    <a:pt x="4640" y="1498"/>
                  </a:lnTo>
                  <a:lnTo>
                    <a:pt x="4640" y="1498"/>
                  </a:lnTo>
                  <a:lnTo>
                    <a:pt x="5435" y="1498"/>
                  </a:lnTo>
                  <a:lnTo>
                    <a:pt x="6230" y="1443"/>
                  </a:lnTo>
                  <a:lnTo>
                    <a:pt x="7025" y="1369"/>
                  </a:lnTo>
                  <a:lnTo>
                    <a:pt x="7820" y="1258"/>
                  </a:lnTo>
                  <a:lnTo>
                    <a:pt x="7820" y="1258"/>
                  </a:lnTo>
                  <a:lnTo>
                    <a:pt x="7968" y="1240"/>
                  </a:lnTo>
                  <a:lnTo>
                    <a:pt x="8097" y="1184"/>
                  </a:lnTo>
                  <a:lnTo>
                    <a:pt x="8208" y="1110"/>
                  </a:lnTo>
                  <a:lnTo>
                    <a:pt x="8301" y="1018"/>
                  </a:lnTo>
                  <a:lnTo>
                    <a:pt x="8393" y="925"/>
                  </a:lnTo>
                  <a:lnTo>
                    <a:pt x="8448" y="796"/>
                  </a:lnTo>
                  <a:lnTo>
                    <a:pt x="8485" y="666"/>
                  </a:lnTo>
                  <a:lnTo>
                    <a:pt x="8504" y="537"/>
                  </a:lnTo>
                  <a:lnTo>
                    <a:pt x="8504" y="537"/>
                  </a:lnTo>
                  <a:lnTo>
                    <a:pt x="8504" y="537"/>
                  </a:lnTo>
                  <a:lnTo>
                    <a:pt x="8485" y="426"/>
                  </a:lnTo>
                  <a:lnTo>
                    <a:pt x="8467" y="315"/>
                  </a:lnTo>
                  <a:lnTo>
                    <a:pt x="8411" y="223"/>
                  </a:lnTo>
                  <a:lnTo>
                    <a:pt x="8338" y="149"/>
                  </a:lnTo>
                  <a:lnTo>
                    <a:pt x="8245" y="93"/>
                  </a:lnTo>
                  <a:lnTo>
                    <a:pt x="8153" y="38"/>
                  </a:lnTo>
                  <a:lnTo>
                    <a:pt x="8042" y="1"/>
                  </a:lnTo>
                  <a:lnTo>
                    <a:pt x="79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5221123" y="4890649"/>
              <a:ext cx="24966" cy="5015"/>
            </a:xfrm>
            <a:custGeom>
              <a:avLst/>
              <a:gdLst/>
              <a:ahLst/>
              <a:cxnLst/>
              <a:rect l="l" t="t" r="r" b="b"/>
              <a:pathLst>
                <a:path w="463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462" y="93"/>
                  </a:lnTo>
                  <a:lnTo>
                    <a:pt x="462" y="9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5189201" y="4890649"/>
              <a:ext cx="409757" cy="79751"/>
            </a:xfrm>
            <a:custGeom>
              <a:avLst/>
              <a:gdLst/>
              <a:ahLst/>
              <a:cxnLst/>
              <a:rect l="l" t="t" r="r" b="b"/>
              <a:pathLst>
                <a:path w="7599" h="1479" extrusionOk="0">
                  <a:moveTo>
                    <a:pt x="481" y="0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185" y="111"/>
                  </a:lnTo>
                  <a:lnTo>
                    <a:pt x="112" y="185"/>
                  </a:lnTo>
                  <a:lnTo>
                    <a:pt x="56" y="277"/>
                  </a:lnTo>
                  <a:lnTo>
                    <a:pt x="1" y="388"/>
                  </a:lnTo>
                  <a:lnTo>
                    <a:pt x="1" y="499"/>
                  </a:lnTo>
                  <a:lnTo>
                    <a:pt x="1" y="629"/>
                  </a:lnTo>
                  <a:lnTo>
                    <a:pt x="38" y="740"/>
                  </a:lnTo>
                  <a:lnTo>
                    <a:pt x="93" y="850"/>
                  </a:lnTo>
                  <a:lnTo>
                    <a:pt x="167" y="961"/>
                  </a:lnTo>
                  <a:lnTo>
                    <a:pt x="241" y="1035"/>
                  </a:lnTo>
                  <a:lnTo>
                    <a:pt x="352" y="1109"/>
                  </a:lnTo>
                  <a:lnTo>
                    <a:pt x="463" y="1165"/>
                  </a:lnTo>
                  <a:lnTo>
                    <a:pt x="592" y="1202"/>
                  </a:lnTo>
                  <a:lnTo>
                    <a:pt x="1387" y="1313"/>
                  </a:lnTo>
                  <a:lnTo>
                    <a:pt x="2200" y="1405"/>
                  </a:lnTo>
                  <a:lnTo>
                    <a:pt x="2995" y="1460"/>
                  </a:lnTo>
                  <a:lnTo>
                    <a:pt x="3809" y="1479"/>
                  </a:lnTo>
                  <a:lnTo>
                    <a:pt x="4603" y="1460"/>
                  </a:lnTo>
                  <a:lnTo>
                    <a:pt x="5398" y="1405"/>
                  </a:lnTo>
                  <a:lnTo>
                    <a:pt x="6212" y="1313"/>
                  </a:lnTo>
                  <a:lnTo>
                    <a:pt x="7007" y="1202"/>
                  </a:lnTo>
                  <a:lnTo>
                    <a:pt x="7117" y="1165"/>
                  </a:lnTo>
                  <a:lnTo>
                    <a:pt x="7247" y="1109"/>
                  </a:lnTo>
                  <a:lnTo>
                    <a:pt x="7339" y="1035"/>
                  </a:lnTo>
                  <a:lnTo>
                    <a:pt x="7432" y="961"/>
                  </a:lnTo>
                  <a:lnTo>
                    <a:pt x="7487" y="850"/>
                  </a:lnTo>
                  <a:lnTo>
                    <a:pt x="7543" y="740"/>
                  </a:lnTo>
                  <a:lnTo>
                    <a:pt x="7580" y="629"/>
                  </a:lnTo>
                  <a:lnTo>
                    <a:pt x="7598" y="499"/>
                  </a:lnTo>
                  <a:lnTo>
                    <a:pt x="7580" y="388"/>
                  </a:lnTo>
                  <a:lnTo>
                    <a:pt x="7543" y="277"/>
                  </a:lnTo>
                  <a:lnTo>
                    <a:pt x="7487" y="185"/>
                  </a:lnTo>
                  <a:lnTo>
                    <a:pt x="7413" y="111"/>
                  </a:lnTo>
                  <a:lnTo>
                    <a:pt x="7321" y="56"/>
                  </a:lnTo>
                  <a:lnTo>
                    <a:pt x="7210" y="19"/>
                  </a:lnTo>
                  <a:lnTo>
                    <a:pt x="7099" y="0"/>
                  </a:lnTo>
                  <a:lnTo>
                    <a:pt x="6988" y="0"/>
                  </a:lnTo>
                  <a:lnTo>
                    <a:pt x="6193" y="148"/>
                  </a:lnTo>
                  <a:lnTo>
                    <a:pt x="5380" y="259"/>
                  </a:lnTo>
                  <a:lnTo>
                    <a:pt x="4585" y="333"/>
                  </a:lnTo>
                  <a:lnTo>
                    <a:pt x="3790" y="351"/>
                  </a:lnTo>
                  <a:lnTo>
                    <a:pt x="2995" y="333"/>
                  </a:lnTo>
                  <a:lnTo>
                    <a:pt x="2200" y="259"/>
                  </a:lnTo>
                  <a:lnTo>
                    <a:pt x="1406" y="148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5189201" y="4890649"/>
              <a:ext cx="409757" cy="79751"/>
            </a:xfrm>
            <a:custGeom>
              <a:avLst/>
              <a:gdLst/>
              <a:ahLst/>
              <a:cxnLst/>
              <a:rect l="l" t="t" r="r" b="b"/>
              <a:pathLst>
                <a:path w="7599" h="1479" fill="none" extrusionOk="0">
                  <a:moveTo>
                    <a:pt x="7007" y="1202"/>
                  </a:moveTo>
                  <a:lnTo>
                    <a:pt x="7007" y="1202"/>
                  </a:lnTo>
                  <a:lnTo>
                    <a:pt x="6212" y="1313"/>
                  </a:lnTo>
                  <a:lnTo>
                    <a:pt x="5398" y="1405"/>
                  </a:lnTo>
                  <a:lnTo>
                    <a:pt x="4603" y="1460"/>
                  </a:lnTo>
                  <a:lnTo>
                    <a:pt x="3809" y="1479"/>
                  </a:lnTo>
                  <a:lnTo>
                    <a:pt x="2995" y="1460"/>
                  </a:lnTo>
                  <a:lnTo>
                    <a:pt x="2200" y="1405"/>
                  </a:lnTo>
                  <a:lnTo>
                    <a:pt x="1387" y="1313"/>
                  </a:lnTo>
                  <a:lnTo>
                    <a:pt x="592" y="1202"/>
                  </a:lnTo>
                  <a:lnTo>
                    <a:pt x="592" y="1202"/>
                  </a:lnTo>
                  <a:lnTo>
                    <a:pt x="463" y="1165"/>
                  </a:lnTo>
                  <a:lnTo>
                    <a:pt x="352" y="1109"/>
                  </a:lnTo>
                  <a:lnTo>
                    <a:pt x="241" y="1035"/>
                  </a:lnTo>
                  <a:lnTo>
                    <a:pt x="167" y="961"/>
                  </a:lnTo>
                  <a:lnTo>
                    <a:pt x="93" y="850"/>
                  </a:lnTo>
                  <a:lnTo>
                    <a:pt x="38" y="740"/>
                  </a:lnTo>
                  <a:lnTo>
                    <a:pt x="1" y="629"/>
                  </a:lnTo>
                  <a:lnTo>
                    <a:pt x="1" y="499"/>
                  </a:lnTo>
                  <a:lnTo>
                    <a:pt x="1" y="499"/>
                  </a:lnTo>
                  <a:lnTo>
                    <a:pt x="1" y="388"/>
                  </a:lnTo>
                  <a:lnTo>
                    <a:pt x="56" y="277"/>
                  </a:lnTo>
                  <a:lnTo>
                    <a:pt x="112" y="185"/>
                  </a:lnTo>
                  <a:lnTo>
                    <a:pt x="185" y="111"/>
                  </a:lnTo>
                  <a:lnTo>
                    <a:pt x="278" y="56"/>
                  </a:lnTo>
                  <a:lnTo>
                    <a:pt x="370" y="19"/>
                  </a:lnTo>
                  <a:lnTo>
                    <a:pt x="481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1406" y="148"/>
                  </a:lnTo>
                  <a:lnTo>
                    <a:pt x="2200" y="259"/>
                  </a:lnTo>
                  <a:lnTo>
                    <a:pt x="2995" y="333"/>
                  </a:lnTo>
                  <a:lnTo>
                    <a:pt x="3790" y="351"/>
                  </a:lnTo>
                  <a:lnTo>
                    <a:pt x="4585" y="333"/>
                  </a:lnTo>
                  <a:lnTo>
                    <a:pt x="5380" y="259"/>
                  </a:lnTo>
                  <a:lnTo>
                    <a:pt x="6193" y="148"/>
                  </a:lnTo>
                  <a:lnTo>
                    <a:pt x="6988" y="0"/>
                  </a:lnTo>
                  <a:lnTo>
                    <a:pt x="6988" y="0"/>
                  </a:lnTo>
                  <a:lnTo>
                    <a:pt x="7099" y="0"/>
                  </a:lnTo>
                  <a:lnTo>
                    <a:pt x="7210" y="19"/>
                  </a:lnTo>
                  <a:lnTo>
                    <a:pt x="7321" y="56"/>
                  </a:lnTo>
                  <a:lnTo>
                    <a:pt x="7413" y="111"/>
                  </a:lnTo>
                  <a:lnTo>
                    <a:pt x="7487" y="185"/>
                  </a:lnTo>
                  <a:lnTo>
                    <a:pt x="7543" y="277"/>
                  </a:lnTo>
                  <a:lnTo>
                    <a:pt x="7580" y="388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98" y="499"/>
                  </a:lnTo>
                  <a:lnTo>
                    <a:pt x="7580" y="629"/>
                  </a:lnTo>
                  <a:lnTo>
                    <a:pt x="7543" y="740"/>
                  </a:lnTo>
                  <a:lnTo>
                    <a:pt x="7487" y="850"/>
                  </a:lnTo>
                  <a:lnTo>
                    <a:pt x="7432" y="961"/>
                  </a:lnTo>
                  <a:lnTo>
                    <a:pt x="7339" y="1035"/>
                  </a:lnTo>
                  <a:lnTo>
                    <a:pt x="7247" y="1109"/>
                  </a:lnTo>
                  <a:lnTo>
                    <a:pt x="7117" y="1165"/>
                  </a:lnTo>
                  <a:lnTo>
                    <a:pt x="7007" y="12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5330748" y="4901595"/>
              <a:ext cx="268211" cy="68805"/>
            </a:xfrm>
            <a:custGeom>
              <a:avLst/>
              <a:gdLst/>
              <a:ahLst/>
              <a:cxnLst/>
              <a:rect l="l" t="t" r="r" b="b"/>
              <a:pathLst>
                <a:path w="4974" h="1276" extrusionOk="0">
                  <a:moveTo>
                    <a:pt x="4862" y="0"/>
                  </a:moveTo>
                  <a:lnTo>
                    <a:pt x="4807" y="93"/>
                  </a:lnTo>
                  <a:lnTo>
                    <a:pt x="4714" y="204"/>
                  </a:lnTo>
                  <a:lnTo>
                    <a:pt x="4585" y="296"/>
                  </a:lnTo>
                  <a:lnTo>
                    <a:pt x="4437" y="389"/>
                  </a:lnTo>
                  <a:lnTo>
                    <a:pt x="4252" y="481"/>
                  </a:lnTo>
                  <a:lnTo>
                    <a:pt x="4030" y="573"/>
                  </a:lnTo>
                  <a:lnTo>
                    <a:pt x="3772" y="666"/>
                  </a:lnTo>
                  <a:lnTo>
                    <a:pt x="3494" y="758"/>
                  </a:lnTo>
                  <a:lnTo>
                    <a:pt x="3180" y="832"/>
                  </a:lnTo>
                  <a:lnTo>
                    <a:pt x="2829" y="906"/>
                  </a:lnTo>
                  <a:lnTo>
                    <a:pt x="2441" y="980"/>
                  </a:lnTo>
                  <a:lnTo>
                    <a:pt x="2034" y="1036"/>
                  </a:lnTo>
                  <a:lnTo>
                    <a:pt x="1572" y="1110"/>
                  </a:lnTo>
                  <a:lnTo>
                    <a:pt x="1091" y="1147"/>
                  </a:lnTo>
                  <a:lnTo>
                    <a:pt x="1" y="1239"/>
                  </a:lnTo>
                  <a:lnTo>
                    <a:pt x="611" y="1257"/>
                  </a:lnTo>
                  <a:lnTo>
                    <a:pt x="1202" y="1276"/>
                  </a:lnTo>
                  <a:lnTo>
                    <a:pt x="1997" y="1257"/>
                  </a:lnTo>
                  <a:lnTo>
                    <a:pt x="2792" y="1202"/>
                  </a:lnTo>
                  <a:lnTo>
                    <a:pt x="3587" y="1110"/>
                  </a:lnTo>
                  <a:lnTo>
                    <a:pt x="4382" y="999"/>
                  </a:lnTo>
                  <a:lnTo>
                    <a:pt x="4492" y="962"/>
                  </a:lnTo>
                  <a:lnTo>
                    <a:pt x="4622" y="906"/>
                  </a:lnTo>
                  <a:lnTo>
                    <a:pt x="4714" y="832"/>
                  </a:lnTo>
                  <a:lnTo>
                    <a:pt x="4807" y="758"/>
                  </a:lnTo>
                  <a:lnTo>
                    <a:pt x="4862" y="647"/>
                  </a:lnTo>
                  <a:lnTo>
                    <a:pt x="4918" y="537"/>
                  </a:lnTo>
                  <a:lnTo>
                    <a:pt x="4955" y="426"/>
                  </a:lnTo>
                  <a:lnTo>
                    <a:pt x="4973" y="296"/>
                  </a:lnTo>
                  <a:lnTo>
                    <a:pt x="4955" y="222"/>
                  </a:lnTo>
                  <a:lnTo>
                    <a:pt x="4936" y="130"/>
                  </a:lnTo>
                  <a:lnTo>
                    <a:pt x="4918" y="74"/>
                  </a:lnTo>
                  <a:lnTo>
                    <a:pt x="486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4915113" y="4942468"/>
              <a:ext cx="1200153" cy="120679"/>
            </a:xfrm>
            <a:custGeom>
              <a:avLst/>
              <a:gdLst/>
              <a:ahLst/>
              <a:cxnLst/>
              <a:rect l="l" t="t" r="r" b="b"/>
              <a:pathLst>
                <a:path w="22257" h="2238" extrusionOk="0">
                  <a:moveTo>
                    <a:pt x="22256" y="0"/>
                  </a:moveTo>
                  <a:lnTo>
                    <a:pt x="21295" y="204"/>
                  </a:lnTo>
                  <a:lnTo>
                    <a:pt x="20279" y="389"/>
                  </a:lnTo>
                  <a:lnTo>
                    <a:pt x="19206" y="555"/>
                  </a:lnTo>
                  <a:lnTo>
                    <a:pt x="18060" y="721"/>
                  </a:lnTo>
                  <a:lnTo>
                    <a:pt x="16840" y="888"/>
                  </a:lnTo>
                  <a:lnTo>
                    <a:pt x="15565" y="1054"/>
                  </a:lnTo>
                  <a:lnTo>
                    <a:pt x="14252" y="1202"/>
                  </a:lnTo>
                  <a:lnTo>
                    <a:pt x="12866" y="1331"/>
                  </a:lnTo>
                  <a:lnTo>
                    <a:pt x="11424" y="1479"/>
                  </a:lnTo>
                  <a:lnTo>
                    <a:pt x="9927" y="1609"/>
                  </a:lnTo>
                  <a:lnTo>
                    <a:pt x="6803" y="1830"/>
                  </a:lnTo>
                  <a:lnTo>
                    <a:pt x="3475" y="2052"/>
                  </a:lnTo>
                  <a:lnTo>
                    <a:pt x="0" y="2237"/>
                  </a:lnTo>
                  <a:lnTo>
                    <a:pt x="22256" y="2237"/>
                  </a:lnTo>
                  <a:lnTo>
                    <a:pt x="2225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4915113" y="4942468"/>
              <a:ext cx="1200153" cy="120679"/>
            </a:xfrm>
            <a:custGeom>
              <a:avLst/>
              <a:gdLst/>
              <a:ahLst/>
              <a:cxnLst/>
              <a:rect l="l" t="t" r="r" b="b"/>
              <a:pathLst>
                <a:path w="22257" h="2238" fill="none" extrusionOk="0">
                  <a:moveTo>
                    <a:pt x="22256" y="0"/>
                  </a:moveTo>
                  <a:lnTo>
                    <a:pt x="22256" y="0"/>
                  </a:lnTo>
                  <a:lnTo>
                    <a:pt x="21295" y="204"/>
                  </a:lnTo>
                  <a:lnTo>
                    <a:pt x="20279" y="389"/>
                  </a:lnTo>
                  <a:lnTo>
                    <a:pt x="19206" y="555"/>
                  </a:lnTo>
                  <a:lnTo>
                    <a:pt x="18060" y="721"/>
                  </a:lnTo>
                  <a:lnTo>
                    <a:pt x="16840" y="888"/>
                  </a:lnTo>
                  <a:lnTo>
                    <a:pt x="15565" y="1054"/>
                  </a:lnTo>
                  <a:lnTo>
                    <a:pt x="14252" y="1202"/>
                  </a:lnTo>
                  <a:lnTo>
                    <a:pt x="12866" y="1331"/>
                  </a:lnTo>
                  <a:lnTo>
                    <a:pt x="11424" y="1479"/>
                  </a:lnTo>
                  <a:lnTo>
                    <a:pt x="9927" y="1609"/>
                  </a:lnTo>
                  <a:lnTo>
                    <a:pt x="6803" y="1830"/>
                  </a:lnTo>
                  <a:lnTo>
                    <a:pt x="3475" y="2052"/>
                  </a:lnTo>
                  <a:lnTo>
                    <a:pt x="0" y="2237"/>
                  </a:lnTo>
                  <a:lnTo>
                    <a:pt x="22256" y="2237"/>
                  </a:lnTo>
                  <a:lnTo>
                    <a:pt x="222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4614064" y="4005511"/>
              <a:ext cx="1559007" cy="56834"/>
            </a:xfrm>
            <a:custGeom>
              <a:avLst/>
              <a:gdLst/>
              <a:ahLst/>
              <a:cxnLst/>
              <a:rect l="l" t="t" r="r" b="b"/>
              <a:pathLst>
                <a:path w="28912" h="1054" extrusionOk="0">
                  <a:moveTo>
                    <a:pt x="1" y="0"/>
                  </a:moveTo>
                  <a:lnTo>
                    <a:pt x="1" y="1054"/>
                  </a:lnTo>
                  <a:lnTo>
                    <a:pt x="28912" y="1054"/>
                  </a:lnTo>
                  <a:lnTo>
                    <a:pt x="28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4614064" y="4005511"/>
              <a:ext cx="1559007" cy="56834"/>
            </a:xfrm>
            <a:custGeom>
              <a:avLst/>
              <a:gdLst/>
              <a:ahLst/>
              <a:cxnLst/>
              <a:rect l="l" t="t" r="r" b="b"/>
              <a:pathLst>
                <a:path w="28912" h="1054" fill="none" extrusionOk="0">
                  <a:moveTo>
                    <a:pt x="28912" y="0"/>
                  </a:moveTo>
                  <a:lnTo>
                    <a:pt x="1" y="0"/>
                  </a:lnTo>
                  <a:lnTo>
                    <a:pt x="1" y="1054"/>
                  </a:lnTo>
                  <a:lnTo>
                    <a:pt x="28912" y="1054"/>
                  </a:lnTo>
                  <a:lnTo>
                    <a:pt x="289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4614064" y="4062291"/>
              <a:ext cx="1559007" cy="127635"/>
            </a:xfrm>
            <a:custGeom>
              <a:avLst/>
              <a:gdLst/>
              <a:ahLst/>
              <a:cxnLst/>
              <a:rect l="l" t="t" r="r" b="b"/>
              <a:pathLst>
                <a:path w="28912" h="2367" extrusionOk="0">
                  <a:moveTo>
                    <a:pt x="1" y="1"/>
                  </a:moveTo>
                  <a:lnTo>
                    <a:pt x="1" y="1683"/>
                  </a:lnTo>
                  <a:lnTo>
                    <a:pt x="1091" y="1757"/>
                  </a:lnTo>
                  <a:lnTo>
                    <a:pt x="1091" y="1017"/>
                  </a:lnTo>
                  <a:lnTo>
                    <a:pt x="27839" y="1017"/>
                  </a:lnTo>
                  <a:lnTo>
                    <a:pt x="27839" y="2348"/>
                  </a:lnTo>
                  <a:lnTo>
                    <a:pt x="28912" y="2367"/>
                  </a:lnTo>
                  <a:lnTo>
                    <a:pt x="28912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4614064" y="4062291"/>
              <a:ext cx="1559007" cy="127635"/>
            </a:xfrm>
            <a:custGeom>
              <a:avLst/>
              <a:gdLst/>
              <a:ahLst/>
              <a:cxnLst/>
              <a:rect l="l" t="t" r="r" b="b"/>
              <a:pathLst>
                <a:path w="28912" h="2367" fill="none" extrusionOk="0">
                  <a:moveTo>
                    <a:pt x="28912" y="1"/>
                  </a:moveTo>
                  <a:lnTo>
                    <a:pt x="1" y="1"/>
                  </a:lnTo>
                  <a:lnTo>
                    <a:pt x="1" y="1683"/>
                  </a:lnTo>
                  <a:lnTo>
                    <a:pt x="1" y="1683"/>
                  </a:lnTo>
                  <a:lnTo>
                    <a:pt x="1091" y="1757"/>
                  </a:lnTo>
                  <a:lnTo>
                    <a:pt x="1091" y="1017"/>
                  </a:lnTo>
                  <a:lnTo>
                    <a:pt x="27839" y="1017"/>
                  </a:lnTo>
                  <a:lnTo>
                    <a:pt x="27839" y="2348"/>
                  </a:lnTo>
                  <a:lnTo>
                    <a:pt x="27839" y="2348"/>
                  </a:lnTo>
                  <a:lnTo>
                    <a:pt x="28912" y="2367"/>
                  </a:lnTo>
                  <a:lnTo>
                    <a:pt x="289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4672893" y="4117130"/>
              <a:ext cx="1442373" cy="71825"/>
            </a:xfrm>
            <a:custGeom>
              <a:avLst/>
              <a:gdLst/>
              <a:ahLst/>
              <a:cxnLst/>
              <a:rect l="l" t="t" r="r" b="b"/>
              <a:pathLst>
                <a:path w="26749" h="1332" extrusionOk="0">
                  <a:moveTo>
                    <a:pt x="0" y="0"/>
                  </a:moveTo>
                  <a:lnTo>
                    <a:pt x="0" y="740"/>
                  </a:lnTo>
                  <a:lnTo>
                    <a:pt x="2422" y="851"/>
                  </a:lnTo>
                  <a:lnTo>
                    <a:pt x="5195" y="962"/>
                  </a:lnTo>
                  <a:lnTo>
                    <a:pt x="8245" y="1054"/>
                  </a:lnTo>
                  <a:lnTo>
                    <a:pt x="11572" y="1128"/>
                  </a:lnTo>
                  <a:lnTo>
                    <a:pt x="15103" y="1202"/>
                  </a:lnTo>
                  <a:lnTo>
                    <a:pt x="18837" y="1257"/>
                  </a:lnTo>
                  <a:lnTo>
                    <a:pt x="22737" y="1313"/>
                  </a:lnTo>
                  <a:lnTo>
                    <a:pt x="26748" y="1331"/>
                  </a:lnTo>
                  <a:lnTo>
                    <a:pt x="2674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4672893" y="4117130"/>
              <a:ext cx="1442373" cy="71825"/>
            </a:xfrm>
            <a:custGeom>
              <a:avLst/>
              <a:gdLst/>
              <a:ahLst/>
              <a:cxnLst/>
              <a:rect l="l" t="t" r="r" b="b"/>
              <a:pathLst>
                <a:path w="26749" h="1332" fill="none" extrusionOk="0">
                  <a:moveTo>
                    <a:pt x="26748" y="0"/>
                  </a:moveTo>
                  <a:lnTo>
                    <a:pt x="0" y="0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2422" y="851"/>
                  </a:lnTo>
                  <a:lnTo>
                    <a:pt x="5195" y="962"/>
                  </a:lnTo>
                  <a:lnTo>
                    <a:pt x="8245" y="1054"/>
                  </a:lnTo>
                  <a:lnTo>
                    <a:pt x="11572" y="1128"/>
                  </a:lnTo>
                  <a:lnTo>
                    <a:pt x="15103" y="1202"/>
                  </a:lnTo>
                  <a:lnTo>
                    <a:pt x="18837" y="1257"/>
                  </a:lnTo>
                  <a:lnTo>
                    <a:pt x="22737" y="1313"/>
                  </a:lnTo>
                  <a:lnTo>
                    <a:pt x="26748" y="1331"/>
                  </a:lnTo>
                  <a:lnTo>
                    <a:pt x="267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7215663" y="4005511"/>
              <a:ext cx="1559007" cy="56834"/>
            </a:xfrm>
            <a:custGeom>
              <a:avLst/>
              <a:gdLst/>
              <a:ahLst/>
              <a:cxnLst/>
              <a:rect l="l" t="t" r="r" b="b"/>
              <a:pathLst>
                <a:path w="28912" h="1054" extrusionOk="0">
                  <a:moveTo>
                    <a:pt x="0" y="0"/>
                  </a:moveTo>
                  <a:lnTo>
                    <a:pt x="0" y="1054"/>
                  </a:lnTo>
                  <a:lnTo>
                    <a:pt x="28911" y="1054"/>
                  </a:lnTo>
                  <a:lnTo>
                    <a:pt x="28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7215663" y="4005511"/>
              <a:ext cx="1559007" cy="146561"/>
            </a:xfrm>
            <a:custGeom>
              <a:avLst/>
              <a:gdLst/>
              <a:ahLst/>
              <a:cxnLst/>
              <a:rect l="l" t="t" r="r" b="b"/>
              <a:pathLst>
                <a:path w="28912" h="2718" fill="none" extrusionOk="0">
                  <a:moveTo>
                    <a:pt x="28911" y="0"/>
                  </a:moveTo>
                  <a:lnTo>
                    <a:pt x="0" y="0"/>
                  </a:lnTo>
                  <a:lnTo>
                    <a:pt x="0" y="1054"/>
                  </a:lnTo>
                  <a:lnTo>
                    <a:pt x="28911" y="1054"/>
                  </a:lnTo>
                  <a:lnTo>
                    <a:pt x="28911" y="2717"/>
                  </a:lnTo>
                  <a:lnTo>
                    <a:pt x="28911" y="2717"/>
                  </a:lnTo>
                  <a:lnTo>
                    <a:pt x="289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7215663" y="4062291"/>
              <a:ext cx="1559007" cy="127635"/>
            </a:xfrm>
            <a:custGeom>
              <a:avLst/>
              <a:gdLst/>
              <a:ahLst/>
              <a:cxnLst/>
              <a:rect l="l" t="t" r="r" b="b"/>
              <a:pathLst>
                <a:path w="28912" h="2367" extrusionOk="0">
                  <a:moveTo>
                    <a:pt x="0" y="1"/>
                  </a:moveTo>
                  <a:lnTo>
                    <a:pt x="0" y="2367"/>
                  </a:lnTo>
                  <a:lnTo>
                    <a:pt x="1091" y="2348"/>
                  </a:lnTo>
                  <a:lnTo>
                    <a:pt x="1091" y="1017"/>
                  </a:lnTo>
                  <a:lnTo>
                    <a:pt x="27839" y="1017"/>
                  </a:lnTo>
                  <a:lnTo>
                    <a:pt x="27839" y="1738"/>
                  </a:lnTo>
                  <a:lnTo>
                    <a:pt x="28911" y="1664"/>
                  </a:lnTo>
                  <a:lnTo>
                    <a:pt x="2891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7215663" y="4062291"/>
              <a:ext cx="1559007" cy="127635"/>
            </a:xfrm>
            <a:custGeom>
              <a:avLst/>
              <a:gdLst/>
              <a:ahLst/>
              <a:cxnLst/>
              <a:rect l="l" t="t" r="r" b="b"/>
              <a:pathLst>
                <a:path w="28912" h="2367" fill="none" extrusionOk="0">
                  <a:moveTo>
                    <a:pt x="28911" y="1"/>
                  </a:moveTo>
                  <a:lnTo>
                    <a:pt x="0" y="1"/>
                  </a:lnTo>
                  <a:lnTo>
                    <a:pt x="0" y="2367"/>
                  </a:lnTo>
                  <a:lnTo>
                    <a:pt x="0" y="2367"/>
                  </a:lnTo>
                  <a:lnTo>
                    <a:pt x="1091" y="2348"/>
                  </a:lnTo>
                  <a:lnTo>
                    <a:pt x="1091" y="1017"/>
                  </a:lnTo>
                  <a:lnTo>
                    <a:pt x="27839" y="1017"/>
                  </a:lnTo>
                  <a:lnTo>
                    <a:pt x="27839" y="1738"/>
                  </a:lnTo>
                  <a:lnTo>
                    <a:pt x="27839" y="1738"/>
                  </a:lnTo>
                  <a:lnTo>
                    <a:pt x="28911" y="1664"/>
                  </a:lnTo>
                  <a:lnTo>
                    <a:pt x="289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7274438" y="4117130"/>
              <a:ext cx="1442427" cy="71825"/>
            </a:xfrm>
            <a:custGeom>
              <a:avLst/>
              <a:gdLst/>
              <a:ahLst/>
              <a:cxnLst/>
              <a:rect l="l" t="t" r="r" b="b"/>
              <a:pathLst>
                <a:path w="26750" h="1332" extrusionOk="0">
                  <a:moveTo>
                    <a:pt x="1" y="0"/>
                  </a:moveTo>
                  <a:lnTo>
                    <a:pt x="1" y="1331"/>
                  </a:lnTo>
                  <a:lnTo>
                    <a:pt x="4031" y="1294"/>
                  </a:lnTo>
                  <a:lnTo>
                    <a:pt x="7931" y="1257"/>
                  </a:lnTo>
                  <a:lnTo>
                    <a:pt x="11665" y="1202"/>
                  </a:lnTo>
                  <a:lnTo>
                    <a:pt x="15214" y="1128"/>
                  </a:lnTo>
                  <a:lnTo>
                    <a:pt x="18523" y="1036"/>
                  </a:lnTo>
                  <a:lnTo>
                    <a:pt x="21573" y="943"/>
                  </a:lnTo>
                  <a:lnTo>
                    <a:pt x="24328" y="832"/>
                  </a:lnTo>
                  <a:lnTo>
                    <a:pt x="26749" y="721"/>
                  </a:lnTo>
                  <a:lnTo>
                    <a:pt x="26749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7274438" y="4117130"/>
              <a:ext cx="1442427" cy="71825"/>
            </a:xfrm>
            <a:custGeom>
              <a:avLst/>
              <a:gdLst/>
              <a:ahLst/>
              <a:cxnLst/>
              <a:rect l="l" t="t" r="r" b="b"/>
              <a:pathLst>
                <a:path w="26750" h="1332" fill="none" extrusionOk="0">
                  <a:moveTo>
                    <a:pt x="26749" y="0"/>
                  </a:moveTo>
                  <a:lnTo>
                    <a:pt x="1" y="0"/>
                  </a:lnTo>
                  <a:lnTo>
                    <a:pt x="1" y="1331"/>
                  </a:lnTo>
                  <a:lnTo>
                    <a:pt x="1" y="1331"/>
                  </a:lnTo>
                  <a:lnTo>
                    <a:pt x="4031" y="1294"/>
                  </a:lnTo>
                  <a:lnTo>
                    <a:pt x="7931" y="1257"/>
                  </a:lnTo>
                  <a:lnTo>
                    <a:pt x="11665" y="1202"/>
                  </a:lnTo>
                  <a:lnTo>
                    <a:pt x="15214" y="1128"/>
                  </a:lnTo>
                  <a:lnTo>
                    <a:pt x="18523" y="1036"/>
                  </a:lnTo>
                  <a:lnTo>
                    <a:pt x="21573" y="943"/>
                  </a:lnTo>
                  <a:lnTo>
                    <a:pt x="24328" y="832"/>
                  </a:lnTo>
                  <a:lnTo>
                    <a:pt x="26749" y="721"/>
                  </a:lnTo>
                  <a:lnTo>
                    <a:pt x="267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4351946" y="3942691"/>
              <a:ext cx="4685865" cy="120679"/>
            </a:xfrm>
            <a:custGeom>
              <a:avLst/>
              <a:gdLst/>
              <a:ahLst/>
              <a:cxnLst/>
              <a:rect l="l" t="t" r="r" b="b"/>
              <a:pathLst>
                <a:path w="86900" h="2238" extrusionOk="0">
                  <a:moveTo>
                    <a:pt x="1054" y="1"/>
                  </a:moveTo>
                  <a:lnTo>
                    <a:pt x="0" y="2237"/>
                  </a:lnTo>
                  <a:lnTo>
                    <a:pt x="86899" y="2237"/>
                  </a:lnTo>
                  <a:lnTo>
                    <a:pt x="85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7790800" y="4239501"/>
              <a:ext cx="458557" cy="88756"/>
            </a:xfrm>
            <a:custGeom>
              <a:avLst/>
              <a:gdLst/>
              <a:ahLst/>
              <a:cxnLst/>
              <a:rect l="l" t="t" r="r" b="b"/>
              <a:pathLst>
                <a:path w="8504" h="1646" extrusionOk="0">
                  <a:moveTo>
                    <a:pt x="610" y="0"/>
                  </a:moveTo>
                  <a:lnTo>
                    <a:pt x="684" y="19"/>
                  </a:lnTo>
                  <a:lnTo>
                    <a:pt x="1054" y="93"/>
                  </a:lnTo>
                  <a:lnTo>
                    <a:pt x="610" y="0"/>
                  </a:lnTo>
                  <a:close/>
                  <a:moveTo>
                    <a:pt x="7838" y="148"/>
                  </a:moveTo>
                  <a:lnTo>
                    <a:pt x="7505" y="203"/>
                  </a:lnTo>
                  <a:lnTo>
                    <a:pt x="7542" y="277"/>
                  </a:lnTo>
                  <a:lnTo>
                    <a:pt x="7561" y="333"/>
                  </a:lnTo>
                  <a:lnTo>
                    <a:pt x="7579" y="407"/>
                  </a:lnTo>
                  <a:lnTo>
                    <a:pt x="7598" y="499"/>
                  </a:lnTo>
                  <a:lnTo>
                    <a:pt x="7579" y="629"/>
                  </a:lnTo>
                  <a:lnTo>
                    <a:pt x="7542" y="740"/>
                  </a:lnTo>
                  <a:lnTo>
                    <a:pt x="7505" y="850"/>
                  </a:lnTo>
                  <a:lnTo>
                    <a:pt x="7431" y="961"/>
                  </a:lnTo>
                  <a:lnTo>
                    <a:pt x="7339" y="1035"/>
                  </a:lnTo>
                  <a:lnTo>
                    <a:pt x="7246" y="1109"/>
                  </a:lnTo>
                  <a:lnTo>
                    <a:pt x="7136" y="1165"/>
                  </a:lnTo>
                  <a:lnTo>
                    <a:pt x="7006" y="1202"/>
                  </a:lnTo>
                  <a:lnTo>
                    <a:pt x="6211" y="1313"/>
                  </a:lnTo>
                  <a:lnTo>
                    <a:pt x="5416" y="1405"/>
                  </a:lnTo>
                  <a:lnTo>
                    <a:pt x="4622" y="1460"/>
                  </a:lnTo>
                  <a:lnTo>
                    <a:pt x="3827" y="1479"/>
                  </a:lnTo>
                  <a:lnTo>
                    <a:pt x="3013" y="1460"/>
                  </a:lnTo>
                  <a:lnTo>
                    <a:pt x="2200" y="1405"/>
                  </a:lnTo>
                  <a:lnTo>
                    <a:pt x="1405" y="1313"/>
                  </a:lnTo>
                  <a:lnTo>
                    <a:pt x="592" y="1202"/>
                  </a:lnTo>
                  <a:lnTo>
                    <a:pt x="462" y="1165"/>
                  </a:lnTo>
                  <a:lnTo>
                    <a:pt x="351" y="1109"/>
                  </a:lnTo>
                  <a:lnTo>
                    <a:pt x="259" y="1035"/>
                  </a:lnTo>
                  <a:lnTo>
                    <a:pt x="167" y="961"/>
                  </a:lnTo>
                  <a:lnTo>
                    <a:pt x="93" y="869"/>
                  </a:lnTo>
                  <a:lnTo>
                    <a:pt x="56" y="758"/>
                  </a:lnTo>
                  <a:lnTo>
                    <a:pt x="19" y="629"/>
                  </a:lnTo>
                  <a:lnTo>
                    <a:pt x="0" y="518"/>
                  </a:lnTo>
                  <a:lnTo>
                    <a:pt x="0" y="536"/>
                  </a:lnTo>
                  <a:lnTo>
                    <a:pt x="19" y="666"/>
                  </a:lnTo>
                  <a:lnTo>
                    <a:pt x="37" y="795"/>
                  </a:lnTo>
                  <a:lnTo>
                    <a:pt x="93" y="906"/>
                  </a:lnTo>
                  <a:lnTo>
                    <a:pt x="185" y="1017"/>
                  </a:lnTo>
                  <a:lnTo>
                    <a:pt x="278" y="1109"/>
                  </a:lnTo>
                  <a:lnTo>
                    <a:pt x="388" y="1183"/>
                  </a:lnTo>
                  <a:lnTo>
                    <a:pt x="518" y="1239"/>
                  </a:lnTo>
                  <a:lnTo>
                    <a:pt x="647" y="1276"/>
                  </a:lnTo>
                  <a:lnTo>
                    <a:pt x="1146" y="1368"/>
                  </a:lnTo>
                  <a:lnTo>
                    <a:pt x="1645" y="1442"/>
                  </a:lnTo>
                  <a:lnTo>
                    <a:pt x="2145" y="1516"/>
                  </a:lnTo>
                  <a:lnTo>
                    <a:pt x="2644" y="1553"/>
                  </a:lnTo>
                  <a:lnTo>
                    <a:pt x="3143" y="1608"/>
                  </a:lnTo>
                  <a:lnTo>
                    <a:pt x="3642" y="1627"/>
                  </a:lnTo>
                  <a:lnTo>
                    <a:pt x="4141" y="1645"/>
                  </a:lnTo>
                  <a:lnTo>
                    <a:pt x="5435" y="1645"/>
                  </a:lnTo>
                  <a:lnTo>
                    <a:pt x="6248" y="1590"/>
                  </a:lnTo>
                  <a:lnTo>
                    <a:pt x="7043" y="1516"/>
                  </a:lnTo>
                  <a:lnTo>
                    <a:pt x="7838" y="1405"/>
                  </a:lnTo>
                  <a:lnTo>
                    <a:pt x="7967" y="1387"/>
                  </a:lnTo>
                  <a:lnTo>
                    <a:pt x="8097" y="1331"/>
                  </a:lnTo>
                  <a:lnTo>
                    <a:pt x="8208" y="1257"/>
                  </a:lnTo>
                  <a:lnTo>
                    <a:pt x="8300" y="1165"/>
                  </a:lnTo>
                  <a:lnTo>
                    <a:pt x="8393" y="1072"/>
                  </a:lnTo>
                  <a:lnTo>
                    <a:pt x="8448" y="943"/>
                  </a:lnTo>
                  <a:lnTo>
                    <a:pt x="8485" y="813"/>
                  </a:lnTo>
                  <a:lnTo>
                    <a:pt x="8503" y="684"/>
                  </a:lnTo>
                  <a:lnTo>
                    <a:pt x="8485" y="573"/>
                  </a:lnTo>
                  <a:lnTo>
                    <a:pt x="8467" y="462"/>
                  </a:lnTo>
                  <a:lnTo>
                    <a:pt x="8411" y="370"/>
                  </a:lnTo>
                  <a:lnTo>
                    <a:pt x="8337" y="296"/>
                  </a:lnTo>
                  <a:lnTo>
                    <a:pt x="8263" y="240"/>
                  </a:lnTo>
                  <a:lnTo>
                    <a:pt x="8152" y="185"/>
                  </a:lnTo>
                  <a:lnTo>
                    <a:pt x="8060" y="148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4" name="Google Shape;2704;p27"/>
          <p:cNvGrpSpPr/>
          <p:nvPr/>
        </p:nvGrpSpPr>
        <p:grpSpPr>
          <a:xfrm>
            <a:off x="7152803" y="3077499"/>
            <a:ext cx="1256172" cy="865198"/>
            <a:chOff x="9429615" y="3446049"/>
            <a:chExt cx="1256172" cy="865198"/>
          </a:xfrm>
        </p:grpSpPr>
        <p:sp>
          <p:nvSpPr>
            <p:cNvPr id="2705" name="Google Shape;2705;p27"/>
            <p:cNvSpPr/>
            <p:nvPr/>
          </p:nvSpPr>
          <p:spPr>
            <a:xfrm>
              <a:off x="9790264" y="3819913"/>
              <a:ext cx="490365" cy="114603"/>
            </a:xfrm>
            <a:custGeom>
              <a:avLst/>
              <a:gdLst/>
              <a:ahLst/>
              <a:cxnLst/>
              <a:rect l="l" t="t" r="r" b="b"/>
              <a:pathLst>
                <a:path w="9576" h="2238" extrusionOk="0">
                  <a:moveTo>
                    <a:pt x="2921" y="1"/>
                  </a:move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9790264" y="3819913"/>
              <a:ext cx="490365" cy="114603"/>
            </a:xfrm>
            <a:custGeom>
              <a:avLst/>
              <a:gdLst/>
              <a:ahLst/>
              <a:cxnLst/>
              <a:rect l="l" t="t" r="r" b="b"/>
              <a:pathLst>
                <a:path w="9576" h="2238" fill="none" extrusionOk="0">
                  <a:moveTo>
                    <a:pt x="9576" y="167"/>
                  </a:moveTo>
                  <a:lnTo>
                    <a:pt x="9576" y="167"/>
                  </a:lnTo>
                  <a:lnTo>
                    <a:pt x="9557" y="149"/>
                  </a:lnTo>
                  <a:lnTo>
                    <a:pt x="9483" y="130"/>
                  </a:lnTo>
                  <a:lnTo>
                    <a:pt x="9206" y="93"/>
                  </a:lnTo>
                  <a:lnTo>
                    <a:pt x="8762" y="75"/>
                  </a:lnTo>
                  <a:lnTo>
                    <a:pt x="8189" y="38"/>
                  </a:lnTo>
                  <a:lnTo>
                    <a:pt x="6655" y="1"/>
                  </a:lnTo>
                  <a:lnTo>
                    <a:pt x="4788" y="1"/>
                  </a:lnTo>
                  <a:lnTo>
                    <a:pt x="4788" y="1"/>
                  </a:lnTo>
                  <a:lnTo>
                    <a:pt x="2921" y="1"/>
                  </a:lnTo>
                  <a:lnTo>
                    <a:pt x="1405" y="38"/>
                  </a:lnTo>
                  <a:lnTo>
                    <a:pt x="814" y="75"/>
                  </a:lnTo>
                  <a:lnTo>
                    <a:pt x="370" y="93"/>
                  </a:lnTo>
                  <a:lnTo>
                    <a:pt x="93" y="130"/>
                  </a:lnTo>
                  <a:lnTo>
                    <a:pt x="19" y="149"/>
                  </a:lnTo>
                  <a:lnTo>
                    <a:pt x="0" y="167"/>
                  </a:lnTo>
                  <a:lnTo>
                    <a:pt x="0" y="2238"/>
                  </a:lnTo>
                  <a:lnTo>
                    <a:pt x="9576" y="2238"/>
                  </a:lnTo>
                  <a:lnTo>
                    <a:pt x="9576" y="1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9803526" y="3919306"/>
              <a:ext cx="464810" cy="11419"/>
            </a:xfrm>
            <a:custGeom>
              <a:avLst/>
              <a:gdLst/>
              <a:ahLst/>
              <a:cxnLst/>
              <a:rect l="l" t="t" r="r" b="b"/>
              <a:pathLst>
                <a:path w="9077" h="223" extrusionOk="0">
                  <a:moveTo>
                    <a:pt x="998" y="1"/>
                  </a:moveTo>
                  <a:lnTo>
                    <a:pt x="998" y="130"/>
                  </a:lnTo>
                  <a:lnTo>
                    <a:pt x="296" y="93"/>
                  </a:lnTo>
                  <a:lnTo>
                    <a:pt x="296" y="38"/>
                  </a:lnTo>
                  <a:lnTo>
                    <a:pt x="74" y="75"/>
                  </a:lnTo>
                  <a:lnTo>
                    <a:pt x="19" y="93"/>
                  </a:lnTo>
                  <a:lnTo>
                    <a:pt x="0" y="93"/>
                  </a:lnTo>
                  <a:lnTo>
                    <a:pt x="19" y="112"/>
                  </a:lnTo>
                  <a:lnTo>
                    <a:pt x="93" y="130"/>
                  </a:lnTo>
                  <a:lnTo>
                    <a:pt x="351" y="167"/>
                  </a:lnTo>
                  <a:lnTo>
                    <a:pt x="1331" y="204"/>
                  </a:lnTo>
                  <a:lnTo>
                    <a:pt x="2773" y="223"/>
                  </a:lnTo>
                  <a:lnTo>
                    <a:pt x="6304" y="223"/>
                  </a:lnTo>
                  <a:lnTo>
                    <a:pt x="7746" y="204"/>
                  </a:lnTo>
                  <a:lnTo>
                    <a:pt x="8707" y="167"/>
                  </a:lnTo>
                  <a:lnTo>
                    <a:pt x="8984" y="130"/>
                  </a:lnTo>
                  <a:lnTo>
                    <a:pt x="9039" y="112"/>
                  </a:lnTo>
                  <a:lnTo>
                    <a:pt x="9076" y="93"/>
                  </a:lnTo>
                  <a:lnTo>
                    <a:pt x="9058" y="93"/>
                  </a:lnTo>
                  <a:lnTo>
                    <a:pt x="9003" y="75"/>
                  </a:lnTo>
                  <a:lnTo>
                    <a:pt x="8818" y="56"/>
                  </a:lnTo>
                  <a:lnTo>
                    <a:pt x="8152" y="1"/>
                  </a:lnTo>
                  <a:lnTo>
                    <a:pt x="8208" y="75"/>
                  </a:lnTo>
                  <a:lnTo>
                    <a:pt x="7394" y="112"/>
                  </a:lnTo>
                  <a:lnTo>
                    <a:pt x="6525" y="130"/>
                  </a:lnTo>
                  <a:lnTo>
                    <a:pt x="5620" y="149"/>
                  </a:lnTo>
                  <a:lnTo>
                    <a:pt x="4677" y="167"/>
                  </a:lnTo>
                  <a:lnTo>
                    <a:pt x="3346" y="149"/>
                  </a:lnTo>
                  <a:lnTo>
                    <a:pt x="2071" y="112"/>
                  </a:lnTo>
                  <a:lnTo>
                    <a:pt x="2071" y="167"/>
                  </a:lnTo>
                  <a:lnTo>
                    <a:pt x="1368" y="130"/>
                  </a:lnTo>
                  <a:lnTo>
                    <a:pt x="1368" y="93"/>
                  </a:lnTo>
                  <a:lnTo>
                    <a:pt x="1054" y="7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9870709" y="3446049"/>
              <a:ext cx="154340" cy="181787"/>
            </a:xfrm>
            <a:custGeom>
              <a:avLst/>
              <a:gdLst/>
              <a:ahLst/>
              <a:cxnLst/>
              <a:rect l="l" t="t" r="r" b="b"/>
              <a:pathLst>
                <a:path w="3014" h="3550" extrusionOk="0">
                  <a:moveTo>
                    <a:pt x="1" y="0"/>
                  </a:moveTo>
                  <a:lnTo>
                    <a:pt x="38" y="222"/>
                  </a:lnTo>
                  <a:lnTo>
                    <a:pt x="112" y="444"/>
                  </a:lnTo>
                  <a:lnTo>
                    <a:pt x="185" y="666"/>
                  </a:lnTo>
                  <a:lnTo>
                    <a:pt x="278" y="906"/>
                  </a:lnTo>
                  <a:lnTo>
                    <a:pt x="389" y="1128"/>
                  </a:lnTo>
                  <a:lnTo>
                    <a:pt x="537" y="1368"/>
                  </a:lnTo>
                  <a:lnTo>
                    <a:pt x="703" y="1590"/>
                  </a:lnTo>
                  <a:lnTo>
                    <a:pt x="869" y="1830"/>
                  </a:lnTo>
                  <a:lnTo>
                    <a:pt x="1054" y="2033"/>
                  </a:lnTo>
                  <a:lnTo>
                    <a:pt x="1258" y="2237"/>
                  </a:lnTo>
                  <a:lnTo>
                    <a:pt x="1498" y="2422"/>
                  </a:lnTo>
                  <a:lnTo>
                    <a:pt x="1738" y="2625"/>
                  </a:lnTo>
                  <a:lnTo>
                    <a:pt x="2274" y="3050"/>
                  </a:lnTo>
                  <a:lnTo>
                    <a:pt x="2570" y="3290"/>
                  </a:lnTo>
                  <a:lnTo>
                    <a:pt x="2866" y="3549"/>
                  </a:lnTo>
                  <a:lnTo>
                    <a:pt x="2958" y="3124"/>
                  </a:lnTo>
                  <a:lnTo>
                    <a:pt x="3014" y="2736"/>
                  </a:lnTo>
                  <a:lnTo>
                    <a:pt x="3014" y="2366"/>
                  </a:lnTo>
                  <a:lnTo>
                    <a:pt x="2977" y="2033"/>
                  </a:lnTo>
                  <a:lnTo>
                    <a:pt x="2921" y="1738"/>
                  </a:lnTo>
                  <a:lnTo>
                    <a:pt x="2810" y="1460"/>
                  </a:lnTo>
                  <a:lnTo>
                    <a:pt x="2663" y="1202"/>
                  </a:lnTo>
                  <a:lnTo>
                    <a:pt x="2496" y="980"/>
                  </a:lnTo>
                  <a:lnTo>
                    <a:pt x="2293" y="776"/>
                  </a:lnTo>
                  <a:lnTo>
                    <a:pt x="2053" y="610"/>
                  </a:lnTo>
                  <a:lnTo>
                    <a:pt x="1775" y="444"/>
                  </a:lnTo>
                  <a:lnTo>
                    <a:pt x="1479" y="314"/>
                  </a:lnTo>
                  <a:lnTo>
                    <a:pt x="1147" y="203"/>
                  </a:lnTo>
                  <a:lnTo>
                    <a:pt x="796" y="111"/>
                  </a:lnTo>
                  <a:lnTo>
                    <a:pt x="407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9909524" y="3474418"/>
              <a:ext cx="120286" cy="430757"/>
            </a:xfrm>
            <a:custGeom>
              <a:avLst/>
              <a:gdLst/>
              <a:ahLst/>
              <a:cxnLst/>
              <a:rect l="l" t="t" r="r" b="b"/>
              <a:pathLst>
                <a:path w="2349" h="8412" extrusionOk="0">
                  <a:moveTo>
                    <a:pt x="1" y="1"/>
                  </a:moveTo>
                  <a:lnTo>
                    <a:pt x="315" y="333"/>
                  </a:lnTo>
                  <a:lnTo>
                    <a:pt x="629" y="666"/>
                  </a:lnTo>
                  <a:lnTo>
                    <a:pt x="943" y="1017"/>
                  </a:lnTo>
                  <a:lnTo>
                    <a:pt x="1221" y="1387"/>
                  </a:lnTo>
                  <a:lnTo>
                    <a:pt x="1461" y="1775"/>
                  </a:lnTo>
                  <a:lnTo>
                    <a:pt x="1701" y="2163"/>
                  </a:lnTo>
                  <a:lnTo>
                    <a:pt x="1905" y="2552"/>
                  </a:lnTo>
                  <a:lnTo>
                    <a:pt x="1997" y="2773"/>
                  </a:lnTo>
                  <a:lnTo>
                    <a:pt x="2034" y="2884"/>
                  </a:lnTo>
                  <a:lnTo>
                    <a:pt x="2052" y="3014"/>
                  </a:lnTo>
                  <a:lnTo>
                    <a:pt x="2089" y="3346"/>
                  </a:lnTo>
                  <a:lnTo>
                    <a:pt x="2126" y="3753"/>
                  </a:lnTo>
                  <a:lnTo>
                    <a:pt x="2145" y="4603"/>
                  </a:lnTo>
                  <a:lnTo>
                    <a:pt x="2145" y="5103"/>
                  </a:lnTo>
                  <a:lnTo>
                    <a:pt x="2108" y="5583"/>
                  </a:lnTo>
                  <a:lnTo>
                    <a:pt x="2034" y="6526"/>
                  </a:lnTo>
                  <a:lnTo>
                    <a:pt x="1960" y="7450"/>
                  </a:lnTo>
                  <a:lnTo>
                    <a:pt x="1923" y="7931"/>
                  </a:lnTo>
                  <a:lnTo>
                    <a:pt x="1923" y="8411"/>
                  </a:lnTo>
                  <a:lnTo>
                    <a:pt x="2348" y="8411"/>
                  </a:lnTo>
                  <a:lnTo>
                    <a:pt x="2293" y="7709"/>
                  </a:lnTo>
                  <a:lnTo>
                    <a:pt x="2256" y="7062"/>
                  </a:lnTo>
                  <a:lnTo>
                    <a:pt x="2237" y="6766"/>
                  </a:lnTo>
                  <a:lnTo>
                    <a:pt x="2256" y="6489"/>
                  </a:lnTo>
                  <a:lnTo>
                    <a:pt x="2293" y="5879"/>
                  </a:lnTo>
                  <a:lnTo>
                    <a:pt x="2311" y="5140"/>
                  </a:lnTo>
                  <a:lnTo>
                    <a:pt x="2293" y="4419"/>
                  </a:lnTo>
                  <a:lnTo>
                    <a:pt x="2274" y="4123"/>
                  </a:lnTo>
                  <a:lnTo>
                    <a:pt x="2256" y="3901"/>
                  </a:lnTo>
                  <a:lnTo>
                    <a:pt x="2237" y="3550"/>
                  </a:lnTo>
                  <a:lnTo>
                    <a:pt x="2200" y="3236"/>
                  </a:lnTo>
                  <a:lnTo>
                    <a:pt x="2145" y="2940"/>
                  </a:lnTo>
                  <a:lnTo>
                    <a:pt x="2145" y="2884"/>
                  </a:lnTo>
                  <a:lnTo>
                    <a:pt x="2089" y="2736"/>
                  </a:lnTo>
                  <a:lnTo>
                    <a:pt x="1997" y="2478"/>
                  </a:lnTo>
                  <a:lnTo>
                    <a:pt x="1812" y="2108"/>
                  </a:lnTo>
                  <a:lnTo>
                    <a:pt x="1590" y="1701"/>
                  </a:lnTo>
                  <a:lnTo>
                    <a:pt x="1461" y="1498"/>
                  </a:lnTo>
                  <a:lnTo>
                    <a:pt x="1331" y="1313"/>
                  </a:lnTo>
                  <a:lnTo>
                    <a:pt x="1036" y="943"/>
                  </a:lnTo>
                  <a:lnTo>
                    <a:pt x="721" y="592"/>
                  </a:lnTo>
                  <a:lnTo>
                    <a:pt x="555" y="426"/>
                  </a:lnTo>
                  <a:lnTo>
                    <a:pt x="389" y="278"/>
                  </a:lnTo>
                  <a:lnTo>
                    <a:pt x="204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9988075" y="3605047"/>
              <a:ext cx="196023" cy="109841"/>
            </a:xfrm>
            <a:custGeom>
              <a:avLst/>
              <a:gdLst/>
              <a:ahLst/>
              <a:cxnLst/>
              <a:rect l="l" t="t" r="r" b="b"/>
              <a:pathLst>
                <a:path w="3828" h="2145" extrusionOk="0">
                  <a:moveTo>
                    <a:pt x="1757" y="1"/>
                  </a:moveTo>
                  <a:lnTo>
                    <a:pt x="1609" y="19"/>
                  </a:lnTo>
                  <a:lnTo>
                    <a:pt x="1461" y="38"/>
                  </a:lnTo>
                  <a:lnTo>
                    <a:pt x="1350" y="75"/>
                  </a:lnTo>
                  <a:lnTo>
                    <a:pt x="1239" y="130"/>
                  </a:lnTo>
                  <a:lnTo>
                    <a:pt x="1128" y="185"/>
                  </a:lnTo>
                  <a:lnTo>
                    <a:pt x="1036" y="259"/>
                  </a:lnTo>
                  <a:lnTo>
                    <a:pt x="888" y="407"/>
                  </a:lnTo>
                  <a:lnTo>
                    <a:pt x="796" y="574"/>
                  </a:lnTo>
                  <a:lnTo>
                    <a:pt x="722" y="703"/>
                  </a:lnTo>
                  <a:lnTo>
                    <a:pt x="666" y="832"/>
                  </a:lnTo>
                  <a:lnTo>
                    <a:pt x="500" y="888"/>
                  </a:lnTo>
                  <a:lnTo>
                    <a:pt x="352" y="962"/>
                  </a:lnTo>
                  <a:lnTo>
                    <a:pt x="186" y="1036"/>
                  </a:lnTo>
                  <a:lnTo>
                    <a:pt x="56" y="1128"/>
                  </a:lnTo>
                  <a:lnTo>
                    <a:pt x="19" y="1184"/>
                  </a:lnTo>
                  <a:lnTo>
                    <a:pt x="1" y="1221"/>
                  </a:lnTo>
                  <a:lnTo>
                    <a:pt x="1" y="1276"/>
                  </a:lnTo>
                  <a:lnTo>
                    <a:pt x="38" y="1313"/>
                  </a:lnTo>
                  <a:lnTo>
                    <a:pt x="112" y="1350"/>
                  </a:lnTo>
                  <a:lnTo>
                    <a:pt x="204" y="1387"/>
                  </a:lnTo>
                  <a:lnTo>
                    <a:pt x="537" y="1442"/>
                  </a:lnTo>
                  <a:lnTo>
                    <a:pt x="981" y="1516"/>
                  </a:lnTo>
                  <a:lnTo>
                    <a:pt x="2108" y="1683"/>
                  </a:lnTo>
                  <a:lnTo>
                    <a:pt x="2663" y="1794"/>
                  </a:lnTo>
                  <a:lnTo>
                    <a:pt x="3180" y="1905"/>
                  </a:lnTo>
                  <a:lnTo>
                    <a:pt x="3384" y="1960"/>
                  </a:lnTo>
                  <a:lnTo>
                    <a:pt x="3568" y="2016"/>
                  </a:lnTo>
                  <a:lnTo>
                    <a:pt x="3716" y="2089"/>
                  </a:lnTo>
                  <a:lnTo>
                    <a:pt x="3827" y="2145"/>
                  </a:lnTo>
                  <a:lnTo>
                    <a:pt x="3827" y="2145"/>
                  </a:lnTo>
                  <a:lnTo>
                    <a:pt x="3790" y="2052"/>
                  </a:lnTo>
                  <a:lnTo>
                    <a:pt x="3698" y="1812"/>
                  </a:lnTo>
                  <a:lnTo>
                    <a:pt x="3550" y="1461"/>
                  </a:lnTo>
                  <a:lnTo>
                    <a:pt x="3458" y="1276"/>
                  </a:lnTo>
                  <a:lnTo>
                    <a:pt x="3347" y="1073"/>
                  </a:lnTo>
                  <a:lnTo>
                    <a:pt x="3199" y="869"/>
                  </a:lnTo>
                  <a:lnTo>
                    <a:pt x="3051" y="685"/>
                  </a:lnTo>
                  <a:lnTo>
                    <a:pt x="2885" y="500"/>
                  </a:lnTo>
                  <a:lnTo>
                    <a:pt x="2700" y="333"/>
                  </a:lnTo>
                  <a:lnTo>
                    <a:pt x="2496" y="204"/>
                  </a:lnTo>
                  <a:lnTo>
                    <a:pt x="2275" y="93"/>
                  </a:lnTo>
                  <a:lnTo>
                    <a:pt x="2145" y="56"/>
                  </a:lnTo>
                  <a:lnTo>
                    <a:pt x="2016" y="19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10160385" y="3662809"/>
              <a:ext cx="20842" cy="44551"/>
            </a:xfrm>
            <a:custGeom>
              <a:avLst/>
              <a:gdLst/>
              <a:ahLst/>
              <a:cxnLst/>
              <a:rect l="l" t="t" r="r" b="b"/>
              <a:pathLst>
                <a:path w="407" h="870" extrusionOk="0">
                  <a:moveTo>
                    <a:pt x="0" y="0"/>
                  </a:moveTo>
                  <a:lnTo>
                    <a:pt x="148" y="259"/>
                  </a:lnTo>
                  <a:lnTo>
                    <a:pt x="259" y="499"/>
                  </a:lnTo>
                  <a:lnTo>
                    <a:pt x="407" y="869"/>
                  </a:lnTo>
                  <a:lnTo>
                    <a:pt x="259" y="481"/>
                  </a:lnTo>
                  <a:lnTo>
                    <a:pt x="14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10141439" y="3637257"/>
              <a:ext cx="42656" cy="77631"/>
            </a:xfrm>
            <a:custGeom>
              <a:avLst/>
              <a:gdLst/>
              <a:ahLst/>
              <a:cxnLst/>
              <a:rect l="l" t="t" r="r" b="b"/>
              <a:pathLst>
                <a:path w="833" h="151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4" y="240"/>
                  </a:lnTo>
                  <a:lnTo>
                    <a:pt x="370" y="499"/>
                  </a:lnTo>
                  <a:lnTo>
                    <a:pt x="518" y="740"/>
                  </a:lnTo>
                  <a:lnTo>
                    <a:pt x="629" y="980"/>
                  </a:lnTo>
                  <a:lnTo>
                    <a:pt x="777" y="1368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832" y="1516"/>
                  </a:lnTo>
                  <a:lnTo>
                    <a:pt x="777" y="1368"/>
                  </a:lnTo>
                  <a:lnTo>
                    <a:pt x="629" y="998"/>
                  </a:lnTo>
                  <a:lnTo>
                    <a:pt x="518" y="758"/>
                  </a:lnTo>
                  <a:lnTo>
                    <a:pt x="370" y="499"/>
                  </a:lnTo>
                  <a:lnTo>
                    <a:pt x="204" y="2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10138571" y="3633467"/>
              <a:ext cx="2919" cy="3841"/>
            </a:xfrm>
            <a:custGeom>
              <a:avLst/>
              <a:gdLst/>
              <a:ahLst/>
              <a:cxnLst/>
              <a:rect l="l" t="t" r="r" b="b"/>
              <a:pathLst>
                <a:path w="57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10138571" y="363346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10030679" y="362967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10082756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10030679" y="3605047"/>
              <a:ext cx="43578" cy="24682"/>
            </a:xfrm>
            <a:custGeom>
              <a:avLst/>
              <a:gdLst/>
              <a:ahLst/>
              <a:cxnLst/>
              <a:rect l="l" t="t" r="r" b="b"/>
              <a:pathLst>
                <a:path w="851" h="482" fill="none" extrusionOk="0">
                  <a:moveTo>
                    <a:pt x="851" y="1"/>
                  </a:moveTo>
                  <a:lnTo>
                    <a:pt x="851" y="1"/>
                  </a:lnTo>
                  <a:lnTo>
                    <a:pt x="703" y="19"/>
                  </a:lnTo>
                  <a:lnTo>
                    <a:pt x="574" y="56"/>
                  </a:lnTo>
                  <a:lnTo>
                    <a:pt x="444" y="112"/>
                  </a:lnTo>
                  <a:lnTo>
                    <a:pt x="333" y="167"/>
                  </a:lnTo>
                  <a:lnTo>
                    <a:pt x="241" y="241"/>
                  </a:lnTo>
                  <a:lnTo>
                    <a:pt x="149" y="315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49" y="315"/>
                  </a:lnTo>
                  <a:lnTo>
                    <a:pt x="241" y="241"/>
                  </a:lnTo>
                  <a:lnTo>
                    <a:pt x="333" y="167"/>
                  </a:lnTo>
                  <a:lnTo>
                    <a:pt x="444" y="112"/>
                  </a:lnTo>
                  <a:lnTo>
                    <a:pt x="574" y="56"/>
                  </a:lnTo>
                  <a:lnTo>
                    <a:pt x="703" y="19"/>
                  </a:lnTo>
                  <a:lnTo>
                    <a:pt x="8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10075178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10075178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10076099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10078967" y="3605047"/>
              <a:ext cx="2868" cy="51"/>
            </a:xfrm>
            <a:custGeom>
              <a:avLst/>
              <a:gdLst/>
              <a:ahLst/>
              <a:cxnLst/>
              <a:rect l="l" t="t" r="r" b="b"/>
              <a:pathLst>
                <a:path w="5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6" y="1"/>
                  </a:lnTo>
                  <a:lnTo>
                    <a:pt x="5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10077072" y="360504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10077072" y="3605047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10022179" y="3605047"/>
              <a:ext cx="161918" cy="109840"/>
            </a:xfrm>
            <a:custGeom>
              <a:avLst/>
              <a:gdLst/>
              <a:ahLst/>
              <a:cxnLst/>
              <a:rect l="l" t="t" r="r" b="b"/>
              <a:pathLst>
                <a:path w="3162" h="2145" extrusionOk="0">
                  <a:moveTo>
                    <a:pt x="1017" y="1"/>
                  </a:move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10022179" y="3605047"/>
              <a:ext cx="161919" cy="109841"/>
            </a:xfrm>
            <a:custGeom>
              <a:avLst/>
              <a:gdLst/>
              <a:ahLst/>
              <a:cxnLst/>
              <a:rect l="l" t="t" r="r" b="b"/>
              <a:pathLst>
                <a:path w="3162" h="2145" fill="none" extrusionOk="0">
                  <a:moveTo>
                    <a:pt x="1091" y="1"/>
                  </a:move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9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54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35" y="1"/>
                  </a:lnTo>
                  <a:lnTo>
                    <a:pt x="1017" y="1"/>
                  </a:lnTo>
                  <a:lnTo>
                    <a:pt x="1017" y="1"/>
                  </a:lnTo>
                  <a:lnTo>
                    <a:pt x="869" y="19"/>
                  </a:lnTo>
                  <a:lnTo>
                    <a:pt x="740" y="56"/>
                  </a:lnTo>
                  <a:lnTo>
                    <a:pt x="610" y="112"/>
                  </a:lnTo>
                  <a:lnTo>
                    <a:pt x="499" y="167"/>
                  </a:lnTo>
                  <a:lnTo>
                    <a:pt x="407" y="241"/>
                  </a:lnTo>
                  <a:lnTo>
                    <a:pt x="315" y="315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167" y="481"/>
                  </a:lnTo>
                  <a:lnTo>
                    <a:pt x="93" y="611"/>
                  </a:lnTo>
                  <a:lnTo>
                    <a:pt x="37" y="72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167" y="777"/>
                  </a:lnTo>
                  <a:lnTo>
                    <a:pt x="333" y="740"/>
                  </a:lnTo>
                  <a:lnTo>
                    <a:pt x="499" y="722"/>
                  </a:lnTo>
                  <a:lnTo>
                    <a:pt x="666" y="703"/>
                  </a:lnTo>
                  <a:lnTo>
                    <a:pt x="666" y="703"/>
                  </a:lnTo>
                  <a:lnTo>
                    <a:pt x="832" y="722"/>
                  </a:lnTo>
                  <a:lnTo>
                    <a:pt x="980" y="740"/>
                  </a:lnTo>
                  <a:lnTo>
                    <a:pt x="1146" y="759"/>
                  </a:lnTo>
                  <a:lnTo>
                    <a:pt x="1294" y="795"/>
                  </a:lnTo>
                  <a:lnTo>
                    <a:pt x="1609" y="925"/>
                  </a:lnTo>
                  <a:lnTo>
                    <a:pt x="1923" y="1091"/>
                  </a:lnTo>
                  <a:lnTo>
                    <a:pt x="2237" y="1295"/>
                  </a:lnTo>
                  <a:lnTo>
                    <a:pt x="2533" y="1535"/>
                  </a:lnTo>
                  <a:lnTo>
                    <a:pt x="2847" y="1812"/>
                  </a:lnTo>
                  <a:lnTo>
                    <a:pt x="3161" y="2145"/>
                  </a:lnTo>
                  <a:lnTo>
                    <a:pt x="3161" y="2145"/>
                  </a:lnTo>
                  <a:lnTo>
                    <a:pt x="3106" y="1997"/>
                  </a:lnTo>
                  <a:lnTo>
                    <a:pt x="2958" y="1609"/>
                  </a:lnTo>
                  <a:lnTo>
                    <a:pt x="2847" y="1369"/>
                  </a:lnTo>
                  <a:lnTo>
                    <a:pt x="2699" y="1128"/>
                  </a:lnTo>
                  <a:lnTo>
                    <a:pt x="2533" y="86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329" y="629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274" y="555"/>
                  </a:lnTo>
                  <a:lnTo>
                    <a:pt x="2163" y="444"/>
                  </a:lnTo>
                  <a:lnTo>
                    <a:pt x="2052" y="352"/>
                  </a:lnTo>
                  <a:lnTo>
                    <a:pt x="1923" y="259"/>
                  </a:lnTo>
                  <a:lnTo>
                    <a:pt x="1793" y="185"/>
                  </a:lnTo>
                  <a:lnTo>
                    <a:pt x="1645" y="112"/>
                  </a:lnTo>
                  <a:lnTo>
                    <a:pt x="1498" y="56"/>
                  </a:lnTo>
                  <a:lnTo>
                    <a:pt x="1350" y="19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83" y="1"/>
                  </a:lnTo>
                  <a:lnTo>
                    <a:pt x="1165" y="1"/>
                  </a:lnTo>
                  <a:lnTo>
                    <a:pt x="1165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091" y="1"/>
                  </a:lnTo>
                  <a:lnTo>
                    <a:pt x="109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10018389" y="3638178"/>
              <a:ext cx="135393" cy="46445"/>
            </a:xfrm>
            <a:custGeom>
              <a:avLst/>
              <a:gdLst/>
              <a:ahLst/>
              <a:cxnLst/>
              <a:rect l="l" t="t" r="r" b="b"/>
              <a:pathLst>
                <a:path w="2644" h="907" extrusionOk="0">
                  <a:moveTo>
                    <a:pt x="536" y="1"/>
                  </a:moveTo>
                  <a:lnTo>
                    <a:pt x="352" y="38"/>
                  </a:lnTo>
                  <a:lnTo>
                    <a:pt x="167" y="93"/>
                  </a:lnTo>
                  <a:lnTo>
                    <a:pt x="0" y="148"/>
                  </a:lnTo>
                  <a:lnTo>
                    <a:pt x="0" y="167"/>
                  </a:lnTo>
                  <a:lnTo>
                    <a:pt x="0" y="185"/>
                  </a:lnTo>
                  <a:lnTo>
                    <a:pt x="19" y="185"/>
                  </a:lnTo>
                  <a:lnTo>
                    <a:pt x="185" y="148"/>
                  </a:lnTo>
                  <a:lnTo>
                    <a:pt x="370" y="112"/>
                  </a:lnTo>
                  <a:lnTo>
                    <a:pt x="536" y="93"/>
                  </a:lnTo>
                  <a:lnTo>
                    <a:pt x="888" y="93"/>
                  </a:lnTo>
                  <a:lnTo>
                    <a:pt x="1054" y="130"/>
                  </a:lnTo>
                  <a:lnTo>
                    <a:pt x="1220" y="167"/>
                  </a:lnTo>
                  <a:lnTo>
                    <a:pt x="1405" y="204"/>
                  </a:lnTo>
                  <a:lnTo>
                    <a:pt x="1553" y="259"/>
                  </a:lnTo>
                  <a:lnTo>
                    <a:pt x="1719" y="333"/>
                  </a:lnTo>
                  <a:lnTo>
                    <a:pt x="2034" y="500"/>
                  </a:lnTo>
                  <a:lnTo>
                    <a:pt x="2329" y="685"/>
                  </a:lnTo>
                  <a:lnTo>
                    <a:pt x="2607" y="906"/>
                  </a:lnTo>
                  <a:lnTo>
                    <a:pt x="2644" y="906"/>
                  </a:lnTo>
                  <a:lnTo>
                    <a:pt x="2644" y="888"/>
                  </a:lnTo>
                  <a:lnTo>
                    <a:pt x="2644" y="869"/>
                  </a:lnTo>
                  <a:lnTo>
                    <a:pt x="2385" y="629"/>
                  </a:lnTo>
                  <a:lnTo>
                    <a:pt x="2089" y="407"/>
                  </a:lnTo>
                  <a:lnTo>
                    <a:pt x="1923" y="315"/>
                  </a:lnTo>
                  <a:lnTo>
                    <a:pt x="1775" y="241"/>
                  </a:lnTo>
                  <a:lnTo>
                    <a:pt x="1609" y="167"/>
                  </a:lnTo>
                  <a:lnTo>
                    <a:pt x="1424" y="93"/>
                  </a:lnTo>
                  <a:lnTo>
                    <a:pt x="1257" y="56"/>
                  </a:lnTo>
                  <a:lnTo>
                    <a:pt x="1072" y="1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9857447" y="3846438"/>
              <a:ext cx="366390" cy="81471"/>
            </a:xfrm>
            <a:custGeom>
              <a:avLst/>
              <a:gdLst/>
              <a:ahLst/>
              <a:cxnLst/>
              <a:rect l="l" t="t" r="r" b="b"/>
              <a:pathLst>
                <a:path w="7155" h="1591" extrusionOk="0">
                  <a:moveTo>
                    <a:pt x="3642" y="0"/>
                  </a:move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9857447" y="3846438"/>
              <a:ext cx="366391" cy="81472"/>
            </a:xfrm>
            <a:custGeom>
              <a:avLst/>
              <a:gdLst/>
              <a:ahLst/>
              <a:cxnLst/>
              <a:rect l="l" t="t" r="r" b="b"/>
              <a:pathLst>
                <a:path w="7155" h="1591" fill="none" extrusionOk="0">
                  <a:moveTo>
                    <a:pt x="7155" y="1498"/>
                  </a:moveTo>
                  <a:lnTo>
                    <a:pt x="7155" y="1498"/>
                  </a:lnTo>
                  <a:lnTo>
                    <a:pt x="7044" y="1368"/>
                  </a:lnTo>
                  <a:lnTo>
                    <a:pt x="6933" y="1239"/>
                  </a:lnTo>
                  <a:lnTo>
                    <a:pt x="6766" y="1091"/>
                  </a:lnTo>
                  <a:lnTo>
                    <a:pt x="6563" y="943"/>
                  </a:lnTo>
                  <a:lnTo>
                    <a:pt x="6341" y="814"/>
                  </a:lnTo>
                  <a:lnTo>
                    <a:pt x="6212" y="758"/>
                  </a:lnTo>
                  <a:lnTo>
                    <a:pt x="6083" y="703"/>
                  </a:lnTo>
                  <a:lnTo>
                    <a:pt x="5953" y="666"/>
                  </a:lnTo>
                  <a:lnTo>
                    <a:pt x="5805" y="647"/>
                  </a:lnTo>
                  <a:lnTo>
                    <a:pt x="5805" y="647"/>
                  </a:lnTo>
                  <a:lnTo>
                    <a:pt x="5676" y="629"/>
                  </a:lnTo>
                  <a:lnTo>
                    <a:pt x="5528" y="610"/>
                  </a:lnTo>
                  <a:lnTo>
                    <a:pt x="5251" y="536"/>
                  </a:lnTo>
                  <a:lnTo>
                    <a:pt x="4992" y="426"/>
                  </a:lnTo>
                  <a:lnTo>
                    <a:pt x="4733" y="315"/>
                  </a:lnTo>
                  <a:lnTo>
                    <a:pt x="4456" y="185"/>
                  </a:lnTo>
                  <a:lnTo>
                    <a:pt x="4197" y="93"/>
                  </a:lnTo>
                  <a:lnTo>
                    <a:pt x="3920" y="19"/>
                  </a:lnTo>
                  <a:lnTo>
                    <a:pt x="3772" y="0"/>
                  </a:lnTo>
                  <a:lnTo>
                    <a:pt x="3642" y="0"/>
                  </a:lnTo>
                  <a:lnTo>
                    <a:pt x="3642" y="0"/>
                  </a:lnTo>
                  <a:lnTo>
                    <a:pt x="3365" y="19"/>
                  </a:lnTo>
                  <a:lnTo>
                    <a:pt x="3125" y="56"/>
                  </a:lnTo>
                  <a:lnTo>
                    <a:pt x="2922" y="111"/>
                  </a:lnTo>
                  <a:lnTo>
                    <a:pt x="2718" y="185"/>
                  </a:lnTo>
                  <a:lnTo>
                    <a:pt x="2293" y="333"/>
                  </a:lnTo>
                  <a:lnTo>
                    <a:pt x="2034" y="407"/>
                  </a:lnTo>
                  <a:lnTo>
                    <a:pt x="1757" y="481"/>
                  </a:lnTo>
                  <a:lnTo>
                    <a:pt x="1757" y="481"/>
                  </a:lnTo>
                  <a:lnTo>
                    <a:pt x="1591" y="518"/>
                  </a:lnTo>
                  <a:lnTo>
                    <a:pt x="1443" y="573"/>
                  </a:lnTo>
                  <a:lnTo>
                    <a:pt x="1128" y="703"/>
                  </a:lnTo>
                  <a:lnTo>
                    <a:pt x="833" y="869"/>
                  </a:lnTo>
                  <a:lnTo>
                    <a:pt x="574" y="1054"/>
                  </a:lnTo>
                  <a:lnTo>
                    <a:pt x="334" y="1220"/>
                  </a:lnTo>
                  <a:lnTo>
                    <a:pt x="167" y="1350"/>
                  </a:lnTo>
                  <a:lnTo>
                    <a:pt x="1" y="1498"/>
                  </a:lnTo>
                  <a:lnTo>
                    <a:pt x="1" y="1498"/>
                  </a:lnTo>
                  <a:lnTo>
                    <a:pt x="870" y="1535"/>
                  </a:lnTo>
                  <a:lnTo>
                    <a:pt x="1775" y="1553"/>
                  </a:lnTo>
                  <a:lnTo>
                    <a:pt x="2718" y="1572"/>
                  </a:lnTo>
                  <a:lnTo>
                    <a:pt x="3661" y="1590"/>
                  </a:lnTo>
                  <a:lnTo>
                    <a:pt x="4604" y="1572"/>
                  </a:lnTo>
                  <a:lnTo>
                    <a:pt x="5491" y="1553"/>
                  </a:lnTo>
                  <a:lnTo>
                    <a:pt x="6360" y="1535"/>
                  </a:lnTo>
                  <a:lnTo>
                    <a:pt x="7155" y="1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B3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9909524" y="3863490"/>
              <a:ext cx="65392" cy="22736"/>
            </a:xfrm>
            <a:custGeom>
              <a:avLst/>
              <a:gdLst/>
              <a:ahLst/>
              <a:cxnLst/>
              <a:rect l="l" t="t" r="r" b="b"/>
              <a:pathLst>
                <a:path w="1277" h="444" fill="none" extrusionOk="0">
                  <a:moveTo>
                    <a:pt x="1276" y="0"/>
                  </a:moveTo>
                  <a:lnTo>
                    <a:pt x="1276" y="0"/>
                  </a:lnTo>
                  <a:lnTo>
                    <a:pt x="1017" y="74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555" y="203"/>
                  </a:lnTo>
                  <a:lnTo>
                    <a:pt x="370" y="259"/>
                  </a:lnTo>
                  <a:lnTo>
                    <a:pt x="185" y="351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" y="444"/>
                  </a:lnTo>
                  <a:lnTo>
                    <a:pt x="185" y="351"/>
                  </a:lnTo>
                  <a:lnTo>
                    <a:pt x="370" y="259"/>
                  </a:lnTo>
                  <a:lnTo>
                    <a:pt x="555" y="203"/>
                  </a:lnTo>
                  <a:lnTo>
                    <a:pt x="740" y="148"/>
                  </a:lnTo>
                  <a:lnTo>
                    <a:pt x="740" y="148"/>
                  </a:lnTo>
                  <a:lnTo>
                    <a:pt x="1017" y="74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9857447" y="3909833"/>
              <a:ext cx="16182" cy="14287"/>
            </a:xfrm>
            <a:custGeom>
              <a:avLst/>
              <a:gdLst/>
              <a:ahLst/>
              <a:cxnLst/>
              <a:rect l="l" t="t" r="r" b="b"/>
              <a:pathLst>
                <a:path w="316" h="279" fill="none" extrusionOk="0">
                  <a:moveTo>
                    <a:pt x="315" y="1"/>
                  </a:moveTo>
                  <a:lnTo>
                    <a:pt x="315" y="1"/>
                  </a:lnTo>
                  <a:lnTo>
                    <a:pt x="93" y="186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315" y="278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extrusionOk="0">
                  <a:moveTo>
                    <a:pt x="0" y="1"/>
                  </a:moveTo>
                  <a:lnTo>
                    <a:pt x="0" y="75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DB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9873577" y="3906044"/>
              <a:ext cx="4762" cy="3841"/>
            </a:xfrm>
            <a:custGeom>
              <a:avLst/>
              <a:gdLst/>
              <a:ahLst/>
              <a:cxnLst/>
              <a:rect l="l" t="t" r="r" b="b"/>
              <a:pathLst>
                <a:path w="93" h="75" fill="none" extrusionOk="0">
                  <a:moveTo>
                    <a:pt x="0" y="1"/>
                  </a:moveTo>
                  <a:lnTo>
                    <a:pt x="0" y="75"/>
                  </a:lnTo>
                  <a:lnTo>
                    <a:pt x="0" y="75"/>
                  </a:lnTo>
                  <a:lnTo>
                    <a:pt x="9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9873577" y="3924069"/>
              <a:ext cx="35999" cy="3841"/>
            </a:xfrm>
            <a:custGeom>
              <a:avLst/>
              <a:gdLst/>
              <a:ahLst/>
              <a:cxnLst/>
              <a:rect l="l" t="t" r="r" b="b"/>
              <a:pathLst>
                <a:path w="703" h="75" fill="none" extrusionOk="0">
                  <a:moveTo>
                    <a:pt x="0" y="0"/>
                  </a:moveTo>
                  <a:lnTo>
                    <a:pt x="0" y="37"/>
                  </a:lnTo>
                  <a:lnTo>
                    <a:pt x="703" y="74"/>
                  </a:lnTo>
                  <a:lnTo>
                    <a:pt x="703" y="19"/>
                  </a:lnTo>
                  <a:lnTo>
                    <a:pt x="703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9873577" y="3906044"/>
              <a:ext cx="35999" cy="18998"/>
            </a:xfrm>
            <a:custGeom>
              <a:avLst/>
              <a:gdLst/>
              <a:ahLst/>
              <a:cxnLst/>
              <a:rect l="l" t="t" r="r" b="b"/>
              <a:pathLst>
                <a:path w="703" h="371" fill="none" extrusionOk="0">
                  <a:moveTo>
                    <a:pt x="93" y="1"/>
                  </a:moveTo>
                  <a:lnTo>
                    <a:pt x="93" y="1"/>
                  </a:lnTo>
                  <a:lnTo>
                    <a:pt x="0" y="75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703" y="371"/>
                  </a:lnTo>
                  <a:lnTo>
                    <a:pt x="703" y="19"/>
                  </a:lnTo>
                  <a:lnTo>
                    <a:pt x="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9429615" y="4122855"/>
              <a:ext cx="1015752" cy="18947"/>
            </a:xfrm>
            <a:custGeom>
              <a:avLst/>
              <a:gdLst/>
              <a:ahLst/>
              <a:cxnLst/>
              <a:rect l="l" t="t" r="r" b="b"/>
              <a:pathLst>
                <a:path w="19836" h="370" extrusionOk="0">
                  <a:moveTo>
                    <a:pt x="0" y="0"/>
                  </a:move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9429615" y="4122855"/>
              <a:ext cx="1015757" cy="18947"/>
            </a:xfrm>
            <a:custGeom>
              <a:avLst/>
              <a:gdLst/>
              <a:ahLst/>
              <a:cxnLst/>
              <a:rect l="l" t="t" r="r" b="b"/>
              <a:pathLst>
                <a:path w="19836" h="370" fill="none" extrusionOk="0">
                  <a:moveTo>
                    <a:pt x="19835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19835" y="370"/>
                  </a:lnTo>
                  <a:lnTo>
                    <a:pt x="198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9429615" y="4292249"/>
              <a:ext cx="1015752" cy="18998"/>
            </a:xfrm>
            <a:custGeom>
              <a:avLst/>
              <a:gdLst/>
              <a:ahLst/>
              <a:cxnLst/>
              <a:rect l="l" t="t" r="r" b="b"/>
              <a:pathLst>
                <a:path w="19836" h="371" extrusionOk="0">
                  <a:moveTo>
                    <a:pt x="0" y="1"/>
                  </a:moveTo>
                  <a:lnTo>
                    <a:pt x="0" y="371"/>
                  </a:lnTo>
                  <a:lnTo>
                    <a:pt x="19835" y="371"/>
                  </a:lnTo>
                  <a:lnTo>
                    <a:pt x="198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9429615" y="4141751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37" y="1"/>
                  </a:moveTo>
                  <a:lnTo>
                    <a:pt x="56" y="38"/>
                  </a:lnTo>
                  <a:lnTo>
                    <a:pt x="111" y="130"/>
                  </a:lnTo>
                  <a:lnTo>
                    <a:pt x="148" y="278"/>
                  </a:lnTo>
                  <a:lnTo>
                    <a:pt x="185" y="463"/>
                  </a:lnTo>
                  <a:lnTo>
                    <a:pt x="241" y="925"/>
                  </a:lnTo>
                  <a:lnTo>
                    <a:pt x="259" y="1461"/>
                  </a:lnTo>
                  <a:lnTo>
                    <a:pt x="241" y="2016"/>
                  </a:lnTo>
                  <a:lnTo>
                    <a:pt x="185" y="2478"/>
                  </a:lnTo>
                  <a:lnTo>
                    <a:pt x="148" y="2663"/>
                  </a:lnTo>
                  <a:lnTo>
                    <a:pt x="111" y="2811"/>
                  </a:lnTo>
                  <a:lnTo>
                    <a:pt x="56" y="2903"/>
                  </a:lnTo>
                  <a:lnTo>
                    <a:pt x="37" y="2922"/>
                  </a:lnTo>
                  <a:lnTo>
                    <a:pt x="0" y="2940"/>
                  </a:lnTo>
                  <a:lnTo>
                    <a:pt x="19835" y="2940"/>
                  </a:lnTo>
                  <a:lnTo>
                    <a:pt x="19798" y="2922"/>
                  </a:lnTo>
                  <a:lnTo>
                    <a:pt x="19761" y="2903"/>
                  </a:lnTo>
                  <a:lnTo>
                    <a:pt x="19706" y="2811"/>
                  </a:lnTo>
                  <a:lnTo>
                    <a:pt x="19669" y="2663"/>
                  </a:lnTo>
                  <a:lnTo>
                    <a:pt x="19613" y="2478"/>
                  </a:lnTo>
                  <a:lnTo>
                    <a:pt x="19595" y="2256"/>
                  </a:lnTo>
                  <a:lnTo>
                    <a:pt x="19576" y="2016"/>
                  </a:lnTo>
                  <a:lnTo>
                    <a:pt x="19558" y="1461"/>
                  </a:lnTo>
                  <a:lnTo>
                    <a:pt x="19576" y="925"/>
                  </a:lnTo>
                  <a:lnTo>
                    <a:pt x="19595" y="685"/>
                  </a:lnTo>
                  <a:lnTo>
                    <a:pt x="19613" y="463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1" y="38"/>
                  </a:lnTo>
                  <a:lnTo>
                    <a:pt x="19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9441905" y="4181539"/>
              <a:ext cx="233865" cy="4762"/>
            </a:xfrm>
            <a:custGeom>
              <a:avLst/>
              <a:gdLst/>
              <a:ahLst/>
              <a:cxnLst/>
              <a:rect l="l" t="t" r="r" b="b"/>
              <a:pathLst>
                <a:path w="4567" h="93" extrusionOk="0">
                  <a:moveTo>
                    <a:pt x="1" y="0"/>
                  </a:moveTo>
                  <a:lnTo>
                    <a:pt x="1" y="93"/>
                  </a:lnTo>
                  <a:lnTo>
                    <a:pt x="4567" y="93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10107335" y="4214670"/>
              <a:ext cx="323787" cy="4762"/>
            </a:xfrm>
            <a:custGeom>
              <a:avLst/>
              <a:gdLst/>
              <a:ahLst/>
              <a:cxnLst/>
              <a:rect l="l" t="t" r="r" b="b"/>
              <a:pathLst>
                <a:path w="6323" h="93" extrusionOk="0">
                  <a:moveTo>
                    <a:pt x="1" y="0"/>
                  </a:moveTo>
                  <a:lnTo>
                    <a:pt x="1" y="93"/>
                  </a:lnTo>
                  <a:lnTo>
                    <a:pt x="6323" y="9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9690872" y="4260091"/>
              <a:ext cx="480892" cy="4762"/>
            </a:xfrm>
            <a:custGeom>
              <a:avLst/>
              <a:gdLst/>
              <a:ahLst/>
              <a:cxnLst/>
              <a:rect l="l" t="t" r="r" b="b"/>
              <a:pathLst>
                <a:path w="9391" h="93" extrusionOk="0">
                  <a:moveTo>
                    <a:pt x="37" y="0"/>
                  </a:moveTo>
                  <a:lnTo>
                    <a:pt x="0" y="19"/>
                  </a:lnTo>
                  <a:lnTo>
                    <a:pt x="0" y="56"/>
                  </a:lnTo>
                  <a:lnTo>
                    <a:pt x="0" y="93"/>
                  </a:lnTo>
                  <a:lnTo>
                    <a:pt x="9372" y="93"/>
                  </a:lnTo>
                  <a:lnTo>
                    <a:pt x="9391" y="56"/>
                  </a:lnTo>
                  <a:lnTo>
                    <a:pt x="9372" y="19"/>
                  </a:lnTo>
                  <a:lnTo>
                    <a:pt x="935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9573506" y="4232644"/>
              <a:ext cx="192183" cy="4762"/>
            </a:xfrm>
            <a:custGeom>
              <a:avLst/>
              <a:gdLst/>
              <a:ahLst/>
              <a:cxnLst/>
              <a:rect l="l" t="t" r="r" b="b"/>
              <a:pathLst>
                <a:path w="3753" h="93" extrusionOk="0">
                  <a:moveTo>
                    <a:pt x="0" y="0"/>
                  </a:moveTo>
                  <a:lnTo>
                    <a:pt x="0" y="37"/>
                  </a:lnTo>
                  <a:lnTo>
                    <a:pt x="0" y="74"/>
                  </a:lnTo>
                  <a:lnTo>
                    <a:pt x="37" y="93"/>
                  </a:lnTo>
                  <a:lnTo>
                    <a:pt x="3716" y="93"/>
                  </a:lnTo>
                  <a:lnTo>
                    <a:pt x="3734" y="74"/>
                  </a:lnTo>
                  <a:lnTo>
                    <a:pt x="3753" y="37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9910497" y="4181539"/>
              <a:ext cx="349339" cy="4762"/>
            </a:xfrm>
            <a:custGeom>
              <a:avLst/>
              <a:gdLst/>
              <a:ahLst/>
              <a:cxnLst/>
              <a:rect l="l" t="t" r="r" b="b"/>
              <a:pathLst>
                <a:path w="6822" h="93" extrusionOk="0">
                  <a:moveTo>
                    <a:pt x="55" y="0"/>
                  </a:moveTo>
                  <a:lnTo>
                    <a:pt x="19" y="19"/>
                  </a:lnTo>
                  <a:lnTo>
                    <a:pt x="0" y="37"/>
                  </a:lnTo>
                  <a:lnTo>
                    <a:pt x="19" y="74"/>
                  </a:lnTo>
                  <a:lnTo>
                    <a:pt x="55" y="93"/>
                  </a:lnTo>
                  <a:lnTo>
                    <a:pt x="6766" y="93"/>
                  </a:lnTo>
                  <a:lnTo>
                    <a:pt x="6803" y="74"/>
                  </a:lnTo>
                  <a:lnTo>
                    <a:pt x="6821" y="37"/>
                  </a:lnTo>
                  <a:lnTo>
                    <a:pt x="6803" y="19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9670030" y="3953410"/>
              <a:ext cx="1015752" cy="150550"/>
            </a:xfrm>
            <a:custGeom>
              <a:avLst/>
              <a:gdLst/>
              <a:ahLst/>
              <a:cxnLst/>
              <a:rect l="l" t="t" r="r" b="b"/>
              <a:pathLst>
                <a:path w="19836" h="2940" extrusionOk="0">
                  <a:moveTo>
                    <a:pt x="1" y="0"/>
                  </a:move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9670030" y="3953410"/>
              <a:ext cx="1015757" cy="150551"/>
            </a:xfrm>
            <a:custGeom>
              <a:avLst/>
              <a:gdLst/>
              <a:ahLst/>
              <a:cxnLst/>
              <a:rect l="l" t="t" r="r" b="b"/>
              <a:pathLst>
                <a:path w="19836" h="29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8" y="19"/>
                  </a:lnTo>
                  <a:lnTo>
                    <a:pt x="56" y="37"/>
                  </a:lnTo>
                  <a:lnTo>
                    <a:pt x="112" y="130"/>
                  </a:lnTo>
                  <a:lnTo>
                    <a:pt x="149" y="278"/>
                  </a:lnTo>
                  <a:lnTo>
                    <a:pt x="186" y="462"/>
                  </a:lnTo>
                  <a:lnTo>
                    <a:pt x="241" y="943"/>
                  </a:lnTo>
                  <a:lnTo>
                    <a:pt x="260" y="1479"/>
                  </a:lnTo>
                  <a:lnTo>
                    <a:pt x="241" y="2015"/>
                  </a:lnTo>
                  <a:lnTo>
                    <a:pt x="186" y="2477"/>
                  </a:lnTo>
                  <a:lnTo>
                    <a:pt x="149" y="2681"/>
                  </a:lnTo>
                  <a:lnTo>
                    <a:pt x="112" y="2810"/>
                  </a:lnTo>
                  <a:lnTo>
                    <a:pt x="56" y="2902"/>
                  </a:lnTo>
                  <a:lnTo>
                    <a:pt x="38" y="2939"/>
                  </a:lnTo>
                  <a:lnTo>
                    <a:pt x="1" y="2939"/>
                  </a:lnTo>
                  <a:lnTo>
                    <a:pt x="19835" y="2939"/>
                  </a:lnTo>
                  <a:lnTo>
                    <a:pt x="19835" y="2939"/>
                  </a:lnTo>
                  <a:lnTo>
                    <a:pt x="19799" y="2939"/>
                  </a:lnTo>
                  <a:lnTo>
                    <a:pt x="19762" y="2902"/>
                  </a:lnTo>
                  <a:lnTo>
                    <a:pt x="19706" y="2810"/>
                  </a:lnTo>
                  <a:lnTo>
                    <a:pt x="19669" y="2681"/>
                  </a:lnTo>
                  <a:lnTo>
                    <a:pt x="19614" y="2477"/>
                  </a:lnTo>
                  <a:lnTo>
                    <a:pt x="19595" y="2255"/>
                  </a:lnTo>
                  <a:lnTo>
                    <a:pt x="19577" y="2015"/>
                  </a:lnTo>
                  <a:lnTo>
                    <a:pt x="19558" y="1479"/>
                  </a:lnTo>
                  <a:lnTo>
                    <a:pt x="19577" y="943"/>
                  </a:lnTo>
                  <a:lnTo>
                    <a:pt x="19595" y="684"/>
                  </a:lnTo>
                  <a:lnTo>
                    <a:pt x="19614" y="462"/>
                  </a:lnTo>
                  <a:lnTo>
                    <a:pt x="19669" y="278"/>
                  </a:lnTo>
                  <a:lnTo>
                    <a:pt x="19706" y="130"/>
                  </a:lnTo>
                  <a:lnTo>
                    <a:pt x="19762" y="37"/>
                  </a:lnTo>
                  <a:lnTo>
                    <a:pt x="19799" y="19"/>
                  </a:lnTo>
                  <a:lnTo>
                    <a:pt x="198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10153729" y="3953410"/>
              <a:ext cx="61603" cy="150550"/>
            </a:xfrm>
            <a:custGeom>
              <a:avLst/>
              <a:gdLst/>
              <a:ahLst/>
              <a:cxnLst/>
              <a:rect l="l" t="t" r="r" b="b"/>
              <a:pathLst>
                <a:path w="1203" h="2940" extrusionOk="0">
                  <a:moveTo>
                    <a:pt x="537" y="0"/>
                  </a:moveTo>
                  <a:lnTo>
                    <a:pt x="481" y="351"/>
                  </a:lnTo>
                  <a:lnTo>
                    <a:pt x="426" y="777"/>
                  </a:lnTo>
                  <a:lnTo>
                    <a:pt x="888" y="777"/>
                  </a:lnTo>
                  <a:lnTo>
                    <a:pt x="943" y="592"/>
                  </a:lnTo>
                  <a:lnTo>
                    <a:pt x="1017" y="388"/>
                  </a:lnTo>
                  <a:lnTo>
                    <a:pt x="1091" y="204"/>
                  </a:lnTo>
                  <a:lnTo>
                    <a:pt x="1202" y="0"/>
                  </a:lnTo>
                  <a:close/>
                  <a:moveTo>
                    <a:pt x="19" y="869"/>
                  </a:moveTo>
                  <a:lnTo>
                    <a:pt x="1" y="1239"/>
                  </a:lnTo>
                  <a:lnTo>
                    <a:pt x="1" y="1313"/>
                  </a:lnTo>
                  <a:lnTo>
                    <a:pt x="19" y="961"/>
                  </a:lnTo>
                  <a:lnTo>
                    <a:pt x="19" y="888"/>
                  </a:lnTo>
                  <a:lnTo>
                    <a:pt x="19" y="869"/>
                  </a:lnTo>
                  <a:close/>
                  <a:moveTo>
                    <a:pt x="1" y="1608"/>
                  </a:moveTo>
                  <a:lnTo>
                    <a:pt x="1" y="1664"/>
                  </a:lnTo>
                  <a:lnTo>
                    <a:pt x="19" y="1997"/>
                  </a:lnTo>
                  <a:lnTo>
                    <a:pt x="38" y="2329"/>
                  </a:lnTo>
                  <a:lnTo>
                    <a:pt x="19" y="1978"/>
                  </a:lnTo>
                  <a:lnTo>
                    <a:pt x="1" y="1608"/>
                  </a:lnTo>
                  <a:close/>
                  <a:moveTo>
                    <a:pt x="426" y="869"/>
                  </a:moveTo>
                  <a:lnTo>
                    <a:pt x="407" y="1239"/>
                  </a:lnTo>
                  <a:lnTo>
                    <a:pt x="407" y="1608"/>
                  </a:lnTo>
                  <a:lnTo>
                    <a:pt x="426" y="1978"/>
                  </a:lnTo>
                  <a:lnTo>
                    <a:pt x="444" y="2329"/>
                  </a:lnTo>
                  <a:lnTo>
                    <a:pt x="943" y="2329"/>
                  </a:lnTo>
                  <a:lnTo>
                    <a:pt x="888" y="2145"/>
                  </a:lnTo>
                  <a:lnTo>
                    <a:pt x="851" y="1960"/>
                  </a:lnTo>
                  <a:lnTo>
                    <a:pt x="814" y="1775"/>
                  </a:lnTo>
                  <a:lnTo>
                    <a:pt x="814" y="1590"/>
                  </a:lnTo>
                  <a:lnTo>
                    <a:pt x="814" y="1424"/>
                  </a:lnTo>
                  <a:lnTo>
                    <a:pt x="814" y="1239"/>
                  </a:lnTo>
                  <a:lnTo>
                    <a:pt x="833" y="1054"/>
                  </a:lnTo>
                  <a:lnTo>
                    <a:pt x="870" y="869"/>
                  </a:lnTo>
                  <a:close/>
                  <a:moveTo>
                    <a:pt x="444" y="2422"/>
                  </a:moveTo>
                  <a:lnTo>
                    <a:pt x="481" y="2662"/>
                  </a:lnTo>
                  <a:lnTo>
                    <a:pt x="518" y="2865"/>
                  </a:lnTo>
                  <a:lnTo>
                    <a:pt x="518" y="2884"/>
                  </a:lnTo>
                  <a:lnTo>
                    <a:pt x="518" y="2902"/>
                  </a:lnTo>
                  <a:lnTo>
                    <a:pt x="537" y="2902"/>
                  </a:lnTo>
                  <a:lnTo>
                    <a:pt x="537" y="2921"/>
                  </a:lnTo>
                  <a:lnTo>
                    <a:pt x="537" y="2939"/>
                  </a:lnTo>
                  <a:lnTo>
                    <a:pt x="1202" y="2939"/>
                  </a:lnTo>
                  <a:lnTo>
                    <a:pt x="1073" y="2681"/>
                  </a:lnTo>
                  <a:lnTo>
                    <a:pt x="962" y="2422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10155623" y="4077383"/>
              <a:ext cx="4814" cy="26577"/>
            </a:xfrm>
            <a:custGeom>
              <a:avLst/>
              <a:gdLst/>
              <a:ahLst/>
              <a:cxnLst/>
              <a:rect l="l" t="t" r="r" b="b"/>
              <a:pathLst>
                <a:path w="94" h="51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8" y="27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38" y="27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10176464" y="4077383"/>
              <a:ext cx="38867" cy="26577"/>
            </a:xfrm>
            <a:custGeom>
              <a:avLst/>
              <a:gdLst/>
              <a:ahLst/>
              <a:cxnLst/>
              <a:rect l="l" t="t" r="r" b="b"/>
              <a:pathLst>
                <a:path w="759" h="519" fill="none" extrusionOk="0">
                  <a:moveTo>
                    <a:pt x="51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63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74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481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00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93" y="518"/>
                  </a:lnTo>
                  <a:lnTo>
                    <a:pt x="758" y="518"/>
                  </a:lnTo>
                  <a:lnTo>
                    <a:pt x="758" y="518"/>
                  </a:lnTo>
                  <a:lnTo>
                    <a:pt x="629" y="260"/>
                  </a:lnTo>
                  <a:lnTo>
                    <a:pt x="5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10153729" y="3997910"/>
              <a:ext cx="1946" cy="74815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" y="370"/>
                  </a:lnTo>
                  <a:lnTo>
                    <a:pt x="1" y="739"/>
                  </a:lnTo>
                  <a:lnTo>
                    <a:pt x="19" y="1109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38" y="1460"/>
                  </a:lnTo>
                  <a:lnTo>
                    <a:pt x="19" y="1128"/>
                  </a:lnTo>
                  <a:lnTo>
                    <a:pt x="1" y="795"/>
                  </a:lnTo>
                  <a:lnTo>
                    <a:pt x="1" y="444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10174570" y="3997910"/>
              <a:ext cx="27499" cy="74815"/>
            </a:xfrm>
            <a:custGeom>
              <a:avLst/>
              <a:gdLst/>
              <a:ahLst/>
              <a:cxnLst/>
              <a:rect l="l" t="t" r="r" b="b"/>
              <a:pathLst>
                <a:path w="537" h="1461" fill="none" extrusionOk="0">
                  <a:moveTo>
                    <a:pt x="46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536" y="1460"/>
                  </a:lnTo>
                  <a:lnTo>
                    <a:pt x="536" y="1460"/>
                  </a:lnTo>
                  <a:lnTo>
                    <a:pt x="481" y="1276"/>
                  </a:lnTo>
                  <a:lnTo>
                    <a:pt x="444" y="1091"/>
                  </a:lnTo>
                  <a:lnTo>
                    <a:pt x="407" y="906"/>
                  </a:lnTo>
                  <a:lnTo>
                    <a:pt x="407" y="721"/>
                  </a:lnTo>
                  <a:lnTo>
                    <a:pt x="407" y="555"/>
                  </a:lnTo>
                  <a:lnTo>
                    <a:pt x="407" y="370"/>
                  </a:lnTo>
                  <a:lnTo>
                    <a:pt x="426" y="185"/>
                  </a:lnTo>
                  <a:lnTo>
                    <a:pt x="4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10154702" y="3953410"/>
              <a:ext cx="5735" cy="39788"/>
            </a:xfrm>
            <a:custGeom>
              <a:avLst/>
              <a:gdLst/>
              <a:ahLst/>
              <a:cxnLst/>
              <a:rect l="l" t="t" r="r" b="b"/>
              <a:pathLst>
                <a:path w="112" h="777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lnTo>
                    <a:pt x="56" y="351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0" y="777"/>
                  </a:lnTo>
                  <a:lnTo>
                    <a:pt x="56" y="35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10175491" y="3953410"/>
              <a:ext cx="39840" cy="39788"/>
            </a:xfrm>
            <a:custGeom>
              <a:avLst/>
              <a:gdLst/>
              <a:ahLst/>
              <a:cxnLst/>
              <a:rect l="l" t="t" r="r" b="b"/>
              <a:pathLst>
                <a:path w="778" h="777" fill="none" extrusionOk="0">
                  <a:moveTo>
                    <a:pt x="777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56" y="351"/>
                  </a:lnTo>
                  <a:lnTo>
                    <a:pt x="1" y="777"/>
                  </a:lnTo>
                  <a:lnTo>
                    <a:pt x="463" y="777"/>
                  </a:lnTo>
                  <a:lnTo>
                    <a:pt x="463" y="777"/>
                  </a:lnTo>
                  <a:lnTo>
                    <a:pt x="518" y="592"/>
                  </a:lnTo>
                  <a:lnTo>
                    <a:pt x="592" y="388"/>
                  </a:lnTo>
                  <a:lnTo>
                    <a:pt x="666" y="204"/>
                  </a:lnTo>
                  <a:lnTo>
                    <a:pt x="7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10436748" y="4072672"/>
              <a:ext cx="234839" cy="4762"/>
            </a:xfrm>
            <a:custGeom>
              <a:avLst/>
              <a:gdLst/>
              <a:ahLst/>
              <a:cxnLst/>
              <a:rect l="l" t="t" r="r" b="b"/>
              <a:pathLst>
                <a:path w="4586" h="93" extrusionOk="0">
                  <a:moveTo>
                    <a:pt x="1" y="0"/>
                  </a:moveTo>
                  <a:lnTo>
                    <a:pt x="1" y="93"/>
                  </a:lnTo>
                  <a:lnTo>
                    <a:pt x="4585" y="93"/>
                  </a:lnTo>
                  <a:lnTo>
                    <a:pt x="4585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9682371" y="4039541"/>
              <a:ext cx="322814" cy="3841"/>
            </a:xfrm>
            <a:custGeom>
              <a:avLst/>
              <a:gdLst/>
              <a:ahLst/>
              <a:cxnLst/>
              <a:rect l="l" t="t" r="r" b="b"/>
              <a:pathLst>
                <a:path w="6304" h="75" extrusionOk="0">
                  <a:moveTo>
                    <a:pt x="0" y="0"/>
                  </a:moveTo>
                  <a:lnTo>
                    <a:pt x="0" y="74"/>
                  </a:lnTo>
                  <a:lnTo>
                    <a:pt x="6304" y="74"/>
                  </a:lnTo>
                  <a:lnTo>
                    <a:pt x="6304" y="0"/>
                  </a:lnTo>
                  <a:close/>
                </a:path>
              </a:pathLst>
            </a:custGeom>
            <a:solidFill>
              <a:srgbClr val="F1D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9940760" y="3993147"/>
              <a:ext cx="480943" cy="4814"/>
            </a:xfrm>
            <a:custGeom>
              <a:avLst/>
              <a:gdLst/>
              <a:ahLst/>
              <a:cxnLst/>
              <a:rect l="l" t="t" r="r" b="b"/>
              <a:pathLst>
                <a:path w="9392" h="94" extrusionOk="0">
                  <a:moveTo>
                    <a:pt x="38" y="1"/>
                  </a:moveTo>
                  <a:lnTo>
                    <a:pt x="19" y="19"/>
                  </a:lnTo>
                  <a:lnTo>
                    <a:pt x="1" y="56"/>
                  </a:lnTo>
                  <a:lnTo>
                    <a:pt x="19" y="75"/>
                  </a:lnTo>
                  <a:lnTo>
                    <a:pt x="38" y="93"/>
                  </a:lnTo>
                  <a:lnTo>
                    <a:pt x="9354" y="93"/>
                  </a:lnTo>
                  <a:lnTo>
                    <a:pt x="9391" y="75"/>
                  </a:lnTo>
                  <a:lnTo>
                    <a:pt x="9391" y="56"/>
                  </a:lnTo>
                  <a:lnTo>
                    <a:pt x="9391" y="19"/>
                  </a:lnTo>
                  <a:lnTo>
                    <a:pt x="935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10346829" y="4021567"/>
              <a:ext cx="193156" cy="4762"/>
            </a:xfrm>
            <a:custGeom>
              <a:avLst/>
              <a:gdLst/>
              <a:ahLst/>
              <a:cxnLst/>
              <a:rect l="l" t="t" r="r" b="b"/>
              <a:pathLst>
                <a:path w="3772" h="93" extrusionOk="0">
                  <a:moveTo>
                    <a:pt x="19" y="0"/>
                  </a:moveTo>
                  <a:lnTo>
                    <a:pt x="1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3716" y="93"/>
                  </a:lnTo>
                  <a:lnTo>
                    <a:pt x="3753" y="74"/>
                  </a:lnTo>
                  <a:lnTo>
                    <a:pt x="3772" y="37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9852736" y="4072672"/>
              <a:ext cx="396655" cy="4762"/>
            </a:xfrm>
            <a:custGeom>
              <a:avLst/>
              <a:gdLst/>
              <a:ahLst/>
              <a:cxnLst/>
              <a:rect l="l" t="t" r="r" b="b"/>
              <a:pathLst>
                <a:path w="7746" h="93" extrusionOk="0">
                  <a:moveTo>
                    <a:pt x="19" y="0"/>
                  </a:moveTo>
                  <a:lnTo>
                    <a:pt x="0" y="37"/>
                  </a:lnTo>
                  <a:lnTo>
                    <a:pt x="19" y="74"/>
                  </a:lnTo>
                  <a:lnTo>
                    <a:pt x="56" y="93"/>
                  </a:lnTo>
                  <a:lnTo>
                    <a:pt x="7709" y="93"/>
                  </a:lnTo>
                  <a:lnTo>
                    <a:pt x="7746" y="74"/>
                  </a:lnTo>
                  <a:lnTo>
                    <a:pt x="7746" y="37"/>
                  </a:lnTo>
                  <a:lnTo>
                    <a:pt x="7746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9653030" y="3934464"/>
              <a:ext cx="518732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extrusionOk="0">
                  <a:moveTo>
                    <a:pt x="333" y="1"/>
                  </a:move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9653030" y="3934464"/>
              <a:ext cx="518734" cy="188444"/>
            </a:xfrm>
            <a:custGeom>
              <a:avLst/>
              <a:gdLst/>
              <a:ahLst/>
              <a:cxnLst/>
              <a:rect l="l" t="t" r="r" b="b"/>
              <a:pathLst>
                <a:path w="10130" h="3680" fill="none" extrusionOk="0">
                  <a:moveTo>
                    <a:pt x="10130" y="1"/>
                  </a:moveTo>
                  <a:lnTo>
                    <a:pt x="333" y="1"/>
                  </a:lnTo>
                  <a:lnTo>
                    <a:pt x="333" y="1"/>
                  </a:lnTo>
                  <a:lnTo>
                    <a:pt x="296" y="19"/>
                  </a:lnTo>
                  <a:lnTo>
                    <a:pt x="259" y="56"/>
                  </a:lnTo>
                  <a:lnTo>
                    <a:pt x="185" y="167"/>
                  </a:lnTo>
                  <a:lnTo>
                    <a:pt x="129" y="352"/>
                  </a:lnTo>
                  <a:lnTo>
                    <a:pt x="92" y="574"/>
                  </a:lnTo>
                  <a:lnTo>
                    <a:pt x="55" y="851"/>
                  </a:lnTo>
                  <a:lnTo>
                    <a:pt x="19" y="1165"/>
                  </a:lnTo>
                  <a:lnTo>
                    <a:pt x="0" y="1849"/>
                  </a:lnTo>
                  <a:lnTo>
                    <a:pt x="19" y="2515"/>
                  </a:lnTo>
                  <a:lnTo>
                    <a:pt x="55" y="2829"/>
                  </a:lnTo>
                  <a:lnTo>
                    <a:pt x="92" y="3106"/>
                  </a:lnTo>
                  <a:lnTo>
                    <a:pt x="129" y="3346"/>
                  </a:lnTo>
                  <a:lnTo>
                    <a:pt x="185" y="3531"/>
                  </a:lnTo>
                  <a:lnTo>
                    <a:pt x="259" y="3642"/>
                  </a:lnTo>
                  <a:lnTo>
                    <a:pt x="296" y="3679"/>
                  </a:lnTo>
                  <a:lnTo>
                    <a:pt x="333" y="3679"/>
                  </a:lnTo>
                  <a:lnTo>
                    <a:pt x="10130" y="3679"/>
                  </a:lnTo>
                  <a:lnTo>
                    <a:pt x="10130" y="3679"/>
                  </a:lnTo>
                  <a:lnTo>
                    <a:pt x="10093" y="3679"/>
                  </a:lnTo>
                  <a:lnTo>
                    <a:pt x="10056" y="3642"/>
                  </a:lnTo>
                  <a:lnTo>
                    <a:pt x="10019" y="3587"/>
                  </a:lnTo>
                  <a:lnTo>
                    <a:pt x="9982" y="3531"/>
                  </a:lnTo>
                  <a:lnTo>
                    <a:pt x="9908" y="3346"/>
                  </a:lnTo>
                  <a:lnTo>
                    <a:pt x="9871" y="3106"/>
                  </a:lnTo>
                  <a:lnTo>
                    <a:pt x="9834" y="2829"/>
                  </a:lnTo>
                  <a:lnTo>
                    <a:pt x="9797" y="2515"/>
                  </a:lnTo>
                  <a:lnTo>
                    <a:pt x="9779" y="2182"/>
                  </a:lnTo>
                  <a:lnTo>
                    <a:pt x="9779" y="1849"/>
                  </a:lnTo>
                  <a:lnTo>
                    <a:pt x="9779" y="1498"/>
                  </a:lnTo>
                  <a:lnTo>
                    <a:pt x="9797" y="1165"/>
                  </a:lnTo>
                  <a:lnTo>
                    <a:pt x="9834" y="851"/>
                  </a:lnTo>
                  <a:lnTo>
                    <a:pt x="9871" y="574"/>
                  </a:lnTo>
                  <a:lnTo>
                    <a:pt x="9908" y="352"/>
                  </a:lnTo>
                  <a:lnTo>
                    <a:pt x="9982" y="167"/>
                  </a:lnTo>
                  <a:lnTo>
                    <a:pt x="10019" y="93"/>
                  </a:lnTo>
                  <a:lnTo>
                    <a:pt x="10056" y="56"/>
                  </a:lnTo>
                  <a:lnTo>
                    <a:pt x="10093" y="19"/>
                  </a:lnTo>
                  <a:lnTo>
                    <a:pt x="101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9670030" y="4121882"/>
              <a:ext cx="501733" cy="1024"/>
            </a:xfrm>
            <a:custGeom>
              <a:avLst/>
              <a:gdLst/>
              <a:ahLst/>
              <a:cxnLst/>
              <a:rect l="l" t="t" r="r" b="b"/>
              <a:pathLst>
                <a:path w="9798" h="20" extrusionOk="0"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98" y="19"/>
                  </a:move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lnTo>
                    <a:pt x="9798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79" y="19"/>
                  </a:move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lnTo>
                    <a:pt x="9779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9"/>
                  </a:move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lnTo>
                    <a:pt x="9761" y="19"/>
                  </a:lnTo>
                  <a:close/>
                  <a:moveTo>
                    <a:pt x="9761" y="1"/>
                  </a:move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lnTo>
                    <a:pt x="9761" y="1"/>
                  </a:lnTo>
                  <a:close/>
                </a:path>
              </a:pathLst>
            </a:custGeom>
            <a:solidFill>
              <a:srgbClr val="D9E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967003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9659635" y="3994120"/>
              <a:ext cx="510232" cy="128787"/>
            </a:xfrm>
            <a:custGeom>
              <a:avLst/>
              <a:gdLst/>
              <a:ahLst/>
              <a:cxnLst/>
              <a:rect l="l" t="t" r="r" b="b"/>
              <a:pathLst>
                <a:path w="9964" h="2515" extrusionOk="0">
                  <a:moveTo>
                    <a:pt x="9668" y="0"/>
                  </a:move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9659635" y="3994120"/>
              <a:ext cx="512129" cy="128787"/>
            </a:xfrm>
            <a:custGeom>
              <a:avLst/>
              <a:gdLst/>
              <a:ahLst/>
              <a:cxnLst/>
              <a:rect l="l" t="t" r="r" b="b"/>
              <a:pathLst>
                <a:path w="10001" h="2515" fill="none" extrusionOk="0">
                  <a:moveTo>
                    <a:pt x="9668" y="0"/>
                  </a:moveTo>
                  <a:lnTo>
                    <a:pt x="9668" y="0"/>
                  </a:lnTo>
                  <a:lnTo>
                    <a:pt x="9299" y="240"/>
                  </a:lnTo>
                  <a:lnTo>
                    <a:pt x="8910" y="462"/>
                  </a:lnTo>
                  <a:lnTo>
                    <a:pt x="8485" y="666"/>
                  </a:lnTo>
                  <a:lnTo>
                    <a:pt x="8042" y="869"/>
                  </a:lnTo>
                  <a:lnTo>
                    <a:pt x="7561" y="1035"/>
                  </a:lnTo>
                  <a:lnTo>
                    <a:pt x="7062" y="1202"/>
                  </a:lnTo>
                  <a:lnTo>
                    <a:pt x="6526" y="1368"/>
                  </a:lnTo>
                  <a:lnTo>
                    <a:pt x="5953" y="1497"/>
                  </a:lnTo>
                  <a:lnTo>
                    <a:pt x="5361" y="1627"/>
                  </a:lnTo>
                  <a:lnTo>
                    <a:pt x="4714" y="1738"/>
                  </a:lnTo>
                  <a:lnTo>
                    <a:pt x="4030" y="1830"/>
                  </a:lnTo>
                  <a:lnTo>
                    <a:pt x="3309" y="1923"/>
                  </a:lnTo>
                  <a:lnTo>
                    <a:pt x="2551" y="1997"/>
                  </a:lnTo>
                  <a:lnTo>
                    <a:pt x="1738" y="2052"/>
                  </a:lnTo>
                  <a:lnTo>
                    <a:pt x="888" y="2089"/>
                  </a:lnTo>
                  <a:lnTo>
                    <a:pt x="0" y="2126"/>
                  </a:lnTo>
                  <a:lnTo>
                    <a:pt x="0" y="2126"/>
                  </a:lnTo>
                  <a:lnTo>
                    <a:pt x="37" y="2292"/>
                  </a:lnTo>
                  <a:lnTo>
                    <a:pt x="74" y="2403"/>
                  </a:lnTo>
                  <a:lnTo>
                    <a:pt x="130" y="2477"/>
                  </a:lnTo>
                  <a:lnTo>
                    <a:pt x="167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204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10001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82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514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64" y="2496"/>
                  </a:lnTo>
                  <a:lnTo>
                    <a:pt x="9909" y="2459"/>
                  </a:lnTo>
                  <a:lnTo>
                    <a:pt x="9872" y="2403"/>
                  </a:lnTo>
                  <a:lnTo>
                    <a:pt x="9835" y="2311"/>
                  </a:lnTo>
                  <a:lnTo>
                    <a:pt x="9798" y="2200"/>
                  </a:lnTo>
                  <a:lnTo>
                    <a:pt x="9742" y="1923"/>
                  </a:lnTo>
                  <a:lnTo>
                    <a:pt x="9687" y="1590"/>
                  </a:lnTo>
                  <a:lnTo>
                    <a:pt x="9668" y="1202"/>
                  </a:lnTo>
                  <a:lnTo>
                    <a:pt x="9650" y="813"/>
                  </a:lnTo>
                  <a:lnTo>
                    <a:pt x="9650" y="407"/>
                  </a:lnTo>
                  <a:lnTo>
                    <a:pt x="96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10160385" y="4105803"/>
              <a:ext cx="11368" cy="17103"/>
            </a:xfrm>
            <a:custGeom>
              <a:avLst/>
              <a:gdLst/>
              <a:ahLst/>
              <a:cxnLst/>
              <a:rect l="l" t="t" r="r" b="b"/>
              <a:pathLst>
                <a:path w="222" h="334" extrusionOk="0"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22" y="333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203" y="333"/>
                  </a:move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33"/>
                  </a:move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lnTo>
                    <a:pt x="185" y="333"/>
                  </a:lnTo>
                  <a:close/>
                  <a:moveTo>
                    <a:pt x="185" y="315"/>
                  </a:move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85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67" y="315"/>
                  </a:move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lnTo>
                    <a:pt x="167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315"/>
                  </a:move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lnTo>
                    <a:pt x="148" y="315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48" y="296"/>
                  </a:move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lnTo>
                    <a:pt x="148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96"/>
                  </a:move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lnTo>
                    <a:pt x="130" y="296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30" y="278"/>
                  </a:move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0" y="278"/>
                  </a:lnTo>
                  <a:close/>
                  <a:moveTo>
                    <a:pt x="111" y="278"/>
                  </a:move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lnTo>
                    <a:pt x="111" y="278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59"/>
                  </a:move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111" y="259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111" y="241"/>
                  </a:move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11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41"/>
                  </a:move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lnTo>
                    <a:pt x="93" y="24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lnTo>
                    <a:pt x="93" y="222"/>
                  </a:lnTo>
                  <a:close/>
                  <a:moveTo>
                    <a:pt x="93" y="204"/>
                  </a:move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lnTo>
                    <a:pt x="93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204"/>
                  </a:move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74" y="204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85"/>
                  </a:move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4" y="185"/>
                  </a:lnTo>
                  <a:close/>
                  <a:moveTo>
                    <a:pt x="74" y="167"/>
                  </a:move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67"/>
                  </a:move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6" y="167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48"/>
                  </a:move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56" y="130"/>
                  </a:move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6" y="130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111"/>
                  </a:move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7" y="111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93"/>
                  </a:moveTo>
                  <a:lnTo>
                    <a:pt x="37" y="93"/>
                  </a:lnTo>
                  <a:lnTo>
                    <a:pt x="37" y="93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37" y="74"/>
                  </a:moveTo>
                  <a:lnTo>
                    <a:pt x="37" y="74"/>
                  </a:lnTo>
                  <a:lnTo>
                    <a:pt x="37" y="74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19" y="19"/>
                  </a:moveTo>
                  <a:lnTo>
                    <a:pt x="19" y="19"/>
                  </a:lnTo>
                  <a:lnTo>
                    <a:pt x="19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10169807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0168886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10167964" y="41218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10167964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0166991" y="412096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0166991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10166069" y="411998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10166069" y="411906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10166069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10165096" y="41180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10165096" y="411717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10165096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10164175" y="41161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10164175" y="411527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10164175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10163202" y="411430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10163202" y="411338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10163202" y="41124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10162280" y="411148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10162280" y="41105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10162280" y="410959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10161307" y="4107698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7"/>
            <p:cNvSpPr/>
            <p:nvPr/>
          </p:nvSpPr>
          <p:spPr>
            <a:xfrm>
              <a:off x="10161307" y="410672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7"/>
            <p:cNvSpPr/>
            <p:nvPr/>
          </p:nvSpPr>
          <p:spPr>
            <a:xfrm>
              <a:off x="10160385" y="4105803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7"/>
            <p:cNvSpPr/>
            <p:nvPr/>
          </p:nvSpPr>
          <p:spPr>
            <a:xfrm>
              <a:off x="10154702" y="3997910"/>
              <a:ext cx="60630" cy="106051"/>
            </a:xfrm>
            <a:custGeom>
              <a:avLst/>
              <a:gdLst/>
              <a:ahLst/>
              <a:cxnLst/>
              <a:rect l="l" t="t" r="r" b="b"/>
              <a:pathLst>
                <a:path w="1184" h="2071" extrusionOk="0"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1183" y="2070"/>
                  </a:lnTo>
                  <a:lnTo>
                    <a:pt x="1183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70"/>
                  </a:move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70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70"/>
                  </a:lnTo>
                  <a:lnTo>
                    <a:pt x="518" y="2070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52"/>
                  </a:move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52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52"/>
                  </a:lnTo>
                  <a:lnTo>
                    <a:pt x="518" y="2052"/>
                  </a:lnTo>
                  <a:lnTo>
                    <a:pt x="518" y="2033"/>
                  </a:lnTo>
                  <a:close/>
                  <a:moveTo>
                    <a:pt x="518" y="2033"/>
                  </a:move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518" y="2033"/>
                  </a:lnTo>
                  <a:close/>
                  <a:moveTo>
                    <a:pt x="499" y="2033"/>
                  </a:moveTo>
                  <a:lnTo>
                    <a:pt x="499" y="2033"/>
                  </a:lnTo>
                  <a:lnTo>
                    <a:pt x="518" y="2033"/>
                  </a:lnTo>
                  <a:lnTo>
                    <a:pt x="518" y="2033"/>
                  </a:lnTo>
                  <a:lnTo>
                    <a:pt x="499" y="2033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33"/>
                  </a:lnTo>
                  <a:lnTo>
                    <a:pt x="499" y="2033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2015"/>
                  </a:move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2015"/>
                  </a:lnTo>
                  <a:close/>
                  <a:moveTo>
                    <a:pt x="499" y="1996"/>
                  </a:moveTo>
                  <a:lnTo>
                    <a:pt x="499" y="1996"/>
                  </a:lnTo>
                  <a:lnTo>
                    <a:pt x="499" y="2015"/>
                  </a:lnTo>
                  <a:lnTo>
                    <a:pt x="499" y="2015"/>
                  </a:lnTo>
                  <a:lnTo>
                    <a:pt x="499" y="1996"/>
                  </a:lnTo>
                  <a:close/>
                  <a:moveTo>
                    <a:pt x="425" y="1553"/>
                  </a:moveTo>
                  <a:lnTo>
                    <a:pt x="425" y="1553"/>
                  </a:lnTo>
                  <a:lnTo>
                    <a:pt x="425" y="1553"/>
                  </a:lnTo>
                  <a:lnTo>
                    <a:pt x="462" y="1793"/>
                  </a:lnTo>
                  <a:lnTo>
                    <a:pt x="499" y="1996"/>
                  </a:lnTo>
                  <a:lnTo>
                    <a:pt x="499" y="1996"/>
                  </a:lnTo>
                  <a:lnTo>
                    <a:pt x="462" y="1793"/>
                  </a:lnTo>
                  <a:lnTo>
                    <a:pt x="425" y="1553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388" y="370"/>
                  </a:lnTo>
                  <a:lnTo>
                    <a:pt x="388" y="739"/>
                  </a:lnTo>
                  <a:lnTo>
                    <a:pt x="407" y="1109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25" y="1460"/>
                  </a:lnTo>
                  <a:lnTo>
                    <a:pt x="407" y="1109"/>
                  </a:lnTo>
                  <a:lnTo>
                    <a:pt x="388" y="739"/>
                  </a:lnTo>
                  <a:lnTo>
                    <a:pt x="388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4D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7"/>
            <p:cNvSpPr/>
            <p:nvPr/>
          </p:nvSpPr>
          <p:spPr>
            <a:xfrm>
              <a:off x="10181175" y="4103909"/>
              <a:ext cx="34156" cy="51"/>
            </a:xfrm>
            <a:custGeom>
              <a:avLst/>
              <a:gdLst/>
              <a:ahLst/>
              <a:cxnLst/>
              <a:rect l="l" t="t" r="r" b="b"/>
              <a:pathLst>
                <a:path w="667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7"/>
            <p:cNvSpPr/>
            <p:nvPr/>
          </p:nvSpPr>
          <p:spPr>
            <a:xfrm>
              <a:off x="10181175" y="4103909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7"/>
            <p:cNvSpPr/>
            <p:nvPr/>
          </p:nvSpPr>
          <p:spPr>
            <a:xfrm>
              <a:off x="10181175" y="4102936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7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7"/>
            <p:cNvSpPr/>
            <p:nvPr/>
          </p:nvSpPr>
          <p:spPr>
            <a:xfrm>
              <a:off x="10181175" y="41029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7"/>
            <p:cNvSpPr/>
            <p:nvPr/>
          </p:nvSpPr>
          <p:spPr>
            <a:xfrm>
              <a:off x="10181175" y="4102014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7"/>
            <p:cNvSpPr/>
            <p:nvPr/>
          </p:nvSpPr>
          <p:spPr>
            <a:xfrm>
              <a:off x="10181175" y="4102014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7"/>
            <p:cNvSpPr/>
            <p:nvPr/>
          </p:nvSpPr>
          <p:spPr>
            <a:xfrm>
              <a:off x="10180254" y="4102014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7"/>
            <p:cNvSpPr/>
            <p:nvPr/>
          </p:nvSpPr>
          <p:spPr>
            <a:xfrm>
              <a:off x="10180254" y="4101041"/>
              <a:ext cx="51" cy="1024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7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7"/>
            <p:cNvSpPr/>
            <p:nvPr/>
          </p:nvSpPr>
          <p:spPr>
            <a:xfrm>
              <a:off x="10180254" y="410104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7"/>
            <p:cNvSpPr/>
            <p:nvPr/>
          </p:nvSpPr>
          <p:spPr>
            <a:xfrm>
              <a:off x="10180254" y="4100119"/>
              <a:ext cx="51" cy="973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7"/>
            <p:cNvSpPr/>
            <p:nvPr/>
          </p:nvSpPr>
          <p:spPr>
            <a:xfrm>
              <a:off x="10176464" y="4077383"/>
              <a:ext cx="3841" cy="22787"/>
            </a:xfrm>
            <a:custGeom>
              <a:avLst/>
              <a:gdLst/>
              <a:ahLst/>
              <a:cxnLst/>
              <a:rect l="l" t="t" r="r" b="b"/>
              <a:pathLst>
                <a:path w="75" h="44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7" y="241"/>
                  </a:lnTo>
                  <a:lnTo>
                    <a:pt x="74" y="444"/>
                  </a:lnTo>
                  <a:lnTo>
                    <a:pt x="74" y="444"/>
                  </a:lnTo>
                  <a:lnTo>
                    <a:pt x="37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7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7"/>
            <p:cNvSpPr/>
            <p:nvPr/>
          </p:nvSpPr>
          <p:spPr>
            <a:xfrm>
              <a:off x="10154702" y="400262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7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7"/>
            <p:cNvSpPr/>
            <p:nvPr/>
          </p:nvSpPr>
          <p:spPr>
            <a:xfrm>
              <a:off x="10154702" y="3998831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7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7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7"/>
            <p:cNvSpPr/>
            <p:nvPr/>
          </p:nvSpPr>
          <p:spPr>
            <a:xfrm>
              <a:off x="10174570" y="3997910"/>
              <a:ext cx="1946" cy="74815"/>
            </a:xfrm>
            <a:custGeom>
              <a:avLst/>
              <a:gdLst/>
              <a:ahLst/>
              <a:cxnLst/>
              <a:rect l="l" t="t" r="r" b="b"/>
              <a:pathLst>
                <a:path w="38" h="1461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370"/>
                  </a:lnTo>
                  <a:lnTo>
                    <a:pt x="0" y="739"/>
                  </a:lnTo>
                  <a:lnTo>
                    <a:pt x="19" y="1109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37" y="1460"/>
                  </a:lnTo>
                  <a:lnTo>
                    <a:pt x="19" y="1109"/>
                  </a:lnTo>
                  <a:lnTo>
                    <a:pt x="0" y="739"/>
                  </a:lnTo>
                  <a:lnTo>
                    <a:pt x="0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7"/>
            <p:cNvSpPr/>
            <p:nvPr/>
          </p:nvSpPr>
          <p:spPr>
            <a:xfrm>
              <a:off x="10154702" y="3994120"/>
              <a:ext cx="20842" cy="3841"/>
            </a:xfrm>
            <a:custGeom>
              <a:avLst/>
              <a:gdLst/>
              <a:ahLst/>
              <a:cxnLst/>
              <a:rect l="l" t="t" r="r" b="b"/>
              <a:pathLst>
                <a:path w="407" h="75" extrusionOk="0"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74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6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07" y="0"/>
                  </a:moveTo>
                  <a:lnTo>
                    <a:pt x="407" y="0"/>
                  </a:lnTo>
                  <a:lnTo>
                    <a:pt x="407" y="0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7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7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7"/>
            <p:cNvSpPr/>
            <p:nvPr/>
          </p:nvSpPr>
          <p:spPr>
            <a:xfrm>
              <a:off x="10154702" y="399791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7"/>
            <p:cNvSpPr/>
            <p:nvPr/>
          </p:nvSpPr>
          <p:spPr>
            <a:xfrm>
              <a:off x="10154702" y="3996937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7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7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7"/>
            <p:cNvSpPr/>
            <p:nvPr/>
          </p:nvSpPr>
          <p:spPr>
            <a:xfrm>
              <a:off x="10154702" y="399601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7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7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7"/>
            <p:cNvSpPr/>
            <p:nvPr/>
          </p:nvSpPr>
          <p:spPr>
            <a:xfrm>
              <a:off x="10154702" y="3995042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7"/>
            <p:cNvSpPr/>
            <p:nvPr/>
          </p:nvSpPr>
          <p:spPr>
            <a:xfrm>
              <a:off x="10154702" y="3994120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7"/>
            <p:cNvSpPr/>
            <p:nvPr/>
          </p:nvSpPr>
          <p:spPr>
            <a:xfrm>
              <a:off x="10175491" y="3994120"/>
              <a:ext cx="51" cy="3841"/>
            </a:xfrm>
            <a:custGeom>
              <a:avLst/>
              <a:gdLst/>
              <a:ahLst/>
              <a:cxnLst/>
              <a:rect l="l" t="t" r="r" b="b"/>
              <a:pathLst>
                <a:path w="1" h="7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7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7"/>
            <p:cNvSpPr/>
            <p:nvPr/>
          </p:nvSpPr>
          <p:spPr>
            <a:xfrm>
              <a:off x="10176464" y="4072672"/>
              <a:ext cx="51" cy="4762"/>
            </a:xfrm>
            <a:custGeom>
              <a:avLst/>
              <a:gdLst/>
              <a:ahLst/>
              <a:cxnLst/>
              <a:rect l="l" t="t" r="r" b="b"/>
              <a:pathLst>
                <a:path w="1" h="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7"/>
            <p:cNvSpPr/>
            <p:nvPr/>
          </p:nvSpPr>
          <p:spPr>
            <a:xfrm>
              <a:off x="10169807" y="4122855"/>
              <a:ext cx="1946" cy="5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7"/>
            <p:cNvSpPr/>
            <p:nvPr/>
          </p:nvSpPr>
          <p:spPr>
            <a:xfrm>
              <a:off x="10171702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7"/>
            <p:cNvSpPr/>
            <p:nvPr/>
          </p:nvSpPr>
          <p:spPr>
            <a:xfrm>
              <a:off x="10170780" y="4122855"/>
              <a:ext cx="973" cy="51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7"/>
            <p:cNvSpPr/>
            <p:nvPr/>
          </p:nvSpPr>
          <p:spPr>
            <a:xfrm>
              <a:off x="10170780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7"/>
            <p:cNvSpPr/>
            <p:nvPr/>
          </p:nvSpPr>
          <p:spPr>
            <a:xfrm>
              <a:off x="10169807" y="4122855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7"/>
            <p:cNvSpPr/>
            <p:nvPr/>
          </p:nvSpPr>
          <p:spPr>
            <a:xfrm>
              <a:off x="10153729" y="3934464"/>
              <a:ext cx="532046" cy="188444"/>
            </a:xfrm>
            <a:custGeom>
              <a:avLst/>
              <a:gdLst/>
              <a:ahLst/>
              <a:cxnLst/>
              <a:rect l="l" t="t" r="r" b="b"/>
              <a:pathLst>
                <a:path w="10390" h="3680" extrusionOk="0">
                  <a:moveTo>
                    <a:pt x="352" y="1"/>
                  </a:moveTo>
                  <a:lnTo>
                    <a:pt x="315" y="19"/>
                  </a:lnTo>
                  <a:lnTo>
                    <a:pt x="278" y="56"/>
                  </a:lnTo>
                  <a:lnTo>
                    <a:pt x="241" y="93"/>
                  </a:lnTo>
                  <a:lnTo>
                    <a:pt x="204" y="167"/>
                  </a:lnTo>
                  <a:lnTo>
                    <a:pt x="130" y="352"/>
                  </a:lnTo>
                  <a:lnTo>
                    <a:pt x="93" y="574"/>
                  </a:lnTo>
                  <a:lnTo>
                    <a:pt x="56" y="851"/>
                  </a:lnTo>
                  <a:lnTo>
                    <a:pt x="19" y="1165"/>
                  </a:lnTo>
                  <a:lnTo>
                    <a:pt x="1" y="1498"/>
                  </a:lnTo>
                  <a:lnTo>
                    <a:pt x="1" y="1849"/>
                  </a:lnTo>
                  <a:lnTo>
                    <a:pt x="1" y="2182"/>
                  </a:lnTo>
                  <a:lnTo>
                    <a:pt x="19" y="2515"/>
                  </a:lnTo>
                  <a:lnTo>
                    <a:pt x="56" y="2829"/>
                  </a:lnTo>
                  <a:lnTo>
                    <a:pt x="93" y="3106"/>
                  </a:lnTo>
                  <a:lnTo>
                    <a:pt x="130" y="3346"/>
                  </a:lnTo>
                  <a:lnTo>
                    <a:pt x="204" y="3531"/>
                  </a:lnTo>
                  <a:lnTo>
                    <a:pt x="241" y="3587"/>
                  </a:lnTo>
                  <a:lnTo>
                    <a:pt x="278" y="3642"/>
                  </a:lnTo>
                  <a:lnTo>
                    <a:pt x="315" y="3679"/>
                  </a:lnTo>
                  <a:lnTo>
                    <a:pt x="10389" y="3679"/>
                  </a:lnTo>
                  <a:lnTo>
                    <a:pt x="10389" y="3309"/>
                  </a:lnTo>
                  <a:lnTo>
                    <a:pt x="537" y="3309"/>
                  </a:lnTo>
                  <a:lnTo>
                    <a:pt x="481" y="3014"/>
                  </a:lnTo>
                  <a:lnTo>
                    <a:pt x="444" y="2662"/>
                  </a:lnTo>
                  <a:lnTo>
                    <a:pt x="426" y="2256"/>
                  </a:lnTo>
                  <a:lnTo>
                    <a:pt x="407" y="1849"/>
                  </a:lnTo>
                  <a:lnTo>
                    <a:pt x="426" y="1424"/>
                  </a:lnTo>
                  <a:lnTo>
                    <a:pt x="444" y="1036"/>
                  </a:lnTo>
                  <a:lnTo>
                    <a:pt x="481" y="666"/>
                  </a:lnTo>
                  <a:lnTo>
                    <a:pt x="537" y="370"/>
                  </a:lnTo>
                  <a:lnTo>
                    <a:pt x="10389" y="370"/>
                  </a:lnTo>
                  <a:lnTo>
                    <a:pt x="1038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27"/>
          <p:cNvGrpSpPr/>
          <p:nvPr/>
        </p:nvGrpSpPr>
        <p:grpSpPr>
          <a:xfrm>
            <a:off x="6087805" y="2786985"/>
            <a:ext cx="752607" cy="1155725"/>
            <a:chOff x="5980880" y="5537710"/>
            <a:chExt cx="752607" cy="1155725"/>
          </a:xfrm>
        </p:grpSpPr>
        <p:sp>
          <p:nvSpPr>
            <p:cNvPr id="2958" name="Google Shape;2958;p27"/>
            <p:cNvSpPr/>
            <p:nvPr/>
          </p:nvSpPr>
          <p:spPr>
            <a:xfrm>
              <a:off x="6183947" y="5740778"/>
              <a:ext cx="549539" cy="704789"/>
            </a:xfrm>
            <a:custGeom>
              <a:avLst/>
              <a:gdLst/>
              <a:ahLst/>
              <a:cxnLst/>
              <a:rect l="l" t="t" r="r" b="b"/>
              <a:pathLst>
                <a:path w="10205" h="13088" extrusionOk="0">
                  <a:moveTo>
                    <a:pt x="3550" y="0"/>
                  </a:moveTo>
                  <a:lnTo>
                    <a:pt x="3550" y="3124"/>
                  </a:lnTo>
                  <a:lnTo>
                    <a:pt x="3180" y="3253"/>
                  </a:lnTo>
                  <a:lnTo>
                    <a:pt x="2811" y="3420"/>
                  </a:lnTo>
                  <a:lnTo>
                    <a:pt x="2460" y="3623"/>
                  </a:lnTo>
                  <a:lnTo>
                    <a:pt x="2127" y="3845"/>
                  </a:lnTo>
                  <a:lnTo>
                    <a:pt x="1813" y="4085"/>
                  </a:lnTo>
                  <a:lnTo>
                    <a:pt x="1517" y="4344"/>
                  </a:lnTo>
                  <a:lnTo>
                    <a:pt x="1239" y="4640"/>
                  </a:lnTo>
                  <a:lnTo>
                    <a:pt x="999" y="4936"/>
                  </a:lnTo>
                  <a:lnTo>
                    <a:pt x="777" y="5268"/>
                  </a:lnTo>
                  <a:lnTo>
                    <a:pt x="574" y="5620"/>
                  </a:lnTo>
                  <a:lnTo>
                    <a:pt x="408" y="5971"/>
                  </a:lnTo>
                  <a:lnTo>
                    <a:pt x="260" y="6359"/>
                  </a:lnTo>
                  <a:lnTo>
                    <a:pt x="149" y="6747"/>
                  </a:lnTo>
                  <a:lnTo>
                    <a:pt x="56" y="7154"/>
                  </a:lnTo>
                  <a:lnTo>
                    <a:pt x="19" y="7561"/>
                  </a:lnTo>
                  <a:lnTo>
                    <a:pt x="1" y="7986"/>
                  </a:lnTo>
                  <a:lnTo>
                    <a:pt x="1" y="8245"/>
                  </a:lnTo>
                  <a:lnTo>
                    <a:pt x="19" y="8503"/>
                  </a:lnTo>
                  <a:lnTo>
                    <a:pt x="56" y="8762"/>
                  </a:lnTo>
                  <a:lnTo>
                    <a:pt x="93" y="9021"/>
                  </a:lnTo>
                  <a:lnTo>
                    <a:pt x="149" y="9261"/>
                  </a:lnTo>
                  <a:lnTo>
                    <a:pt x="223" y="9502"/>
                  </a:lnTo>
                  <a:lnTo>
                    <a:pt x="297" y="9742"/>
                  </a:lnTo>
                  <a:lnTo>
                    <a:pt x="389" y="9982"/>
                  </a:lnTo>
                  <a:lnTo>
                    <a:pt x="500" y="10204"/>
                  </a:lnTo>
                  <a:lnTo>
                    <a:pt x="611" y="10426"/>
                  </a:lnTo>
                  <a:lnTo>
                    <a:pt x="740" y="10629"/>
                  </a:lnTo>
                  <a:lnTo>
                    <a:pt x="870" y="10851"/>
                  </a:lnTo>
                  <a:lnTo>
                    <a:pt x="999" y="11036"/>
                  </a:lnTo>
                  <a:lnTo>
                    <a:pt x="1166" y="11239"/>
                  </a:lnTo>
                  <a:lnTo>
                    <a:pt x="1313" y="11424"/>
                  </a:lnTo>
                  <a:lnTo>
                    <a:pt x="1480" y="11590"/>
                  </a:lnTo>
                  <a:lnTo>
                    <a:pt x="1665" y="11775"/>
                  </a:lnTo>
                  <a:lnTo>
                    <a:pt x="1849" y="11923"/>
                  </a:lnTo>
                  <a:lnTo>
                    <a:pt x="2053" y="12071"/>
                  </a:lnTo>
                  <a:lnTo>
                    <a:pt x="2238" y="12219"/>
                  </a:lnTo>
                  <a:lnTo>
                    <a:pt x="2460" y="12348"/>
                  </a:lnTo>
                  <a:lnTo>
                    <a:pt x="2663" y="12478"/>
                  </a:lnTo>
                  <a:lnTo>
                    <a:pt x="2885" y="12589"/>
                  </a:lnTo>
                  <a:lnTo>
                    <a:pt x="3106" y="12700"/>
                  </a:lnTo>
                  <a:lnTo>
                    <a:pt x="3347" y="12792"/>
                  </a:lnTo>
                  <a:lnTo>
                    <a:pt x="3587" y="12866"/>
                  </a:lnTo>
                  <a:lnTo>
                    <a:pt x="3827" y="12940"/>
                  </a:lnTo>
                  <a:lnTo>
                    <a:pt x="4068" y="12995"/>
                  </a:lnTo>
                  <a:lnTo>
                    <a:pt x="4327" y="13032"/>
                  </a:lnTo>
                  <a:lnTo>
                    <a:pt x="4585" y="13069"/>
                  </a:lnTo>
                  <a:lnTo>
                    <a:pt x="4844" y="13088"/>
                  </a:lnTo>
                  <a:lnTo>
                    <a:pt x="5362" y="13088"/>
                  </a:lnTo>
                  <a:lnTo>
                    <a:pt x="5620" y="13069"/>
                  </a:lnTo>
                  <a:lnTo>
                    <a:pt x="5879" y="13032"/>
                  </a:lnTo>
                  <a:lnTo>
                    <a:pt x="6120" y="12995"/>
                  </a:lnTo>
                  <a:lnTo>
                    <a:pt x="6378" y="12940"/>
                  </a:lnTo>
                  <a:lnTo>
                    <a:pt x="6619" y="12866"/>
                  </a:lnTo>
                  <a:lnTo>
                    <a:pt x="6859" y="12792"/>
                  </a:lnTo>
                  <a:lnTo>
                    <a:pt x="7081" y="12700"/>
                  </a:lnTo>
                  <a:lnTo>
                    <a:pt x="7321" y="12589"/>
                  </a:lnTo>
                  <a:lnTo>
                    <a:pt x="7524" y="12478"/>
                  </a:lnTo>
                  <a:lnTo>
                    <a:pt x="7746" y="12348"/>
                  </a:lnTo>
                  <a:lnTo>
                    <a:pt x="7950" y="12219"/>
                  </a:lnTo>
                  <a:lnTo>
                    <a:pt x="8153" y="12071"/>
                  </a:lnTo>
                  <a:lnTo>
                    <a:pt x="8356" y="11923"/>
                  </a:lnTo>
                  <a:lnTo>
                    <a:pt x="8541" y="11775"/>
                  </a:lnTo>
                  <a:lnTo>
                    <a:pt x="8708" y="11590"/>
                  </a:lnTo>
                  <a:lnTo>
                    <a:pt x="8874" y="11424"/>
                  </a:lnTo>
                  <a:lnTo>
                    <a:pt x="9040" y="11239"/>
                  </a:lnTo>
                  <a:lnTo>
                    <a:pt x="9188" y="11036"/>
                  </a:lnTo>
                  <a:lnTo>
                    <a:pt x="9336" y="10851"/>
                  </a:lnTo>
                  <a:lnTo>
                    <a:pt x="9465" y="10629"/>
                  </a:lnTo>
                  <a:lnTo>
                    <a:pt x="9595" y="10426"/>
                  </a:lnTo>
                  <a:lnTo>
                    <a:pt x="9706" y="10204"/>
                  </a:lnTo>
                  <a:lnTo>
                    <a:pt x="9798" y="9982"/>
                  </a:lnTo>
                  <a:lnTo>
                    <a:pt x="9891" y="9742"/>
                  </a:lnTo>
                  <a:lnTo>
                    <a:pt x="9983" y="9502"/>
                  </a:lnTo>
                  <a:lnTo>
                    <a:pt x="10038" y="9261"/>
                  </a:lnTo>
                  <a:lnTo>
                    <a:pt x="10094" y="9021"/>
                  </a:lnTo>
                  <a:lnTo>
                    <a:pt x="10149" y="8762"/>
                  </a:lnTo>
                  <a:lnTo>
                    <a:pt x="10186" y="8503"/>
                  </a:lnTo>
                  <a:lnTo>
                    <a:pt x="10205" y="8245"/>
                  </a:lnTo>
                  <a:lnTo>
                    <a:pt x="10205" y="7986"/>
                  </a:lnTo>
                  <a:lnTo>
                    <a:pt x="10186" y="7561"/>
                  </a:lnTo>
                  <a:lnTo>
                    <a:pt x="10131" y="7154"/>
                  </a:lnTo>
                  <a:lnTo>
                    <a:pt x="10057" y="6747"/>
                  </a:lnTo>
                  <a:lnTo>
                    <a:pt x="9946" y="6359"/>
                  </a:lnTo>
                  <a:lnTo>
                    <a:pt x="9798" y="5971"/>
                  </a:lnTo>
                  <a:lnTo>
                    <a:pt x="9632" y="5620"/>
                  </a:lnTo>
                  <a:lnTo>
                    <a:pt x="9428" y="5268"/>
                  </a:lnTo>
                  <a:lnTo>
                    <a:pt x="9207" y="4936"/>
                  </a:lnTo>
                  <a:lnTo>
                    <a:pt x="8948" y="4640"/>
                  </a:lnTo>
                  <a:lnTo>
                    <a:pt x="8689" y="4344"/>
                  </a:lnTo>
                  <a:lnTo>
                    <a:pt x="8393" y="4085"/>
                  </a:lnTo>
                  <a:lnTo>
                    <a:pt x="8079" y="3845"/>
                  </a:lnTo>
                  <a:lnTo>
                    <a:pt x="7746" y="3623"/>
                  </a:lnTo>
                  <a:lnTo>
                    <a:pt x="7395" y="3420"/>
                  </a:lnTo>
                  <a:lnTo>
                    <a:pt x="7025" y="3253"/>
                  </a:lnTo>
                  <a:lnTo>
                    <a:pt x="6656" y="3124"/>
                  </a:lnTo>
                  <a:lnTo>
                    <a:pt x="6656" y="0"/>
                  </a:lnTo>
                  <a:lnTo>
                    <a:pt x="5879" y="37"/>
                  </a:lnTo>
                  <a:lnTo>
                    <a:pt x="5103" y="56"/>
                  </a:lnTo>
                  <a:lnTo>
                    <a:pt x="4327" y="37"/>
                  </a:lnTo>
                  <a:lnTo>
                    <a:pt x="3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7"/>
            <p:cNvSpPr/>
            <p:nvPr/>
          </p:nvSpPr>
          <p:spPr>
            <a:xfrm>
              <a:off x="6183947" y="5740778"/>
              <a:ext cx="549538" cy="704787"/>
            </a:xfrm>
            <a:custGeom>
              <a:avLst/>
              <a:gdLst/>
              <a:ahLst/>
              <a:cxnLst/>
              <a:rect l="l" t="t" r="r" b="b"/>
              <a:pathLst>
                <a:path w="10205" h="13088" fill="none" extrusionOk="0">
                  <a:moveTo>
                    <a:pt x="6656" y="3124"/>
                  </a:moveTo>
                  <a:lnTo>
                    <a:pt x="6656" y="0"/>
                  </a:lnTo>
                  <a:lnTo>
                    <a:pt x="6656" y="0"/>
                  </a:lnTo>
                  <a:lnTo>
                    <a:pt x="5879" y="37"/>
                  </a:lnTo>
                  <a:lnTo>
                    <a:pt x="5103" y="56"/>
                  </a:lnTo>
                  <a:lnTo>
                    <a:pt x="4327" y="37"/>
                  </a:lnTo>
                  <a:lnTo>
                    <a:pt x="3550" y="0"/>
                  </a:lnTo>
                  <a:lnTo>
                    <a:pt x="3550" y="3124"/>
                  </a:lnTo>
                  <a:lnTo>
                    <a:pt x="3550" y="3124"/>
                  </a:lnTo>
                  <a:lnTo>
                    <a:pt x="3180" y="3253"/>
                  </a:lnTo>
                  <a:lnTo>
                    <a:pt x="2811" y="3420"/>
                  </a:lnTo>
                  <a:lnTo>
                    <a:pt x="2460" y="3623"/>
                  </a:lnTo>
                  <a:lnTo>
                    <a:pt x="2127" y="3845"/>
                  </a:lnTo>
                  <a:lnTo>
                    <a:pt x="1813" y="4085"/>
                  </a:lnTo>
                  <a:lnTo>
                    <a:pt x="1517" y="4344"/>
                  </a:lnTo>
                  <a:lnTo>
                    <a:pt x="1239" y="4640"/>
                  </a:lnTo>
                  <a:lnTo>
                    <a:pt x="999" y="4936"/>
                  </a:lnTo>
                  <a:lnTo>
                    <a:pt x="777" y="5268"/>
                  </a:lnTo>
                  <a:lnTo>
                    <a:pt x="574" y="5620"/>
                  </a:lnTo>
                  <a:lnTo>
                    <a:pt x="408" y="5971"/>
                  </a:lnTo>
                  <a:lnTo>
                    <a:pt x="260" y="6359"/>
                  </a:lnTo>
                  <a:lnTo>
                    <a:pt x="149" y="6747"/>
                  </a:lnTo>
                  <a:lnTo>
                    <a:pt x="56" y="7154"/>
                  </a:lnTo>
                  <a:lnTo>
                    <a:pt x="19" y="7561"/>
                  </a:lnTo>
                  <a:lnTo>
                    <a:pt x="1" y="7986"/>
                  </a:lnTo>
                  <a:lnTo>
                    <a:pt x="1" y="7986"/>
                  </a:lnTo>
                  <a:lnTo>
                    <a:pt x="1" y="8245"/>
                  </a:lnTo>
                  <a:lnTo>
                    <a:pt x="19" y="8503"/>
                  </a:lnTo>
                  <a:lnTo>
                    <a:pt x="56" y="8762"/>
                  </a:lnTo>
                  <a:lnTo>
                    <a:pt x="93" y="9021"/>
                  </a:lnTo>
                  <a:lnTo>
                    <a:pt x="149" y="9261"/>
                  </a:lnTo>
                  <a:lnTo>
                    <a:pt x="223" y="9502"/>
                  </a:lnTo>
                  <a:lnTo>
                    <a:pt x="297" y="9742"/>
                  </a:lnTo>
                  <a:lnTo>
                    <a:pt x="389" y="9982"/>
                  </a:lnTo>
                  <a:lnTo>
                    <a:pt x="500" y="10204"/>
                  </a:lnTo>
                  <a:lnTo>
                    <a:pt x="611" y="10426"/>
                  </a:lnTo>
                  <a:lnTo>
                    <a:pt x="740" y="10629"/>
                  </a:lnTo>
                  <a:lnTo>
                    <a:pt x="870" y="10851"/>
                  </a:lnTo>
                  <a:lnTo>
                    <a:pt x="999" y="11036"/>
                  </a:lnTo>
                  <a:lnTo>
                    <a:pt x="1166" y="11239"/>
                  </a:lnTo>
                  <a:lnTo>
                    <a:pt x="1313" y="11424"/>
                  </a:lnTo>
                  <a:lnTo>
                    <a:pt x="1480" y="11590"/>
                  </a:lnTo>
                  <a:lnTo>
                    <a:pt x="1665" y="11775"/>
                  </a:lnTo>
                  <a:lnTo>
                    <a:pt x="1849" y="11923"/>
                  </a:lnTo>
                  <a:lnTo>
                    <a:pt x="2053" y="12071"/>
                  </a:lnTo>
                  <a:lnTo>
                    <a:pt x="2238" y="12219"/>
                  </a:lnTo>
                  <a:lnTo>
                    <a:pt x="2460" y="12348"/>
                  </a:lnTo>
                  <a:lnTo>
                    <a:pt x="2663" y="12478"/>
                  </a:lnTo>
                  <a:lnTo>
                    <a:pt x="2885" y="12589"/>
                  </a:lnTo>
                  <a:lnTo>
                    <a:pt x="3106" y="12700"/>
                  </a:lnTo>
                  <a:lnTo>
                    <a:pt x="3347" y="12792"/>
                  </a:lnTo>
                  <a:lnTo>
                    <a:pt x="3587" y="12866"/>
                  </a:lnTo>
                  <a:lnTo>
                    <a:pt x="3827" y="12940"/>
                  </a:lnTo>
                  <a:lnTo>
                    <a:pt x="4068" y="12995"/>
                  </a:lnTo>
                  <a:lnTo>
                    <a:pt x="4327" y="13032"/>
                  </a:lnTo>
                  <a:lnTo>
                    <a:pt x="4585" y="13069"/>
                  </a:lnTo>
                  <a:lnTo>
                    <a:pt x="4844" y="13088"/>
                  </a:lnTo>
                  <a:lnTo>
                    <a:pt x="5103" y="13088"/>
                  </a:lnTo>
                  <a:lnTo>
                    <a:pt x="5103" y="13088"/>
                  </a:lnTo>
                  <a:lnTo>
                    <a:pt x="5362" y="13088"/>
                  </a:lnTo>
                  <a:lnTo>
                    <a:pt x="5620" y="13069"/>
                  </a:lnTo>
                  <a:lnTo>
                    <a:pt x="5879" y="13032"/>
                  </a:lnTo>
                  <a:lnTo>
                    <a:pt x="6120" y="12995"/>
                  </a:lnTo>
                  <a:lnTo>
                    <a:pt x="6378" y="12940"/>
                  </a:lnTo>
                  <a:lnTo>
                    <a:pt x="6619" y="12866"/>
                  </a:lnTo>
                  <a:lnTo>
                    <a:pt x="6859" y="12792"/>
                  </a:lnTo>
                  <a:lnTo>
                    <a:pt x="7081" y="12700"/>
                  </a:lnTo>
                  <a:lnTo>
                    <a:pt x="7321" y="12589"/>
                  </a:lnTo>
                  <a:lnTo>
                    <a:pt x="7524" y="12478"/>
                  </a:lnTo>
                  <a:lnTo>
                    <a:pt x="7746" y="12348"/>
                  </a:lnTo>
                  <a:lnTo>
                    <a:pt x="7950" y="12219"/>
                  </a:lnTo>
                  <a:lnTo>
                    <a:pt x="8153" y="12071"/>
                  </a:lnTo>
                  <a:lnTo>
                    <a:pt x="8356" y="11923"/>
                  </a:lnTo>
                  <a:lnTo>
                    <a:pt x="8541" y="11775"/>
                  </a:lnTo>
                  <a:lnTo>
                    <a:pt x="8708" y="11590"/>
                  </a:lnTo>
                  <a:lnTo>
                    <a:pt x="8874" y="11424"/>
                  </a:lnTo>
                  <a:lnTo>
                    <a:pt x="9040" y="11239"/>
                  </a:lnTo>
                  <a:lnTo>
                    <a:pt x="9188" y="11036"/>
                  </a:lnTo>
                  <a:lnTo>
                    <a:pt x="9336" y="10851"/>
                  </a:lnTo>
                  <a:lnTo>
                    <a:pt x="9465" y="10629"/>
                  </a:lnTo>
                  <a:lnTo>
                    <a:pt x="9595" y="10426"/>
                  </a:lnTo>
                  <a:lnTo>
                    <a:pt x="9706" y="10204"/>
                  </a:lnTo>
                  <a:lnTo>
                    <a:pt x="9798" y="9982"/>
                  </a:lnTo>
                  <a:lnTo>
                    <a:pt x="9891" y="9742"/>
                  </a:lnTo>
                  <a:lnTo>
                    <a:pt x="9983" y="9502"/>
                  </a:lnTo>
                  <a:lnTo>
                    <a:pt x="10038" y="9261"/>
                  </a:lnTo>
                  <a:lnTo>
                    <a:pt x="10094" y="9021"/>
                  </a:lnTo>
                  <a:lnTo>
                    <a:pt x="10149" y="8762"/>
                  </a:lnTo>
                  <a:lnTo>
                    <a:pt x="10186" y="8503"/>
                  </a:lnTo>
                  <a:lnTo>
                    <a:pt x="10205" y="8245"/>
                  </a:lnTo>
                  <a:lnTo>
                    <a:pt x="10205" y="7986"/>
                  </a:lnTo>
                  <a:lnTo>
                    <a:pt x="10205" y="7986"/>
                  </a:lnTo>
                  <a:lnTo>
                    <a:pt x="10186" y="7561"/>
                  </a:lnTo>
                  <a:lnTo>
                    <a:pt x="10131" y="7154"/>
                  </a:lnTo>
                  <a:lnTo>
                    <a:pt x="10057" y="6747"/>
                  </a:lnTo>
                  <a:lnTo>
                    <a:pt x="9946" y="6359"/>
                  </a:lnTo>
                  <a:lnTo>
                    <a:pt x="9798" y="5971"/>
                  </a:lnTo>
                  <a:lnTo>
                    <a:pt x="9632" y="5620"/>
                  </a:lnTo>
                  <a:lnTo>
                    <a:pt x="9428" y="5268"/>
                  </a:lnTo>
                  <a:lnTo>
                    <a:pt x="9207" y="4936"/>
                  </a:lnTo>
                  <a:lnTo>
                    <a:pt x="8948" y="4640"/>
                  </a:lnTo>
                  <a:lnTo>
                    <a:pt x="8689" y="4344"/>
                  </a:lnTo>
                  <a:lnTo>
                    <a:pt x="8393" y="4085"/>
                  </a:lnTo>
                  <a:lnTo>
                    <a:pt x="8079" y="3845"/>
                  </a:lnTo>
                  <a:lnTo>
                    <a:pt x="7746" y="3623"/>
                  </a:lnTo>
                  <a:lnTo>
                    <a:pt x="7395" y="3420"/>
                  </a:lnTo>
                  <a:lnTo>
                    <a:pt x="7025" y="3253"/>
                  </a:lnTo>
                  <a:lnTo>
                    <a:pt x="6656" y="3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7"/>
            <p:cNvSpPr/>
            <p:nvPr/>
          </p:nvSpPr>
          <p:spPr>
            <a:xfrm>
              <a:off x="6487553" y="5778581"/>
              <a:ext cx="245932" cy="662030"/>
            </a:xfrm>
            <a:custGeom>
              <a:avLst/>
              <a:gdLst/>
              <a:ahLst/>
              <a:cxnLst/>
              <a:rect l="l" t="t" r="r" b="b"/>
              <a:pathLst>
                <a:path w="4567" h="12294" extrusionOk="0">
                  <a:moveTo>
                    <a:pt x="1" y="1"/>
                  </a:moveTo>
                  <a:lnTo>
                    <a:pt x="1" y="2367"/>
                  </a:lnTo>
                  <a:lnTo>
                    <a:pt x="204" y="2607"/>
                  </a:lnTo>
                  <a:lnTo>
                    <a:pt x="389" y="2847"/>
                  </a:lnTo>
                  <a:lnTo>
                    <a:pt x="574" y="3125"/>
                  </a:lnTo>
                  <a:lnTo>
                    <a:pt x="740" y="3402"/>
                  </a:lnTo>
                  <a:lnTo>
                    <a:pt x="888" y="3679"/>
                  </a:lnTo>
                  <a:lnTo>
                    <a:pt x="1036" y="3975"/>
                  </a:lnTo>
                  <a:lnTo>
                    <a:pt x="1166" y="4289"/>
                  </a:lnTo>
                  <a:lnTo>
                    <a:pt x="1295" y="4603"/>
                  </a:lnTo>
                  <a:lnTo>
                    <a:pt x="1406" y="4918"/>
                  </a:lnTo>
                  <a:lnTo>
                    <a:pt x="1517" y="5232"/>
                  </a:lnTo>
                  <a:lnTo>
                    <a:pt x="1591" y="5565"/>
                  </a:lnTo>
                  <a:lnTo>
                    <a:pt x="1683" y="5897"/>
                  </a:lnTo>
                  <a:lnTo>
                    <a:pt x="1739" y="6230"/>
                  </a:lnTo>
                  <a:lnTo>
                    <a:pt x="1794" y="6581"/>
                  </a:lnTo>
                  <a:lnTo>
                    <a:pt x="1831" y="6914"/>
                  </a:lnTo>
                  <a:lnTo>
                    <a:pt x="1868" y="7247"/>
                  </a:lnTo>
                  <a:lnTo>
                    <a:pt x="2681" y="7099"/>
                  </a:lnTo>
                  <a:lnTo>
                    <a:pt x="3088" y="7025"/>
                  </a:lnTo>
                  <a:lnTo>
                    <a:pt x="3495" y="6969"/>
                  </a:lnTo>
                  <a:lnTo>
                    <a:pt x="3513" y="6969"/>
                  </a:lnTo>
                  <a:lnTo>
                    <a:pt x="3532" y="7228"/>
                  </a:lnTo>
                  <a:lnTo>
                    <a:pt x="3532" y="7284"/>
                  </a:lnTo>
                  <a:lnTo>
                    <a:pt x="3513" y="7580"/>
                  </a:lnTo>
                  <a:lnTo>
                    <a:pt x="3495" y="7857"/>
                  </a:lnTo>
                  <a:lnTo>
                    <a:pt x="3439" y="8134"/>
                  </a:lnTo>
                  <a:lnTo>
                    <a:pt x="3365" y="8411"/>
                  </a:lnTo>
                  <a:lnTo>
                    <a:pt x="3291" y="8670"/>
                  </a:lnTo>
                  <a:lnTo>
                    <a:pt x="3180" y="8929"/>
                  </a:lnTo>
                  <a:lnTo>
                    <a:pt x="3070" y="9169"/>
                  </a:lnTo>
                  <a:lnTo>
                    <a:pt x="2922" y="9410"/>
                  </a:lnTo>
                  <a:lnTo>
                    <a:pt x="2774" y="9631"/>
                  </a:lnTo>
                  <a:lnTo>
                    <a:pt x="2607" y="9853"/>
                  </a:lnTo>
                  <a:lnTo>
                    <a:pt x="2441" y="10057"/>
                  </a:lnTo>
                  <a:lnTo>
                    <a:pt x="2238" y="10260"/>
                  </a:lnTo>
                  <a:lnTo>
                    <a:pt x="2034" y="10426"/>
                  </a:lnTo>
                  <a:lnTo>
                    <a:pt x="1831" y="10593"/>
                  </a:lnTo>
                  <a:lnTo>
                    <a:pt x="1591" y="10741"/>
                  </a:lnTo>
                  <a:lnTo>
                    <a:pt x="1350" y="10888"/>
                  </a:lnTo>
                  <a:lnTo>
                    <a:pt x="1221" y="11184"/>
                  </a:lnTo>
                  <a:lnTo>
                    <a:pt x="1073" y="11461"/>
                  </a:lnTo>
                  <a:lnTo>
                    <a:pt x="1073" y="11461"/>
                  </a:lnTo>
                  <a:lnTo>
                    <a:pt x="1406" y="11314"/>
                  </a:lnTo>
                  <a:lnTo>
                    <a:pt x="1683" y="11184"/>
                  </a:lnTo>
                  <a:lnTo>
                    <a:pt x="1942" y="11036"/>
                  </a:lnTo>
                  <a:lnTo>
                    <a:pt x="2164" y="10907"/>
                  </a:lnTo>
                  <a:lnTo>
                    <a:pt x="2496" y="10704"/>
                  </a:lnTo>
                  <a:lnTo>
                    <a:pt x="2626" y="10630"/>
                  </a:lnTo>
                  <a:lnTo>
                    <a:pt x="2644" y="10630"/>
                  </a:lnTo>
                  <a:lnTo>
                    <a:pt x="2607" y="10667"/>
                  </a:lnTo>
                  <a:lnTo>
                    <a:pt x="2515" y="10759"/>
                  </a:lnTo>
                  <a:lnTo>
                    <a:pt x="2367" y="10907"/>
                  </a:lnTo>
                  <a:lnTo>
                    <a:pt x="2145" y="11055"/>
                  </a:lnTo>
                  <a:lnTo>
                    <a:pt x="1905" y="11240"/>
                  </a:lnTo>
                  <a:lnTo>
                    <a:pt x="1609" y="11406"/>
                  </a:lnTo>
                  <a:lnTo>
                    <a:pt x="1258" y="11591"/>
                  </a:lnTo>
                  <a:lnTo>
                    <a:pt x="888" y="11739"/>
                  </a:lnTo>
                  <a:lnTo>
                    <a:pt x="685" y="12034"/>
                  </a:lnTo>
                  <a:lnTo>
                    <a:pt x="445" y="12293"/>
                  </a:lnTo>
                  <a:lnTo>
                    <a:pt x="851" y="12201"/>
                  </a:lnTo>
                  <a:lnTo>
                    <a:pt x="1239" y="12071"/>
                  </a:lnTo>
                  <a:lnTo>
                    <a:pt x="1628" y="11905"/>
                  </a:lnTo>
                  <a:lnTo>
                    <a:pt x="1979" y="11720"/>
                  </a:lnTo>
                  <a:lnTo>
                    <a:pt x="2330" y="11517"/>
                  </a:lnTo>
                  <a:lnTo>
                    <a:pt x="2663" y="11258"/>
                  </a:lnTo>
                  <a:lnTo>
                    <a:pt x="2959" y="10999"/>
                  </a:lnTo>
                  <a:lnTo>
                    <a:pt x="3254" y="10704"/>
                  </a:lnTo>
                  <a:lnTo>
                    <a:pt x="3513" y="10389"/>
                  </a:lnTo>
                  <a:lnTo>
                    <a:pt x="3735" y="10075"/>
                  </a:lnTo>
                  <a:lnTo>
                    <a:pt x="3957" y="9724"/>
                  </a:lnTo>
                  <a:lnTo>
                    <a:pt x="4142" y="9354"/>
                  </a:lnTo>
                  <a:lnTo>
                    <a:pt x="4290" y="8966"/>
                  </a:lnTo>
                  <a:lnTo>
                    <a:pt x="4400" y="8559"/>
                  </a:lnTo>
                  <a:lnTo>
                    <a:pt x="4493" y="8153"/>
                  </a:lnTo>
                  <a:lnTo>
                    <a:pt x="4548" y="7727"/>
                  </a:lnTo>
                  <a:lnTo>
                    <a:pt x="4548" y="7709"/>
                  </a:lnTo>
                  <a:lnTo>
                    <a:pt x="4548" y="7690"/>
                  </a:lnTo>
                  <a:lnTo>
                    <a:pt x="4548" y="7635"/>
                  </a:lnTo>
                  <a:lnTo>
                    <a:pt x="4548" y="7616"/>
                  </a:lnTo>
                  <a:lnTo>
                    <a:pt x="4567" y="7598"/>
                  </a:lnTo>
                  <a:lnTo>
                    <a:pt x="4567" y="7580"/>
                  </a:lnTo>
                  <a:lnTo>
                    <a:pt x="4567" y="7561"/>
                  </a:lnTo>
                  <a:lnTo>
                    <a:pt x="4567" y="7543"/>
                  </a:lnTo>
                  <a:lnTo>
                    <a:pt x="4567" y="7524"/>
                  </a:lnTo>
                  <a:lnTo>
                    <a:pt x="4567" y="7506"/>
                  </a:lnTo>
                  <a:lnTo>
                    <a:pt x="4567" y="7487"/>
                  </a:lnTo>
                  <a:lnTo>
                    <a:pt x="4567" y="7469"/>
                  </a:lnTo>
                  <a:lnTo>
                    <a:pt x="4567" y="7450"/>
                  </a:lnTo>
                  <a:lnTo>
                    <a:pt x="4567" y="7432"/>
                  </a:lnTo>
                  <a:lnTo>
                    <a:pt x="4567" y="7413"/>
                  </a:lnTo>
                  <a:lnTo>
                    <a:pt x="4567" y="7395"/>
                  </a:lnTo>
                  <a:lnTo>
                    <a:pt x="4567" y="7376"/>
                  </a:lnTo>
                  <a:lnTo>
                    <a:pt x="4567" y="7358"/>
                  </a:lnTo>
                  <a:lnTo>
                    <a:pt x="4567" y="7339"/>
                  </a:lnTo>
                  <a:lnTo>
                    <a:pt x="4567" y="7321"/>
                  </a:lnTo>
                  <a:lnTo>
                    <a:pt x="4567" y="7302"/>
                  </a:lnTo>
                  <a:lnTo>
                    <a:pt x="4567" y="7284"/>
                  </a:lnTo>
                  <a:lnTo>
                    <a:pt x="4548" y="6859"/>
                  </a:lnTo>
                  <a:lnTo>
                    <a:pt x="4493" y="6452"/>
                  </a:lnTo>
                  <a:lnTo>
                    <a:pt x="4419" y="6045"/>
                  </a:lnTo>
                  <a:lnTo>
                    <a:pt x="4308" y="5657"/>
                  </a:lnTo>
                  <a:lnTo>
                    <a:pt x="4160" y="5269"/>
                  </a:lnTo>
                  <a:lnTo>
                    <a:pt x="3994" y="4918"/>
                  </a:lnTo>
                  <a:lnTo>
                    <a:pt x="3790" y="4566"/>
                  </a:lnTo>
                  <a:lnTo>
                    <a:pt x="3569" y="4234"/>
                  </a:lnTo>
                  <a:lnTo>
                    <a:pt x="3310" y="3938"/>
                  </a:lnTo>
                  <a:lnTo>
                    <a:pt x="3051" y="3642"/>
                  </a:lnTo>
                  <a:lnTo>
                    <a:pt x="2755" y="3383"/>
                  </a:lnTo>
                  <a:lnTo>
                    <a:pt x="2441" y="3143"/>
                  </a:lnTo>
                  <a:lnTo>
                    <a:pt x="2108" y="2921"/>
                  </a:lnTo>
                  <a:lnTo>
                    <a:pt x="1757" y="2718"/>
                  </a:lnTo>
                  <a:lnTo>
                    <a:pt x="1387" y="2551"/>
                  </a:lnTo>
                  <a:lnTo>
                    <a:pt x="1018" y="2422"/>
                  </a:lnTo>
                  <a:lnTo>
                    <a:pt x="1018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7"/>
            <p:cNvSpPr/>
            <p:nvPr/>
          </p:nvSpPr>
          <p:spPr>
            <a:xfrm>
              <a:off x="6487553" y="5778581"/>
              <a:ext cx="245932" cy="662030"/>
            </a:xfrm>
            <a:custGeom>
              <a:avLst/>
              <a:gdLst/>
              <a:ahLst/>
              <a:cxnLst/>
              <a:rect l="l" t="t" r="r" b="b"/>
              <a:pathLst>
                <a:path w="4567" h="12294" fill="none" extrusionOk="0">
                  <a:moveTo>
                    <a:pt x="1" y="1"/>
                  </a:moveTo>
                  <a:lnTo>
                    <a:pt x="1" y="2367"/>
                  </a:lnTo>
                  <a:lnTo>
                    <a:pt x="1" y="2367"/>
                  </a:lnTo>
                  <a:lnTo>
                    <a:pt x="204" y="2607"/>
                  </a:lnTo>
                  <a:lnTo>
                    <a:pt x="389" y="2847"/>
                  </a:lnTo>
                  <a:lnTo>
                    <a:pt x="574" y="3125"/>
                  </a:lnTo>
                  <a:lnTo>
                    <a:pt x="740" y="3402"/>
                  </a:lnTo>
                  <a:lnTo>
                    <a:pt x="888" y="3679"/>
                  </a:lnTo>
                  <a:lnTo>
                    <a:pt x="1036" y="3975"/>
                  </a:lnTo>
                  <a:lnTo>
                    <a:pt x="1166" y="4289"/>
                  </a:lnTo>
                  <a:lnTo>
                    <a:pt x="1295" y="4603"/>
                  </a:lnTo>
                  <a:lnTo>
                    <a:pt x="1406" y="4918"/>
                  </a:lnTo>
                  <a:lnTo>
                    <a:pt x="1517" y="5232"/>
                  </a:lnTo>
                  <a:lnTo>
                    <a:pt x="1591" y="5565"/>
                  </a:lnTo>
                  <a:lnTo>
                    <a:pt x="1683" y="5897"/>
                  </a:lnTo>
                  <a:lnTo>
                    <a:pt x="1739" y="6230"/>
                  </a:lnTo>
                  <a:lnTo>
                    <a:pt x="1794" y="6581"/>
                  </a:lnTo>
                  <a:lnTo>
                    <a:pt x="1831" y="6914"/>
                  </a:lnTo>
                  <a:lnTo>
                    <a:pt x="1868" y="7247"/>
                  </a:lnTo>
                  <a:lnTo>
                    <a:pt x="1868" y="7247"/>
                  </a:lnTo>
                  <a:lnTo>
                    <a:pt x="2681" y="7099"/>
                  </a:lnTo>
                  <a:lnTo>
                    <a:pt x="3088" y="7025"/>
                  </a:lnTo>
                  <a:lnTo>
                    <a:pt x="3495" y="6969"/>
                  </a:lnTo>
                  <a:lnTo>
                    <a:pt x="3495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13" y="6969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28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32" y="7284"/>
                  </a:lnTo>
                  <a:lnTo>
                    <a:pt x="3513" y="7580"/>
                  </a:lnTo>
                  <a:lnTo>
                    <a:pt x="3495" y="7857"/>
                  </a:lnTo>
                  <a:lnTo>
                    <a:pt x="3439" y="8134"/>
                  </a:lnTo>
                  <a:lnTo>
                    <a:pt x="3365" y="8411"/>
                  </a:lnTo>
                  <a:lnTo>
                    <a:pt x="3291" y="8670"/>
                  </a:lnTo>
                  <a:lnTo>
                    <a:pt x="3180" y="8929"/>
                  </a:lnTo>
                  <a:lnTo>
                    <a:pt x="3070" y="9169"/>
                  </a:lnTo>
                  <a:lnTo>
                    <a:pt x="2922" y="9410"/>
                  </a:lnTo>
                  <a:lnTo>
                    <a:pt x="2774" y="9631"/>
                  </a:lnTo>
                  <a:lnTo>
                    <a:pt x="2607" y="9853"/>
                  </a:lnTo>
                  <a:lnTo>
                    <a:pt x="2441" y="10057"/>
                  </a:lnTo>
                  <a:lnTo>
                    <a:pt x="2238" y="10260"/>
                  </a:lnTo>
                  <a:lnTo>
                    <a:pt x="2034" y="10426"/>
                  </a:lnTo>
                  <a:lnTo>
                    <a:pt x="1831" y="10593"/>
                  </a:lnTo>
                  <a:lnTo>
                    <a:pt x="1591" y="10741"/>
                  </a:lnTo>
                  <a:lnTo>
                    <a:pt x="1350" y="10888"/>
                  </a:lnTo>
                  <a:lnTo>
                    <a:pt x="1350" y="10888"/>
                  </a:lnTo>
                  <a:lnTo>
                    <a:pt x="1221" y="11184"/>
                  </a:lnTo>
                  <a:lnTo>
                    <a:pt x="1073" y="11461"/>
                  </a:lnTo>
                  <a:lnTo>
                    <a:pt x="1073" y="11461"/>
                  </a:lnTo>
                  <a:lnTo>
                    <a:pt x="1406" y="11314"/>
                  </a:lnTo>
                  <a:lnTo>
                    <a:pt x="1683" y="11184"/>
                  </a:lnTo>
                  <a:lnTo>
                    <a:pt x="1942" y="11036"/>
                  </a:lnTo>
                  <a:lnTo>
                    <a:pt x="2164" y="10907"/>
                  </a:lnTo>
                  <a:lnTo>
                    <a:pt x="2496" y="10704"/>
                  </a:lnTo>
                  <a:lnTo>
                    <a:pt x="2626" y="10630"/>
                  </a:lnTo>
                  <a:lnTo>
                    <a:pt x="2626" y="10630"/>
                  </a:lnTo>
                  <a:lnTo>
                    <a:pt x="2644" y="10630"/>
                  </a:lnTo>
                  <a:lnTo>
                    <a:pt x="2644" y="10630"/>
                  </a:lnTo>
                  <a:lnTo>
                    <a:pt x="2607" y="10667"/>
                  </a:lnTo>
                  <a:lnTo>
                    <a:pt x="2515" y="10759"/>
                  </a:lnTo>
                  <a:lnTo>
                    <a:pt x="2367" y="10907"/>
                  </a:lnTo>
                  <a:lnTo>
                    <a:pt x="2145" y="11055"/>
                  </a:lnTo>
                  <a:lnTo>
                    <a:pt x="1905" y="11240"/>
                  </a:lnTo>
                  <a:lnTo>
                    <a:pt x="1609" y="11406"/>
                  </a:lnTo>
                  <a:lnTo>
                    <a:pt x="1258" y="11591"/>
                  </a:lnTo>
                  <a:lnTo>
                    <a:pt x="888" y="11739"/>
                  </a:lnTo>
                  <a:lnTo>
                    <a:pt x="888" y="11739"/>
                  </a:lnTo>
                  <a:lnTo>
                    <a:pt x="685" y="12034"/>
                  </a:lnTo>
                  <a:lnTo>
                    <a:pt x="445" y="12293"/>
                  </a:lnTo>
                  <a:lnTo>
                    <a:pt x="445" y="12293"/>
                  </a:lnTo>
                  <a:lnTo>
                    <a:pt x="851" y="12201"/>
                  </a:lnTo>
                  <a:lnTo>
                    <a:pt x="1239" y="12071"/>
                  </a:lnTo>
                  <a:lnTo>
                    <a:pt x="1628" y="11905"/>
                  </a:lnTo>
                  <a:lnTo>
                    <a:pt x="1979" y="11720"/>
                  </a:lnTo>
                  <a:lnTo>
                    <a:pt x="2330" y="11517"/>
                  </a:lnTo>
                  <a:lnTo>
                    <a:pt x="2663" y="11258"/>
                  </a:lnTo>
                  <a:lnTo>
                    <a:pt x="2959" y="10999"/>
                  </a:lnTo>
                  <a:lnTo>
                    <a:pt x="3254" y="10704"/>
                  </a:lnTo>
                  <a:lnTo>
                    <a:pt x="3513" y="10389"/>
                  </a:lnTo>
                  <a:lnTo>
                    <a:pt x="3735" y="10075"/>
                  </a:lnTo>
                  <a:lnTo>
                    <a:pt x="3957" y="9724"/>
                  </a:lnTo>
                  <a:lnTo>
                    <a:pt x="4142" y="9354"/>
                  </a:lnTo>
                  <a:lnTo>
                    <a:pt x="4290" y="8966"/>
                  </a:lnTo>
                  <a:lnTo>
                    <a:pt x="4400" y="8559"/>
                  </a:lnTo>
                  <a:lnTo>
                    <a:pt x="4493" y="8153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27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709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90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35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48" y="7616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98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80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61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43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24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506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87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69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50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32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413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95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76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58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39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21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302"/>
                  </a:lnTo>
                  <a:lnTo>
                    <a:pt x="4567" y="7284"/>
                  </a:lnTo>
                  <a:lnTo>
                    <a:pt x="4567" y="7284"/>
                  </a:lnTo>
                  <a:lnTo>
                    <a:pt x="4567" y="7284"/>
                  </a:lnTo>
                  <a:lnTo>
                    <a:pt x="4548" y="6859"/>
                  </a:lnTo>
                  <a:lnTo>
                    <a:pt x="4493" y="6452"/>
                  </a:lnTo>
                  <a:lnTo>
                    <a:pt x="4419" y="6045"/>
                  </a:lnTo>
                  <a:lnTo>
                    <a:pt x="4308" y="5657"/>
                  </a:lnTo>
                  <a:lnTo>
                    <a:pt x="4160" y="5269"/>
                  </a:lnTo>
                  <a:lnTo>
                    <a:pt x="3994" y="4918"/>
                  </a:lnTo>
                  <a:lnTo>
                    <a:pt x="3790" y="4566"/>
                  </a:lnTo>
                  <a:lnTo>
                    <a:pt x="3569" y="4234"/>
                  </a:lnTo>
                  <a:lnTo>
                    <a:pt x="3310" y="3938"/>
                  </a:lnTo>
                  <a:lnTo>
                    <a:pt x="3051" y="3642"/>
                  </a:lnTo>
                  <a:lnTo>
                    <a:pt x="2755" y="3383"/>
                  </a:lnTo>
                  <a:lnTo>
                    <a:pt x="2441" y="3143"/>
                  </a:lnTo>
                  <a:lnTo>
                    <a:pt x="2108" y="2921"/>
                  </a:lnTo>
                  <a:lnTo>
                    <a:pt x="1757" y="2718"/>
                  </a:lnTo>
                  <a:lnTo>
                    <a:pt x="1387" y="2551"/>
                  </a:lnTo>
                  <a:lnTo>
                    <a:pt x="1018" y="2422"/>
                  </a:lnTo>
                  <a:lnTo>
                    <a:pt x="1018" y="37"/>
                  </a:lnTo>
                  <a:lnTo>
                    <a:pt x="1018" y="3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7"/>
            <p:cNvSpPr/>
            <p:nvPr/>
          </p:nvSpPr>
          <p:spPr>
            <a:xfrm>
              <a:off x="6287501" y="6350951"/>
              <a:ext cx="257888" cy="74690"/>
            </a:xfrm>
            <a:custGeom>
              <a:avLst/>
              <a:gdLst/>
              <a:ahLst/>
              <a:cxnLst/>
              <a:rect l="l" t="t" r="r" b="b"/>
              <a:pathLst>
                <a:path w="4789" h="1387" extrusionOk="0">
                  <a:moveTo>
                    <a:pt x="0" y="1"/>
                  </a:moveTo>
                  <a:lnTo>
                    <a:pt x="56" y="75"/>
                  </a:lnTo>
                  <a:lnTo>
                    <a:pt x="241" y="241"/>
                  </a:lnTo>
                  <a:lnTo>
                    <a:pt x="537" y="463"/>
                  </a:lnTo>
                  <a:lnTo>
                    <a:pt x="925" y="722"/>
                  </a:lnTo>
                  <a:lnTo>
                    <a:pt x="1165" y="851"/>
                  </a:lnTo>
                  <a:lnTo>
                    <a:pt x="1405" y="962"/>
                  </a:lnTo>
                  <a:lnTo>
                    <a:pt x="1664" y="1091"/>
                  </a:lnTo>
                  <a:lnTo>
                    <a:pt x="1941" y="1184"/>
                  </a:lnTo>
                  <a:lnTo>
                    <a:pt x="2237" y="1276"/>
                  </a:lnTo>
                  <a:lnTo>
                    <a:pt x="2533" y="1332"/>
                  </a:lnTo>
                  <a:lnTo>
                    <a:pt x="2847" y="1369"/>
                  </a:lnTo>
                  <a:lnTo>
                    <a:pt x="3180" y="1387"/>
                  </a:lnTo>
                  <a:lnTo>
                    <a:pt x="3550" y="1369"/>
                  </a:lnTo>
                  <a:lnTo>
                    <a:pt x="3919" y="1313"/>
                  </a:lnTo>
                  <a:lnTo>
                    <a:pt x="4271" y="1221"/>
                  </a:lnTo>
                  <a:lnTo>
                    <a:pt x="4603" y="1110"/>
                  </a:lnTo>
                  <a:lnTo>
                    <a:pt x="4788" y="832"/>
                  </a:lnTo>
                  <a:lnTo>
                    <a:pt x="4418" y="943"/>
                  </a:lnTo>
                  <a:lnTo>
                    <a:pt x="4030" y="1054"/>
                  </a:lnTo>
                  <a:lnTo>
                    <a:pt x="3605" y="1110"/>
                  </a:lnTo>
                  <a:lnTo>
                    <a:pt x="3402" y="1128"/>
                  </a:lnTo>
                  <a:lnTo>
                    <a:pt x="3180" y="1147"/>
                  </a:lnTo>
                  <a:lnTo>
                    <a:pt x="2866" y="1128"/>
                  </a:lnTo>
                  <a:lnTo>
                    <a:pt x="2551" y="1091"/>
                  </a:lnTo>
                  <a:lnTo>
                    <a:pt x="2256" y="1036"/>
                  </a:lnTo>
                  <a:lnTo>
                    <a:pt x="1978" y="962"/>
                  </a:lnTo>
                  <a:lnTo>
                    <a:pt x="1701" y="869"/>
                  </a:lnTo>
                  <a:lnTo>
                    <a:pt x="1442" y="777"/>
                  </a:lnTo>
                  <a:lnTo>
                    <a:pt x="1202" y="666"/>
                  </a:lnTo>
                  <a:lnTo>
                    <a:pt x="980" y="574"/>
                  </a:lnTo>
                  <a:lnTo>
                    <a:pt x="592" y="352"/>
                  </a:lnTo>
                  <a:lnTo>
                    <a:pt x="296" y="167"/>
                  </a:lnTo>
                  <a:lnTo>
                    <a:pt x="93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7"/>
            <p:cNvSpPr/>
            <p:nvPr/>
          </p:nvSpPr>
          <p:spPr>
            <a:xfrm>
              <a:off x="6535371" y="6350951"/>
              <a:ext cx="94614" cy="59773"/>
            </a:xfrm>
            <a:custGeom>
              <a:avLst/>
              <a:gdLst/>
              <a:ahLst/>
              <a:cxnLst/>
              <a:rect l="l" t="t" r="r" b="b"/>
              <a:pathLst>
                <a:path w="1757" h="1110" extrusionOk="0">
                  <a:moveTo>
                    <a:pt x="1738" y="1"/>
                  </a:moveTo>
                  <a:lnTo>
                    <a:pt x="1608" y="75"/>
                  </a:lnTo>
                  <a:lnTo>
                    <a:pt x="1276" y="278"/>
                  </a:lnTo>
                  <a:lnTo>
                    <a:pt x="1054" y="407"/>
                  </a:lnTo>
                  <a:lnTo>
                    <a:pt x="795" y="555"/>
                  </a:lnTo>
                  <a:lnTo>
                    <a:pt x="518" y="685"/>
                  </a:lnTo>
                  <a:lnTo>
                    <a:pt x="185" y="832"/>
                  </a:lnTo>
                  <a:lnTo>
                    <a:pt x="0" y="1110"/>
                  </a:lnTo>
                  <a:lnTo>
                    <a:pt x="370" y="962"/>
                  </a:lnTo>
                  <a:lnTo>
                    <a:pt x="721" y="777"/>
                  </a:lnTo>
                  <a:lnTo>
                    <a:pt x="1017" y="611"/>
                  </a:lnTo>
                  <a:lnTo>
                    <a:pt x="1257" y="426"/>
                  </a:lnTo>
                  <a:lnTo>
                    <a:pt x="1479" y="278"/>
                  </a:lnTo>
                  <a:lnTo>
                    <a:pt x="1627" y="130"/>
                  </a:lnTo>
                  <a:lnTo>
                    <a:pt x="1719" y="38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7"/>
            <p:cNvSpPr/>
            <p:nvPr/>
          </p:nvSpPr>
          <p:spPr>
            <a:xfrm>
              <a:off x="6375114" y="5741747"/>
              <a:ext cx="112492" cy="36887"/>
            </a:xfrm>
            <a:custGeom>
              <a:avLst/>
              <a:gdLst/>
              <a:ahLst/>
              <a:cxnLst/>
              <a:rect l="l" t="t" r="r" b="b"/>
              <a:pathLst>
                <a:path w="2089" h="685" extrusionOk="0">
                  <a:moveTo>
                    <a:pt x="0" y="1"/>
                  </a:moveTo>
                  <a:lnTo>
                    <a:pt x="0" y="370"/>
                  </a:lnTo>
                  <a:lnTo>
                    <a:pt x="222" y="444"/>
                  </a:lnTo>
                  <a:lnTo>
                    <a:pt x="462" y="500"/>
                  </a:lnTo>
                  <a:lnTo>
                    <a:pt x="961" y="592"/>
                  </a:lnTo>
                  <a:lnTo>
                    <a:pt x="1516" y="648"/>
                  </a:lnTo>
                  <a:lnTo>
                    <a:pt x="2089" y="685"/>
                  </a:lnTo>
                  <a:lnTo>
                    <a:pt x="2089" y="38"/>
                  </a:lnTo>
                  <a:lnTo>
                    <a:pt x="1553" y="38"/>
                  </a:lnTo>
                  <a:lnTo>
                    <a:pt x="777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7"/>
            <p:cNvSpPr/>
            <p:nvPr/>
          </p:nvSpPr>
          <p:spPr>
            <a:xfrm>
              <a:off x="6375114" y="5741747"/>
              <a:ext cx="112492" cy="36887"/>
            </a:xfrm>
            <a:custGeom>
              <a:avLst/>
              <a:gdLst/>
              <a:ahLst/>
              <a:cxnLst/>
              <a:rect l="l" t="t" r="r" b="b"/>
              <a:pathLst>
                <a:path w="2089" h="685" fill="none" extrusionOk="0">
                  <a:moveTo>
                    <a:pt x="0" y="1"/>
                  </a:moveTo>
                  <a:lnTo>
                    <a:pt x="0" y="370"/>
                  </a:lnTo>
                  <a:lnTo>
                    <a:pt x="0" y="370"/>
                  </a:lnTo>
                  <a:lnTo>
                    <a:pt x="222" y="444"/>
                  </a:lnTo>
                  <a:lnTo>
                    <a:pt x="462" y="500"/>
                  </a:lnTo>
                  <a:lnTo>
                    <a:pt x="961" y="592"/>
                  </a:lnTo>
                  <a:lnTo>
                    <a:pt x="1516" y="648"/>
                  </a:lnTo>
                  <a:lnTo>
                    <a:pt x="2089" y="685"/>
                  </a:lnTo>
                  <a:lnTo>
                    <a:pt x="2089" y="38"/>
                  </a:lnTo>
                  <a:lnTo>
                    <a:pt x="2089" y="38"/>
                  </a:lnTo>
                  <a:lnTo>
                    <a:pt x="1553" y="38"/>
                  </a:lnTo>
                  <a:lnTo>
                    <a:pt x="1553" y="38"/>
                  </a:lnTo>
                  <a:lnTo>
                    <a:pt x="777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7"/>
            <p:cNvSpPr/>
            <p:nvPr/>
          </p:nvSpPr>
          <p:spPr>
            <a:xfrm>
              <a:off x="6487553" y="5741747"/>
              <a:ext cx="54819" cy="38880"/>
            </a:xfrm>
            <a:custGeom>
              <a:avLst/>
              <a:gdLst/>
              <a:ahLst/>
              <a:cxnLst/>
              <a:rect l="l" t="t" r="r" b="b"/>
              <a:pathLst>
                <a:path w="1018" h="722" extrusionOk="0">
                  <a:moveTo>
                    <a:pt x="1018" y="1"/>
                  </a:moveTo>
                  <a:lnTo>
                    <a:pt x="1" y="38"/>
                  </a:lnTo>
                  <a:lnTo>
                    <a:pt x="1" y="685"/>
                  </a:lnTo>
                  <a:lnTo>
                    <a:pt x="1018" y="721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7"/>
            <p:cNvSpPr/>
            <p:nvPr/>
          </p:nvSpPr>
          <p:spPr>
            <a:xfrm>
              <a:off x="6487553" y="5741747"/>
              <a:ext cx="54819" cy="38880"/>
            </a:xfrm>
            <a:custGeom>
              <a:avLst/>
              <a:gdLst/>
              <a:ahLst/>
              <a:cxnLst/>
              <a:rect l="l" t="t" r="r" b="b"/>
              <a:pathLst>
                <a:path w="1018" h="722" fill="none" extrusionOk="0">
                  <a:moveTo>
                    <a:pt x="1018" y="1"/>
                  </a:moveTo>
                  <a:lnTo>
                    <a:pt x="1018" y="1"/>
                  </a:lnTo>
                  <a:lnTo>
                    <a:pt x="1" y="38"/>
                  </a:lnTo>
                  <a:lnTo>
                    <a:pt x="1" y="685"/>
                  </a:lnTo>
                  <a:lnTo>
                    <a:pt x="1" y="685"/>
                  </a:lnTo>
                  <a:lnTo>
                    <a:pt x="1018" y="721"/>
                  </a:lnTo>
                  <a:lnTo>
                    <a:pt x="10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7"/>
            <p:cNvSpPr/>
            <p:nvPr/>
          </p:nvSpPr>
          <p:spPr>
            <a:xfrm>
              <a:off x="6239736" y="6149875"/>
              <a:ext cx="438016" cy="87668"/>
            </a:xfrm>
            <a:custGeom>
              <a:avLst/>
              <a:gdLst/>
              <a:ahLst/>
              <a:cxnLst/>
              <a:rect l="l" t="t" r="r" b="b"/>
              <a:pathLst>
                <a:path w="8134" h="1628" extrusionOk="0">
                  <a:moveTo>
                    <a:pt x="1072" y="1"/>
                  </a:moveTo>
                  <a:lnTo>
                    <a:pt x="887" y="19"/>
                  </a:lnTo>
                  <a:lnTo>
                    <a:pt x="703" y="56"/>
                  </a:lnTo>
                  <a:lnTo>
                    <a:pt x="518" y="93"/>
                  </a:lnTo>
                  <a:lnTo>
                    <a:pt x="351" y="167"/>
                  </a:lnTo>
                  <a:lnTo>
                    <a:pt x="167" y="241"/>
                  </a:lnTo>
                  <a:lnTo>
                    <a:pt x="0" y="333"/>
                  </a:lnTo>
                  <a:lnTo>
                    <a:pt x="499" y="629"/>
                  </a:lnTo>
                  <a:lnTo>
                    <a:pt x="1017" y="888"/>
                  </a:lnTo>
                  <a:lnTo>
                    <a:pt x="1516" y="1110"/>
                  </a:lnTo>
                  <a:lnTo>
                    <a:pt x="2034" y="1295"/>
                  </a:lnTo>
                  <a:lnTo>
                    <a:pt x="2533" y="1442"/>
                  </a:lnTo>
                  <a:lnTo>
                    <a:pt x="3050" y="1535"/>
                  </a:lnTo>
                  <a:lnTo>
                    <a:pt x="3549" y="1609"/>
                  </a:lnTo>
                  <a:lnTo>
                    <a:pt x="4067" y="1627"/>
                  </a:lnTo>
                  <a:lnTo>
                    <a:pt x="4566" y="1609"/>
                  </a:lnTo>
                  <a:lnTo>
                    <a:pt x="5084" y="1535"/>
                  </a:lnTo>
                  <a:lnTo>
                    <a:pt x="5583" y="1442"/>
                  </a:lnTo>
                  <a:lnTo>
                    <a:pt x="6100" y="1295"/>
                  </a:lnTo>
                  <a:lnTo>
                    <a:pt x="6599" y="1110"/>
                  </a:lnTo>
                  <a:lnTo>
                    <a:pt x="7117" y="888"/>
                  </a:lnTo>
                  <a:lnTo>
                    <a:pt x="7616" y="629"/>
                  </a:lnTo>
                  <a:lnTo>
                    <a:pt x="8134" y="333"/>
                  </a:lnTo>
                  <a:lnTo>
                    <a:pt x="7357" y="444"/>
                  </a:lnTo>
                  <a:lnTo>
                    <a:pt x="6636" y="500"/>
                  </a:lnTo>
                  <a:lnTo>
                    <a:pt x="5952" y="518"/>
                  </a:lnTo>
                  <a:lnTo>
                    <a:pt x="5324" y="518"/>
                  </a:lnTo>
                  <a:lnTo>
                    <a:pt x="4751" y="463"/>
                  </a:lnTo>
                  <a:lnTo>
                    <a:pt x="4196" y="407"/>
                  </a:lnTo>
                  <a:lnTo>
                    <a:pt x="3697" y="333"/>
                  </a:lnTo>
                  <a:lnTo>
                    <a:pt x="3217" y="259"/>
                  </a:lnTo>
                  <a:lnTo>
                    <a:pt x="2292" y="93"/>
                  </a:lnTo>
                  <a:lnTo>
                    <a:pt x="1867" y="38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7"/>
            <p:cNvSpPr/>
            <p:nvPr/>
          </p:nvSpPr>
          <p:spPr>
            <a:xfrm>
              <a:off x="6239736" y="6149875"/>
              <a:ext cx="438015" cy="87668"/>
            </a:xfrm>
            <a:custGeom>
              <a:avLst/>
              <a:gdLst/>
              <a:ahLst/>
              <a:cxnLst/>
              <a:rect l="l" t="t" r="r" b="b"/>
              <a:pathLst>
                <a:path w="8134" h="1628" fill="none" extrusionOk="0">
                  <a:moveTo>
                    <a:pt x="0" y="333"/>
                  </a:moveTo>
                  <a:lnTo>
                    <a:pt x="0" y="333"/>
                  </a:lnTo>
                  <a:lnTo>
                    <a:pt x="499" y="629"/>
                  </a:lnTo>
                  <a:lnTo>
                    <a:pt x="1017" y="888"/>
                  </a:lnTo>
                  <a:lnTo>
                    <a:pt x="1516" y="1110"/>
                  </a:lnTo>
                  <a:lnTo>
                    <a:pt x="2034" y="1295"/>
                  </a:lnTo>
                  <a:lnTo>
                    <a:pt x="2533" y="1442"/>
                  </a:lnTo>
                  <a:lnTo>
                    <a:pt x="3050" y="1535"/>
                  </a:lnTo>
                  <a:lnTo>
                    <a:pt x="3549" y="1609"/>
                  </a:lnTo>
                  <a:lnTo>
                    <a:pt x="4067" y="1627"/>
                  </a:lnTo>
                  <a:lnTo>
                    <a:pt x="4566" y="1609"/>
                  </a:lnTo>
                  <a:lnTo>
                    <a:pt x="5084" y="1535"/>
                  </a:lnTo>
                  <a:lnTo>
                    <a:pt x="5583" y="1442"/>
                  </a:lnTo>
                  <a:lnTo>
                    <a:pt x="6100" y="1295"/>
                  </a:lnTo>
                  <a:lnTo>
                    <a:pt x="6599" y="1110"/>
                  </a:lnTo>
                  <a:lnTo>
                    <a:pt x="7117" y="888"/>
                  </a:lnTo>
                  <a:lnTo>
                    <a:pt x="7616" y="629"/>
                  </a:lnTo>
                  <a:lnTo>
                    <a:pt x="8134" y="333"/>
                  </a:lnTo>
                  <a:lnTo>
                    <a:pt x="8134" y="333"/>
                  </a:lnTo>
                  <a:lnTo>
                    <a:pt x="7357" y="444"/>
                  </a:lnTo>
                  <a:lnTo>
                    <a:pt x="6636" y="500"/>
                  </a:lnTo>
                  <a:lnTo>
                    <a:pt x="5952" y="518"/>
                  </a:lnTo>
                  <a:lnTo>
                    <a:pt x="5324" y="518"/>
                  </a:lnTo>
                  <a:lnTo>
                    <a:pt x="4751" y="463"/>
                  </a:lnTo>
                  <a:lnTo>
                    <a:pt x="4196" y="407"/>
                  </a:lnTo>
                  <a:lnTo>
                    <a:pt x="3697" y="333"/>
                  </a:lnTo>
                  <a:lnTo>
                    <a:pt x="3217" y="259"/>
                  </a:lnTo>
                  <a:lnTo>
                    <a:pt x="3217" y="259"/>
                  </a:lnTo>
                  <a:lnTo>
                    <a:pt x="2292" y="93"/>
                  </a:lnTo>
                  <a:lnTo>
                    <a:pt x="1867" y="38"/>
                  </a:lnTo>
                  <a:lnTo>
                    <a:pt x="1460" y="1"/>
                  </a:lnTo>
                  <a:lnTo>
                    <a:pt x="1072" y="1"/>
                  </a:lnTo>
                  <a:lnTo>
                    <a:pt x="887" y="19"/>
                  </a:lnTo>
                  <a:lnTo>
                    <a:pt x="703" y="56"/>
                  </a:lnTo>
                  <a:lnTo>
                    <a:pt x="518" y="93"/>
                  </a:lnTo>
                  <a:lnTo>
                    <a:pt x="351" y="167"/>
                  </a:lnTo>
                  <a:lnTo>
                    <a:pt x="167" y="241"/>
                  </a:lnTo>
                  <a:lnTo>
                    <a:pt x="0" y="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7"/>
            <p:cNvSpPr/>
            <p:nvPr/>
          </p:nvSpPr>
          <p:spPr>
            <a:xfrm>
              <a:off x="6239736" y="6153860"/>
              <a:ext cx="438015" cy="235970"/>
            </a:xfrm>
            <a:custGeom>
              <a:avLst/>
              <a:gdLst/>
              <a:ahLst/>
              <a:cxnLst/>
              <a:rect l="l" t="t" r="r" b="b"/>
              <a:pathLst>
                <a:path w="8134" h="4382" extrusionOk="0">
                  <a:moveTo>
                    <a:pt x="8115" y="0"/>
                  </a:moveTo>
                  <a:lnTo>
                    <a:pt x="7357" y="111"/>
                  </a:lnTo>
                  <a:lnTo>
                    <a:pt x="6599" y="259"/>
                  </a:lnTo>
                  <a:lnTo>
                    <a:pt x="5084" y="574"/>
                  </a:lnTo>
                  <a:lnTo>
                    <a:pt x="4344" y="703"/>
                  </a:lnTo>
                  <a:lnTo>
                    <a:pt x="3956" y="758"/>
                  </a:lnTo>
                  <a:lnTo>
                    <a:pt x="3586" y="795"/>
                  </a:lnTo>
                  <a:lnTo>
                    <a:pt x="3198" y="832"/>
                  </a:lnTo>
                  <a:lnTo>
                    <a:pt x="2440" y="832"/>
                  </a:lnTo>
                  <a:lnTo>
                    <a:pt x="2070" y="814"/>
                  </a:lnTo>
                  <a:lnTo>
                    <a:pt x="1793" y="777"/>
                  </a:lnTo>
                  <a:lnTo>
                    <a:pt x="1534" y="740"/>
                  </a:lnTo>
                  <a:lnTo>
                    <a:pt x="1017" y="611"/>
                  </a:lnTo>
                  <a:lnTo>
                    <a:pt x="499" y="444"/>
                  </a:lnTo>
                  <a:lnTo>
                    <a:pt x="0" y="259"/>
                  </a:lnTo>
                  <a:lnTo>
                    <a:pt x="0" y="315"/>
                  </a:lnTo>
                  <a:lnTo>
                    <a:pt x="19" y="740"/>
                  </a:lnTo>
                  <a:lnTo>
                    <a:pt x="74" y="1128"/>
                  </a:lnTo>
                  <a:lnTo>
                    <a:pt x="185" y="1516"/>
                  </a:lnTo>
                  <a:lnTo>
                    <a:pt x="314" y="1904"/>
                  </a:lnTo>
                  <a:lnTo>
                    <a:pt x="481" y="2256"/>
                  </a:lnTo>
                  <a:lnTo>
                    <a:pt x="684" y="2588"/>
                  </a:lnTo>
                  <a:lnTo>
                    <a:pt x="924" y="2903"/>
                  </a:lnTo>
                  <a:lnTo>
                    <a:pt x="1183" y="3198"/>
                  </a:lnTo>
                  <a:lnTo>
                    <a:pt x="1479" y="3457"/>
                  </a:lnTo>
                  <a:lnTo>
                    <a:pt x="1793" y="3679"/>
                  </a:lnTo>
                  <a:lnTo>
                    <a:pt x="2126" y="3901"/>
                  </a:lnTo>
                  <a:lnTo>
                    <a:pt x="2477" y="4067"/>
                  </a:lnTo>
                  <a:lnTo>
                    <a:pt x="2847" y="4197"/>
                  </a:lnTo>
                  <a:lnTo>
                    <a:pt x="3235" y="4308"/>
                  </a:lnTo>
                  <a:lnTo>
                    <a:pt x="3642" y="4363"/>
                  </a:lnTo>
                  <a:lnTo>
                    <a:pt x="4067" y="4382"/>
                  </a:lnTo>
                  <a:lnTo>
                    <a:pt x="4474" y="4363"/>
                  </a:lnTo>
                  <a:lnTo>
                    <a:pt x="4880" y="4308"/>
                  </a:lnTo>
                  <a:lnTo>
                    <a:pt x="5268" y="4197"/>
                  </a:lnTo>
                  <a:lnTo>
                    <a:pt x="5638" y="4067"/>
                  </a:lnTo>
                  <a:lnTo>
                    <a:pt x="6008" y="3901"/>
                  </a:lnTo>
                  <a:lnTo>
                    <a:pt x="6341" y="3679"/>
                  </a:lnTo>
                  <a:lnTo>
                    <a:pt x="6655" y="3457"/>
                  </a:lnTo>
                  <a:lnTo>
                    <a:pt x="6932" y="3198"/>
                  </a:lnTo>
                  <a:lnTo>
                    <a:pt x="7209" y="2903"/>
                  </a:lnTo>
                  <a:lnTo>
                    <a:pt x="7431" y="2588"/>
                  </a:lnTo>
                  <a:lnTo>
                    <a:pt x="7635" y="2256"/>
                  </a:lnTo>
                  <a:lnTo>
                    <a:pt x="7819" y="1904"/>
                  </a:lnTo>
                  <a:lnTo>
                    <a:pt x="7949" y="1516"/>
                  </a:lnTo>
                  <a:lnTo>
                    <a:pt x="8041" y="1128"/>
                  </a:lnTo>
                  <a:lnTo>
                    <a:pt x="8115" y="740"/>
                  </a:lnTo>
                  <a:lnTo>
                    <a:pt x="8134" y="315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7"/>
            <p:cNvSpPr/>
            <p:nvPr/>
          </p:nvSpPr>
          <p:spPr>
            <a:xfrm>
              <a:off x="6676727" y="615386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E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7"/>
            <p:cNvSpPr/>
            <p:nvPr/>
          </p:nvSpPr>
          <p:spPr>
            <a:xfrm>
              <a:off x="6676727" y="615386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7"/>
            <p:cNvSpPr/>
            <p:nvPr/>
          </p:nvSpPr>
          <p:spPr>
            <a:xfrm>
              <a:off x="6547326" y="6168777"/>
              <a:ext cx="40818" cy="9047"/>
            </a:xfrm>
            <a:custGeom>
              <a:avLst/>
              <a:gdLst/>
              <a:ahLst/>
              <a:cxnLst/>
              <a:rect l="l" t="t" r="r" b="b"/>
              <a:pathLst>
                <a:path w="758" h="168" extrusionOk="0">
                  <a:moveTo>
                    <a:pt x="758" y="1"/>
                  </a:moveTo>
                  <a:lnTo>
                    <a:pt x="758" y="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58" y="1"/>
                  </a:lnTo>
                  <a:lnTo>
                    <a:pt x="758" y="1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A2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7"/>
            <p:cNvSpPr/>
            <p:nvPr/>
          </p:nvSpPr>
          <p:spPr>
            <a:xfrm>
              <a:off x="6547326" y="6168777"/>
              <a:ext cx="40818" cy="9047"/>
            </a:xfrm>
            <a:custGeom>
              <a:avLst/>
              <a:gdLst/>
              <a:ahLst/>
              <a:cxnLst/>
              <a:rect l="l" t="t" r="r" b="b"/>
              <a:pathLst>
                <a:path w="758" h="168" fill="none" extrusionOk="0">
                  <a:moveTo>
                    <a:pt x="758" y="1"/>
                  </a:moveTo>
                  <a:lnTo>
                    <a:pt x="758" y="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758" y="1"/>
                  </a:lnTo>
                  <a:lnTo>
                    <a:pt x="758" y="1"/>
                  </a:lnTo>
                  <a:lnTo>
                    <a:pt x="7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6588090" y="6153860"/>
              <a:ext cx="87668" cy="14970"/>
            </a:xfrm>
            <a:custGeom>
              <a:avLst/>
              <a:gdLst/>
              <a:ahLst/>
              <a:cxnLst/>
              <a:rect l="l" t="t" r="r" b="b"/>
              <a:pathLst>
                <a:path w="1628" h="278" extrusionOk="0">
                  <a:moveTo>
                    <a:pt x="1628" y="0"/>
                  </a:moveTo>
                  <a:lnTo>
                    <a:pt x="1628" y="0"/>
                  </a:lnTo>
                  <a:lnTo>
                    <a:pt x="1221" y="56"/>
                  </a:lnTo>
                  <a:lnTo>
                    <a:pt x="814" y="130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814" y="130"/>
                  </a:lnTo>
                  <a:lnTo>
                    <a:pt x="1221" y="56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91E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7"/>
            <p:cNvSpPr/>
            <p:nvPr/>
          </p:nvSpPr>
          <p:spPr>
            <a:xfrm>
              <a:off x="6588090" y="6153860"/>
              <a:ext cx="87668" cy="14970"/>
            </a:xfrm>
            <a:custGeom>
              <a:avLst/>
              <a:gdLst/>
              <a:ahLst/>
              <a:cxnLst/>
              <a:rect l="l" t="t" r="r" b="b"/>
              <a:pathLst>
                <a:path w="1628" h="278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221" y="56"/>
                  </a:lnTo>
                  <a:lnTo>
                    <a:pt x="814" y="130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1" y="278"/>
                  </a:lnTo>
                  <a:lnTo>
                    <a:pt x="814" y="130"/>
                  </a:lnTo>
                  <a:lnTo>
                    <a:pt x="1221" y="56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7"/>
            <p:cNvSpPr/>
            <p:nvPr/>
          </p:nvSpPr>
          <p:spPr>
            <a:xfrm>
              <a:off x="6541349" y="6177770"/>
              <a:ext cx="6031" cy="1023"/>
            </a:xfrm>
            <a:custGeom>
              <a:avLst/>
              <a:gdLst/>
              <a:ahLst/>
              <a:cxnLst/>
              <a:rect l="l" t="t" r="r" b="b"/>
              <a:pathLst>
                <a:path w="112" h="19" extrusionOk="0">
                  <a:moveTo>
                    <a:pt x="111" y="0"/>
                  </a:moveTo>
                  <a:lnTo>
                    <a:pt x="11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C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7"/>
            <p:cNvSpPr/>
            <p:nvPr/>
          </p:nvSpPr>
          <p:spPr>
            <a:xfrm>
              <a:off x="6541349" y="6177770"/>
              <a:ext cx="6031" cy="1023"/>
            </a:xfrm>
            <a:custGeom>
              <a:avLst/>
              <a:gdLst/>
              <a:ahLst/>
              <a:cxnLst/>
              <a:rect l="l" t="t" r="r" b="b"/>
              <a:pathLst>
                <a:path w="112" h="19" fill="none" extrusionOk="0">
                  <a:moveTo>
                    <a:pt x="111" y="0"/>
                  </a:moveTo>
                  <a:lnTo>
                    <a:pt x="111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7"/>
            <p:cNvSpPr/>
            <p:nvPr/>
          </p:nvSpPr>
          <p:spPr>
            <a:xfrm>
              <a:off x="6455728" y="6153860"/>
              <a:ext cx="222024" cy="235971"/>
            </a:xfrm>
            <a:custGeom>
              <a:avLst/>
              <a:gdLst/>
              <a:ahLst/>
              <a:cxnLst/>
              <a:rect l="l" t="t" r="r" b="b"/>
              <a:pathLst>
                <a:path w="4123" h="4382" extrusionOk="0">
                  <a:moveTo>
                    <a:pt x="2533" y="888"/>
                  </a:moveTo>
                  <a:lnTo>
                    <a:pt x="2588" y="906"/>
                  </a:lnTo>
                  <a:lnTo>
                    <a:pt x="2718" y="962"/>
                  </a:lnTo>
                  <a:lnTo>
                    <a:pt x="2810" y="1054"/>
                  </a:lnTo>
                  <a:lnTo>
                    <a:pt x="2829" y="1128"/>
                  </a:lnTo>
                  <a:lnTo>
                    <a:pt x="2866" y="1184"/>
                  </a:lnTo>
                  <a:lnTo>
                    <a:pt x="2866" y="1276"/>
                  </a:lnTo>
                  <a:lnTo>
                    <a:pt x="2866" y="1350"/>
                  </a:lnTo>
                  <a:lnTo>
                    <a:pt x="2847" y="1424"/>
                  </a:lnTo>
                  <a:lnTo>
                    <a:pt x="2810" y="1498"/>
                  </a:lnTo>
                  <a:lnTo>
                    <a:pt x="2773" y="1553"/>
                  </a:lnTo>
                  <a:lnTo>
                    <a:pt x="2718" y="1609"/>
                  </a:lnTo>
                  <a:lnTo>
                    <a:pt x="2644" y="1646"/>
                  </a:lnTo>
                  <a:lnTo>
                    <a:pt x="2570" y="1683"/>
                  </a:lnTo>
                  <a:lnTo>
                    <a:pt x="2404" y="1683"/>
                  </a:lnTo>
                  <a:lnTo>
                    <a:pt x="2330" y="1664"/>
                  </a:lnTo>
                  <a:lnTo>
                    <a:pt x="2219" y="1609"/>
                  </a:lnTo>
                  <a:lnTo>
                    <a:pt x="2126" y="1516"/>
                  </a:lnTo>
                  <a:lnTo>
                    <a:pt x="2089" y="1461"/>
                  </a:lnTo>
                  <a:lnTo>
                    <a:pt x="2071" y="1387"/>
                  </a:lnTo>
                  <a:lnTo>
                    <a:pt x="2071" y="1313"/>
                  </a:lnTo>
                  <a:lnTo>
                    <a:pt x="2071" y="1221"/>
                  </a:lnTo>
                  <a:lnTo>
                    <a:pt x="2089" y="1147"/>
                  </a:lnTo>
                  <a:lnTo>
                    <a:pt x="2126" y="1073"/>
                  </a:lnTo>
                  <a:lnTo>
                    <a:pt x="2163" y="1017"/>
                  </a:lnTo>
                  <a:lnTo>
                    <a:pt x="2219" y="962"/>
                  </a:lnTo>
                  <a:lnTo>
                    <a:pt x="2293" y="925"/>
                  </a:lnTo>
                  <a:lnTo>
                    <a:pt x="2367" y="888"/>
                  </a:lnTo>
                  <a:close/>
                  <a:moveTo>
                    <a:pt x="1683" y="2478"/>
                  </a:moveTo>
                  <a:lnTo>
                    <a:pt x="1738" y="2496"/>
                  </a:lnTo>
                  <a:lnTo>
                    <a:pt x="1794" y="2514"/>
                  </a:lnTo>
                  <a:lnTo>
                    <a:pt x="1830" y="2570"/>
                  </a:lnTo>
                  <a:lnTo>
                    <a:pt x="1849" y="2625"/>
                  </a:lnTo>
                  <a:lnTo>
                    <a:pt x="1849" y="2681"/>
                  </a:lnTo>
                  <a:lnTo>
                    <a:pt x="1830" y="2755"/>
                  </a:lnTo>
                  <a:lnTo>
                    <a:pt x="1775" y="2810"/>
                  </a:lnTo>
                  <a:lnTo>
                    <a:pt x="1720" y="2829"/>
                  </a:lnTo>
                  <a:lnTo>
                    <a:pt x="1683" y="2847"/>
                  </a:lnTo>
                  <a:lnTo>
                    <a:pt x="1609" y="2829"/>
                  </a:lnTo>
                  <a:lnTo>
                    <a:pt x="1572" y="2810"/>
                  </a:lnTo>
                  <a:lnTo>
                    <a:pt x="1535" y="2755"/>
                  </a:lnTo>
                  <a:lnTo>
                    <a:pt x="1498" y="2699"/>
                  </a:lnTo>
                  <a:lnTo>
                    <a:pt x="1498" y="2644"/>
                  </a:lnTo>
                  <a:lnTo>
                    <a:pt x="1516" y="2570"/>
                  </a:lnTo>
                  <a:lnTo>
                    <a:pt x="1572" y="2514"/>
                  </a:lnTo>
                  <a:lnTo>
                    <a:pt x="1627" y="2496"/>
                  </a:lnTo>
                  <a:lnTo>
                    <a:pt x="1683" y="2478"/>
                  </a:lnTo>
                  <a:close/>
                  <a:moveTo>
                    <a:pt x="4086" y="0"/>
                  </a:moveTo>
                  <a:lnTo>
                    <a:pt x="3679" y="56"/>
                  </a:lnTo>
                  <a:lnTo>
                    <a:pt x="3272" y="130"/>
                  </a:lnTo>
                  <a:lnTo>
                    <a:pt x="2459" y="278"/>
                  </a:lnTo>
                  <a:lnTo>
                    <a:pt x="1701" y="444"/>
                  </a:lnTo>
                  <a:lnTo>
                    <a:pt x="1590" y="463"/>
                  </a:lnTo>
                  <a:lnTo>
                    <a:pt x="1572" y="758"/>
                  </a:lnTo>
                  <a:lnTo>
                    <a:pt x="1553" y="1054"/>
                  </a:lnTo>
                  <a:lnTo>
                    <a:pt x="1498" y="1350"/>
                  </a:lnTo>
                  <a:lnTo>
                    <a:pt x="1442" y="1627"/>
                  </a:lnTo>
                  <a:lnTo>
                    <a:pt x="1387" y="1904"/>
                  </a:lnTo>
                  <a:lnTo>
                    <a:pt x="1313" y="2163"/>
                  </a:lnTo>
                  <a:lnTo>
                    <a:pt x="1220" y="2422"/>
                  </a:lnTo>
                  <a:lnTo>
                    <a:pt x="1110" y="2681"/>
                  </a:lnTo>
                  <a:lnTo>
                    <a:pt x="1017" y="2921"/>
                  </a:lnTo>
                  <a:lnTo>
                    <a:pt x="888" y="3161"/>
                  </a:lnTo>
                  <a:lnTo>
                    <a:pt x="758" y="3402"/>
                  </a:lnTo>
                  <a:lnTo>
                    <a:pt x="629" y="3605"/>
                  </a:lnTo>
                  <a:lnTo>
                    <a:pt x="481" y="3827"/>
                  </a:lnTo>
                  <a:lnTo>
                    <a:pt x="333" y="4012"/>
                  </a:lnTo>
                  <a:lnTo>
                    <a:pt x="167" y="4197"/>
                  </a:lnTo>
                  <a:lnTo>
                    <a:pt x="0" y="4382"/>
                  </a:lnTo>
                  <a:lnTo>
                    <a:pt x="56" y="4382"/>
                  </a:lnTo>
                  <a:lnTo>
                    <a:pt x="463" y="4363"/>
                  </a:lnTo>
                  <a:lnTo>
                    <a:pt x="869" y="4308"/>
                  </a:lnTo>
                  <a:lnTo>
                    <a:pt x="1257" y="4197"/>
                  </a:lnTo>
                  <a:lnTo>
                    <a:pt x="1627" y="4067"/>
                  </a:lnTo>
                  <a:lnTo>
                    <a:pt x="1997" y="3901"/>
                  </a:lnTo>
                  <a:lnTo>
                    <a:pt x="2330" y="3679"/>
                  </a:lnTo>
                  <a:lnTo>
                    <a:pt x="2644" y="3457"/>
                  </a:lnTo>
                  <a:lnTo>
                    <a:pt x="2921" y="3198"/>
                  </a:lnTo>
                  <a:lnTo>
                    <a:pt x="3198" y="2903"/>
                  </a:lnTo>
                  <a:lnTo>
                    <a:pt x="3420" y="2588"/>
                  </a:lnTo>
                  <a:lnTo>
                    <a:pt x="3624" y="2256"/>
                  </a:lnTo>
                  <a:lnTo>
                    <a:pt x="3808" y="1904"/>
                  </a:lnTo>
                  <a:lnTo>
                    <a:pt x="3938" y="1516"/>
                  </a:lnTo>
                  <a:lnTo>
                    <a:pt x="4030" y="1128"/>
                  </a:lnTo>
                  <a:lnTo>
                    <a:pt x="4104" y="740"/>
                  </a:lnTo>
                  <a:lnTo>
                    <a:pt x="4123" y="315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7"/>
            <p:cNvSpPr/>
            <p:nvPr/>
          </p:nvSpPr>
          <p:spPr>
            <a:xfrm>
              <a:off x="6536341" y="6287246"/>
              <a:ext cx="18955" cy="19978"/>
            </a:xfrm>
            <a:custGeom>
              <a:avLst/>
              <a:gdLst/>
              <a:ahLst/>
              <a:cxnLst/>
              <a:rect l="l" t="t" r="r" b="b"/>
              <a:pathLst>
                <a:path w="352" h="371" fill="none" extrusionOk="0">
                  <a:moveTo>
                    <a:pt x="186" y="370"/>
                  </a:moveTo>
                  <a:lnTo>
                    <a:pt x="186" y="370"/>
                  </a:lnTo>
                  <a:lnTo>
                    <a:pt x="112" y="352"/>
                  </a:lnTo>
                  <a:lnTo>
                    <a:pt x="75" y="333"/>
                  </a:lnTo>
                  <a:lnTo>
                    <a:pt x="38" y="278"/>
                  </a:lnTo>
                  <a:lnTo>
                    <a:pt x="1" y="222"/>
                  </a:lnTo>
                  <a:lnTo>
                    <a:pt x="1" y="222"/>
                  </a:lnTo>
                  <a:lnTo>
                    <a:pt x="1" y="167"/>
                  </a:lnTo>
                  <a:lnTo>
                    <a:pt x="19" y="93"/>
                  </a:lnTo>
                  <a:lnTo>
                    <a:pt x="75" y="37"/>
                  </a:lnTo>
                  <a:lnTo>
                    <a:pt x="130" y="19"/>
                  </a:lnTo>
                  <a:lnTo>
                    <a:pt x="130" y="19"/>
                  </a:lnTo>
                  <a:lnTo>
                    <a:pt x="186" y="1"/>
                  </a:lnTo>
                  <a:lnTo>
                    <a:pt x="186" y="1"/>
                  </a:lnTo>
                  <a:lnTo>
                    <a:pt x="241" y="19"/>
                  </a:lnTo>
                  <a:lnTo>
                    <a:pt x="297" y="37"/>
                  </a:lnTo>
                  <a:lnTo>
                    <a:pt x="333" y="93"/>
                  </a:lnTo>
                  <a:lnTo>
                    <a:pt x="352" y="148"/>
                  </a:lnTo>
                  <a:lnTo>
                    <a:pt x="352" y="148"/>
                  </a:lnTo>
                  <a:lnTo>
                    <a:pt x="352" y="204"/>
                  </a:lnTo>
                  <a:lnTo>
                    <a:pt x="333" y="278"/>
                  </a:lnTo>
                  <a:lnTo>
                    <a:pt x="278" y="333"/>
                  </a:lnTo>
                  <a:lnTo>
                    <a:pt x="223" y="352"/>
                  </a:lnTo>
                  <a:lnTo>
                    <a:pt x="223" y="352"/>
                  </a:lnTo>
                  <a:lnTo>
                    <a:pt x="186" y="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7"/>
            <p:cNvSpPr/>
            <p:nvPr/>
          </p:nvSpPr>
          <p:spPr>
            <a:xfrm>
              <a:off x="6567197" y="6201625"/>
              <a:ext cx="42864" cy="42864"/>
            </a:xfrm>
            <a:custGeom>
              <a:avLst/>
              <a:gdLst/>
              <a:ahLst/>
              <a:cxnLst/>
              <a:rect l="l" t="t" r="r" b="b"/>
              <a:pathLst>
                <a:path w="796" h="796" fill="none" extrusionOk="0">
                  <a:moveTo>
                    <a:pt x="389" y="796"/>
                  </a:moveTo>
                  <a:lnTo>
                    <a:pt x="389" y="796"/>
                  </a:lnTo>
                  <a:lnTo>
                    <a:pt x="334" y="796"/>
                  </a:lnTo>
                  <a:lnTo>
                    <a:pt x="260" y="777"/>
                  </a:lnTo>
                  <a:lnTo>
                    <a:pt x="149" y="722"/>
                  </a:lnTo>
                  <a:lnTo>
                    <a:pt x="56" y="629"/>
                  </a:lnTo>
                  <a:lnTo>
                    <a:pt x="19" y="574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1" y="426"/>
                  </a:lnTo>
                  <a:lnTo>
                    <a:pt x="1" y="334"/>
                  </a:lnTo>
                  <a:lnTo>
                    <a:pt x="19" y="260"/>
                  </a:lnTo>
                  <a:lnTo>
                    <a:pt x="56" y="186"/>
                  </a:lnTo>
                  <a:lnTo>
                    <a:pt x="93" y="130"/>
                  </a:lnTo>
                  <a:lnTo>
                    <a:pt x="149" y="75"/>
                  </a:lnTo>
                  <a:lnTo>
                    <a:pt x="223" y="38"/>
                  </a:lnTo>
                  <a:lnTo>
                    <a:pt x="297" y="1"/>
                  </a:lnTo>
                  <a:lnTo>
                    <a:pt x="297" y="1"/>
                  </a:lnTo>
                  <a:lnTo>
                    <a:pt x="389" y="1"/>
                  </a:lnTo>
                  <a:lnTo>
                    <a:pt x="389" y="1"/>
                  </a:lnTo>
                  <a:lnTo>
                    <a:pt x="463" y="1"/>
                  </a:lnTo>
                  <a:lnTo>
                    <a:pt x="518" y="19"/>
                  </a:lnTo>
                  <a:lnTo>
                    <a:pt x="648" y="75"/>
                  </a:lnTo>
                  <a:lnTo>
                    <a:pt x="740" y="167"/>
                  </a:lnTo>
                  <a:lnTo>
                    <a:pt x="759" y="241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96" y="389"/>
                  </a:lnTo>
                  <a:lnTo>
                    <a:pt x="796" y="463"/>
                  </a:lnTo>
                  <a:lnTo>
                    <a:pt x="777" y="537"/>
                  </a:lnTo>
                  <a:lnTo>
                    <a:pt x="740" y="611"/>
                  </a:lnTo>
                  <a:lnTo>
                    <a:pt x="703" y="666"/>
                  </a:lnTo>
                  <a:lnTo>
                    <a:pt x="648" y="722"/>
                  </a:lnTo>
                  <a:lnTo>
                    <a:pt x="574" y="759"/>
                  </a:lnTo>
                  <a:lnTo>
                    <a:pt x="500" y="796"/>
                  </a:lnTo>
                  <a:lnTo>
                    <a:pt x="500" y="796"/>
                  </a:lnTo>
                  <a:lnTo>
                    <a:pt x="389" y="7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7"/>
            <p:cNvSpPr/>
            <p:nvPr/>
          </p:nvSpPr>
          <p:spPr>
            <a:xfrm>
              <a:off x="6455728" y="6153860"/>
              <a:ext cx="222023" cy="235970"/>
            </a:xfrm>
            <a:custGeom>
              <a:avLst/>
              <a:gdLst/>
              <a:ahLst/>
              <a:cxnLst/>
              <a:rect l="l" t="t" r="r" b="b"/>
              <a:pathLst>
                <a:path w="4123" h="4382" fill="none" extrusionOk="0">
                  <a:moveTo>
                    <a:pt x="4104" y="0"/>
                  </a:moveTo>
                  <a:lnTo>
                    <a:pt x="4104" y="0"/>
                  </a:lnTo>
                  <a:lnTo>
                    <a:pt x="4104" y="0"/>
                  </a:lnTo>
                  <a:lnTo>
                    <a:pt x="4104" y="0"/>
                  </a:lnTo>
                  <a:lnTo>
                    <a:pt x="4086" y="0"/>
                  </a:lnTo>
                  <a:lnTo>
                    <a:pt x="4086" y="0"/>
                  </a:lnTo>
                  <a:lnTo>
                    <a:pt x="3679" y="56"/>
                  </a:lnTo>
                  <a:lnTo>
                    <a:pt x="3272" y="130"/>
                  </a:lnTo>
                  <a:lnTo>
                    <a:pt x="2459" y="278"/>
                  </a:lnTo>
                  <a:lnTo>
                    <a:pt x="2459" y="278"/>
                  </a:lnTo>
                  <a:lnTo>
                    <a:pt x="1701" y="444"/>
                  </a:lnTo>
                  <a:lnTo>
                    <a:pt x="1701" y="444"/>
                  </a:lnTo>
                  <a:lnTo>
                    <a:pt x="1590" y="463"/>
                  </a:lnTo>
                  <a:lnTo>
                    <a:pt x="1590" y="463"/>
                  </a:lnTo>
                  <a:lnTo>
                    <a:pt x="1572" y="758"/>
                  </a:lnTo>
                  <a:lnTo>
                    <a:pt x="1553" y="1054"/>
                  </a:lnTo>
                  <a:lnTo>
                    <a:pt x="1498" y="1350"/>
                  </a:lnTo>
                  <a:lnTo>
                    <a:pt x="1442" y="1627"/>
                  </a:lnTo>
                  <a:lnTo>
                    <a:pt x="1387" y="1904"/>
                  </a:lnTo>
                  <a:lnTo>
                    <a:pt x="1313" y="2163"/>
                  </a:lnTo>
                  <a:lnTo>
                    <a:pt x="1220" y="2422"/>
                  </a:lnTo>
                  <a:lnTo>
                    <a:pt x="1110" y="2681"/>
                  </a:lnTo>
                  <a:lnTo>
                    <a:pt x="1017" y="2921"/>
                  </a:lnTo>
                  <a:lnTo>
                    <a:pt x="888" y="3161"/>
                  </a:lnTo>
                  <a:lnTo>
                    <a:pt x="758" y="3402"/>
                  </a:lnTo>
                  <a:lnTo>
                    <a:pt x="629" y="3605"/>
                  </a:lnTo>
                  <a:lnTo>
                    <a:pt x="481" y="3827"/>
                  </a:lnTo>
                  <a:lnTo>
                    <a:pt x="333" y="4012"/>
                  </a:lnTo>
                  <a:lnTo>
                    <a:pt x="167" y="4197"/>
                  </a:lnTo>
                  <a:lnTo>
                    <a:pt x="0" y="4382"/>
                  </a:lnTo>
                  <a:lnTo>
                    <a:pt x="0" y="4382"/>
                  </a:lnTo>
                  <a:lnTo>
                    <a:pt x="56" y="4382"/>
                  </a:lnTo>
                  <a:lnTo>
                    <a:pt x="56" y="4382"/>
                  </a:lnTo>
                  <a:lnTo>
                    <a:pt x="463" y="4363"/>
                  </a:lnTo>
                  <a:lnTo>
                    <a:pt x="869" y="4308"/>
                  </a:lnTo>
                  <a:lnTo>
                    <a:pt x="1257" y="4197"/>
                  </a:lnTo>
                  <a:lnTo>
                    <a:pt x="1627" y="4067"/>
                  </a:lnTo>
                  <a:lnTo>
                    <a:pt x="1997" y="3901"/>
                  </a:lnTo>
                  <a:lnTo>
                    <a:pt x="2330" y="3679"/>
                  </a:lnTo>
                  <a:lnTo>
                    <a:pt x="2644" y="3457"/>
                  </a:lnTo>
                  <a:lnTo>
                    <a:pt x="2921" y="3198"/>
                  </a:lnTo>
                  <a:lnTo>
                    <a:pt x="3198" y="2903"/>
                  </a:lnTo>
                  <a:lnTo>
                    <a:pt x="3420" y="2588"/>
                  </a:lnTo>
                  <a:lnTo>
                    <a:pt x="3624" y="2256"/>
                  </a:lnTo>
                  <a:lnTo>
                    <a:pt x="3808" y="1904"/>
                  </a:lnTo>
                  <a:lnTo>
                    <a:pt x="3938" y="1516"/>
                  </a:lnTo>
                  <a:lnTo>
                    <a:pt x="4030" y="1128"/>
                  </a:lnTo>
                  <a:lnTo>
                    <a:pt x="4104" y="740"/>
                  </a:lnTo>
                  <a:lnTo>
                    <a:pt x="4123" y="315"/>
                  </a:lnTo>
                  <a:lnTo>
                    <a:pt x="4123" y="315"/>
                  </a:lnTo>
                  <a:lnTo>
                    <a:pt x="4123" y="315"/>
                  </a:lnTo>
                  <a:lnTo>
                    <a:pt x="41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7"/>
            <p:cNvSpPr/>
            <p:nvPr/>
          </p:nvSpPr>
          <p:spPr>
            <a:xfrm>
              <a:off x="6315395" y="6241474"/>
              <a:ext cx="42811" cy="42865"/>
            </a:xfrm>
            <a:custGeom>
              <a:avLst/>
              <a:gdLst/>
              <a:ahLst/>
              <a:cxnLst/>
              <a:rect l="l" t="t" r="r" b="b"/>
              <a:pathLst>
                <a:path w="795" h="796" extrusionOk="0">
                  <a:moveTo>
                    <a:pt x="296" y="0"/>
                  </a:moveTo>
                  <a:lnTo>
                    <a:pt x="222" y="37"/>
                  </a:lnTo>
                  <a:lnTo>
                    <a:pt x="148" y="74"/>
                  </a:lnTo>
                  <a:lnTo>
                    <a:pt x="92" y="130"/>
                  </a:lnTo>
                  <a:lnTo>
                    <a:pt x="55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5"/>
                  </a:lnTo>
                  <a:lnTo>
                    <a:pt x="0" y="499"/>
                  </a:lnTo>
                  <a:lnTo>
                    <a:pt x="19" y="573"/>
                  </a:lnTo>
                  <a:lnTo>
                    <a:pt x="55" y="629"/>
                  </a:lnTo>
                  <a:lnTo>
                    <a:pt x="148" y="721"/>
                  </a:lnTo>
                  <a:lnTo>
                    <a:pt x="259" y="777"/>
                  </a:lnTo>
                  <a:lnTo>
                    <a:pt x="333" y="795"/>
                  </a:lnTo>
                  <a:lnTo>
                    <a:pt x="499" y="795"/>
                  </a:lnTo>
                  <a:lnTo>
                    <a:pt x="573" y="758"/>
                  </a:lnTo>
                  <a:lnTo>
                    <a:pt x="647" y="721"/>
                  </a:lnTo>
                  <a:lnTo>
                    <a:pt x="702" y="666"/>
                  </a:lnTo>
                  <a:lnTo>
                    <a:pt x="739" y="610"/>
                  </a:lnTo>
                  <a:lnTo>
                    <a:pt x="776" y="536"/>
                  </a:lnTo>
                  <a:lnTo>
                    <a:pt x="795" y="462"/>
                  </a:lnTo>
                  <a:lnTo>
                    <a:pt x="795" y="388"/>
                  </a:lnTo>
                  <a:lnTo>
                    <a:pt x="795" y="296"/>
                  </a:lnTo>
                  <a:lnTo>
                    <a:pt x="758" y="222"/>
                  </a:lnTo>
                  <a:lnTo>
                    <a:pt x="721" y="148"/>
                  </a:lnTo>
                  <a:lnTo>
                    <a:pt x="665" y="93"/>
                  </a:lnTo>
                  <a:lnTo>
                    <a:pt x="592" y="5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6315395" y="6241474"/>
              <a:ext cx="42811" cy="42864"/>
            </a:xfrm>
            <a:custGeom>
              <a:avLst/>
              <a:gdLst/>
              <a:ahLst/>
              <a:cxnLst/>
              <a:rect l="l" t="t" r="r" b="b"/>
              <a:pathLst>
                <a:path w="795" h="796" fill="none" extrusionOk="0">
                  <a:moveTo>
                    <a:pt x="388" y="0"/>
                  </a:moveTo>
                  <a:lnTo>
                    <a:pt x="388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22" y="37"/>
                  </a:lnTo>
                  <a:lnTo>
                    <a:pt x="148" y="74"/>
                  </a:lnTo>
                  <a:lnTo>
                    <a:pt x="92" y="130"/>
                  </a:lnTo>
                  <a:lnTo>
                    <a:pt x="55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5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19" y="573"/>
                  </a:lnTo>
                  <a:lnTo>
                    <a:pt x="55" y="629"/>
                  </a:lnTo>
                  <a:lnTo>
                    <a:pt x="148" y="721"/>
                  </a:lnTo>
                  <a:lnTo>
                    <a:pt x="259" y="777"/>
                  </a:lnTo>
                  <a:lnTo>
                    <a:pt x="333" y="795"/>
                  </a:lnTo>
                  <a:lnTo>
                    <a:pt x="388" y="795"/>
                  </a:lnTo>
                  <a:lnTo>
                    <a:pt x="388" y="795"/>
                  </a:lnTo>
                  <a:lnTo>
                    <a:pt x="499" y="795"/>
                  </a:lnTo>
                  <a:lnTo>
                    <a:pt x="499" y="795"/>
                  </a:lnTo>
                  <a:lnTo>
                    <a:pt x="573" y="758"/>
                  </a:lnTo>
                  <a:lnTo>
                    <a:pt x="647" y="721"/>
                  </a:lnTo>
                  <a:lnTo>
                    <a:pt x="702" y="666"/>
                  </a:lnTo>
                  <a:lnTo>
                    <a:pt x="739" y="610"/>
                  </a:lnTo>
                  <a:lnTo>
                    <a:pt x="776" y="536"/>
                  </a:lnTo>
                  <a:lnTo>
                    <a:pt x="795" y="462"/>
                  </a:lnTo>
                  <a:lnTo>
                    <a:pt x="795" y="388"/>
                  </a:lnTo>
                  <a:lnTo>
                    <a:pt x="795" y="296"/>
                  </a:lnTo>
                  <a:lnTo>
                    <a:pt x="795" y="296"/>
                  </a:lnTo>
                  <a:lnTo>
                    <a:pt x="758" y="222"/>
                  </a:lnTo>
                  <a:lnTo>
                    <a:pt x="721" y="148"/>
                  </a:lnTo>
                  <a:lnTo>
                    <a:pt x="665" y="93"/>
                  </a:lnTo>
                  <a:lnTo>
                    <a:pt x="592" y="56"/>
                  </a:lnTo>
                  <a:lnTo>
                    <a:pt x="592" y="56"/>
                  </a:lnTo>
                  <a:lnTo>
                    <a:pt x="592" y="56"/>
                  </a:lnTo>
                  <a:lnTo>
                    <a:pt x="3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7"/>
            <p:cNvSpPr/>
            <p:nvPr/>
          </p:nvSpPr>
          <p:spPr>
            <a:xfrm>
              <a:off x="6567197" y="6201625"/>
              <a:ext cx="42864" cy="42864"/>
            </a:xfrm>
            <a:custGeom>
              <a:avLst/>
              <a:gdLst/>
              <a:ahLst/>
              <a:cxnLst/>
              <a:rect l="l" t="t" r="r" b="b"/>
              <a:pathLst>
                <a:path w="796" h="796" fill="none" extrusionOk="0">
                  <a:moveTo>
                    <a:pt x="389" y="1"/>
                  </a:moveTo>
                  <a:lnTo>
                    <a:pt x="389" y="1"/>
                  </a:lnTo>
                  <a:lnTo>
                    <a:pt x="297" y="1"/>
                  </a:lnTo>
                  <a:lnTo>
                    <a:pt x="297" y="1"/>
                  </a:lnTo>
                  <a:lnTo>
                    <a:pt x="223" y="38"/>
                  </a:lnTo>
                  <a:lnTo>
                    <a:pt x="149" y="75"/>
                  </a:lnTo>
                  <a:lnTo>
                    <a:pt x="93" y="130"/>
                  </a:lnTo>
                  <a:lnTo>
                    <a:pt x="56" y="186"/>
                  </a:lnTo>
                  <a:lnTo>
                    <a:pt x="19" y="260"/>
                  </a:lnTo>
                  <a:lnTo>
                    <a:pt x="1" y="334"/>
                  </a:lnTo>
                  <a:lnTo>
                    <a:pt x="1" y="426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19" y="574"/>
                  </a:lnTo>
                  <a:lnTo>
                    <a:pt x="56" y="629"/>
                  </a:lnTo>
                  <a:lnTo>
                    <a:pt x="149" y="722"/>
                  </a:lnTo>
                  <a:lnTo>
                    <a:pt x="260" y="777"/>
                  </a:lnTo>
                  <a:lnTo>
                    <a:pt x="334" y="796"/>
                  </a:lnTo>
                  <a:lnTo>
                    <a:pt x="389" y="796"/>
                  </a:lnTo>
                  <a:lnTo>
                    <a:pt x="389" y="796"/>
                  </a:lnTo>
                  <a:lnTo>
                    <a:pt x="500" y="796"/>
                  </a:lnTo>
                  <a:lnTo>
                    <a:pt x="500" y="796"/>
                  </a:lnTo>
                  <a:lnTo>
                    <a:pt x="574" y="759"/>
                  </a:lnTo>
                  <a:lnTo>
                    <a:pt x="648" y="722"/>
                  </a:lnTo>
                  <a:lnTo>
                    <a:pt x="703" y="666"/>
                  </a:lnTo>
                  <a:lnTo>
                    <a:pt x="740" y="611"/>
                  </a:lnTo>
                  <a:lnTo>
                    <a:pt x="777" y="537"/>
                  </a:lnTo>
                  <a:lnTo>
                    <a:pt x="796" y="463"/>
                  </a:lnTo>
                  <a:lnTo>
                    <a:pt x="796" y="389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59" y="241"/>
                  </a:lnTo>
                  <a:lnTo>
                    <a:pt x="740" y="167"/>
                  </a:lnTo>
                  <a:lnTo>
                    <a:pt x="648" y="75"/>
                  </a:lnTo>
                  <a:lnTo>
                    <a:pt x="518" y="19"/>
                  </a:lnTo>
                  <a:lnTo>
                    <a:pt x="463" y="1"/>
                  </a:lnTo>
                  <a:lnTo>
                    <a:pt x="3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7"/>
            <p:cNvSpPr/>
            <p:nvPr/>
          </p:nvSpPr>
          <p:spPr>
            <a:xfrm>
              <a:off x="6462674" y="6215572"/>
              <a:ext cx="29941" cy="29941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204" y="1"/>
                  </a:moveTo>
                  <a:lnTo>
                    <a:pt x="167" y="19"/>
                  </a:lnTo>
                  <a:lnTo>
                    <a:pt x="112" y="56"/>
                  </a:lnTo>
                  <a:lnTo>
                    <a:pt x="38" y="130"/>
                  </a:lnTo>
                  <a:lnTo>
                    <a:pt x="1" y="222"/>
                  </a:lnTo>
                  <a:lnTo>
                    <a:pt x="1" y="278"/>
                  </a:lnTo>
                  <a:lnTo>
                    <a:pt x="19" y="333"/>
                  </a:lnTo>
                  <a:lnTo>
                    <a:pt x="56" y="426"/>
                  </a:lnTo>
                  <a:lnTo>
                    <a:pt x="112" y="500"/>
                  </a:lnTo>
                  <a:lnTo>
                    <a:pt x="186" y="537"/>
                  </a:lnTo>
                  <a:lnTo>
                    <a:pt x="278" y="555"/>
                  </a:lnTo>
                  <a:lnTo>
                    <a:pt x="352" y="537"/>
                  </a:lnTo>
                  <a:lnTo>
                    <a:pt x="408" y="518"/>
                  </a:lnTo>
                  <a:lnTo>
                    <a:pt x="444" y="500"/>
                  </a:lnTo>
                  <a:lnTo>
                    <a:pt x="518" y="407"/>
                  </a:lnTo>
                  <a:lnTo>
                    <a:pt x="555" y="315"/>
                  </a:lnTo>
                  <a:lnTo>
                    <a:pt x="555" y="259"/>
                  </a:lnTo>
                  <a:lnTo>
                    <a:pt x="555" y="204"/>
                  </a:lnTo>
                  <a:lnTo>
                    <a:pt x="518" y="111"/>
                  </a:lnTo>
                  <a:lnTo>
                    <a:pt x="444" y="56"/>
                  </a:lnTo>
                  <a:lnTo>
                    <a:pt x="371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6462674" y="6215572"/>
              <a:ext cx="29941" cy="29941"/>
            </a:xfrm>
            <a:custGeom>
              <a:avLst/>
              <a:gdLst/>
              <a:ahLst/>
              <a:cxnLst/>
              <a:rect l="l" t="t" r="r" b="b"/>
              <a:pathLst>
                <a:path w="556" h="556" fill="none" extrusionOk="0">
                  <a:moveTo>
                    <a:pt x="278" y="1"/>
                  </a:moveTo>
                  <a:lnTo>
                    <a:pt x="278" y="1"/>
                  </a:lnTo>
                  <a:lnTo>
                    <a:pt x="204" y="1"/>
                  </a:lnTo>
                  <a:lnTo>
                    <a:pt x="204" y="1"/>
                  </a:lnTo>
                  <a:lnTo>
                    <a:pt x="167" y="19"/>
                  </a:lnTo>
                  <a:lnTo>
                    <a:pt x="112" y="56"/>
                  </a:lnTo>
                  <a:lnTo>
                    <a:pt x="38" y="130"/>
                  </a:lnTo>
                  <a:lnTo>
                    <a:pt x="1" y="222"/>
                  </a:lnTo>
                  <a:lnTo>
                    <a:pt x="1" y="278"/>
                  </a:lnTo>
                  <a:lnTo>
                    <a:pt x="19" y="333"/>
                  </a:lnTo>
                  <a:lnTo>
                    <a:pt x="19" y="333"/>
                  </a:lnTo>
                  <a:lnTo>
                    <a:pt x="56" y="426"/>
                  </a:lnTo>
                  <a:lnTo>
                    <a:pt x="112" y="500"/>
                  </a:lnTo>
                  <a:lnTo>
                    <a:pt x="186" y="537"/>
                  </a:lnTo>
                  <a:lnTo>
                    <a:pt x="278" y="555"/>
                  </a:lnTo>
                  <a:lnTo>
                    <a:pt x="278" y="555"/>
                  </a:lnTo>
                  <a:lnTo>
                    <a:pt x="352" y="537"/>
                  </a:lnTo>
                  <a:lnTo>
                    <a:pt x="352" y="537"/>
                  </a:lnTo>
                  <a:lnTo>
                    <a:pt x="408" y="518"/>
                  </a:lnTo>
                  <a:lnTo>
                    <a:pt x="444" y="500"/>
                  </a:lnTo>
                  <a:lnTo>
                    <a:pt x="518" y="407"/>
                  </a:lnTo>
                  <a:lnTo>
                    <a:pt x="555" y="315"/>
                  </a:lnTo>
                  <a:lnTo>
                    <a:pt x="555" y="259"/>
                  </a:lnTo>
                  <a:lnTo>
                    <a:pt x="555" y="204"/>
                  </a:lnTo>
                  <a:lnTo>
                    <a:pt x="555" y="204"/>
                  </a:lnTo>
                  <a:lnTo>
                    <a:pt x="518" y="111"/>
                  </a:lnTo>
                  <a:lnTo>
                    <a:pt x="444" y="56"/>
                  </a:lnTo>
                  <a:lnTo>
                    <a:pt x="371" y="19"/>
                  </a:lnTo>
                  <a:lnTo>
                    <a:pt x="2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6427833" y="6325049"/>
              <a:ext cx="32902" cy="32902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97" y="1"/>
                  </a:moveTo>
                  <a:lnTo>
                    <a:pt x="223" y="19"/>
                  </a:lnTo>
                  <a:lnTo>
                    <a:pt x="167" y="38"/>
                  </a:lnTo>
                  <a:lnTo>
                    <a:pt x="130" y="75"/>
                  </a:lnTo>
                  <a:lnTo>
                    <a:pt x="75" y="112"/>
                  </a:lnTo>
                  <a:lnTo>
                    <a:pt x="38" y="149"/>
                  </a:lnTo>
                  <a:lnTo>
                    <a:pt x="19" y="204"/>
                  </a:lnTo>
                  <a:lnTo>
                    <a:pt x="1" y="260"/>
                  </a:lnTo>
                  <a:lnTo>
                    <a:pt x="1" y="315"/>
                  </a:lnTo>
                  <a:lnTo>
                    <a:pt x="19" y="389"/>
                  </a:lnTo>
                  <a:lnTo>
                    <a:pt x="56" y="482"/>
                  </a:lnTo>
                  <a:lnTo>
                    <a:pt x="112" y="556"/>
                  </a:lnTo>
                  <a:lnTo>
                    <a:pt x="204" y="593"/>
                  </a:lnTo>
                  <a:lnTo>
                    <a:pt x="297" y="611"/>
                  </a:lnTo>
                  <a:lnTo>
                    <a:pt x="371" y="593"/>
                  </a:lnTo>
                  <a:lnTo>
                    <a:pt x="445" y="574"/>
                  </a:lnTo>
                  <a:lnTo>
                    <a:pt x="481" y="556"/>
                  </a:lnTo>
                  <a:lnTo>
                    <a:pt x="537" y="519"/>
                  </a:lnTo>
                  <a:lnTo>
                    <a:pt x="555" y="463"/>
                  </a:lnTo>
                  <a:lnTo>
                    <a:pt x="592" y="408"/>
                  </a:lnTo>
                  <a:lnTo>
                    <a:pt x="611" y="352"/>
                  </a:lnTo>
                  <a:lnTo>
                    <a:pt x="611" y="297"/>
                  </a:lnTo>
                  <a:lnTo>
                    <a:pt x="592" y="241"/>
                  </a:lnTo>
                  <a:lnTo>
                    <a:pt x="555" y="149"/>
                  </a:lnTo>
                  <a:lnTo>
                    <a:pt x="481" y="75"/>
                  </a:lnTo>
                  <a:lnTo>
                    <a:pt x="408" y="1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6427833" y="6325049"/>
              <a:ext cx="32902" cy="32902"/>
            </a:xfrm>
            <a:custGeom>
              <a:avLst/>
              <a:gdLst/>
              <a:ahLst/>
              <a:cxnLst/>
              <a:rect l="l" t="t" r="r" b="b"/>
              <a:pathLst>
                <a:path w="611" h="611" fill="none" extrusionOk="0">
                  <a:moveTo>
                    <a:pt x="297" y="1"/>
                  </a:moveTo>
                  <a:lnTo>
                    <a:pt x="297" y="1"/>
                  </a:lnTo>
                  <a:lnTo>
                    <a:pt x="223" y="19"/>
                  </a:lnTo>
                  <a:lnTo>
                    <a:pt x="223" y="19"/>
                  </a:lnTo>
                  <a:lnTo>
                    <a:pt x="167" y="38"/>
                  </a:lnTo>
                  <a:lnTo>
                    <a:pt x="130" y="75"/>
                  </a:lnTo>
                  <a:lnTo>
                    <a:pt x="75" y="112"/>
                  </a:lnTo>
                  <a:lnTo>
                    <a:pt x="38" y="149"/>
                  </a:lnTo>
                  <a:lnTo>
                    <a:pt x="19" y="204"/>
                  </a:lnTo>
                  <a:lnTo>
                    <a:pt x="1" y="260"/>
                  </a:lnTo>
                  <a:lnTo>
                    <a:pt x="1" y="315"/>
                  </a:lnTo>
                  <a:lnTo>
                    <a:pt x="19" y="389"/>
                  </a:lnTo>
                  <a:lnTo>
                    <a:pt x="19" y="389"/>
                  </a:lnTo>
                  <a:lnTo>
                    <a:pt x="56" y="482"/>
                  </a:lnTo>
                  <a:lnTo>
                    <a:pt x="112" y="556"/>
                  </a:lnTo>
                  <a:lnTo>
                    <a:pt x="204" y="593"/>
                  </a:lnTo>
                  <a:lnTo>
                    <a:pt x="297" y="611"/>
                  </a:lnTo>
                  <a:lnTo>
                    <a:pt x="297" y="611"/>
                  </a:lnTo>
                  <a:lnTo>
                    <a:pt x="371" y="593"/>
                  </a:lnTo>
                  <a:lnTo>
                    <a:pt x="371" y="593"/>
                  </a:lnTo>
                  <a:lnTo>
                    <a:pt x="445" y="574"/>
                  </a:lnTo>
                  <a:lnTo>
                    <a:pt x="481" y="556"/>
                  </a:lnTo>
                  <a:lnTo>
                    <a:pt x="537" y="519"/>
                  </a:lnTo>
                  <a:lnTo>
                    <a:pt x="555" y="463"/>
                  </a:lnTo>
                  <a:lnTo>
                    <a:pt x="592" y="408"/>
                  </a:lnTo>
                  <a:lnTo>
                    <a:pt x="611" y="352"/>
                  </a:lnTo>
                  <a:lnTo>
                    <a:pt x="611" y="297"/>
                  </a:lnTo>
                  <a:lnTo>
                    <a:pt x="592" y="241"/>
                  </a:lnTo>
                  <a:lnTo>
                    <a:pt x="592" y="241"/>
                  </a:lnTo>
                  <a:lnTo>
                    <a:pt x="555" y="149"/>
                  </a:lnTo>
                  <a:lnTo>
                    <a:pt x="481" y="75"/>
                  </a:lnTo>
                  <a:lnTo>
                    <a:pt x="408" y="19"/>
                  </a:lnTo>
                  <a:lnTo>
                    <a:pt x="2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6342266" y="5688005"/>
              <a:ext cx="232955" cy="55789"/>
            </a:xfrm>
            <a:custGeom>
              <a:avLst/>
              <a:gdLst/>
              <a:ahLst/>
              <a:cxnLst/>
              <a:rect l="l" t="t" r="r" b="b"/>
              <a:pathLst>
                <a:path w="4326" h="1036" extrusionOk="0">
                  <a:moveTo>
                    <a:pt x="2163" y="0"/>
                  </a:moveTo>
                  <a:lnTo>
                    <a:pt x="1294" y="19"/>
                  </a:lnTo>
                  <a:lnTo>
                    <a:pt x="444" y="56"/>
                  </a:lnTo>
                  <a:lnTo>
                    <a:pt x="351" y="56"/>
                  </a:lnTo>
                  <a:lnTo>
                    <a:pt x="259" y="93"/>
                  </a:lnTo>
                  <a:lnTo>
                    <a:pt x="185" y="130"/>
                  </a:lnTo>
                  <a:lnTo>
                    <a:pt x="130" y="185"/>
                  </a:lnTo>
                  <a:lnTo>
                    <a:pt x="74" y="259"/>
                  </a:lnTo>
                  <a:lnTo>
                    <a:pt x="19" y="333"/>
                  </a:lnTo>
                  <a:lnTo>
                    <a:pt x="0" y="426"/>
                  </a:lnTo>
                  <a:lnTo>
                    <a:pt x="0" y="518"/>
                  </a:lnTo>
                  <a:lnTo>
                    <a:pt x="0" y="610"/>
                  </a:lnTo>
                  <a:lnTo>
                    <a:pt x="19" y="684"/>
                  </a:lnTo>
                  <a:lnTo>
                    <a:pt x="56" y="758"/>
                  </a:lnTo>
                  <a:lnTo>
                    <a:pt x="111" y="832"/>
                  </a:lnTo>
                  <a:lnTo>
                    <a:pt x="185" y="888"/>
                  </a:lnTo>
                  <a:lnTo>
                    <a:pt x="259" y="943"/>
                  </a:lnTo>
                  <a:lnTo>
                    <a:pt x="333" y="962"/>
                  </a:lnTo>
                  <a:lnTo>
                    <a:pt x="425" y="980"/>
                  </a:lnTo>
                  <a:lnTo>
                    <a:pt x="1294" y="1017"/>
                  </a:lnTo>
                  <a:lnTo>
                    <a:pt x="2163" y="1036"/>
                  </a:lnTo>
                  <a:lnTo>
                    <a:pt x="3032" y="1017"/>
                  </a:lnTo>
                  <a:lnTo>
                    <a:pt x="3882" y="980"/>
                  </a:lnTo>
                  <a:lnTo>
                    <a:pt x="3974" y="962"/>
                  </a:lnTo>
                  <a:lnTo>
                    <a:pt x="4067" y="943"/>
                  </a:lnTo>
                  <a:lnTo>
                    <a:pt x="4141" y="888"/>
                  </a:lnTo>
                  <a:lnTo>
                    <a:pt x="4196" y="832"/>
                  </a:lnTo>
                  <a:lnTo>
                    <a:pt x="4252" y="758"/>
                  </a:lnTo>
                  <a:lnTo>
                    <a:pt x="4289" y="684"/>
                  </a:lnTo>
                  <a:lnTo>
                    <a:pt x="4326" y="610"/>
                  </a:lnTo>
                  <a:lnTo>
                    <a:pt x="4326" y="518"/>
                  </a:lnTo>
                  <a:lnTo>
                    <a:pt x="4326" y="426"/>
                  </a:lnTo>
                  <a:lnTo>
                    <a:pt x="4289" y="333"/>
                  </a:lnTo>
                  <a:lnTo>
                    <a:pt x="4252" y="259"/>
                  </a:lnTo>
                  <a:lnTo>
                    <a:pt x="4196" y="185"/>
                  </a:lnTo>
                  <a:lnTo>
                    <a:pt x="4141" y="130"/>
                  </a:lnTo>
                  <a:lnTo>
                    <a:pt x="4048" y="93"/>
                  </a:lnTo>
                  <a:lnTo>
                    <a:pt x="3974" y="56"/>
                  </a:lnTo>
                  <a:lnTo>
                    <a:pt x="3882" y="56"/>
                  </a:lnTo>
                  <a:lnTo>
                    <a:pt x="3013" y="19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6375114" y="5705937"/>
              <a:ext cx="167258" cy="10985"/>
            </a:xfrm>
            <a:custGeom>
              <a:avLst/>
              <a:gdLst/>
              <a:ahLst/>
              <a:cxnLst/>
              <a:rect l="l" t="t" r="r" b="b"/>
              <a:pathLst>
                <a:path w="3106" h="204" extrusionOk="0">
                  <a:moveTo>
                    <a:pt x="943" y="0"/>
                  </a:moveTo>
                  <a:lnTo>
                    <a:pt x="462" y="19"/>
                  </a:lnTo>
                  <a:lnTo>
                    <a:pt x="130" y="56"/>
                  </a:lnTo>
                  <a:lnTo>
                    <a:pt x="37" y="74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462" y="148"/>
                  </a:lnTo>
                  <a:lnTo>
                    <a:pt x="943" y="185"/>
                  </a:lnTo>
                  <a:lnTo>
                    <a:pt x="1553" y="203"/>
                  </a:lnTo>
                  <a:lnTo>
                    <a:pt x="2144" y="185"/>
                  </a:lnTo>
                  <a:lnTo>
                    <a:pt x="2644" y="148"/>
                  </a:lnTo>
                  <a:lnTo>
                    <a:pt x="3106" y="111"/>
                  </a:lnTo>
                  <a:lnTo>
                    <a:pt x="3087" y="93"/>
                  </a:lnTo>
                  <a:lnTo>
                    <a:pt x="3069" y="74"/>
                  </a:lnTo>
                  <a:lnTo>
                    <a:pt x="2976" y="56"/>
                  </a:lnTo>
                  <a:lnTo>
                    <a:pt x="2644" y="19"/>
                  </a:lnTo>
                  <a:lnTo>
                    <a:pt x="2144" y="19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6223796" y="5980679"/>
              <a:ext cx="130424" cy="154334"/>
            </a:xfrm>
            <a:custGeom>
              <a:avLst/>
              <a:gdLst/>
              <a:ahLst/>
              <a:cxnLst/>
              <a:rect l="l" t="t" r="r" b="b"/>
              <a:pathLst>
                <a:path w="2422" h="2866" extrusionOk="0">
                  <a:moveTo>
                    <a:pt x="1627" y="0"/>
                  </a:moveTo>
                  <a:lnTo>
                    <a:pt x="1405" y="166"/>
                  </a:lnTo>
                  <a:lnTo>
                    <a:pt x="1183" y="351"/>
                  </a:lnTo>
                  <a:lnTo>
                    <a:pt x="999" y="555"/>
                  </a:lnTo>
                  <a:lnTo>
                    <a:pt x="814" y="776"/>
                  </a:lnTo>
                  <a:lnTo>
                    <a:pt x="647" y="980"/>
                  </a:lnTo>
                  <a:lnTo>
                    <a:pt x="518" y="1202"/>
                  </a:lnTo>
                  <a:lnTo>
                    <a:pt x="389" y="1405"/>
                  </a:lnTo>
                  <a:lnTo>
                    <a:pt x="296" y="1627"/>
                  </a:lnTo>
                  <a:lnTo>
                    <a:pt x="185" y="1849"/>
                  </a:lnTo>
                  <a:lnTo>
                    <a:pt x="111" y="2070"/>
                  </a:lnTo>
                  <a:lnTo>
                    <a:pt x="56" y="2311"/>
                  </a:lnTo>
                  <a:lnTo>
                    <a:pt x="0" y="2551"/>
                  </a:lnTo>
                  <a:lnTo>
                    <a:pt x="980" y="2865"/>
                  </a:lnTo>
                  <a:lnTo>
                    <a:pt x="1054" y="2570"/>
                  </a:lnTo>
                  <a:lnTo>
                    <a:pt x="1146" y="2255"/>
                  </a:lnTo>
                  <a:lnTo>
                    <a:pt x="1257" y="1941"/>
                  </a:lnTo>
                  <a:lnTo>
                    <a:pt x="1405" y="1608"/>
                  </a:lnTo>
                  <a:lnTo>
                    <a:pt x="1590" y="1257"/>
                  </a:lnTo>
                  <a:lnTo>
                    <a:pt x="1830" y="924"/>
                  </a:lnTo>
                  <a:lnTo>
                    <a:pt x="2089" y="592"/>
                  </a:lnTo>
                  <a:lnTo>
                    <a:pt x="2422" y="27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6223796" y="5980679"/>
              <a:ext cx="130424" cy="154334"/>
            </a:xfrm>
            <a:custGeom>
              <a:avLst/>
              <a:gdLst/>
              <a:ahLst/>
              <a:cxnLst/>
              <a:rect l="l" t="t" r="r" b="b"/>
              <a:pathLst>
                <a:path w="2422" h="2866" fill="none" extrusionOk="0">
                  <a:moveTo>
                    <a:pt x="1627" y="0"/>
                  </a:moveTo>
                  <a:lnTo>
                    <a:pt x="1627" y="0"/>
                  </a:lnTo>
                  <a:lnTo>
                    <a:pt x="1405" y="166"/>
                  </a:lnTo>
                  <a:lnTo>
                    <a:pt x="1183" y="351"/>
                  </a:lnTo>
                  <a:lnTo>
                    <a:pt x="999" y="555"/>
                  </a:lnTo>
                  <a:lnTo>
                    <a:pt x="814" y="776"/>
                  </a:lnTo>
                  <a:lnTo>
                    <a:pt x="814" y="776"/>
                  </a:lnTo>
                  <a:lnTo>
                    <a:pt x="647" y="980"/>
                  </a:lnTo>
                  <a:lnTo>
                    <a:pt x="518" y="1202"/>
                  </a:lnTo>
                  <a:lnTo>
                    <a:pt x="389" y="1405"/>
                  </a:lnTo>
                  <a:lnTo>
                    <a:pt x="296" y="1627"/>
                  </a:lnTo>
                  <a:lnTo>
                    <a:pt x="185" y="1849"/>
                  </a:lnTo>
                  <a:lnTo>
                    <a:pt x="111" y="2070"/>
                  </a:lnTo>
                  <a:lnTo>
                    <a:pt x="56" y="2311"/>
                  </a:lnTo>
                  <a:lnTo>
                    <a:pt x="0" y="2551"/>
                  </a:lnTo>
                  <a:lnTo>
                    <a:pt x="980" y="2865"/>
                  </a:lnTo>
                  <a:lnTo>
                    <a:pt x="980" y="2865"/>
                  </a:lnTo>
                  <a:lnTo>
                    <a:pt x="1054" y="2570"/>
                  </a:lnTo>
                  <a:lnTo>
                    <a:pt x="1146" y="2255"/>
                  </a:lnTo>
                  <a:lnTo>
                    <a:pt x="1257" y="1941"/>
                  </a:lnTo>
                  <a:lnTo>
                    <a:pt x="1405" y="1608"/>
                  </a:lnTo>
                  <a:lnTo>
                    <a:pt x="1590" y="1257"/>
                  </a:lnTo>
                  <a:lnTo>
                    <a:pt x="1830" y="924"/>
                  </a:lnTo>
                  <a:lnTo>
                    <a:pt x="2089" y="592"/>
                  </a:lnTo>
                  <a:lnTo>
                    <a:pt x="2422" y="277"/>
                  </a:lnTo>
                  <a:lnTo>
                    <a:pt x="16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6289493" y="6171792"/>
              <a:ext cx="58804" cy="24932"/>
            </a:xfrm>
            <a:custGeom>
              <a:avLst/>
              <a:gdLst/>
              <a:ahLst/>
              <a:cxnLst/>
              <a:rect l="l" t="t" r="r" b="b"/>
              <a:pathLst>
                <a:path w="1092" h="463" fill="none" extrusionOk="0">
                  <a:moveTo>
                    <a:pt x="19" y="0"/>
                  </a:moveTo>
                  <a:lnTo>
                    <a:pt x="19" y="0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59" y="333"/>
                  </a:lnTo>
                  <a:lnTo>
                    <a:pt x="536" y="388"/>
                  </a:lnTo>
                  <a:lnTo>
                    <a:pt x="795" y="425"/>
                  </a:lnTo>
                  <a:lnTo>
                    <a:pt x="1073" y="462"/>
                  </a:lnTo>
                  <a:lnTo>
                    <a:pt x="1073" y="462"/>
                  </a:lnTo>
                  <a:lnTo>
                    <a:pt x="1091" y="37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6336289" y="6241474"/>
              <a:ext cx="10985" cy="3016"/>
            </a:xfrm>
            <a:custGeom>
              <a:avLst/>
              <a:gdLst/>
              <a:ahLst/>
              <a:cxnLst/>
              <a:rect l="l" t="t" r="r" b="b"/>
              <a:pathLst>
                <a:path w="204" h="56" extrusionOk="0">
                  <a:moveTo>
                    <a:pt x="0" y="0"/>
                  </a:moveTo>
                  <a:lnTo>
                    <a:pt x="204" y="56"/>
                  </a:lnTo>
                  <a:lnTo>
                    <a:pt x="11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6336289" y="6241474"/>
              <a:ext cx="10985" cy="3016"/>
            </a:xfrm>
            <a:custGeom>
              <a:avLst/>
              <a:gdLst/>
              <a:ahLst/>
              <a:cxnLst/>
              <a:rect l="l" t="t" r="r" b="b"/>
              <a:pathLst>
                <a:path w="204" h="5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204" y="56"/>
                  </a:lnTo>
                  <a:lnTo>
                    <a:pt x="111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6003820" y="5809437"/>
              <a:ext cx="395205" cy="45826"/>
            </a:xfrm>
            <a:custGeom>
              <a:avLst/>
              <a:gdLst/>
              <a:ahLst/>
              <a:cxnLst/>
              <a:rect l="l" t="t" r="r" b="b"/>
              <a:pathLst>
                <a:path w="7339" h="851" extrusionOk="0">
                  <a:moveTo>
                    <a:pt x="407" y="1"/>
                  </a:moveTo>
                  <a:lnTo>
                    <a:pt x="333" y="19"/>
                  </a:lnTo>
                  <a:lnTo>
                    <a:pt x="240" y="38"/>
                  </a:lnTo>
                  <a:lnTo>
                    <a:pt x="185" y="74"/>
                  </a:lnTo>
                  <a:lnTo>
                    <a:pt x="111" y="130"/>
                  </a:lnTo>
                  <a:lnTo>
                    <a:pt x="56" y="185"/>
                  </a:lnTo>
                  <a:lnTo>
                    <a:pt x="19" y="259"/>
                  </a:lnTo>
                  <a:lnTo>
                    <a:pt x="0" y="333"/>
                  </a:lnTo>
                  <a:lnTo>
                    <a:pt x="0" y="426"/>
                  </a:lnTo>
                  <a:lnTo>
                    <a:pt x="0" y="518"/>
                  </a:lnTo>
                  <a:lnTo>
                    <a:pt x="19" y="592"/>
                  </a:lnTo>
                  <a:lnTo>
                    <a:pt x="56" y="666"/>
                  </a:lnTo>
                  <a:lnTo>
                    <a:pt x="111" y="721"/>
                  </a:lnTo>
                  <a:lnTo>
                    <a:pt x="185" y="777"/>
                  </a:lnTo>
                  <a:lnTo>
                    <a:pt x="240" y="814"/>
                  </a:lnTo>
                  <a:lnTo>
                    <a:pt x="333" y="832"/>
                  </a:lnTo>
                  <a:lnTo>
                    <a:pt x="407" y="851"/>
                  </a:lnTo>
                  <a:lnTo>
                    <a:pt x="6914" y="851"/>
                  </a:lnTo>
                  <a:lnTo>
                    <a:pt x="7006" y="832"/>
                  </a:lnTo>
                  <a:lnTo>
                    <a:pt x="7080" y="814"/>
                  </a:lnTo>
                  <a:lnTo>
                    <a:pt x="7154" y="777"/>
                  </a:lnTo>
                  <a:lnTo>
                    <a:pt x="7209" y="721"/>
                  </a:lnTo>
                  <a:lnTo>
                    <a:pt x="7265" y="666"/>
                  </a:lnTo>
                  <a:lnTo>
                    <a:pt x="7302" y="592"/>
                  </a:lnTo>
                  <a:lnTo>
                    <a:pt x="7339" y="518"/>
                  </a:lnTo>
                  <a:lnTo>
                    <a:pt x="7339" y="426"/>
                  </a:lnTo>
                  <a:lnTo>
                    <a:pt x="7339" y="333"/>
                  </a:lnTo>
                  <a:lnTo>
                    <a:pt x="7302" y="259"/>
                  </a:lnTo>
                  <a:lnTo>
                    <a:pt x="7265" y="185"/>
                  </a:lnTo>
                  <a:lnTo>
                    <a:pt x="7209" y="130"/>
                  </a:lnTo>
                  <a:lnTo>
                    <a:pt x="7154" y="74"/>
                  </a:lnTo>
                  <a:lnTo>
                    <a:pt x="7080" y="38"/>
                  </a:lnTo>
                  <a:lnTo>
                    <a:pt x="7006" y="19"/>
                  </a:lnTo>
                  <a:lnTo>
                    <a:pt x="6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6349213" y="5809437"/>
              <a:ext cx="49811" cy="45826"/>
            </a:xfrm>
            <a:custGeom>
              <a:avLst/>
              <a:gdLst/>
              <a:ahLst/>
              <a:cxnLst/>
              <a:rect l="l" t="t" r="r" b="b"/>
              <a:pathLst>
                <a:path w="925" h="851" extrusionOk="0">
                  <a:moveTo>
                    <a:pt x="56" y="1"/>
                  </a:moveTo>
                  <a:lnTo>
                    <a:pt x="1" y="222"/>
                  </a:lnTo>
                  <a:lnTo>
                    <a:pt x="1" y="426"/>
                  </a:lnTo>
                  <a:lnTo>
                    <a:pt x="1" y="629"/>
                  </a:lnTo>
                  <a:lnTo>
                    <a:pt x="56" y="851"/>
                  </a:lnTo>
                  <a:lnTo>
                    <a:pt x="500" y="851"/>
                  </a:lnTo>
                  <a:lnTo>
                    <a:pt x="592" y="832"/>
                  </a:lnTo>
                  <a:lnTo>
                    <a:pt x="666" y="814"/>
                  </a:lnTo>
                  <a:lnTo>
                    <a:pt x="740" y="777"/>
                  </a:lnTo>
                  <a:lnTo>
                    <a:pt x="795" y="721"/>
                  </a:lnTo>
                  <a:lnTo>
                    <a:pt x="851" y="666"/>
                  </a:lnTo>
                  <a:lnTo>
                    <a:pt x="888" y="592"/>
                  </a:lnTo>
                  <a:lnTo>
                    <a:pt x="925" y="518"/>
                  </a:lnTo>
                  <a:lnTo>
                    <a:pt x="925" y="426"/>
                  </a:lnTo>
                  <a:lnTo>
                    <a:pt x="925" y="333"/>
                  </a:lnTo>
                  <a:lnTo>
                    <a:pt x="888" y="259"/>
                  </a:lnTo>
                  <a:lnTo>
                    <a:pt x="851" y="185"/>
                  </a:lnTo>
                  <a:lnTo>
                    <a:pt x="795" y="130"/>
                  </a:lnTo>
                  <a:lnTo>
                    <a:pt x="740" y="74"/>
                  </a:lnTo>
                  <a:lnTo>
                    <a:pt x="666" y="38"/>
                  </a:lnTo>
                  <a:lnTo>
                    <a:pt x="592" y="19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6003820" y="5537710"/>
              <a:ext cx="44803" cy="1155725"/>
            </a:xfrm>
            <a:custGeom>
              <a:avLst/>
              <a:gdLst/>
              <a:ahLst/>
              <a:cxnLst/>
              <a:rect l="l" t="t" r="r" b="b"/>
              <a:pathLst>
                <a:path w="832" h="21462" extrusionOk="0">
                  <a:moveTo>
                    <a:pt x="0" y="0"/>
                  </a:moveTo>
                  <a:lnTo>
                    <a:pt x="0" y="21036"/>
                  </a:lnTo>
                  <a:lnTo>
                    <a:pt x="0" y="21129"/>
                  </a:lnTo>
                  <a:lnTo>
                    <a:pt x="19" y="21203"/>
                  </a:lnTo>
                  <a:lnTo>
                    <a:pt x="56" y="21277"/>
                  </a:lnTo>
                  <a:lnTo>
                    <a:pt x="111" y="21332"/>
                  </a:lnTo>
                  <a:lnTo>
                    <a:pt x="185" y="21388"/>
                  </a:lnTo>
                  <a:lnTo>
                    <a:pt x="240" y="21425"/>
                  </a:lnTo>
                  <a:lnTo>
                    <a:pt x="333" y="21462"/>
                  </a:lnTo>
                  <a:lnTo>
                    <a:pt x="499" y="21462"/>
                  </a:lnTo>
                  <a:lnTo>
                    <a:pt x="573" y="21425"/>
                  </a:lnTo>
                  <a:lnTo>
                    <a:pt x="647" y="21388"/>
                  </a:lnTo>
                  <a:lnTo>
                    <a:pt x="703" y="21332"/>
                  </a:lnTo>
                  <a:lnTo>
                    <a:pt x="758" y="21277"/>
                  </a:lnTo>
                  <a:lnTo>
                    <a:pt x="795" y="21203"/>
                  </a:lnTo>
                  <a:lnTo>
                    <a:pt x="813" y="21129"/>
                  </a:lnTo>
                  <a:lnTo>
                    <a:pt x="832" y="2103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6003820" y="5767649"/>
              <a:ext cx="86644" cy="129455"/>
            </a:xfrm>
            <a:custGeom>
              <a:avLst/>
              <a:gdLst/>
              <a:ahLst/>
              <a:cxnLst/>
              <a:rect l="l" t="t" r="r" b="b"/>
              <a:pathLst>
                <a:path w="1609" h="2404" extrusionOk="0">
                  <a:moveTo>
                    <a:pt x="407" y="0"/>
                  </a:moveTo>
                  <a:lnTo>
                    <a:pt x="203" y="19"/>
                  </a:lnTo>
                  <a:lnTo>
                    <a:pt x="0" y="74"/>
                  </a:lnTo>
                  <a:lnTo>
                    <a:pt x="0" y="2329"/>
                  </a:lnTo>
                  <a:lnTo>
                    <a:pt x="203" y="2385"/>
                  </a:lnTo>
                  <a:lnTo>
                    <a:pt x="407" y="2403"/>
                  </a:lnTo>
                  <a:lnTo>
                    <a:pt x="629" y="2385"/>
                  </a:lnTo>
                  <a:lnTo>
                    <a:pt x="832" y="2329"/>
                  </a:lnTo>
                  <a:lnTo>
                    <a:pt x="832" y="1627"/>
                  </a:lnTo>
                  <a:lnTo>
                    <a:pt x="1534" y="1627"/>
                  </a:lnTo>
                  <a:lnTo>
                    <a:pt x="1590" y="1424"/>
                  </a:lnTo>
                  <a:lnTo>
                    <a:pt x="1608" y="1202"/>
                  </a:lnTo>
                  <a:lnTo>
                    <a:pt x="1590" y="980"/>
                  </a:lnTo>
                  <a:lnTo>
                    <a:pt x="1534" y="777"/>
                  </a:lnTo>
                  <a:lnTo>
                    <a:pt x="832" y="777"/>
                  </a:lnTo>
                  <a:lnTo>
                    <a:pt x="832" y="74"/>
                  </a:lnTo>
                  <a:lnTo>
                    <a:pt x="629" y="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5980880" y="5787520"/>
              <a:ext cx="89660" cy="89660"/>
            </a:xfrm>
            <a:custGeom>
              <a:avLst/>
              <a:gdLst/>
              <a:ahLst/>
              <a:cxnLst/>
              <a:rect l="l" t="t" r="r" b="b"/>
              <a:pathLst>
                <a:path w="1665" h="1665" extrusionOk="0">
                  <a:moveTo>
                    <a:pt x="833" y="1"/>
                  </a:moveTo>
                  <a:lnTo>
                    <a:pt x="666" y="19"/>
                  </a:lnTo>
                  <a:lnTo>
                    <a:pt x="519" y="56"/>
                  </a:lnTo>
                  <a:lnTo>
                    <a:pt x="371" y="149"/>
                  </a:lnTo>
                  <a:lnTo>
                    <a:pt x="241" y="241"/>
                  </a:lnTo>
                  <a:lnTo>
                    <a:pt x="149" y="371"/>
                  </a:lnTo>
                  <a:lnTo>
                    <a:pt x="75" y="500"/>
                  </a:lnTo>
                  <a:lnTo>
                    <a:pt x="19" y="666"/>
                  </a:lnTo>
                  <a:lnTo>
                    <a:pt x="1" y="833"/>
                  </a:lnTo>
                  <a:lnTo>
                    <a:pt x="19" y="999"/>
                  </a:lnTo>
                  <a:lnTo>
                    <a:pt x="75" y="1147"/>
                  </a:lnTo>
                  <a:lnTo>
                    <a:pt x="149" y="1295"/>
                  </a:lnTo>
                  <a:lnTo>
                    <a:pt x="241" y="1424"/>
                  </a:lnTo>
                  <a:lnTo>
                    <a:pt x="371" y="1517"/>
                  </a:lnTo>
                  <a:lnTo>
                    <a:pt x="519" y="1591"/>
                  </a:lnTo>
                  <a:lnTo>
                    <a:pt x="666" y="1646"/>
                  </a:lnTo>
                  <a:lnTo>
                    <a:pt x="833" y="1665"/>
                  </a:lnTo>
                  <a:lnTo>
                    <a:pt x="999" y="1646"/>
                  </a:lnTo>
                  <a:lnTo>
                    <a:pt x="1166" y="1591"/>
                  </a:lnTo>
                  <a:lnTo>
                    <a:pt x="1295" y="1517"/>
                  </a:lnTo>
                  <a:lnTo>
                    <a:pt x="1424" y="1424"/>
                  </a:lnTo>
                  <a:lnTo>
                    <a:pt x="1535" y="1295"/>
                  </a:lnTo>
                  <a:lnTo>
                    <a:pt x="1609" y="1147"/>
                  </a:lnTo>
                  <a:lnTo>
                    <a:pt x="1646" y="999"/>
                  </a:lnTo>
                  <a:lnTo>
                    <a:pt x="1665" y="833"/>
                  </a:lnTo>
                  <a:lnTo>
                    <a:pt x="1646" y="666"/>
                  </a:lnTo>
                  <a:lnTo>
                    <a:pt x="1609" y="500"/>
                  </a:lnTo>
                  <a:lnTo>
                    <a:pt x="1535" y="371"/>
                  </a:lnTo>
                  <a:lnTo>
                    <a:pt x="1424" y="241"/>
                  </a:lnTo>
                  <a:lnTo>
                    <a:pt x="1295" y="149"/>
                  </a:lnTo>
                  <a:lnTo>
                    <a:pt x="1166" y="56"/>
                  </a:lnTo>
                  <a:lnTo>
                    <a:pt x="999" y="19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5980880" y="6648579"/>
              <a:ext cx="743668" cy="44857"/>
            </a:xfrm>
            <a:custGeom>
              <a:avLst/>
              <a:gdLst/>
              <a:ahLst/>
              <a:cxnLst/>
              <a:rect l="l" t="t" r="r" b="b"/>
              <a:pathLst>
                <a:path w="13810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3809" y="833"/>
                  </a:lnTo>
                  <a:lnTo>
                    <a:pt x="13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6365152" y="5787520"/>
              <a:ext cx="68713" cy="89660"/>
            </a:xfrm>
            <a:custGeom>
              <a:avLst/>
              <a:gdLst/>
              <a:ahLst/>
              <a:cxnLst/>
              <a:rect l="l" t="t" r="r" b="b"/>
              <a:pathLst>
                <a:path w="127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1276" y="1665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6481629" y="5787520"/>
              <a:ext cx="67743" cy="89660"/>
            </a:xfrm>
            <a:custGeom>
              <a:avLst/>
              <a:gdLst/>
              <a:ahLst/>
              <a:cxnLst/>
              <a:rect l="l" t="t" r="r" b="b"/>
              <a:pathLst>
                <a:path w="1258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1257" y="1665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5980880" y="6648579"/>
              <a:ext cx="743668" cy="44857"/>
            </a:xfrm>
            <a:custGeom>
              <a:avLst/>
              <a:gdLst/>
              <a:ahLst/>
              <a:cxnLst/>
              <a:rect l="l" t="t" r="r" b="b"/>
              <a:pathLst>
                <a:path w="13810" h="833" extrusionOk="0">
                  <a:moveTo>
                    <a:pt x="1" y="1"/>
                  </a:moveTo>
                  <a:lnTo>
                    <a:pt x="1" y="833"/>
                  </a:lnTo>
                  <a:lnTo>
                    <a:pt x="13809" y="833"/>
                  </a:lnTo>
                  <a:lnTo>
                    <a:pt x="1380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36"/>
          <p:cNvSpPr/>
          <p:nvPr/>
        </p:nvSpPr>
        <p:spPr>
          <a:xfrm>
            <a:off x="3888450" y="1041002"/>
            <a:ext cx="1367100" cy="137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3395;p36"/>
          <p:cNvSpPr txBox="1">
            <a:spLocks noGrp="1"/>
          </p:cNvSpPr>
          <p:nvPr>
            <p:ph type="title"/>
          </p:nvPr>
        </p:nvSpPr>
        <p:spPr>
          <a:xfrm>
            <a:off x="1278450" y="2774425"/>
            <a:ext cx="6587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Acid Base Chemistry of Amino Acids</a:t>
            </a:r>
            <a:endParaRPr/>
          </a:p>
        </p:txBody>
      </p:sp>
      <p:sp>
        <p:nvSpPr>
          <p:cNvPr id="3396" name="Google Shape;3396;p36"/>
          <p:cNvSpPr txBox="1">
            <a:spLocks noGrp="1"/>
          </p:cNvSpPr>
          <p:nvPr>
            <p:ph type="title" idx="2"/>
          </p:nvPr>
        </p:nvSpPr>
        <p:spPr>
          <a:xfrm>
            <a:off x="4114800" y="138074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grpSp>
        <p:nvGrpSpPr>
          <p:cNvPr id="3397" name="Google Shape;3397;p36"/>
          <p:cNvGrpSpPr/>
          <p:nvPr/>
        </p:nvGrpSpPr>
        <p:grpSpPr>
          <a:xfrm>
            <a:off x="852838" y="3665715"/>
            <a:ext cx="1285972" cy="1477878"/>
            <a:chOff x="9386800" y="-204275"/>
            <a:chExt cx="1926550" cy="2214050"/>
          </a:xfrm>
        </p:grpSpPr>
        <p:sp>
          <p:nvSpPr>
            <p:cNvPr id="3398" name="Google Shape;3398;p36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extrusionOk="0">
                  <a:moveTo>
                    <a:pt x="0" y="0"/>
                  </a:move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fill="none" extrusionOk="0">
                  <a:moveTo>
                    <a:pt x="0" y="0"/>
                  </a:moveTo>
                  <a:lnTo>
                    <a:pt x="0" y="31878"/>
                  </a:ln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9866125" y="1674475"/>
              <a:ext cx="25" cy="5925"/>
            </a:xfrm>
            <a:custGeom>
              <a:avLst/>
              <a:gdLst/>
              <a:ahLst/>
              <a:cxnLst/>
              <a:rect l="l" t="t" r="r" b="b"/>
              <a:pathLst>
                <a:path w="1" h="237" extrusionOk="0"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184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79"/>
                  </a:move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53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9866125" y="16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9866125" y="16790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9866125" y="167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9866125" y="167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9866125" y="16758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9866125" y="1675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9866125" y="1675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9866125" y="16744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9866125" y="167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extrusionOk="0">
                  <a:moveTo>
                    <a:pt x="6392" y="1"/>
                  </a:moveTo>
                  <a:lnTo>
                    <a:pt x="3851" y="27"/>
                  </a:lnTo>
                  <a:lnTo>
                    <a:pt x="1311" y="105"/>
                  </a:lnTo>
                  <a:lnTo>
                    <a:pt x="1049" y="158"/>
                  </a:lnTo>
                  <a:lnTo>
                    <a:pt x="813" y="236"/>
                  </a:lnTo>
                  <a:lnTo>
                    <a:pt x="577" y="367"/>
                  </a:lnTo>
                  <a:lnTo>
                    <a:pt x="394" y="525"/>
                  </a:lnTo>
                  <a:lnTo>
                    <a:pt x="237" y="734"/>
                  </a:lnTo>
                  <a:lnTo>
                    <a:pt x="106" y="970"/>
                  </a:lnTo>
                  <a:lnTo>
                    <a:pt x="27" y="1206"/>
                  </a:lnTo>
                  <a:lnTo>
                    <a:pt x="1" y="1494"/>
                  </a:lnTo>
                  <a:lnTo>
                    <a:pt x="27" y="1756"/>
                  </a:lnTo>
                  <a:lnTo>
                    <a:pt x="106" y="1991"/>
                  </a:lnTo>
                  <a:lnTo>
                    <a:pt x="210" y="2227"/>
                  </a:lnTo>
                  <a:lnTo>
                    <a:pt x="368" y="2411"/>
                  </a:lnTo>
                  <a:lnTo>
                    <a:pt x="577" y="2594"/>
                  </a:lnTo>
                  <a:lnTo>
                    <a:pt x="787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68" y="2908"/>
                  </a:lnTo>
                  <a:lnTo>
                    <a:pt x="3851" y="2961"/>
                  </a:lnTo>
                  <a:lnTo>
                    <a:pt x="5109" y="3013"/>
                  </a:lnTo>
                  <a:lnTo>
                    <a:pt x="7649" y="3013"/>
                  </a:lnTo>
                  <a:lnTo>
                    <a:pt x="8933" y="2961"/>
                  </a:lnTo>
                  <a:lnTo>
                    <a:pt x="10216" y="2908"/>
                  </a:lnTo>
                  <a:lnTo>
                    <a:pt x="11474" y="2856"/>
                  </a:lnTo>
                  <a:lnTo>
                    <a:pt x="11736" y="2803"/>
                  </a:lnTo>
                  <a:lnTo>
                    <a:pt x="11998" y="2725"/>
                  </a:lnTo>
                  <a:lnTo>
                    <a:pt x="12207" y="2594"/>
                  </a:lnTo>
                  <a:lnTo>
                    <a:pt x="12390" y="2411"/>
                  </a:lnTo>
                  <a:lnTo>
                    <a:pt x="12548" y="2227"/>
                  </a:lnTo>
                  <a:lnTo>
                    <a:pt x="12679" y="1991"/>
                  </a:lnTo>
                  <a:lnTo>
                    <a:pt x="12731" y="1756"/>
                  </a:lnTo>
                  <a:lnTo>
                    <a:pt x="12757" y="1494"/>
                  </a:lnTo>
                  <a:lnTo>
                    <a:pt x="12731" y="1206"/>
                  </a:lnTo>
                  <a:lnTo>
                    <a:pt x="12679" y="970"/>
                  </a:lnTo>
                  <a:lnTo>
                    <a:pt x="12548" y="734"/>
                  </a:lnTo>
                  <a:lnTo>
                    <a:pt x="12390" y="525"/>
                  </a:lnTo>
                  <a:lnTo>
                    <a:pt x="12207" y="367"/>
                  </a:lnTo>
                  <a:lnTo>
                    <a:pt x="11971" y="236"/>
                  </a:lnTo>
                  <a:lnTo>
                    <a:pt x="11736" y="158"/>
                  </a:lnTo>
                  <a:lnTo>
                    <a:pt x="11447" y="105"/>
                  </a:lnTo>
                  <a:lnTo>
                    <a:pt x="8933" y="27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fill="none" extrusionOk="0">
                  <a:moveTo>
                    <a:pt x="11474" y="2856"/>
                  </a:moveTo>
                  <a:lnTo>
                    <a:pt x="11474" y="2856"/>
                  </a:lnTo>
                  <a:lnTo>
                    <a:pt x="10216" y="2908"/>
                  </a:lnTo>
                  <a:lnTo>
                    <a:pt x="8933" y="2961"/>
                  </a:lnTo>
                  <a:lnTo>
                    <a:pt x="7649" y="3013"/>
                  </a:lnTo>
                  <a:lnTo>
                    <a:pt x="6392" y="3013"/>
                  </a:lnTo>
                  <a:lnTo>
                    <a:pt x="5109" y="3013"/>
                  </a:lnTo>
                  <a:lnTo>
                    <a:pt x="3851" y="2961"/>
                  </a:lnTo>
                  <a:lnTo>
                    <a:pt x="2568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87" y="2725"/>
                  </a:lnTo>
                  <a:lnTo>
                    <a:pt x="577" y="2594"/>
                  </a:lnTo>
                  <a:lnTo>
                    <a:pt x="368" y="2411"/>
                  </a:lnTo>
                  <a:lnTo>
                    <a:pt x="210" y="2227"/>
                  </a:lnTo>
                  <a:lnTo>
                    <a:pt x="106" y="1991"/>
                  </a:lnTo>
                  <a:lnTo>
                    <a:pt x="27" y="1756"/>
                  </a:lnTo>
                  <a:lnTo>
                    <a:pt x="1" y="1494"/>
                  </a:lnTo>
                  <a:lnTo>
                    <a:pt x="1" y="1494"/>
                  </a:lnTo>
                  <a:lnTo>
                    <a:pt x="27" y="1206"/>
                  </a:lnTo>
                  <a:lnTo>
                    <a:pt x="106" y="970"/>
                  </a:lnTo>
                  <a:lnTo>
                    <a:pt x="237" y="734"/>
                  </a:lnTo>
                  <a:lnTo>
                    <a:pt x="394" y="525"/>
                  </a:lnTo>
                  <a:lnTo>
                    <a:pt x="577" y="367"/>
                  </a:lnTo>
                  <a:lnTo>
                    <a:pt x="813" y="236"/>
                  </a:lnTo>
                  <a:lnTo>
                    <a:pt x="1049" y="158"/>
                  </a:lnTo>
                  <a:lnTo>
                    <a:pt x="1311" y="105"/>
                  </a:lnTo>
                  <a:lnTo>
                    <a:pt x="1311" y="105"/>
                  </a:lnTo>
                  <a:lnTo>
                    <a:pt x="3851" y="27"/>
                  </a:lnTo>
                  <a:lnTo>
                    <a:pt x="6392" y="1"/>
                  </a:lnTo>
                  <a:lnTo>
                    <a:pt x="8933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36" y="158"/>
                  </a:lnTo>
                  <a:lnTo>
                    <a:pt x="11971" y="236"/>
                  </a:lnTo>
                  <a:lnTo>
                    <a:pt x="12207" y="367"/>
                  </a:lnTo>
                  <a:lnTo>
                    <a:pt x="12390" y="525"/>
                  </a:lnTo>
                  <a:lnTo>
                    <a:pt x="12548" y="734"/>
                  </a:lnTo>
                  <a:lnTo>
                    <a:pt x="12679" y="970"/>
                  </a:lnTo>
                  <a:lnTo>
                    <a:pt x="12731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1" y="1756"/>
                  </a:lnTo>
                  <a:lnTo>
                    <a:pt x="12679" y="1991"/>
                  </a:lnTo>
                  <a:lnTo>
                    <a:pt x="12548" y="2227"/>
                  </a:lnTo>
                  <a:lnTo>
                    <a:pt x="12390" y="2411"/>
                  </a:lnTo>
                  <a:lnTo>
                    <a:pt x="12207" y="2594"/>
                  </a:lnTo>
                  <a:lnTo>
                    <a:pt x="11998" y="2725"/>
                  </a:lnTo>
                  <a:lnTo>
                    <a:pt x="11736" y="2803"/>
                  </a:lnTo>
                  <a:lnTo>
                    <a:pt x="11474" y="2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extrusionOk="0">
                  <a:moveTo>
                    <a:pt x="1" y="1"/>
                  </a:move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fill="none" extrusionOk="0">
                  <a:moveTo>
                    <a:pt x="1" y="1"/>
                  </a:moveTo>
                  <a:lnTo>
                    <a:pt x="1" y="4611"/>
                  </a:ln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extrusionOk="0">
                  <a:moveTo>
                    <a:pt x="10531" y="1"/>
                  </a:moveTo>
                  <a:lnTo>
                    <a:pt x="10531" y="15350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  <a:lnTo>
                    <a:pt x="19646" y="15350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fill="none" extrusionOk="0">
                  <a:moveTo>
                    <a:pt x="30019" y="36175"/>
                  </a:moveTo>
                  <a:lnTo>
                    <a:pt x="19646" y="15350"/>
                  </a:lnTo>
                  <a:lnTo>
                    <a:pt x="19646" y="1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5088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lnTo>
                    <a:pt x="10531" y="15350"/>
                  </a:lnTo>
                  <a:lnTo>
                    <a:pt x="158" y="36175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10822200" y="654225"/>
              <a:ext cx="152600" cy="51125"/>
            </a:xfrm>
            <a:custGeom>
              <a:avLst/>
              <a:gdLst/>
              <a:ahLst/>
              <a:cxnLst/>
              <a:rect l="l" t="t" r="r" b="b"/>
              <a:pathLst>
                <a:path w="6104" h="2045" extrusionOk="0">
                  <a:moveTo>
                    <a:pt x="1" y="1"/>
                  </a:moveTo>
                  <a:lnTo>
                    <a:pt x="1" y="1127"/>
                  </a:lnTo>
                  <a:lnTo>
                    <a:pt x="656" y="1337"/>
                  </a:lnTo>
                  <a:lnTo>
                    <a:pt x="1363" y="1494"/>
                  </a:lnTo>
                  <a:lnTo>
                    <a:pt x="2070" y="1651"/>
                  </a:lnTo>
                  <a:lnTo>
                    <a:pt x="2830" y="1756"/>
                  </a:lnTo>
                  <a:lnTo>
                    <a:pt x="3615" y="1861"/>
                  </a:lnTo>
                  <a:lnTo>
                    <a:pt x="4427" y="1939"/>
                  </a:lnTo>
                  <a:lnTo>
                    <a:pt x="5266" y="1992"/>
                  </a:lnTo>
                  <a:lnTo>
                    <a:pt x="6104" y="2044"/>
                  </a:lnTo>
                  <a:lnTo>
                    <a:pt x="6104" y="106"/>
                  </a:lnTo>
                  <a:lnTo>
                    <a:pt x="4558" y="132"/>
                  </a:lnTo>
                  <a:lnTo>
                    <a:pt x="3432" y="132"/>
                  </a:lnTo>
                  <a:lnTo>
                    <a:pt x="2280" y="106"/>
                  </a:lnTo>
                  <a:lnTo>
                    <a:pt x="115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10610025" y="1557275"/>
              <a:ext cx="491175" cy="52400"/>
            </a:xfrm>
            <a:custGeom>
              <a:avLst/>
              <a:gdLst/>
              <a:ahLst/>
              <a:cxnLst/>
              <a:rect l="l" t="t" r="r" b="b"/>
              <a:pathLst>
                <a:path w="19647" h="2096" fill="none" extrusionOk="0">
                  <a:moveTo>
                    <a:pt x="3406" y="0"/>
                  </a:moveTo>
                  <a:lnTo>
                    <a:pt x="3406" y="0"/>
                  </a:lnTo>
                  <a:lnTo>
                    <a:pt x="2646" y="79"/>
                  </a:lnTo>
                  <a:lnTo>
                    <a:pt x="1992" y="183"/>
                  </a:lnTo>
                  <a:lnTo>
                    <a:pt x="1389" y="288"/>
                  </a:lnTo>
                  <a:lnTo>
                    <a:pt x="918" y="393"/>
                  </a:lnTo>
                  <a:lnTo>
                    <a:pt x="525" y="498"/>
                  </a:lnTo>
                  <a:lnTo>
                    <a:pt x="237" y="603"/>
                  </a:lnTo>
                  <a:lnTo>
                    <a:pt x="132" y="655"/>
                  </a:lnTo>
                  <a:lnTo>
                    <a:pt x="53" y="734"/>
                  </a:lnTo>
                  <a:lnTo>
                    <a:pt x="1" y="786"/>
                  </a:lnTo>
                  <a:lnTo>
                    <a:pt x="1" y="838"/>
                  </a:lnTo>
                  <a:lnTo>
                    <a:pt x="1" y="838"/>
                  </a:lnTo>
                  <a:lnTo>
                    <a:pt x="1" y="917"/>
                  </a:lnTo>
                  <a:lnTo>
                    <a:pt x="53" y="969"/>
                  </a:lnTo>
                  <a:lnTo>
                    <a:pt x="158" y="1048"/>
                  </a:lnTo>
                  <a:lnTo>
                    <a:pt x="263" y="1100"/>
                  </a:lnTo>
                  <a:lnTo>
                    <a:pt x="577" y="1205"/>
                  </a:lnTo>
                  <a:lnTo>
                    <a:pt x="1022" y="1336"/>
                  </a:lnTo>
                  <a:lnTo>
                    <a:pt x="1573" y="1441"/>
                  </a:lnTo>
                  <a:lnTo>
                    <a:pt x="2227" y="1546"/>
                  </a:lnTo>
                  <a:lnTo>
                    <a:pt x="2987" y="1650"/>
                  </a:lnTo>
                  <a:lnTo>
                    <a:pt x="3825" y="1729"/>
                  </a:lnTo>
                  <a:lnTo>
                    <a:pt x="5764" y="1886"/>
                  </a:lnTo>
                  <a:lnTo>
                    <a:pt x="7964" y="1991"/>
                  </a:lnTo>
                  <a:lnTo>
                    <a:pt x="10426" y="2069"/>
                  </a:lnTo>
                  <a:lnTo>
                    <a:pt x="13045" y="2096"/>
                  </a:lnTo>
                  <a:lnTo>
                    <a:pt x="13045" y="2096"/>
                  </a:lnTo>
                  <a:lnTo>
                    <a:pt x="14827" y="2096"/>
                  </a:lnTo>
                  <a:lnTo>
                    <a:pt x="16529" y="2043"/>
                  </a:lnTo>
                  <a:lnTo>
                    <a:pt x="18153" y="1991"/>
                  </a:lnTo>
                  <a:lnTo>
                    <a:pt x="19646" y="1912"/>
                  </a:lnTo>
                  <a:lnTo>
                    <a:pt x="19384" y="707"/>
                  </a:lnTo>
                  <a:lnTo>
                    <a:pt x="19384" y="707"/>
                  </a:lnTo>
                  <a:lnTo>
                    <a:pt x="17813" y="865"/>
                  </a:lnTo>
                  <a:lnTo>
                    <a:pt x="16215" y="995"/>
                  </a:lnTo>
                  <a:lnTo>
                    <a:pt x="14643" y="1048"/>
                  </a:lnTo>
                  <a:lnTo>
                    <a:pt x="13045" y="1074"/>
                  </a:lnTo>
                  <a:lnTo>
                    <a:pt x="13045" y="1074"/>
                  </a:lnTo>
                  <a:lnTo>
                    <a:pt x="11945" y="1074"/>
                  </a:lnTo>
                  <a:lnTo>
                    <a:pt x="10845" y="1022"/>
                  </a:lnTo>
                  <a:lnTo>
                    <a:pt x="9745" y="969"/>
                  </a:lnTo>
                  <a:lnTo>
                    <a:pt x="8619" y="891"/>
                  </a:lnTo>
                  <a:lnTo>
                    <a:pt x="7519" y="786"/>
                  </a:lnTo>
                  <a:lnTo>
                    <a:pt x="6418" y="681"/>
                  </a:lnTo>
                  <a:lnTo>
                    <a:pt x="5318" y="524"/>
                  </a:lnTo>
                  <a:lnTo>
                    <a:pt x="4192" y="367"/>
                  </a:lnTo>
                  <a:lnTo>
                    <a:pt x="4192" y="367"/>
                  </a:lnTo>
                  <a:lnTo>
                    <a:pt x="3982" y="314"/>
                  </a:lnTo>
                  <a:lnTo>
                    <a:pt x="3773" y="236"/>
                  </a:lnTo>
                  <a:lnTo>
                    <a:pt x="3589" y="131"/>
                  </a:lnTo>
                  <a:lnTo>
                    <a:pt x="34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11094625" y="1557275"/>
              <a:ext cx="168325" cy="47825"/>
            </a:xfrm>
            <a:custGeom>
              <a:avLst/>
              <a:gdLst/>
              <a:ahLst/>
              <a:cxnLst/>
              <a:rect l="l" t="t" r="r" b="b"/>
              <a:pathLst>
                <a:path w="6733" h="1913" fill="none" extrusionOk="0">
                  <a:moveTo>
                    <a:pt x="3301" y="0"/>
                  </a:moveTo>
                  <a:lnTo>
                    <a:pt x="3301" y="0"/>
                  </a:lnTo>
                  <a:lnTo>
                    <a:pt x="3144" y="105"/>
                  </a:lnTo>
                  <a:lnTo>
                    <a:pt x="2986" y="210"/>
                  </a:lnTo>
                  <a:lnTo>
                    <a:pt x="2803" y="288"/>
                  </a:lnTo>
                  <a:lnTo>
                    <a:pt x="2593" y="341"/>
                  </a:lnTo>
                  <a:lnTo>
                    <a:pt x="2593" y="341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62" y="367"/>
                  </a:lnTo>
                  <a:lnTo>
                    <a:pt x="2462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1231" y="550"/>
                  </a:lnTo>
                  <a:lnTo>
                    <a:pt x="0" y="707"/>
                  </a:lnTo>
                  <a:lnTo>
                    <a:pt x="262" y="1912"/>
                  </a:lnTo>
                  <a:lnTo>
                    <a:pt x="262" y="1912"/>
                  </a:lnTo>
                  <a:lnTo>
                    <a:pt x="1650" y="1834"/>
                  </a:lnTo>
                  <a:lnTo>
                    <a:pt x="2908" y="1729"/>
                  </a:lnTo>
                  <a:lnTo>
                    <a:pt x="4008" y="1598"/>
                  </a:lnTo>
                  <a:lnTo>
                    <a:pt x="4951" y="1467"/>
                  </a:lnTo>
                  <a:lnTo>
                    <a:pt x="5711" y="1336"/>
                  </a:lnTo>
                  <a:lnTo>
                    <a:pt x="5999" y="1257"/>
                  </a:lnTo>
                  <a:lnTo>
                    <a:pt x="6261" y="1179"/>
                  </a:lnTo>
                  <a:lnTo>
                    <a:pt x="6444" y="1100"/>
                  </a:lnTo>
                  <a:lnTo>
                    <a:pt x="6601" y="1022"/>
                  </a:lnTo>
                  <a:lnTo>
                    <a:pt x="6680" y="943"/>
                  </a:lnTo>
                  <a:lnTo>
                    <a:pt x="6732" y="838"/>
                  </a:lnTo>
                  <a:lnTo>
                    <a:pt x="6732" y="838"/>
                  </a:lnTo>
                  <a:lnTo>
                    <a:pt x="6706" y="786"/>
                  </a:lnTo>
                  <a:lnTo>
                    <a:pt x="6653" y="734"/>
                  </a:lnTo>
                  <a:lnTo>
                    <a:pt x="6575" y="655"/>
                  </a:lnTo>
                  <a:lnTo>
                    <a:pt x="6496" y="603"/>
                  </a:lnTo>
                  <a:lnTo>
                    <a:pt x="6208" y="498"/>
                  </a:lnTo>
                  <a:lnTo>
                    <a:pt x="5815" y="393"/>
                  </a:lnTo>
                  <a:lnTo>
                    <a:pt x="5318" y="288"/>
                  </a:lnTo>
                  <a:lnTo>
                    <a:pt x="4741" y="183"/>
                  </a:lnTo>
                  <a:lnTo>
                    <a:pt x="4060" y="79"/>
                  </a:lnTo>
                  <a:lnTo>
                    <a:pt x="33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extrusionOk="0">
                  <a:moveTo>
                    <a:pt x="1" y="0"/>
                  </a:moveTo>
                  <a:lnTo>
                    <a:pt x="708" y="550"/>
                  </a:lnTo>
                  <a:lnTo>
                    <a:pt x="1415" y="1074"/>
                  </a:lnTo>
                  <a:lnTo>
                    <a:pt x="2149" y="1493"/>
                  </a:lnTo>
                  <a:lnTo>
                    <a:pt x="2882" y="1860"/>
                  </a:lnTo>
                  <a:lnTo>
                    <a:pt x="3249" y="2017"/>
                  </a:lnTo>
                  <a:lnTo>
                    <a:pt x="3616" y="2148"/>
                  </a:lnTo>
                  <a:lnTo>
                    <a:pt x="3982" y="2279"/>
                  </a:lnTo>
                  <a:lnTo>
                    <a:pt x="4349" y="2384"/>
                  </a:lnTo>
                  <a:lnTo>
                    <a:pt x="4716" y="2489"/>
                  </a:lnTo>
                  <a:lnTo>
                    <a:pt x="5083" y="2541"/>
                  </a:lnTo>
                  <a:lnTo>
                    <a:pt x="5449" y="2593"/>
                  </a:lnTo>
                  <a:lnTo>
                    <a:pt x="5816" y="2646"/>
                  </a:lnTo>
                  <a:lnTo>
                    <a:pt x="6183" y="2672"/>
                  </a:lnTo>
                  <a:lnTo>
                    <a:pt x="6916" y="2672"/>
                  </a:lnTo>
                  <a:lnTo>
                    <a:pt x="7283" y="2646"/>
                  </a:lnTo>
                  <a:lnTo>
                    <a:pt x="7649" y="2593"/>
                  </a:lnTo>
                  <a:lnTo>
                    <a:pt x="8016" y="2541"/>
                  </a:lnTo>
                  <a:lnTo>
                    <a:pt x="8750" y="2384"/>
                  </a:lnTo>
                  <a:lnTo>
                    <a:pt x="9509" y="2148"/>
                  </a:lnTo>
                  <a:lnTo>
                    <a:pt x="10243" y="1886"/>
                  </a:lnTo>
                  <a:lnTo>
                    <a:pt x="10976" y="1519"/>
                  </a:lnTo>
                  <a:lnTo>
                    <a:pt x="11710" y="1127"/>
                  </a:lnTo>
                  <a:lnTo>
                    <a:pt x="11474" y="969"/>
                  </a:lnTo>
                  <a:lnTo>
                    <a:pt x="11212" y="865"/>
                  </a:lnTo>
                  <a:lnTo>
                    <a:pt x="10950" y="760"/>
                  </a:lnTo>
                  <a:lnTo>
                    <a:pt x="10688" y="681"/>
                  </a:lnTo>
                  <a:lnTo>
                    <a:pt x="10164" y="576"/>
                  </a:lnTo>
                  <a:lnTo>
                    <a:pt x="9640" y="498"/>
                  </a:lnTo>
                  <a:lnTo>
                    <a:pt x="9090" y="472"/>
                  </a:lnTo>
                  <a:lnTo>
                    <a:pt x="8514" y="498"/>
                  </a:lnTo>
                  <a:lnTo>
                    <a:pt x="7257" y="550"/>
                  </a:lnTo>
                  <a:lnTo>
                    <a:pt x="6549" y="603"/>
                  </a:lnTo>
                  <a:lnTo>
                    <a:pt x="5816" y="629"/>
                  </a:lnTo>
                  <a:lnTo>
                    <a:pt x="5004" y="629"/>
                  </a:lnTo>
                  <a:lnTo>
                    <a:pt x="4166" y="603"/>
                  </a:lnTo>
                  <a:lnTo>
                    <a:pt x="3223" y="550"/>
                  </a:lnTo>
                  <a:lnTo>
                    <a:pt x="2227" y="419"/>
                  </a:lnTo>
                  <a:lnTo>
                    <a:pt x="1153" y="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fill="none" extrusionOk="0">
                  <a:moveTo>
                    <a:pt x="11710" y="1127"/>
                  </a:moveTo>
                  <a:lnTo>
                    <a:pt x="11710" y="1127"/>
                  </a:lnTo>
                  <a:lnTo>
                    <a:pt x="10976" y="1519"/>
                  </a:lnTo>
                  <a:lnTo>
                    <a:pt x="10243" y="1886"/>
                  </a:lnTo>
                  <a:lnTo>
                    <a:pt x="9509" y="2148"/>
                  </a:lnTo>
                  <a:lnTo>
                    <a:pt x="8750" y="2384"/>
                  </a:lnTo>
                  <a:lnTo>
                    <a:pt x="8016" y="2541"/>
                  </a:lnTo>
                  <a:lnTo>
                    <a:pt x="7649" y="2593"/>
                  </a:lnTo>
                  <a:lnTo>
                    <a:pt x="7283" y="2646"/>
                  </a:lnTo>
                  <a:lnTo>
                    <a:pt x="6916" y="2672"/>
                  </a:lnTo>
                  <a:lnTo>
                    <a:pt x="6549" y="2672"/>
                  </a:lnTo>
                  <a:lnTo>
                    <a:pt x="6183" y="2672"/>
                  </a:lnTo>
                  <a:lnTo>
                    <a:pt x="5816" y="2646"/>
                  </a:lnTo>
                  <a:lnTo>
                    <a:pt x="5449" y="2593"/>
                  </a:lnTo>
                  <a:lnTo>
                    <a:pt x="5083" y="2541"/>
                  </a:lnTo>
                  <a:lnTo>
                    <a:pt x="4716" y="2489"/>
                  </a:lnTo>
                  <a:lnTo>
                    <a:pt x="4349" y="2384"/>
                  </a:lnTo>
                  <a:lnTo>
                    <a:pt x="3982" y="2279"/>
                  </a:lnTo>
                  <a:lnTo>
                    <a:pt x="3616" y="2148"/>
                  </a:lnTo>
                  <a:lnTo>
                    <a:pt x="3249" y="2017"/>
                  </a:lnTo>
                  <a:lnTo>
                    <a:pt x="2882" y="1860"/>
                  </a:lnTo>
                  <a:lnTo>
                    <a:pt x="2149" y="1493"/>
                  </a:lnTo>
                  <a:lnTo>
                    <a:pt x="1415" y="1074"/>
                  </a:lnTo>
                  <a:lnTo>
                    <a:pt x="708" y="55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53" y="236"/>
                  </a:lnTo>
                  <a:lnTo>
                    <a:pt x="2227" y="419"/>
                  </a:lnTo>
                  <a:lnTo>
                    <a:pt x="3223" y="550"/>
                  </a:lnTo>
                  <a:lnTo>
                    <a:pt x="4166" y="603"/>
                  </a:lnTo>
                  <a:lnTo>
                    <a:pt x="5004" y="629"/>
                  </a:lnTo>
                  <a:lnTo>
                    <a:pt x="5816" y="629"/>
                  </a:lnTo>
                  <a:lnTo>
                    <a:pt x="6549" y="603"/>
                  </a:lnTo>
                  <a:lnTo>
                    <a:pt x="7257" y="550"/>
                  </a:lnTo>
                  <a:lnTo>
                    <a:pt x="7257" y="550"/>
                  </a:lnTo>
                  <a:lnTo>
                    <a:pt x="8514" y="498"/>
                  </a:lnTo>
                  <a:lnTo>
                    <a:pt x="9090" y="472"/>
                  </a:lnTo>
                  <a:lnTo>
                    <a:pt x="9640" y="498"/>
                  </a:lnTo>
                  <a:lnTo>
                    <a:pt x="10164" y="576"/>
                  </a:lnTo>
                  <a:lnTo>
                    <a:pt x="10688" y="681"/>
                  </a:lnTo>
                  <a:lnTo>
                    <a:pt x="10950" y="760"/>
                  </a:lnTo>
                  <a:lnTo>
                    <a:pt x="11212" y="865"/>
                  </a:lnTo>
                  <a:lnTo>
                    <a:pt x="11474" y="969"/>
                  </a:lnTo>
                  <a:lnTo>
                    <a:pt x="11710" y="1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extrusionOk="0">
                  <a:moveTo>
                    <a:pt x="4924" y="1"/>
                  </a:move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fill="none" extrusionOk="0">
                  <a:moveTo>
                    <a:pt x="20274" y="11159"/>
                  </a:moveTo>
                  <a:lnTo>
                    <a:pt x="16293" y="1992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5265" y="132"/>
                  </a:lnTo>
                  <a:lnTo>
                    <a:pt x="4924" y="1"/>
                  </a:lnTo>
                  <a:lnTo>
                    <a:pt x="131" y="11159"/>
                  </a:ln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01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D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11155525" y="1557275"/>
              <a:ext cx="21625" cy="9175"/>
            </a:xfrm>
            <a:custGeom>
              <a:avLst/>
              <a:gdLst/>
              <a:ahLst/>
              <a:cxnLst/>
              <a:rect l="l" t="t" r="r" b="b"/>
              <a:pathLst>
                <a:path w="865" h="367" extrusionOk="0">
                  <a:moveTo>
                    <a:pt x="0" y="367"/>
                  </a:move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close/>
                  <a:moveTo>
                    <a:pt x="53" y="367"/>
                  </a:moveTo>
                  <a:lnTo>
                    <a:pt x="53" y="367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53" y="367"/>
                  </a:lnTo>
                  <a:close/>
                  <a:moveTo>
                    <a:pt x="865" y="0"/>
                  </a:moveTo>
                  <a:lnTo>
                    <a:pt x="865" y="0"/>
                  </a:lnTo>
                  <a:lnTo>
                    <a:pt x="708" y="105"/>
                  </a:lnTo>
                  <a:lnTo>
                    <a:pt x="550" y="210"/>
                  </a:lnTo>
                  <a:lnTo>
                    <a:pt x="367" y="288"/>
                  </a:lnTo>
                  <a:lnTo>
                    <a:pt x="157" y="341"/>
                  </a:lnTo>
                  <a:lnTo>
                    <a:pt x="157" y="341"/>
                  </a:lnTo>
                  <a:lnTo>
                    <a:pt x="367" y="288"/>
                  </a:lnTo>
                  <a:lnTo>
                    <a:pt x="550" y="210"/>
                  </a:lnTo>
                  <a:lnTo>
                    <a:pt x="708" y="105"/>
                  </a:lnTo>
                  <a:lnTo>
                    <a:pt x="865" y="0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8FC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11159450" y="1557275"/>
              <a:ext cx="17700" cy="8525"/>
            </a:xfrm>
            <a:custGeom>
              <a:avLst/>
              <a:gdLst/>
              <a:ahLst/>
              <a:cxnLst/>
              <a:rect l="l" t="t" r="r" b="b"/>
              <a:pathLst>
                <a:path w="708" h="341" fill="none" extrusionOk="0">
                  <a:moveTo>
                    <a:pt x="708" y="0"/>
                  </a:moveTo>
                  <a:lnTo>
                    <a:pt x="708" y="0"/>
                  </a:lnTo>
                  <a:lnTo>
                    <a:pt x="551" y="105"/>
                  </a:lnTo>
                  <a:lnTo>
                    <a:pt x="393" y="210"/>
                  </a:lnTo>
                  <a:lnTo>
                    <a:pt x="210" y="28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210" y="288"/>
                  </a:lnTo>
                  <a:lnTo>
                    <a:pt x="393" y="210"/>
                  </a:lnTo>
                  <a:lnTo>
                    <a:pt x="551" y="105"/>
                  </a:lnTo>
                  <a:lnTo>
                    <a:pt x="708" y="0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extrusionOk="0">
                  <a:moveTo>
                    <a:pt x="3065" y="1572"/>
                  </a:moveTo>
                  <a:lnTo>
                    <a:pt x="3144" y="1625"/>
                  </a:lnTo>
                  <a:lnTo>
                    <a:pt x="3249" y="1651"/>
                  </a:lnTo>
                  <a:lnTo>
                    <a:pt x="3327" y="1729"/>
                  </a:lnTo>
                  <a:lnTo>
                    <a:pt x="3380" y="1808"/>
                  </a:lnTo>
                  <a:lnTo>
                    <a:pt x="3432" y="1887"/>
                  </a:lnTo>
                  <a:lnTo>
                    <a:pt x="3484" y="1991"/>
                  </a:lnTo>
                  <a:lnTo>
                    <a:pt x="3484" y="2096"/>
                  </a:lnTo>
                  <a:lnTo>
                    <a:pt x="3484" y="2201"/>
                  </a:lnTo>
                  <a:lnTo>
                    <a:pt x="3432" y="2306"/>
                  </a:lnTo>
                  <a:lnTo>
                    <a:pt x="3380" y="2410"/>
                  </a:lnTo>
                  <a:lnTo>
                    <a:pt x="3327" y="2489"/>
                  </a:lnTo>
                  <a:lnTo>
                    <a:pt x="3249" y="2541"/>
                  </a:lnTo>
                  <a:lnTo>
                    <a:pt x="3144" y="2594"/>
                  </a:lnTo>
                  <a:lnTo>
                    <a:pt x="3065" y="2620"/>
                  </a:lnTo>
                  <a:lnTo>
                    <a:pt x="2960" y="2646"/>
                  </a:lnTo>
                  <a:lnTo>
                    <a:pt x="2829" y="2620"/>
                  </a:lnTo>
                  <a:lnTo>
                    <a:pt x="2751" y="2594"/>
                  </a:lnTo>
                  <a:lnTo>
                    <a:pt x="2646" y="2541"/>
                  </a:lnTo>
                  <a:lnTo>
                    <a:pt x="2568" y="2489"/>
                  </a:lnTo>
                  <a:lnTo>
                    <a:pt x="2515" y="2410"/>
                  </a:lnTo>
                  <a:lnTo>
                    <a:pt x="2463" y="2306"/>
                  </a:lnTo>
                  <a:lnTo>
                    <a:pt x="2410" y="2201"/>
                  </a:lnTo>
                  <a:lnTo>
                    <a:pt x="2410" y="2096"/>
                  </a:lnTo>
                  <a:lnTo>
                    <a:pt x="2410" y="1991"/>
                  </a:lnTo>
                  <a:lnTo>
                    <a:pt x="2463" y="1887"/>
                  </a:lnTo>
                  <a:lnTo>
                    <a:pt x="2515" y="1808"/>
                  </a:lnTo>
                  <a:lnTo>
                    <a:pt x="2568" y="1729"/>
                  </a:lnTo>
                  <a:lnTo>
                    <a:pt x="2646" y="1651"/>
                  </a:lnTo>
                  <a:lnTo>
                    <a:pt x="2751" y="1625"/>
                  </a:lnTo>
                  <a:lnTo>
                    <a:pt x="2829" y="1572"/>
                  </a:lnTo>
                  <a:close/>
                  <a:moveTo>
                    <a:pt x="5030" y="5842"/>
                  </a:moveTo>
                  <a:lnTo>
                    <a:pt x="5135" y="5868"/>
                  </a:lnTo>
                  <a:lnTo>
                    <a:pt x="5213" y="5920"/>
                  </a:lnTo>
                  <a:lnTo>
                    <a:pt x="5292" y="5999"/>
                  </a:lnTo>
                  <a:lnTo>
                    <a:pt x="5370" y="6078"/>
                  </a:lnTo>
                  <a:lnTo>
                    <a:pt x="5423" y="6156"/>
                  </a:lnTo>
                  <a:lnTo>
                    <a:pt x="5449" y="6261"/>
                  </a:lnTo>
                  <a:lnTo>
                    <a:pt x="5449" y="6366"/>
                  </a:lnTo>
                  <a:lnTo>
                    <a:pt x="5449" y="6470"/>
                  </a:lnTo>
                  <a:lnTo>
                    <a:pt x="5423" y="6575"/>
                  </a:lnTo>
                  <a:lnTo>
                    <a:pt x="5370" y="6680"/>
                  </a:lnTo>
                  <a:lnTo>
                    <a:pt x="5292" y="6759"/>
                  </a:lnTo>
                  <a:lnTo>
                    <a:pt x="5213" y="6811"/>
                  </a:lnTo>
                  <a:lnTo>
                    <a:pt x="5135" y="6863"/>
                  </a:lnTo>
                  <a:lnTo>
                    <a:pt x="5030" y="6890"/>
                  </a:lnTo>
                  <a:lnTo>
                    <a:pt x="4925" y="6916"/>
                  </a:lnTo>
                  <a:lnTo>
                    <a:pt x="4820" y="6890"/>
                  </a:lnTo>
                  <a:lnTo>
                    <a:pt x="4715" y="6863"/>
                  </a:lnTo>
                  <a:lnTo>
                    <a:pt x="4611" y="6811"/>
                  </a:lnTo>
                  <a:lnTo>
                    <a:pt x="4532" y="6759"/>
                  </a:lnTo>
                  <a:lnTo>
                    <a:pt x="4480" y="6680"/>
                  </a:lnTo>
                  <a:lnTo>
                    <a:pt x="4427" y="6575"/>
                  </a:lnTo>
                  <a:lnTo>
                    <a:pt x="4401" y="6470"/>
                  </a:lnTo>
                  <a:lnTo>
                    <a:pt x="4375" y="6366"/>
                  </a:lnTo>
                  <a:lnTo>
                    <a:pt x="4401" y="6261"/>
                  </a:lnTo>
                  <a:lnTo>
                    <a:pt x="4427" y="6156"/>
                  </a:lnTo>
                  <a:lnTo>
                    <a:pt x="4480" y="6078"/>
                  </a:lnTo>
                  <a:lnTo>
                    <a:pt x="4532" y="5999"/>
                  </a:lnTo>
                  <a:lnTo>
                    <a:pt x="4611" y="5920"/>
                  </a:lnTo>
                  <a:lnTo>
                    <a:pt x="4715" y="5868"/>
                  </a:lnTo>
                  <a:lnTo>
                    <a:pt x="4820" y="5842"/>
                  </a:lnTo>
                  <a:close/>
                  <a:moveTo>
                    <a:pt x="4323" y="1"/>
                  </a:move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  <a:close/>
                  <a:moveTo>
                    <a:pt x="8383" y="10190"/>
                  </a:moveTo>
                  <a:lnTo>
                    <a:pt x="8304" y="10399"/>
                  </a:lnTo>
                  <a:lnTo>
                    <a:pt x="8199" y="10609"/>
                  </a:lnTo>
                  <a:lnTo>
                    <a:pt x="8136" y="10719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close/>
                  <a:moveTo>
                    <a:pt x="8136" y="10719"/>
                  </a:moveTo>
                  <a:lnTo>
                    <a:pt x="8042" y="10845"/>
                  </a:lnTo>
                  <a:lnTo>
                    <a:pt x="7859" y="11028"/>
                  </a:lnTo>
                  <a:lnTo>
                    <a:pt x="7702" y="11133"/>
                  </a:lnTo>
                  <a:lnTo>
                    <a:pt x="7544" y="11238"/>
                  </a:lnTo>
                  <a:lnTo>
                    <a:pt x="7544" y="11238"/>
                  </a:lnTo>
                  <a:lnTo>
                    <a:pt x="7754" y="11107"/>
                  </a:lnTo>
                  <a:lnTo>
                    <a:pt x="7937" y="10976"/>
                  </a:lnTo>
                  <a:lnTo>
                    <a:pt x="8094" y="10792"/>
                  </a:lnTo>
                  <a:lnTo>
                    <a:pt x="8136" y="10719"/>
                  </a:lnTo>
                  <a:close/>
                  <a:moveTo>
                    <a:pt x="7544" y="11238"/>
                  </a:moveTo>
                  <a:lnTo>
                    <a:pt x="7335" y="11316"/>
                  </a:lnTo>
                  <a:lnTo>
                    <a:pt x="7256" y="11342"/>
                  </a:lnTo>
                  <a:lnTo>
                    <a:pt x="7256" y="11342"/>
                  </a:lnTo>
                  <a:lnTo>
                    <a:pt x="7361" y="11316"/>
                  </a:lnTo>
                  <a:lnTo>
                    <a:pt x="7544" y="11238"/>
                  </a:lnTo>
                  <a:close/>
                  <a:moveTo>
                    <a:pt x="7256" y="11342"/>
                  </a:moveTo>
                  <a:lnTo>
                    <a:pt x="7151" y="11369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256" y="11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111548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11157475" y="15664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075"/>
                  </a:moveTo>
                  <a:lnTo>
                    <a:pt x="551" y="1075"/>
                  </a:lnTo>
                  <a:lnTo>
                    <a:pt x="446" y="1049"/>
                  </a:lnTo>
                  <a:lnTo>
                    <a:pt x="341" y="1022"/>
                  </a:lnTo>
                  <a:lnTo>
                    <a:pt x="237" y="970"/>
                  </a:lnTo>
                  <a:lnTo>
                    <a:pt x="158" y="918"/>
                  </a:lnTo>
                  <a:lnTo>
                    <a:pt x="106" y="839"/>
                  </a:lnTo>
                  <a:lnTo>
                    <a:pt x="53" y="734"/>
                  </a:lnTo>
                  <a:lnTo>
                    <a:pt x="27" y="629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420"/>
                  </a:lnTo>
                  <a:lnTo>
                    <a:pt x="53" y="315"/>
                  </a:lnTo>
                  <a:lnTo>
                    <a:pt x="106" y="237"/>
                  </a:lnTo>
                  <a:lnTo>
                    <a:pt x="158" y="158"/>
                  </a:lnTo>
                  <a:lnTo>
                    <a:pt x="237" y="79"/>
                  </a:lnTo>
                  <a:lnTo>
                    <a:pt x="341" y="27"/>
                  </a:lnTo>
                  <a:lnTo>
                    <a:pt x="446" y="1"/>
                  </a:lnTo>
                  <a:lnTo>
                    <a:pt x="551" y="1"/>
                  </a:lnTo>
                  <a:lnTo>
                    <a:pt x="551" y="1"/>
                  </a:lnTo>
                  <a:lnTo>
                    <a:pt x="656" y="1"/>
                  </a:lnTo>
                  <a:lnTo>
                    <a:pt x="761" y="27"/>
                  </a:lnTo>
                  <a:lnTo>
                    <a:pt x="839" y="79"/>
                  </a:lnTo>
                  <a:lnTo>
                    <a:pt x="918" y="158"/>
                  </a:lnTo>
                  <a:lnTo>
                    <a:pt x="996" y="237"/>
                  </a:lnTo>
                  <a:lnTo>
                    <a:pt x="1049" y="315"/>
                  </a:lnTo>
                  <a:lnTo>
                    <a:pt x="1075" y="420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629"/>
                  </a:lnTo>
                  <a:lnTo>
                    <a:pt x="1049" y="734"/>
                  </a:lnTo>
                  <a:lnTo>
                    <a:pt x="996" y="839"/>
                  </a:lnTo>
                  <a:lnTo>
                    <a:pt x="918" y="918"/>
                  </a:lnTo>
                  <a:lnTo>
                    <a:pt x="839" y="970"/>
                  </a:lnTo>
                  <a:lnTo>
                    <a:pt x="761" y="1022"/>
                  </a:lnTo>
                  <a:lnTo>
                    <a:pt x="656" y="1049"/>
                  </a:lnTo>
                  <a:lnTo>
                    <a:pt x="551" y="1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1074"/>
                  </a:moveTo>
                  <a:lnTo>
                    <a:pt x="550" y="1074"/>
                  </a:lnTo>
                  <a:lnTo>
                    <a:pt x="419" y="1048"/>
                  </a:lnTo>
                  <a:lnTo>
                    <a:pt x="341" y="1022"/>
                  </a:lnTo>
                  <a:lnTo>
                    <a:pt x="236" y="969"/>
                  </a:lnTo>
                  <a:lnTo>
                    <a:pt x="158" y="917"/>
                  </a:lnTo>
                  <a:lnTo>
                    <a:pt x="105" y="838"/>
                  </a:lnTo>
                  <a:lnTo>
                    <a:pt x="53" y="734"/>
                  </a:lnTo>
                  <a:lnTo>
                    <a:pt x="0" y="62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419"/>
                  </a:lnTo>
                  <a:lnTo>
                    <a:pt x="53" y="315"/>
                  </a:lnTo>
                  <a:lnTo>
                    <a:pt x="105" y="236"/>
                  </a:lnTo>
                  <a:lnTo>
                    <a:pt x="158" y="157"/>
                  </a:lnTo>
                  <a:lnTo>
                    <a:pt x="236" y="79"/>
                  </a:lnTo>
                  <a:lnTo>
                    <a:pt x="341" y="53"/>
                  </a:lnTo>
                  <a:lnTo>
                    <a:pt x="41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655" y="0"/>
                  </a:lnTo>
                  <a:lnTo>
                    <a:pt x="734" y="53"/>
                  </a:lnTo>
                  <a:lnTo>
                    <a:pt x="839" y="79"/>
                  </a:lnTo>
                  <a:lnTo>
                    <a:pt x="917" y="157"/>
                  </a:lnTo>
                  <a:lnTo>
                    <a:pt x="970" y="236"/>
                  </a:lnTo>
                  <a:lnTo>
                    <a:pt x="1022" y="315"/>
                  </a:lnTo>
                  <a:lnTo>
                    <a:pt x="1074" y="41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629"/>
                  </a:lnTo>
                  <a:lnTo>
                    <a:pt x="1022" y="734"/>
                  </a:lnTo>
                  <a:lnTo>
                    <a:pt x="970" y="838"/>
                  </a:lnTo>
                  <a:lnTo>
                    <a:pt x="917" y="917"/>
                  </a:lnTo>
                  <a:lnTo>
                    <a:pt x="839" y="969"/>
                  </a:lnTo>
                  <a:lnTo>
                    <a:pt x="734" y="1022"/>
                  </a:lnTo>
                  <a:lnTo>
                    <a:pt x="655" y="1048"/>
                  </a:lnTo>
                  <a:lnTo>
                    <a:pt x="550" y="10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fill="none" extrusionOk="0">
                  <a:moveTo>
                    <a:pt x="4323" y="1"/>
                  </a:moveTo>
                  <a:lnTo>
                    <a:pt x="4323" y="1"/>
                  </a:lnTo>
                  <a:lnTo>
                    <a:pt x="4323" y="1"/>
                  </a:lnTo>
                  <a:lnTo>
                    <a:pt x="4323" y="1"/>
                  </a:ln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383" y="10190"/>
                  </a:lnTo>
                  <a:lnTo>
                    <a:pt x="8304" y="10399"/>
                  </a:lnTo>
                  <a:lnTo>
                    <a:pt x="8199" y="10609"/>
                  </a:lnTo>
                  <a:lnTo>
                    <a:pt x="8094" y="10792"/>
                  </a:lnTo>
                  <a:lnTo>
                    <a:pt x="7937" y="10976"/>
                  </a:lnTo>
                  <a:lnTo>
                    <a:pt x="7754" y="11107"/>
                  </a:lnTo>
                  <a:lnTo>
                    <a:pt x="7544" y="11238"/>
                  </a:lnTo>
                  <a:lnTo>
                    <a:pt x="7335" y="11316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151" y="11369"/>
                  </a:lnTo>
                  <a:lnTo>
                    <a:pt x="7151" y="11369"/>
                  </a:lnTo>
                  <a:lnTo>
                    <a:pt x="7361" y="11316"/>
                  </a:lnTo>
                  <a:lnTo>
                    <a:pt x="7544" y="11238"/>
                  </a:lnTo>
                  <a:lnTo>
                    <a:pt x="7702" y="11133"/>
                  </a:lnTo>
                  <a:lnTo>
                    <a:pt x="7859" y="11028"/>
                  </a:lnTo>
                  <a:lnTo>
                    <a:pt x="7859" y="11028"/>
                  </a:lnTo>
                  <a:lnTo>
                    <a:pt x="8042" y="10845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9" y="0"/>
                  </a:move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fill="none" extrusionOk="0">
                  <a:moveTo>
                    <a:pt x="419" y="0"/>
                  </a:moveTo>
                  <a:lnTo>
                    <a:pt x="419" y="0"/>
                  </a:ln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19" y="839"/>
                  </a:lnTo>
                  <a:lnTo>
                    <a:pt x="419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11045500" y="1492425"/>
              <a:ext cx="44550" cy="33425"/>
            </a:xfrm>
            <a:custGeom>
              <a:avLst/>
              <a:gdLst/>
              <a:ahLst/>
              <a:cxnLst/>
              <a:rect l="l" t="t" r="r" b="b"/>
              <a:pathLst>
                <a:path w="1782" h="1337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708" y="27"/>
                  </a:lnTo>
                  <a:lnTo>
                    <a:pt x="551" y="80"/>
                  </a:lnTo>
                  <a:lnTo>
                    <a:pt x="394" y="158"/>
                  </a:lnTo>
                  <a:lnTo>
                    <a:pt x="263" y="263"/>
                  </a:lnTo>
                  <a:lnTo>
                    <a:pt x="158" y="394"/>
                  </a:lnTo>
                  <a:lnTo>
                    <a:pt x="53" y="551"/>
                  </a:lnTo>
                  <a:lnTo>
                    <a:pt x="1" y="734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1" y="1075"/>
                  </a:lnTo>
                  <a:lnTo>
                    <a:pt x="53" y="1258"/>
                  </a:lnTo>
                  <a:lnTo>
                    <a:pt x="53" y="1258"/>
                  </a:lnTo>
                  <a:lnTo>
                    <a:pt x="1677" y="1337"/>
                  </a:lnTo>
                  <a:lnTo>
                    <a:pt x="1677" y="1337"/>
                  </a:lnTo>
                  <a:lnTo>
                    <a:pt x="1756" y="1127"/>
                  </a:lnTo>
                  <a:lnTo>
                    <a:pt x="1782" y="918"/>
                  </a:lnTo>
                  <a:lnTo>
                    <a:pt x="1782" y="918"/>
                  </a:lnTo>
                  <a:lnTo>
                    <a:pt x="1782" y="734"/>
                  </a:lnTo>
                  <a:lnTo>
                    <a:pt x="1730" y="551"/>
                  </a:lnTo>
                  <a:lnTo>
                    <a:pt x="1625" y="394"/>
                  </a:lnTo>
                  <a:lnTo>
                    <a:pt x="1520" y="263"/>
                  </a:lnTo>
                  <a:lnTo>
                    <a:pt x="1389" y="158"/>
                  </a:lnTo>
                  <a:lnTo>
                    <a:pt x="1232" y="80"/>
                  </a:lnTo>
                  <a:lnTo>
                    <a:pt x="1075" y="27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10970200" y="1369325"/>
              <a:ext cx="36700" cy="58300"/>
            </a:xfrm>
            <a:custGeom>
              <a:avLst/>
              <a:gdLst/>
              <a:ahLst/>
              <a:cxnLst/>
              <a:rect l="l" t="t" r="r" b="b"/>
              <a:pathLst>
                <a:path w="1468" h="2332" fill="none" extrusionOk="0">
                  <a:moveTo>
                    <a:pt x="1022" y="1"/>
                  </a:moveTo>
                  <a:lnTo>
                    <a:pt x="1022" y="1"/>
                  </a:lnTo>
                  <a:lnTo>
                    <a:pt x="812" y="53"/>
                  </a:lnTo>
                  <a:lnTo>
                    <a:pt x="629" y="131"/>
                  </a:lnTo>
                  <a:lnTo>
                    <a:pt x="446" y="262"/>
                  </a:lnTo>
                  <a:lnTo>
                    <a:pt x="289" y="393"/>
                  </a:lnTo>
                  <a:lnTo>
                    <a:pt x="184" y="551"/>
                  </a:lnTo>
                  <a:lnTo>
                    <a:pt x="79" y="734"/>
                  </a:lnTo>
                  <a:lnTo>
                    <a:pt x="27" y="943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7" y="1389"/>
                  </a:lnTo>
                  <a:lnTo>
                    <a:pt x="105" y="1625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17" y="2306"/>
                  </a:lnTo>
                  <a:lnTo>
                    <a:pt x="1153" y="2332"/>
                  </a:lnTo>
                  <a:lnTo>
                    <a:pt x="1153" y="2332"/>
                  </a:lnTo>
                  <a:lnTo>
                    <a:pt x="1310" y="2306"/>
                  </a:lnTo>
                  <a:lnTo>
                    <a:pt x="1467" y="2279"/>
                  </a:lnTo>
                  <a:lnTo>
                    <a:pt x="10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10995750" y="1369325"/>
              <a:ext cx="32750" cy="57000"/>
            </a:xfrm>
            <a:custGeom>
              <a:avLst/>
              <a:gdLst/>
              <a:ahLst/>
              <a:cxnLst/>
              <a:rect l="l" t="t" r="r" b="b"/>
              <a:pathLst>
                <a:path w="1310" h="2280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0" y="1"/>
                  </a:lnTo>
                  <a:lnTo>
                    <a:pt x="445" y="2279"/>
                  </a:lnTo>
                  <a:lnTo>
                    <a:pt x="445" y="2279"/>
                  </a:lnTo>
                  <a:lnTo>
                    <a:pt x="629" y="2201"/>
                  </a:lnTo>
                  <a:lnTo>
                    <a:pt x="786" y="2122"/>
                  </a:lnTo>
                  <a:lnTo>
                    <a:pt x="943" y="2017"/>
                  </a:lnTo>
                  <a:lnTo>
                    <a:pt x="1048" y="1860"/>
                  </a:lnTo>
                  <a:lnTo>
                    <a:pt x="1153" y="1703"/>
                  </a:lnTo>
                  <a:lnTo>
                    <a:pt x="1231" y="1546"/>
                  </a:lnTo>
                  <a:lnTo>
                    <a:pt x="1284" y="1363"/>
                  </a:lnTo>
                  <a:lnTo>
                    <a:pt x="1310" y="1153"/>
                  </a:lnTo>
                  <a:lnTo>
                    <a:pt x="1310" y="1153"/>
                  </a:lnTo>
                  <a:lnTo>
                    <a:pt x="1284" y="917"/>
                  </a:lnTo>
                  <a:lnTo>
                    <a:pt x="1205" y="708"/>
                  </a:lnTo>
                  <a:lnTo>
                    <a:pt x="1100" y="524"/>
                  </a:lnTo>
                  <a:lnTo>
                    <a:pt x="969" y="341"/>
                  </a:lnTo>
                  <a:lnTo>
                    <a:pt x="786" y="210"/>
                  </a:lnTo>
                  <a:lnTo>
                    <a:pt x="576" y="105"/>
                  </a:lnTo>
                  <a:lnTo>
                    <a:pt x="367" y="27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extrusionOk="0">
                  <a:moveTo>
                    <a:pt x="1153" y="0"/>
                  </a:move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fill="none" extrusionOk="0">
                  <a:moveTo>
                    <a:pt x="1153" y="0"/>
                  </a:moveTo>
                  <a:lnTo>
                    <a:pt x="1153" y="0"/>
                  </a:ln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153" y="2305"/>
                  </a:lnTo>
                  <a:lnTo>
                    <a:pt x="115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10737725" y="1508800"/>
              <a:ext cx="26875" cy="20325"/>
            </a:xfrm>
            <a:custGeom>
              <a:avLst/>
              <a:gdLst/>
              <a:ahLst/>
              <a:cxnLst/>
              <a:rect l="l" t="t" r="r" b="b"/>
              <a:pathLst>
                <a:path w="1075" h="813" fill="none" extrusionOk="0">
                  <a:moveTo>
                    <a:pt x="525" y="1"/>
                  </a:moveTo>
                  <a:lnTo>
                    <a:pt x="525" y="1"/>
                  </a:lnTo>
                  <a:lnTo>
                    <a:pt x="420" y="1"/>
                  </a:lnTo>
                  <a:lnTo>
                    <a:pt x="315" y="53"/>
                  </a:lnTo>
                  <a:lnTo>
                    <a:pt x="236" y="79"/>
                  </a:lnTo>
                  <a:lnTo>
                    <a:pt x="158" y="158"/>
                  </a:lnTo>
                  <a:lnTo>
                    <a:pt x="79" y="237"/>
                  </a:lnTo>
                  <a:lnTo>
                    <a:pt x="27" y="315"/>
                  </a:lnTo>
                  <a:lnTo>
                    <a:pt x="1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682"/>
                  </a:lnTo>
                  <a:lnTo>
                    <a:pt x="79" y="813"/>
                  </a:lnTo>
                  <a:lnTo>
                    <a:pt x="79" y="813"/>
                  </a:lnTo>
                  <a:lnTo>
                    <a:pt x="1022" y="734"/>
                  </a:lnTo>
                  <a:lnTo>
                    <a:pt x="1022" y="734"/>
                  </a:lnTo>
                  <a:lnTo>
                    <a:pt x="1048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48" y="420"/>
                  </a:lnTo>
                  <a:lnTo>
                    <a:pt x="1022" y="315"/>
                  </a:lnTo>
                  <a:lnTo>
                    <a:pt x="970" y="237"/>
                  </a:lnTo>
                  <a:lnTo>
                    <a:pt x="917" y="158"/>
                  </a:lnTo>
                  <a:lnTo>
                    <a:pt x="813" y="79"/>
                  </a:lnTo>
                  <a:lnTo>
                    <a:pt x="734" y="53"/>
                  </a:lnTo>
                  <a:lnTo>
                    <a:pt x="629" y="1"/>
                  </a:lnTo>
                  <a:lnTo>
                    <a:pt x="5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19" y="0"/>
                  </a:move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0"/>
                  </a:moveTo>
                  <a:lnTo>
                    <a:pt x="550" y="0"/>
                  </a:lnTo>
                  <a:lnTo>
                    <a:pt x="419" y="0"/>
                  </a:ln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46" y="1"/>
                  </a:move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"/>
                  </a:moveTo>
                  <a:lnTo>
                    <a:pt x="551" y="1"/>
                  </a:lnTo>
                  <a:lnTo>
                    <a:pt x="446" y="1"/>
                  </a:ln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lnTo>
                    <a:pt x="5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11156825" y="15664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close/>
                  <a:moveTo>
                    <a:pt x="27" y="1"/>
                  </a:move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8CC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11158150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111548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111555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10682075" y="1521250"/>
              <a:ext cx="472825" cy="62900"/>
            </a:xfrm>
            <a:custGeom>
              <a:avLst/>
              <a:gdLst/>
              <a:ahLst/>
              <a:cxnLst/>
              <a:rect l="l" t="t" r="r" b="b"/>
              <a:pathLst>
                <a:path w="18913" h="2516" fill="none" extrusionOk="0">
                  <a:moveTo>
                    <a:pt x="10163" y="0"/>
                  </a:moveTo>
                  <a:lnTo>
                    <a:pt x="10163" y="0"/>
                  </a:lnTo>
                  <a:lnTo>
                    <a:pt x="8277" y="27"/>
                  </a:lnTo>
                  <a:lnTo>
                    <a:pt x="6470" y="79"/>
                  </a:lnTo>
                  <a:lnTo>
                    <a:pt x="4794" y="158"/>
                  </a:lnTo>
                  <a:lnTo>
                    <a:pt x="3248" y="236"/>
                  </a:lnTo>
                  <a:lnTo>
                    <a:pt x="3248" y="236"/>
                  </a:lnTo>
                  <a:lnTo>
                    <a:pt x="3170" y="367"/>
                  </a:lnTo>
                  <a:lnTo>
                    <a:pt x="3065" y="472"/>
                  </a:lnTo>
                  <a:lnTo>
                    <a:pt x="2908" y="551"/>
                  </a:lnTo>
                  <a:lnTo>
                    <a:pt x="2751" y="577"/>
                  </a:lnTo>
                  <a:lnTo>
                    <a:pt x="2751" y="577"/>
                  </a:lnTo>
                  <a:lnTo>
                    <a:pt x="2620" y="551"/>
                  </a:lnTo>
                  <a:lnTo>
                    <a:pt x="2489" y="498"/>
                  </a:lnTo>
                  <a:lnTo>
                    <a:pt x="2384" y="420"/>
                  </a:lnTo>
                  <a:lnTo>
                    <a:pt x="2305" y="315"/>
                  </a:lnTo>
                  <a:lnTo>
                    <a:pt x="2305" y="315"/>
                  </a:lnTo>
                  <a:lnTo>
                    <a:pt x="1048" y="446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79" y="812"/>
                  </a:lnTo>
                  <a:lnTo>
                    <a:pt x="184" y="1022"/>
                  </a:lnTo>
                  <a:lnTo>
                    <a:pt x="315" y="1205"/>
                  </a:lnTo>
                  <a:lnTo>
                    <a:pt x="472" y="1389"/>
                  </a:lnTo>
                  <a:lnTo>
                    <a:pt x="655" y="1520"/>
                  </a:lnTo>
                  <a:lnTo>
                    <a:pt x="865" y="1651"/>
                  </a:lnTo>
                  <a:lnTo>
                    <a:pt x="1074" y="1755"/>
                  </a:lnTo>
                  <a:lnTo>
                    <a:pt x="1310" y="1808"/>
                  </a:lnTo>
                  <a:lnTo>
                    <a:pt x="1310" y="1808"/>
                  </a:lnTo>
                  <a:lnTo>
                    <a:pt x="2436" y="1965"/>
                  </a:lnTo>
                  <a:lnTo>
                    <a:pt x="3536" y="2122"/>
                  </a:lnTo>
                  <a:lnTo>
                    <a:pt x="4637" y="2227"/>
                  </a:lnTo>
                  <a:lnTo>
                    <a:pt x="5737" y="2332"/>
                  </a:lnTo>
                  <a:lnTo>
                    <a:pt x="6863" y="2410"/>
                  </a:lnTo>
                  <a:lnTo>
                    <a:pt x="7963" y="2463"/>
                  </a:lnTo>
                  <a:lnTo>
                    <a:pt x="90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1264" y="2515"/>
                  </a:lnTo>
                  <a:lnTo>
                    <a:pt x="12364" y="2463"/>
                  </a:lnTo>
                  <a:lnTo>
                    <a:pt x="13438" y="2410"/>
                  </a:lnTo>
                  <a:lnTo>
                    <a:pt x="14538" y="2332"/>
                  </a:lnTo>
                  <a:lnTo>
                    <a:pt x="15638" y="2253"/>
                  </a:lnTo>
                  <a:lnTo>
                    <a:pt x="16712" y="2122"/>
                  </a:lnTo>
                  <a:lnTo>
                    <a:pt x="17812" y="1991"/>
                  </a:lnTo>
                  <a:lnTo>
                    <a:pt x="18912" y="1808"/>
                  </a:lnTo>
                  <a:lnTo>
                    <a:pt x="18912" y="1808"/>
                  </a:lnTo>
                  <a:lnTo>
                    <a:pt x="17733" y="1991"/>
                  </a:lnTo>
                  <a:lnTo>
                    <a:pt x="16581" y="2148"/>
                  </a:lnTo>
                  <a:lnTo>
                    <a:pt x="15402" y="2253"/>
                  </a:lnTo>
                  <a:lnTo>
                    <a:pt x="14223" y="2358"/>
                  </a:lnTo>
                  <a:lnTo>
                    <a:pt x="13778" y="79"/>
                  </a:lnTo>
                  <a:lnTo>
                    <a:pt x="13778" y="79"/>
                  </a:lnTo>
                  <a:lnTo>
                    <a:pt x="12023" y="27"/>
                  </a:lnTo>
                  <a:lnTo>
                    <a:pt x="101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11026525" y="1523225"/>
              <a:ext cx="163725" cy="56975"/>
            </a:xfrm>
            <a:custGeom>
              <a:avLst/>
              <a:gdLst/>
              <a:ahLst/>
              <a:cxnLst/>
              <a:rect l="l" t="t" r="r" b="b"/>
              <a:pathLst>
                <a:path w="6549" h="2279" fill="none" extrusionOk="0">
                  <a:moveTo>
                    <a:pt x="0" y="0"/>
                  </a:moveTo>
                  <a:lnTo>
                    <a:pt x="445" y="2279"/>
                  </a:lnTo>
                  <a:lnTo>
                    <a:pt x="445" y="2279"/>
                  </a:lnTo>
                  <a:lnTo>
                    <a:pt x="1624" y="2174"/>
                  </a:lnTo>
                  <a:lnTo>
                    <a:pt x="2803" y="2069"/>
                  </a:lnTo>
                  <a:lnTo>
                    <a:pt x="3955" y="1912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86" y="1729"/>
                  </a:lnTo>
                  <a:lnTo>
                    <a:pt x="5186" y="1729"/>
                  </a:lnTo>
                  <a:lnTo>
                    <a:pt x="5213" y="1729"/>
                  </a:lnTo>
                  <a:lnTo>
                    <a:pt x="5213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501" y="1650"/>
                  </a:lnTo>
                  <a:lnTo>
                    <a:pt x="5710" y="1572"/>
                  </a:lnTo>
                  <a:lnTo>
                    <a:pt x="5920" y="1441"/>
                  </a:lnTo>
                  <a:lnTo>
                    <a:pt x="6103" y="1310"/>
                  </a:lnTo>
                  <a:lnTo>
                    <a:pt x="6260" y="1126"/>
                  </a:lnTo>
                  <a:lnTo>
                    <a:pt x="6365" y="943"/>
                  </a:lnTo>
                  <a:lnTo>
                    <a:pt x="6470" y="733"/>
                  </a:lnTo>
                  <a:lnTo>
                    <a:pt x="6549" y="524"/>
                  </a:lnTo>
                  <a:lnTo>
                    <a:pt x="6549" y="524"/>
                  </a:lnTo>
                  <a:lnTo>
                    <a:pt x="5710" y="393"/>
                  </a:lnTo>
                  <a:lnTo>
                    <a:pt x="4741" y="288"/>
                  </a:lnTo>
                  <a:lnTo>
                    <a:pt x="3641" y="183"/>
                  </a:lnTo>
                  <a:lnTo>
                    <a:pt x="2436" y="105"/>
                  </a:lnTo>
                  <a:lnTo>
                    <a:pt x="2436" y="105"/>
                  </a:lnTo>
                  <a:lnTo>
                    <a:pt x="2305" y="288"/>
                  </a:lnTo>
                  <a:lnTo>
                    <a:pt x="2122" y="445"/>
                  </a:lnTo>
                  <a:lnTo>
                    <a:pt x="2017" y="498"/>
                  </a:lnTo>
                  <a:lnTo>
                    <a:pt x="1886" y="550"/>
                  </a:lnTo>
                  <a:lnTo>
                    <a:pt x="1781" y="576"/>
                  </a:lnTo>
                  <a:lnTo>
                    <a:pt x="1650" y="576"/>
                  </a:lnTo>
                  <a:lnTo>
                    <a:pt x="1650" y="576"/>
                  </a:lnTo>
                  <a:lnTo>
                    <a:pt x="1519" y="550"/>
                  </a:lnTo>
                  <a:lnTo>
                    <a:pt x="1388" y="524"/>
                  </a:lnTo>
                  <a:lnTo>
                    <a:pt x="1257" y="472"/>
                  </a:lnTo>
                  <a:lnTo>
                    <a:pt x="1153" y="419"/>
                  </a:lnTo>
                  <a:lnTo>
                    <a:pt x="1048" y="341"/>
                  </a:lnTo>
                  <a:lnTo>
                    <a:pt x="943" y="236"/>
                  </a:lnTo>
                  <a:lnTo>
                    <a:pt x="891" y="131"/>
                  </a:lnTo>
                  <a:lnTo>
                    <a:pt x="812" y="26"/>
                  </a:lnTo>
                  <a:lnTo>
                    <a:pt x="81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extrusionOk="0">
                  <a:moveTo>
                    <a:pt x="943" y="0"/>
                  </a:move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A5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fill="none" extrusionOk="0">
                  <a:moveTo>
                    <a:pt x="943" y="0"/>
                  </a:moveTo>
                  <a:lnTo>
                    <a:pt x="943" y="0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extrusionOk="0">
                  <a:moveTo>
                    <a:pt x="6365" y="1"/>
                  </a:moveTo>
                  <a:lnTo>
                    <a:pt x="3825" y="27"/>
                  </a:lnTo>
                  <a:lnTo>
                    <a:pt x="1310" y="105"/>
                  </a:lnTo>
                  <a:lnTo>
                    <a:pt x="1022" y="158"/>
                  </a:lnTo>
                  <a:lnTo>
                    <a:pt x="786" y="236"/>
                  </a:lnTo>
                  <a:lnTo>
                    <a:pt x="550" y="367"/>
                  </a:lnTo>
                  <a:lnTo>
                    <a:pt x="367" y="525"/>
                  </a:lnTo>
                  <a:lnTo>
                    <a:pt x="210" y="734"/>
                  </a:lnTo>
                  <a:lnTo>
                    <a:pt x="79" y="970"/>
                  </a:lnTo>
                  <a:lnTo>
                    <a:pt x="27" y="1206"/>
                  </a:lnTo>
                  <a:lnTo>
                    <a:pt x="0" y="1494"/>
                  </a:lnTo>
                  <a:lnTo>
                    <a:pt x="0" y="1756"/>
                  </a:lnTo>
                  <a:lnTo>
                    <a:pt x="79" y="1991"/>
                  </a:lnTo>
                  <a:lnTo>
                    <a:pt x="210" y="2227"/>
                  </a:lnTo>
                  <a:lnTo>
                    <a:pt x="367" y="2410"/>
                  </a:lnTo>
                  <a:lnTo>
                    <a:pt x="550" y="2594"/>
                  </a:lnTo>
                  <a:lnTo>
                    <a:pt x="760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41" y="2908"/>
                  </a:lnTo>
                  <a:lnTo>
                    <a:pt x="3825" y="2961"/>
                  </a:lnTo>
                  <a:lnTo>
                    <a:pt x="5108" y="3013"/>
                  </a:lnTo>
                  <a:lnTo>
                    <a:pt x="7649" y="3013"/>
                  </a:lnTo>
                  <a:lnTo>
                    <a:pt x="8906" y="2961"/>
                  </a:lnTo>
                  <a:lnTo>
                    <a:pt x="10190" y="2908"/>
                  </a:lnTo>
                  <a:lnTo>
                    <a:pt x="11473" y="2856"/>
                  </a:lnTo>
                  <a:lnTo>
                    <a:pt x="11735" y="2803"/>
                  </a:lnTo>
                  <a:lnTo>
                    <a:pt x="11971" y="2725"/>
                  </a:lnTo>
                  <a:lnTo>
                    <a:pt x="12180" y="2594"/>
                  </a:lnTo>
                  <a:lnTo>
                    <a:pt x="12390" y="2410"/>
                  </a:lnTo>
                  <a:lnTo>
                    <a:pt x="12547" y="2227"/>
                  </a:lnTo>
                  <a:lnTo>
                    <a:pt x="12652" y="1991"/>
                  </a:lnTo>
                  <a:lnTo>
                    <a:pt x="12730" y="1756"/>
                  </a:lnTo>
                  <a:lnTo>
                    <a:pt x="12757" y="1494"/>
                  </a:lnTo>
                  <a:lnTo>
                    <a:pt x="12730" y="1206"/>
                  </a:lnTo>
                  <a:lnTo>
                    <a:pt x="12652" y="970"/>
                  </a:lnTo>
                  <a:lnTo>
                    <a:pt x="12521" y="734"/>
                  </a:lnTo>
                  <a:lnTo>
                    <a:pt x="12364" y="525"/>
                  </a:lnTo>
                  <a:lnTo>
                    <a:pt x="12180" y="367"/>
                  </a:lnTo>
                  <a:lnTo>
                    <a:pt x="11945" y="236"/>
                  </a:lnTo>
                  <a:lnTo>
                    <a:pt x="11709" y="158"/>
                  </a:lnTo>
                  <a:lnTo>
                    <a:pt x="11447" y="105"/>
                  </a:lnTo>
                  <a:lnTo>
                    <a:pt x="8906" y="27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fill="none" extrusionOk="0">
                  <a:moveTo>
                    <a:pt x="11473" y="2856"/>
                  </a:moveTo>
                  <a:lnTo>
                    <a:pt x="11473" y="2856"/>
                  </a:lnTo>
                  <a:lnTo>
                    <a:pt x="10190" y="2908"/>
                  </a:lnTo>
                  <a:lnTo>
                    <a:pt x="8906" y="2961"/>
                  </a:lnTo>
                  <a:lnTo>
                    <a:pt x="7649" y="3013"/>
                  </a:lnTo>
                  <a:lnTo>
                    <a:pt x="6365" y="3013"/>
                  </a:lnTo>
                  <a:lnTo>
                    <a:pt x="5108" y="3013"/>
                  </a:lnTo>
                  <a:lnTo>
                    <a:pt x="3825" y="2961"/>
                  </a:lnTo>
                  <a:lnTo>
                    <a:pt x="2541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60" y="2725"/>
                  </a:lnTo>
                  <a:lnTo>
                    <a:pt x="550" y="2594"/>
                  </a:lnTo>
                  <a:lnTo>
                    <a:pt x="367" y="2410"/>
                  </a:lnTo>
                  <a:lnTo>
                    <a:pt x="210" y="2227"/>
                  </a:lnTo>
                  <a:lnTo>
                    <a:pt x="79" y="1991"/>
                  </a:lnTo>
                  <a:lnTo>
                    <a:pt x="0" y="1756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27" y="1206"/>
                  </a:lnTo>
                  <a:lnTo>
                    <a:pt x="79" y="970"/>
                  </a:lnTo>
                  <a:lnTo>
                    <a:pt x="210" y="734"/>
                  </a:lnTo>
                  <a:lnTo>
                    <a:pt x="367" y="525"/>
                  </a:lnTo>
                  <a:lnTo>
                    <a:pt x="550" y="367"/>
                  </a:lnTo>
                  <a:lnTo>
                    <a:pt x="786" y="236"/>
                  </a:lnTo>
                  <a:lnTo>
                    <a:pt x="1022" y="158"/>
                  </a:lnTo>
                  <a:lnTo>
                    <a:pt x="1310" y="105"/>
                  </a:lnTo>
                  <a:lnTo>
                    <a:pt x="1310" y="105"/>
                  </a:lnTo>
                  <a:lnTo>
                    <a:pt x="3825" y="27"/>
                  </a:lnTo>
                  <a:lnTo>
                    <a:pt x="6365" y="1"/>
                  </a:lnTo>
                  <a:lnTo>
                    <a:pt x="8906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09" y="158"/>
                  </a:lnTo>
                  <a:lnTo>
                    <a:pt x="11945" y="236"/>
                  </a:lnTo>
                  <a:lnTo>
                    <a:pt x="12180" y="367"/>
                  </a:lnTo>
                  <a:lnTo>
                    <a:pt x="12364" y="525"/>
                  </a:lnTo>
                  <a:lnTo>
                    <a:pt x="12521" y="734"/>
                  </a:lnTo>
                  <a:lnTo>
                    <a:pt x="12652" y="970"/>
                  </a:lnTo>
                  <a:lnTo>
                    <a:pt x="12730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0" y="1756"/>
                  </a:lnTo>
                  <a:lnTo>
                    <a:pt x="12652" y="1991"/>
                  </a:lnTo>
                  <a:lnTo>
                    <a:pt x="12547" y="2227"/>
                  </a:lnTo>
                  <a:lnTo>
                    <a:pt x="12390" y="2410"/>
                  </a:lnTo>
                  <a:lnTo>
                    <a:pt x="12180" y="2594"/>
                  </a:lnTo>
                  <a:lnTo>
                    <a:pt x="11971" y="2725"/>
                  </a:lnTo>
                  <a:lnTo>
                    <a:pt x="11735" y="2803"/>
                  </a:lnTo>
                  <a:lnTo>
                    <a:pt x="11473" y="28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extrusionOk="0">
                  <a:moveTo>
                    <a:pt x="2777" y="1"/>
                  </a:move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fill="none" extrusionOk="0">
                  <a:moveTo>
                    <a:pt x="4558" y="1"/>
                  </a:moveTo>
                  <a:lnTo>
                    <a:pt x="4558" y="1"/>
                  </a:lnTo>
                  <a:lnTo>
                    <a:pt x="2777" y="1"/>
                  </a:ln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lnTo>
                    <a:pt x="4558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10665700" y="1398150"/>
              <a:ext cx="66825" cy="72050"/>
            </a:xfrm>
            <a:custGeom>
              <a:avLst/>
              <a:gdLst/>
              <a:ahLst/>
              <a:cxnLst/>
              <a:rect l="l" t="t" r="r" b="b"/>
              <a:pathLst>
                <a:path w="2673" h="2882" fill="none" extrusionOk="0">
                  <a:moveTo>
                    <a:pt x="1231" y="0"/>
                  </a:moveTo>
                  <a:lnTo>
                    <a:pt x="0" y="2855"/>
                  </a:lnTo>
                  <a:lnTo>
                    <a:pt x="1441" y="2881"/>
                  </a:lnTo>
                  <a:lnTo>
                    <a:pt x="2672" y="26"/>
                  </a:lnTo>
                  <a:lnTo>
                    <a:pt x="12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10755400" y="1399450"/>
              <a:ext cx="96300" cy="71400"/>
            </a:xfrm>
            <a:custGeom>
              <a:avLst/>
              <a:gdLst/>
              <a:ahLst/>
              <a:cxnLst/>
              <a:rect l="l" t="t" r="r" b="b"/>
              <a:pathLst>
                <a:path w="3852" h="2856" fill="none" extrusionOk="0">
                  <a:moveTo>
                    <a:pt x="1232" y="0"/>
                  </a:moveTo>
                  <a:lnTo>
                    <a:pt x="1" y="2856"/>
                  </a:lnTo>
                  <a:lnTo>
                    <a:pt x="2777" y="2856"/>
                  </a:lnTo>
                  <a:lnTo>
                    <a:pt x="3197" y="1755"/>
                  </a:lnTo>
                  <a:lnTo>
                    <a:pt x="3197" y="1755"/>
                  </a:lnTo>
                  <a:lnTo>
                    <a:pt x="3066" y="1624"/>
                  </a:lnTo>
                  <a:lnTo>
                    <a:pt x="2961" y="1493"/>
                  </a:lnTo>
                  <a:lnTo>
                    <a:pt x="2882" y="1310"/>
                  </a:lnTo>
                  <a:lnTo>
                    <a:pt x="2856" y="1127"/>
                  </a:lnTo>
                  <a:lnTo>
                    <a:pt x="2856" y="1127"/>
                  </a:lnTo>
                  <a:lnTo>
                    <a:pt x="2882" y="970"/>
                  </a:lnTo>
                  <a:lnTo>
                    <a:pt x="2908" y="839"/>
                  </a:lnTo>
                  <a:lnTo>
                    <a:pt x="2987" y="708"/>
                  </a:lnTo>
                  <a:lnTo>
                    <a:pt x="3066" y="603"/>
                  </a:lnTo>
                  <a:lnTo>
                    <a:pt x="3197" y="498"/>
                  </a:lnTo>
                  <a:lnTo>
                    <a:pt x="3301" y="420"/>
                  </a:lnTo>
                  <a:lnTo>
                    <a:pt x="3458" y="393"/>
                  </a:lnTo>
                  <a:lnTo>
                    <a:pt x="3616" y="367"/>
                  </a:lnTo>
                  <a:lnTo>
                    <a:pt x="3616" y="367"/>
                  </a:lnTo>
                  <a:lnTo>
                    <a:pt x="3720" y="393"/>
                  </a:lnTo>
                  <a:lnTo>
                    <a:pt x="3851" y="0"/>
                  </a:lnTo>
                  <a:lnTo>
                    <a:pt x="1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9832075" y="1020300"/>
              <a:ext cx="540925" cy="61575"/>
            </a:xfrm>
            <a:custGeom>
              <a:avLst/>
              <a:gdLst/>
              <a:ahLst/>
              <a:cxnLst/>
              <a:rect l="l" t="t" r="r" b="b"/>
              <a:pathLst>
                <a:path w="21637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0379" y="2462"/>
                  </a:lnTo>
                  <a:lnTo>
                    <a:pt x="20641" y="2436"/>
                  </a:lnTo>
                  <a:lnTo>
                    <a:pt x="20877" y="2358"/>
                  </a:lnTo>
                  <a:lnTo>
                    <a:pt x="21087" y="2253"/>
                  </a:lnTo>
                  <a:lnTo>
                    <a:pt x="21270" y="2096"/>
                  </a:lnTo>
                  <a:lnTo>
                    <a:pt x="21401" y="1912"/>
                  </a:lnTo>
                  <a:lnTo>
                    <a:pt x="21532" y="1703"/>
                  </a:lnTo>
                  <a:lnTo>
                    <a:pt x="21611" y="1467"/>
                  </a:lnTo>
                  <a:lnTo>
                    <a:pt x="21637" y="1231"/>
                  </a:lnTo>
                  <a:lnTo>
                    <a:pt x="21611" y="996"/>
                  </a:lnTo>
                  <a:lnTo>
                    <a:pt x="21532" y="760"/>
                  </a:lnTo>
                  <a:lnTo>
                    <a:pt x="21401" y="550"/>
                  </a:lnTo>
                  <a:lnTo>
                    <a:pt x="21270" y="367"/>
                  </a:lnTo>
                  <a:lnTo>
                    <a:pt x="21087" y="210"/>
                  </a:lnTo>
                  <a:lnTo>
                    <a:pt x="20877" y="105"/>
                  </a:lnTo>
                  <a:lnTo>
                    <a:pt x="20641" y="2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9832075" y="1020300"/>
              <a:ext cx="68125" cy="61575"/>
            </a:xfrm>
            <a:custGeom>
              <a:avLst/>
              <a:gdLst/>
              <a:ahLst/>
              <a:cxnLst/>
              <a:rect l="l" t="t" r="r" b="b"/>
              <a:pathLst>
                <a:path w="2725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568" y="2462"/>
                  </a:lnTo>
                  <a:lnTo>
                    <a:pt x="2646" y="2148"/>
                  </a:lnTo>
                  <a:lnTo>
                    <a:pt x="2699" y="1860"/>
                  </a:lnTo>
                  <a:lnTo>
                    <a:pt x="2725" y="1546"/>
                  </a:lnTo>
                  <a:lnTo>
                    <a:pt x="2725" y="1231"/>
                  </a:lnTo>
                  <a:lnTo>
                    <a:pt x="2725" y="917"/>
                  </a:lnTo>
                  <a:lnTo>
                    <a:pt x="2699" y="603"/>
                  </a:lnTo>
                  <a:lnTo>
                    <a:pt x="2646" y="315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10310775" y="275075"/>
              <a:ext cx="62225" cy="1734700"/>
            </a:xfrm>
            <a:custGeom>
              <a:avLst/>
              <a:gdLst/>
              <a:ahLst/>
              <a:cxnLst/>
              <a:rect l="l" t="t" r="r" b="b"/>
              <a:pathLst>
                <a:path w="2489" h="69388" extrusionOk="0">
                  <a:moveTo>
                    <a:pt x="0" y="1"/>
                  </a:moveTo>
                  <a:lnTo>
                    <a:pt x="0" y="68157"/>
                  </a:lnTo>
                  <a:lnTo>
                    <a:pt x="27" y="68419"/>
                  </a:lnTo>
                  <a:lnTo>
                    <a:pt x="105" y="68655"/>
                  </a:lnTo>
                  <a:lnTo>
                    <a:pt x="210" y="68864"/>
                  </a:lnTo>
                  <a:lnTo>
                    <a:pt x="367" y="69047"/>
                  </a:lnTo>
                  <a:lnTo>
                    <a:pt x="550" y="69178"/>
                  </a:lnTo>
                  <a:lnTo>
                    <a:pt x="760" y="69309"/>
                  </a:lnTo>
                  <a:lnTo>
                    <a:pt x="996" y="69388"/>
                  </a:lnTo>
                  <a:lnTo>
                    <a:pt x="1493" y="69388"/>
                  </a:lnTo>
                  <a:lnTo>
                    <a:pt x="1729" y="69309"/>
                  </a:lnTo>
                  <a:lnTo>
                    <a:pt x="1939" y="69178"/>
                  </a:lnTo>
                  <a:lnTo>
                    <a:pt x="2122" y="69047"/>
                  </a:lnTo>
                  <a:lnTo>
                    <a:pt x="2253" y="68864"/>
                  </a:lnTo>
                  <a:lnTo>
                    <a:pt x="2384" y="68655"/>
                  </a:lnTo>
                  <a:lnTo>
                    <a:pt x="2463" y="68419"/>
                  </a:lnTo>
                  <a:lnTo>
                    <a:pt x="2489" y="6815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10253800" y="962675"/>
              <a:ext cx="119200" cy="176825"/>
            </a:xfrm>
            <a:custGeom>
              <a:avLst/>
              <a:gdLst/>
              <a:ahLst/>
              <a:cxnLst/>
              <a:rect l="l" t="t" r="r" b="b"/>
              <a:pathLst>
                <a:path w="4768" h="7073" extrusionOk="0">
                  <a:moveTo>
                    <a:pt x="3510" y="0"/>
                  </a:moveTo>
                  <a:lnTo>
                    <a:pt x="3196" y="26"/>
                  </a:lnTo>
                  <a:lnTo>
                    <a:pt x="2882" y="53"/>
                  </a:lnTo>
                  <a:lnTo>
                    <a:pt x="2594" y="131"/>
                  </a:lnTo>
                  <a:lnTo>
                    <a:pt x="2279" y="236"/>
                  </a:lnTo>
                  <a:lnTo>
                    <a:pt x="2279" y="2305"/>
                  </a:lnTo>
                  <a:lnTo>
                    <a:pt x="210" y="2305"/>
                  </a:lnTo>
                  <a:lnTo>
                    <a:pt x="131" y="2593"/>
                  </a:lnTo>
                  <a:lnTo>
                    <a:pt x="53" y="2908"/>
                  </a:lnTo>
                  <a:lnTo>
                    <a:pt x="1" y="3222"/>
                  </a:lnTo>
                  <a:lnTo>
                    <a:pt x="1" y="3536"/>
                  </a:lnTo>
                  <a:lnTo>
                    <a:pt x="1" y="3851"/>
                  </a:lnTo>
                  <a:lnTo>
                    <a:pt x="53" y="4165"/>
                  </a:lnTo>
                  <a:lnTo>
                    <a:pt x="131" y="4479"/>
                  </a:lnTo>
                  <a:lnTo>
                    <a:pt x="210" y="4767"/>
                  </a:lnTo>
                  <a:lnTo>
                    <a:pt x="2279" y="4767"/>
                  </a:lnTo>
                  <a:lnTo>
                    <a:pt x="2279" y="6837"/>
                  </a:lnTo>
                  <a:lnTo>
                    <a:pt x="2594" y="6942"/>
                  </a:lnTo>
                  <a:lnTo>
                    <a:pt x="2882" y="7020"/>
                  </a:lnTo>
                  <a:lnTo>
                    <a:pt x="3196" y="7046"/>
                  </a:lnTo>
                  <a:lnTo>
                    <a:pt x="3510" y="7073"/>
                  </a:lnTo>
                  <a:lnTo>
                    <a:pt x="3851" y="7046"/>
                  </a:lnTo>
                  <a:lnTo>
                    <a:pt x="4165" y="7020"/>
                  </a:lnTo>
                  <a:lnTo>
                    <a:pt x="4453" y="6942"/>
                  </a:lnTo>
                  <a:lnTo>
                    <a:pt x="4768" y="6837"/>
                  </a:lnTo>
                  <a:lnTo>
                    <a:pt x="4768" y="236"/>
                  </a:lnTo>
                  <a:lnTo>
                    <a:pt x="4453" y="131"/>
                  </a:lnTo>
                  <a:lnTo>
                    <a:pt x="4165" y="53"/>
                  </a:lnTo>
                  <a:lnTo>
                    <a:pt x="3851" y="26"/>
                  </a:lnTo>
                  <a:lnTo>
                    <a:pt x="3510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10280650" y="989525"/>
              <a:ext cx="122475" cy="123125"/>
            </a:xfrm>
            <a:custGeom>
              <a:avLst/>
              <a:gdLst/>
              <a:ahLst/>
              <a:cxnLst/>
              <a:rect l="l" t="t" r="r" b="b"/>
              <a:pathLst>
                <a:path w="4899" h="4925" extrusionOk="0">
                  <a:moveTo>
                    <a:pt x="2436" y="0"/>
                  </a:moveTo>
                  <a:lnTo>
                    <a:pt x="2201" y="26"/>
                  </a:lnTo>
                  <a:lnTo>
                    <a:pt x="1965" y="53"/>
                  </a:lnTo>
                  <a:lnTo>
                    <a:pt x="1729" y="131"/>
                  </a:lnTo>
                  <a:lnTo>
                    <a:pt x="1493" y="210"/>
                  </a:lnTo>
                  <a:lnTo>
                    <a:pt x="1284" y="314"/>
                  </a:lnTo>
                  <a:lnTo>
                    <a:pt x="1074" y="419"/>
                  </a:lnTo>
                  <a:lnTo>
                    <a:pt x="891" y="576"/>
                  </a:lnTo>
                  <a:lnTo>
                    <a:pt x="708" y="734"/>
                  </a:lnTo>
                  <a:lnTo>
                    <a:pt x="551" y="891"/>
                  </a:lnTo>
                  <a:lnTo>
                    <a:pt x="420" y="1100"/>
                  </a:lnTo>
                  <a:lnTo>
                    <a:pt x="289" y="1284"/>
                  </a:lnTo>
                  <a:lnTo>
                    <a:pt x="184" y="1519"/>
                  </a:lnTo>
                  <a:lnTo>
                    <a:pt x="105" y="1729"/>
                  </a:lnTo>
                  <a:lnTo>
                    <a:pt x="53" y="1965"/>
                  </a:lnTo>
                  <a:lnTo>
                    <a:pt x="0" y="2200"/>
                  </a:lnTo>
                  <a:lnTo>
                    <a:pt x="0" y="2462"/>
                  </a:lnTo>
                  <a:lnTo>
                    <a:pt x="0" y="2724"/>
                  </a:lnTo>
                  <a:lnTo>
                    <a:pt x="53" y="2960"/>
                  </a:lnTo>
                  <a:lnTo>
                    <a:pt x="105" y="3196"/>
                  </a:lnTo>
                  <a:lnTo>
                    <a:pt x="184" y="3405"/>
                  </a:lnTo>
                  <a:lnTo>
                    <a:pt x="289" y="3641"/>
                  </a:lnTo>
                  <a:lnTo>
                    <a:pt x="420" y="3824"/>
                  </a:lnTo>
                  <a:lnTo>
                    <a:pt x="551" y="4034"/>
                  </a:lnTo>
                  <a:lnTo>
                    <a:pt x="708" y="4191"/>
                  </a:lnTo>
                  <a:lnTo>
                    <a:pt x="891" y="4348"/>
                  </a:lnTo>
                  <a:lnTo>
                    <a:pt x="1074" y="4505"/>
                  </a:lnTo>
                  <a:lnTo>
                    <a:pt x="1284" y="4610"/>
                  </a:lnTo>
                  <a:lnTo>
                    <a:pt x="1493" y="4715"/>
                  </a:lnTo>
                  <a:lnTo>
                    <a:pt x="1729" y="4794"/>
                  </a:lnTo>
                  <a:lnTo>
                    <a:pt x="1965" y="4872"/>
                  </a:lnTo>
                  <a:lnTo>
                    <a:pt x="2201" y="4898"/>
                  </a:lnTo>
                  <a:lnTo>
                    <a:pt x="2436" y="4925"/>
                  </a:lnTo>
                  <a:lnTo>
                    <a:pt x="2698" y="4898"/>
                  </a:lnTo>
                  <a:lnTo>
                    <a:pt x="2934" y="4872"/>
                  </a:lnTo>
                  <a:lnTo>
                    <a:pt x="3170" y="4794"/>
                  </a:lnTo>
                  <a:lnTo>
                    <a:pt x="3406" y="4715"/>
                  </a:lnTo>
                  <a:lnTo>
                    <a:pt x="3615" y="4610"/>
                  </a:lnTo>
                  <a:lnTo>
                    <a:pt x="3825" y="4505"/>
                  </a:lnTo>
                  <a:lnTo>
                    <a:pt x="4008" y="4348"/>
                  </a:lnTo>
                  <a:lnTo>
                    <a:pt x="4191" y="4191"/>
                  </a:lnTo>
                  <a:lnTo>
                    <a:pt x="4349" y="4034"/>
                  </a:lnTo>
                  <a:lnTo>
                    <a:pt x="4480" y="3824"/>
                  </a:lnTo>
                  <a:lnTo>
                    <a:pt x="4611" y="3641"/>
                  </a:lnTo>
                  <a:lnTo>
                    <a:pt x="4715" y="3405"/>
                  </a:lnTo>
                  <a:lnTo>
                    <a:pt x="4794" y="3196"/>
                  </a:lnTo>
                  <a:lnTo>
                    <a:pt x="4846" y="2960"/>
                  </a:lnTo>
                  <a:lnTo>
                    <a:pt x="4899" y="2724"/>
                  </a:lnTo>
                  <a:lnTo>
                    <a:pt x="4899" y="2462"/>
                  </a:lnTo>
                  <a:lnTo>
                    <a:pt x="4899" y="2200"/>
                  </a:lnTo>
                  <a:lnTo>
                    <a:pt x="4846" y="1965"/>
                  </a:lnTo>
                  <a:lnTo>
                    <a:pt x="4794" y="1729"/>
                  </a:lnTo>
                  <a:lnTo>
                    <a:pt x="4715" y="1519"/>
                  </a:lnTo>
                  <a:lnTo>
                    <a:pt x="4611" y="1284"/>
                  </a:lnTo>
                  <a:lnTo>
                    <a:pt x="4480" y="1100"/>
                  </a:lnTo>
                  <a:lnTo>
                    <a:pt x="4349" y="891"/>
                  </a:lnTo>
                  <a:lnTo>
                    <a:pt x="4191" y="734"/>
                  </a:lnTo>
                  <a:lnTo>
                    <a:pt x="4008" y="576"/>
                  </a:lnTo>
                  <a:lnTo>
                    <a:pt x="3825" y="419"/>
                  </a:lnTo>
                  <a:lnTo>
                    <a:pt x="3615" y="314"/>
                  </a:lnTo>
                  <a:lnTo>
                    <a:pt x="3406" y="210"/>
                  </a:lnTo>
                  <a:lnTo>
                    <a:pt x="3170" y="131"/>
                  </a:lnTo>
                  <a:lnTo>
                    <a:pt x="2934" y="53"/>
                  </a:lnTo>
                  <a:lnTo>
                    <a:pt x="2698" y="26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9386800" y="1948850"/>
              <a:ext cx="1016325" cy="60925"/>
            </a:xfrm>
            <a:custGeom>
              <a:avLst/>
              <a:gdLst/>
              <a:ahLst/>
              <a:cxnLst/>
              <a:rect l="l" t="t" r="r" b="b"/>
              <a:pathLst>
                <a:path w="40653" h="2437" extrusionOk="0">
                  <a:moveTo>
                    <a:pt x="550" y="1"/>
                  </a:moveTo>
                  <a:lnTo>
                    <a:pt x="0" y="2437"/>
                  </a:lnTo>
                  <a:lnTo>
                    <a:pt x="40653" y="2437"/>
                  </a:lnTo>
                  <a:lnTo>
                    <a:pt x="40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9784275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6" y="492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9626450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7" y="4925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10310775" y="762275"/>
              <a:ext cx="540925" cy="61600"/>
            </a:xfrm>
            <a:custGeom>
              <a:avLst/>
              <a:gdLst/>
              <a:ahLst/>
              <a:cxnLst/>
              <a:rect l="l" t="t" r="r" b="b"/>
              <a:pathLst>
                <a:path w="21637" h="2464" extrusionOk="0">
                  <a:moveTo>
                    <a:pt x="1231" y="1"/>
                  </a:moveTo>
                  <a:lnTo>
                    <a:pt x="996" y="27"/>
                  </a:lnTo>
                  <a:lnTo>
                    <a:pt x="760" y="106"/>
                  </a:lnTo>
                  <a:lnTo>
                    <a:pt x="550" y="210"/>
                  </a:lnTo>
                  <a:lnTo>
                    <a:pt x="367" y="368"/>
                  </a:lnTo>
                  <a:lnTo>
                    <a:pt x="210" y="551"/>
                  </a:lnTo>
                  <a:lnTo>
                    <a:pt x="105" y="761"/>
                  </a:lnTo>
                  <a:lnTo>
                    <a:pt x="27" y="996"/>
                  </a:lnTo>
                  <a:lnTo>
                    <a:pt x="0" y="1232"/>
                  </a:lnTo>
                  <a:lnTo>
                    <a:pt x="27" y="1494"/>
                  </a:lnTo>
                  <a:lnTo>
                    <a:pt x="105" y="1704"/>
                  </a:lnTo>
                  <a:lnTo>
                    <a:pt x="210" y="1913"/>
                  </a:lnTo>
                  <a:lnTo>
                    <a:pt x="367" y="2096"/>
                  </a:lnTo>
                  <a:lnTo>
                    <a:pt x="550" y="2254"/>
                  </a:lnTo>
                  <a:lnTo>
                    <a:pt x="760" y="2358"/>
                  </a:lnTo>
                  <a:lnTo>
                    <a:pt x="996" y="2437"/>
                  </a:lnTo>
                  <a:lnTo>
                    <a:pt x="1231" y="2463"/>
                  </a:lnTo>
                  <a:lnTo>
                    <a:pt x="20405" y="2463"/>
                  </a:lnTo>
                  <a:lnTo>
                    <a:pt x="20641" y="2437"/>
                  </a:lnTo>
                  <a:lnTo>
                    <a:pt x="20877" y="2358"/>
                  </a:lnTo>
                  <a:lnTo>
                    <a:pt x="21086" y="2254"/>
                  </a:lnTo>
                  <a:lnTo>
                    <a:pt x="21270" y="2096"/>
                  </a:lnTo>
                  <a:lnTo>
                    <a:pt x="21427" y="1913"/>
                  </a:lnTo>
                  <a:lnTo>
                    <a:pt x="21532" y="1704"/>
                  </a:lnTo>
                  <a:lnTo>
                    <a:pt x="21610" y="1494"/>
                  </a:lnTo>
                  <a:lnTo>
                    <a:pt x="21636" y="1232"/>
                  </a:lnTo>
                  <a:lnTo>
                    <a:pt x="21610" y="996"/>
                  </a:lnTo>
                  <a:lnTo>
                    <a:pt x="21532" y="761"/>
                  </a:lnTo>
                  <a:lnTo>
                    <a:pt x="21427" y="551"/>
                  </a:lnTo>
                  <a:lnTo>
                    <a:pt x="21270" y="368"/>
                  </a:lnTo>
                  <a:lnTo>
                    <a:pt x="21086" y="210"/>
                  </a:lnTo>
                  <a:lnTo>
                    <a:pt x="20877" y="106"/>
                  </a:lnTo>
                  <a:lnTo>
                    <a:pt x="20641" y="27"/>
                  </a:lnTo>
                  <a:lnTo>
                    <a:pt x="20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10310775" y="704650"/>
              <a:ext cx="119200" cy="176850"/>
            </a:xfrm>
            <a:custGeom>
              <a:avLst/>
              <a:gdLst/>
              <a:ahLst/>
              <a:cxnLst/>
              <a:rect l="l" t="t" r="r" b="b"/>
              <a:pathLst>
                <a:path w="4768" h="7074" extrusionOk="0">
                  <a:moveTo>
                    <a:pt x="1231" y="1"/>
                  </a:moveTo>
                  <a:lnTo>
                    <a:pt x="917" y="27"/>
                  </a:lnTo>
                  <a:lnTo>
                    <a:pt x="603" y="53"/>
                  </a:lnTo>
                  <a:lnTo>
                    <a:pt x="315" y="132"/>
                  </a:lnTo>
                  <a:lnTo>
                    <a:pt x="0" y="237"/>
                  </a:lnTo>
                  <a:lnTo>
                    <a:pt x="0" y="6837"/>
                  </a:lnTo>
                  <a:lnTo>
                    <a:pt x="315" y="6942"/>
                  </a:lnTo>
                  <a:lnTo>
                    <a:pt x="603" y="7021"/>
                  </a:lnTo>
                  <a:lnTo>
                    <a:pt x="917" y="7047"/>
                  </a:lnTo>
                  <a:lnTo>
                    <a:pt x="1231" y="7073"/>
                  </a:lnTo>
                  <a:lnTo>
                    <a:pt x="1572" y="7047"/>
                  </a:lnTo>
                  <a:lnTo>
                    <a:pt x="1886" y="7021"/>
                  </a:lnTo>
                  <a:lnTo>
                    <a:pt x="2174" y="6942"/>
                  </a:lnTo>
                  <a:lnTo>
                    <a:pt x="2489" y="6837"/>
                  </a:lnTo>
                  <a:lnTo>
                    <a:pt x="2489" y="4768"/>
                  </a:lnTo>
                  <a:lnTo>
                    <a:pt x="4558" y="4768"/>
                  </a:lnTo>
                  <a:lnTo>
                    <a:pt x="4637" y="4480"/>
                  </a:lnTo>
                  <a:lnTo>
                    <a:pt x="4715" y="4166"/>
                  </a:lnTo>
                  <a:lnTo>
                    <a:pt x="4768" y="3851"/>
                  </a:lnTo>
                  <a:lnTo>
                    <a:pt x="4768" y="3537"/>
                  </a:lnTo>
                  <a:lnTo>
                    <a:pt x="4768" y="3223"/>
                  </a:lnTo>
                  <a:lnTo>
                    <a:pt x="4715" y="2908"/>
                  </a:lnTo>
                  <a:lnTo>
                    <a:pt x="4637" y="2594"/>
                  </a:lnTo>
                  <a:lnTo>
                    <a:pt x="4558" y="2306"/>
                  </a:lnTo>
                  <a:lnTo>
                    <a:pt x="2489" y="2306"/>
                  </a:lnTo>
                  <a:lnTo>
                    <a:pt x="2489" y="237"/>
                  </a:lnTo>
                  <a:lnTo>
                    <a:pt x="2174" y="132"/>
                  </a:lnTo>
                  <a:lnTo>
                    <a:pt x="1886" y="53"/>
                  </a:lnTo>
                  <a:lnTo>
                    <a:pt x="1572" y="27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10783575" y="762275"/>
              <a:ext cx="68125" cy="61600"/>
            </a:xfrm>
            <a:custGeom>
              <a:avLst/>
              <a:gdLst/>
              <a:ahLst/>
              <a:cxnLst/>
              <a:rect l="l" t="t" r="r" b="b"/>
              <a:pathLst>
                <a:path w="2725" h="2464" extrusionOk="0">
                  <a:moveTo>
                    <a:pt x="157" y="1"/>
                  </a:moveTo>
                  <a:lnTo>
                    <a:pt x="79" y="315"/>
                  </a:lnTo>
                  <a:lnTo>
                    <a:pt x="26" y="630"/>
                  </a:lnTo>
                  <a:lnTo>
                    <a:pt x="0" y="918"/>
                  </a:lnTo>
                  <a:lnTo>
                    <a:pt x="0" y="1232"/>
                  </a:lnTo>
                  <a:lnTo>
                    <a:pt x="0" y="1546"/>
                  </a:lnTo>
                  <a:lnTo>
                    <a:pt x="26" y="1861"/>
                  </a:lnTo>
                  <a:lnTo>
                    <a:pt x="79" y="2149"/>
                  </a:lnTo>
                  <a:lnTo>
                    <a:pt x="157" y="2463"/>
                  </a:lnTo>
                  <a:lnTo>
                    <a:pt x="1493" y="2463"/>
                  </a:lnTo>
                  <a:lnTo>
                    <a:pt x="1729" y="2437"/>
                  </a:lnTo>
                  <a:lnTo>
                    <a:pt x="1965" y="2358"/>
                  </a:lnTo>
                  <a:lnTo>
                    <a:pt x="2174" y="2254"/>
                  </a:lnTo>
                  <a:lnTo>
                    <a:pt x="2358" y="2096"/>
                  </a:lnTo>
                  <a:lnTo>
                    <a:pt x="2515" y="1913"/>
                  </a:lnTo>
                  <a:lnTo>
                    <a:pt x="2620" y="1704"/>
                  </a:lnTo>
                  <a:lnTo>
                    <a:pt x="2698" y="1494"/>
                  </a:lnTo>
                  <a:lnTo>
                    <a:pt x="2724" y="1232"/>
                  </a:lnTo>
                  <a:lnTo>
                    <a:pt x="2698" y="996"/>
                  </a:lnTo>
                  <a:lnTo>
                    <a:pt x="2620" y="761"/>
                  </a:lnTo>
                  <a:lnTo>
                    <a:pt x="2515" y="551"/>
                  </a:lnTo>
                  <a:lnTo>
                    <a:pt x="2358" y="368"/>
                  </a:lnTo>
                  <a:lnTo>
                    <a:pt x="2174" y="210"/>
                  </a:lnTo>
                  <a:lnTo>
                    <a:pt x="1965" y="106"/>
                  </a:lnTo>
                  <a:lnTo>
                    <a:pt x="1729" y="2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10280650" y="731500"/>
              <a:ext cx="122475" cy="123150"/>
            </a:xfrm>
            <a:custGeom>
              <a:avLst/>
              <a:gdLst/>
              <a:ahLst/>
              <a:cxnLst/>
              <a:rect l="l" t="t" r="r" b="b"/>
              <a:pathLst>
                <a:path w="4899" h="4926" extrusionOk="0">
                  <a:moveTo>
                    <a:pt x="2436" y="1"/>
                  </a:moveTo>
                  <a:lnTo>
                    <a:pt x="2201" y="27"/>
                  </a:lnTo>
                  <a:lnTo>
                    <a:pt x="1965" y="53"/>
                  </a:lnTo>
                  <a:lnTo>
                    <a:pt x="1729" y="132"/>
                  </a:lnTo>
                  <a:lnTo>
                    <a:pt x="1493" y="210"/>
                  </a:lnTo>
                  <a:lnTo>
                    <a:pt x="1284" y="315"/>
                  </a:lnTo>
                  <a:lnTo>
                    <a:pt x="1074" y="420"/>
                  </a:lnTo>
                  <a:lnTo>
                    <a:pt x="891" y="577"/>
                  </a:lnTo>
                  <a:lnTo>
                    <a:pt x="708" y="734"/>
                  </a:lnTo>
                  <a:lnTo>
                    <a:pt x="551" y="918"/>
                  </a:lnTo>
                  <a:lnTo>
                    <a:pt x="420" y="1101"/>
                  </a:lnTo>
                  <a:lnTo>
                    <a:pt x="289" y="1284"/>
                  </a:lnTo>
                  <a:lnTo>
                    <a:pt x="184" y="1520"/>
                  </a:lnTo>
                  <a:lnTo>
                    <a:pt x="105" y="1730"/>
                  </a:lnTo>
                  <a:lnTo>
                    <a:pt x="53" y="1965"/>
                  </a:lnTo>
                  <a:lnTo>
                    <a:pt x="0" y="2227"/>
                  </a:lnTo>
                  <a:lnTo>
                    <a:pt x="0" y="2463"/>
                  </a:lnTo>
                  <a:lnTo>
                    <a:pt x="0" y="2725"/>
                  </a:lnTo>
                  <a:lnTo>
                    <a:pt x="53" y="2961"/>
                  </a:lnTo>
                  <a:lnTo>
                    <a:pt x="105" y="3196"/>
                  </a:lnTo>
                  <a:lnTo>
                    <a:pt x="184" y="3432"/>
                  </a:lnTo>
                  <a:lnTo>
                    <a:pt x="289" y="3642"/>
                  </a:lnTo>
                  <a:lnTo>
                    <a:pt x="420" y="3825"/>
                  </a:lnTo>
                  <a:lnTo>
                    <a:pt x="551" y="4035"/>
                  </a:lnTo>
                  <a:lnTo>
                    <a:pt x="708" y="4192"/>
                  </a:lnTo>
                  <a:lnTo>
                    <a:pt x="891" y="4349"/>
                  </a:lnTo>
                  <a:lnTo>
                    <a:pt x="1074" y="4506"/>
                  </a:lnTo>
                  <a:lnTo>
                    <a:pt x="1284" y="4611"/>
                  </a:lnTo>
                  <a:lnTo>
                    <a:pt x="1493" y="4716"/>
                  </a:lnTo>
                  <a:lnTo>
                    <a:pt x="1729" y="4820"/>
                  </a:lnTo>
                  <a:lnTo>
                    <a:pt x="1965" y="4873"/>
                  </a:lnTo>
                  <a:lnTo>
                    <a:pt x="2201" y="4899"/>
                  </a:lnTo>
                  <a:lnTo>
                    <a:pt x="2436" y="4925"/>
                  </a:lnTo>
                  <a:lnTo>
                    <a:pt x="2698" y="4899"/>
                  </a:lnTo>
                  <a:lnTo>
                    <a:pt x="2934" y="4873"/>
                  </a:lnTo>
                  <a:lnTo>
                    <a:pt x="3170" y="4820"/>
                  </a:lnTo>
                  <a:lnTo>
                    <a:pt x="3406" y="4716"/>
                  </a:lnTo>
                  <a:lnTo>
                    <a:pt x="3615" y="4611"/>
                  </a:lnTo>
                  <a:lnTo>
                    <a:pt x="3825" y="4506"/>
                  </a:lnTo>
                  <a:lnTo>
                    <a:pt x="4008" y="4349"/>
                  </a:lnTo>
                  <a:lnTo>
                    <a:pt x="4191" y="4192"/>
                  </a:lnTo>
                  <a:lnTo>
                    <a:pt x="4349" y="4035"/>
                  </a:lnTo>
                  <a:lnTo>
                    <a:pt x="4480" y="3825"/>
                  </a:lnTo>
                  <a:lnTo>
                    <a:pt x="4611" y="3642"/>
                  </a:lnTo>
                  <a:lnTo>
                    <a:pt x="4715" y="3432"/>
                  </a:lnTo>
                  <a:lnTo>
                    <a:pt x="4794" y="3196"/>
                  </a:lnTo>
                  <a:lnTo>
                    <a:pt x="4846" y="2961"/>
                  </a:lnTo>
                  <a:lnTo>
                    <a:pt x="4899" y="2725"/>
                  </a:lnTo>
                  <a:lnTo>
                    <a:pt x="4899" y="2463"/>
                  </a:lnTo>
                  <a:lnTo>
                    <a:pt x="4899" y="2227"/>
                  </a:lnTo>
                  <a:lnTo>
                    <a:pt x="4846" y="1965"/>
                  </a:lnTo>
                  <a:lnTo>
                    <a:pt x="4794" y="1730"/>
                  </a:lnTo>
                  <a:lnTo>
                    <a:pt x="4715" y="1520"/>
                  </a:lnTo>
                  <a:lnTo>
                    <a:pt x="4611" y="1284"/>
                  </a:lnTo>
                  <a:lnTo>
                    <a:pt x="4480" y="1101"/>
                  </a:lnTo>
                  <a:lnTo>
                    <a:pt x="4349" y="918"/>
                  </a:lnTo>
                  <a:lnTo>
                    <a:pt x="4191" y="734"/>
                  </a:lnTo>
                  <a:lnTo>
                    <a:pt x="4008" y="577"/>
                  </a:lnTo>
                  <a:lnTo>
                    <a:pt x="3825" y="420"/>
                  </a:lnTo>
                  <a:lnTo>
                    <a:pt x="3615" y="315"/>
                  </a:lnTo>
                  <a:lnTo>
                    <a:pt x="3406" y="210"/>
                  </a:lnTo>
                  <a:lnTo>
                    <a:pt x="3170" y="132"/>
                  </a:lnTo>
                  <a:lnTo>
                    <a:pt x="2934" y="53"/>
                  </a:lnTo>
                  <a:lnTo>
                    <a:pt x="2698" y="27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10810425" y="731500"/>
              <a:ext cx="93650" cy="123150"/>
            </a:xfrm>
            <a:custGeom>
              <a:avLst/>
              <a:gdLst/>
              <a:ahLst/>
              <a:cxnLst/>
              <a:rect l="l" t="t" r="r" b="b"/>
              <a:pathLst>
                <a:path w="3746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46" y="492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10968900" y="731500"/>
              <a:ext cx="93000" cy="123150"/>
            </a:xfrm>
            <a:custGeom>
              <a:avLst/>
              <a:gdLst/>
              <a:ahLst/>
              <a:cxnLst/>
              <a:rect l="l" t="t" r="r" b="b"/>
              <a:pathLst>
                <a:path w="3720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20" y="4925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9734500" y="-204275"/>
              <a:ext cx="1221975" cy="1048450"/>
            </a:xfrm>
            <a:custGeom>
              <a:avLst/>
              <a:gdLst/>
              <a:ahLst/>
              <a:cxnLst/>
              <a:rect l="l" t="t" r="r" b="b"/>
              <a:pathLst>
                <a:path w="48879" h="41938" extrusionOk="0">
                  <a:moveTo>
                    <a:pt x="35546" y="8514"/>
                  </a:moveTo>
                  <a:lnTo>
                    <a:pt x="35703" y="9169"/>
                  </a:lnTo>
                  <a:lnTo>
                    <a:pt x="35808" y="9824"/>
                  </a:lnTo>
                  <a:lnTo>
                    <a:pt x="35860" y="10478"/>
                  </a:lnTo>
                  <a:lnTo>
                    <a:pt x="35834" y="11133"/>
                  </a:lnTo>
                  <a:lnTo>
                    <a:pt x="35808" y="11448"/>
                  </a:lnTo>
                  <a:lnTo>
                    <a:pt x="35755" y="11762"/>
                  </a:lnTo>
                  <a:lnTo>
                    <a:pt x="35703" y="12076"/>
                  </a:lnTo>
                  <a:lnTo>
                    <a:pt x="35624" y="12391"/>
                  </a:lnTo>
                  <a:lnTo>
                    <a:pt x="35520" y="12705"/>
                  </a:lnTo>
                  <a:lnTo>
                    <a:pt x="35415" y="12993"/>
                  </a:lnTo>
                  <a:lnTo>
                    <a:pt x="35284" y="13281"/>
                  </a:lnTo>
                  <a:lnTo>
                    <a:pt x="35153" y="13569"/>
                  </a:lnTo>
                  <a:lnTo>
                    <a:pt x="34891" y="13962"/>
                  </a:lnTo>
                  <a:lnTo>
                    <a:pt x="34629" y="14303"/>
                  </a:lnTo>
                  <a:lnTo>
                    <a:pt x="34288" y="14643"/>
                  </a:lnTo>
                  <a:lnTo>
                    <a:pt x="33948" y="14931"/>
                  </a:lnTo>
                  <a:lnTo>
                    <a:pt x="33738" y="15036"/>
                  </a:lnTo>
                  <a:lnTo>
                    <a:pt x="33555" y="15141"/>
                  </a:lnTo>
                  <a:lnTo>
                    <a:pt x="33372" y="15220"/>
                  </a:lnTo>
                  <a:lnTo>
                    <a:pt x="33162" y="15298"/>
                  </a:lnTo>
                  <a:lnTo>
                    <a:pt x="32953" y="15324"/>
                  </a:lnTo>
                  <a:lnTo>
                    <a:pt x="32769" y="15350"/>
                  </a:lnTo>
                  <a:lnTo>
                    <a:pt x="32560" y="15350"/>
                  </a:lnTo>
                  <a:lnTo>
                    <a:pt x="32350" y="15324"/>
                  </a:lnTo>
                  <a:lnTo>
                    <a:pt x="32141" y="15272"/>
                  </a:lnTo>
                  <a:lnTo>
                    <a:pt x="31957" y="15193"/>
                  </a:lnTo>
                  <a:lnTo>
                    <a:pt x="31774" y="15089"/>
                  </a:lnTo>
                  <a:lnTo>
                    <a:pt x="31617" y="14958"/>
                  </a:lnTo>
                  <a:lnTo>
                    <a:pt x="31486" y="14827"/>
                  </a:lnTo>
                  <a:lnTo>
                    <a:pt x="31381" y="14696"/>
                  </a:lnTo>
                  <a:lnTo>
                    <a:pt x="31224" y="14408"/>
                  </a:lnTo>
                  <a:lnTo>
                    <a:pt x="31093" y="14146"/>
                  </a:lnTo>
                  <a:lnTo>
                    <a:pt x="30988" y="13884"/>
                  </a:lnTo>
                  <a:lnTo>
                    <a:pt x="30936" y="13595"/>
                  </a:lnTo>
                  <a:lnTo>
                    <a:pt x="30909" y="13307"/>
                  </a:lnTo>
                  <a:lnTo>
                    <a:pt x="30883" y="12993"/>
                  </a:lnTo>
                  <a:lnTo>
                    <a:pt x="30909" y="12705"/>
                  </a:lnTo>
                  <a:lnTo>
                    <a:pt x="30988" y="12443"/>
                  </a:lnTo>
                  <a:lnTo>
                    <a:pt x="31067" y="12155"/>
                  </a:lnTo>
                  <a:lnTo>
                    <a:pt x="31198" y="11893"/>
                  </a:lnTo>
                  <a:lnTo>
                    <a:pt x="31329" y="11631"/>
                  </a:lnTo>
                  <a:lnTo>
                    <a:pt x="31486" y="11395"/>
                  </a:lnTo>
                  <a:lnTo>
                    <a:pt x="31669" y="11159"/>
                  </a:lnTo>
                  <a:lnTo>
                    <a:pt x="31879" y="10924"/>
                  </a:lnTo>
                  <a:lnTo>
                    <a:pt x="32088" y="10714"/>
                  </a:lnTo>
                  <a:lnTo>
                    <a:pt x="32533" y="10295"/>
                  </a:lnTo>
                  <a:lnTo>
                    <a:pt x="33005" y="9928"/>
                  </a:lnTo>
                  <a:lnTo>
                    <a:pt x="33529" y="9588"/>
                  </a:lnTo>
                  <a:lnTo>
                    <a:pt x="34027" y="9274"/>
                  </a:lnTo>
                  <a:lnTo>
                    <a:pt x="34524" y="9012"/>
                  </a:lnTo>
                  <a:lnTo>
                    <a:pt x="35022" y="8750"/>
                  </a:lnTo>
                  <a:lnTo>
                    <a:pt x="35546" y="8514"/>
                  </a:lnTo>
                  <a:close/>
                  <a:moveTo>
                    <a:pt x="12626" y="11055"/>
                  </a:moveTo>
                  <a:lnTo>
                    <a:pt x="13176" y="11081"/>
                  </a:lnTo>
                  <a:lnTo>
                    <a:pt x="13491" y="11133"/>
                  </a:lnTo>
                  <a:lnTo>
                    <a:pt x="13831" y="11212"/>
                  </a:lnTo>
                  <a:lnTo>
                    <a:pt x="14172" y="11317"/>
                  </a:lnTo>
                  <a:lnTo>
                    <a:pt x="14486" y="11448"/>
                  </a:lnTo>
                  <a:lnTo>
                    <a:pt x="14827" y="11605"/>
                  </a:lnTo>
                  <a:lnTo>
                    <a:pt x="15115" y="11788"/>
                  </a:lnTo>
                  <a:lnTo>
                    <a:pt x="15429" y="11971"/>
                  </a:lnTo>
                  <a:lnTo>
                    <a:pt x="15691" y="12207"/>
                  </a:lnTo>
                  <a:lnTo>
                    <a:pt x="15953" y="12443"/>
                  </a:lnTo>
                  <a:lnTo>
                    <a:pt x="16189" y="12705"/>
                  </a:lnTo>
                  <a:lnTo>
                    <a:pt x="16398" y="12967"/>
                  </a:lnTo>
                  <a:lnTo>
                    <a:pt x="16582" y="13255"/>
                  </a:lnTo>
                  <a:lnTo>
                    <a:pt x="16712" y="13569"/>
                  </a:lnTo>
                  <a:lnTo>
                    <a:pt x="16817" y="13884"/>
                  </a:lnTo>
                  <a:lnTo>
                    <a:pt x="16896" y="14224"/>
                  </a:lnTo>
                  <a:lnTo>
                    <a:pt x="16922" y="14591"/>
                  </a:lnTo>
                  <a:lnTo>
                    <a:pt x="16922" y="14827"/>
                  </a:lnTo>
                  <a:lnTo>
                    <a:pt x="16896" y="15062"/>
                  </a:lnTo>
                  <a:lnTo>
                    <a:pt x="16843" y="15298"/>
                  </a:lnTo>
                  <a:lnTo>
                    <a:pt x="16791" y="15534"/>
                  </a:lnTo>
                  <a:lnTo>
                    <a:pt x="16712" y="15770"/>
                  </a:lnTo>
                  <a:lnTo>
                    <a:pt x="16608" y="16005"/>
                  </a:lnTo>
                  <a:lnTo>
                    <a:pt x="16477" y="16241"/>
                  </a:lnTo>
                  <a:lnTo>
                    <a:pt x="16346" y="16451"/>
                  </a:lnTo>
                  <a:lnTo>
                    <a:pt x="16189" y="16660"/>
                  </a:lnTo>
                  <a:lnTo>
                    <a:pt x="16005" y="16870"/>
                  </a:lnTo>
                  <a:lnTo>
                    <a:pt x="15822" y="17079"/>
                  </a:lnTo>
                  <a:lnTo>
                    <a:pt x="15612" y="17263"/>
                  </a:lnTo>
                  <a:lnTo>
                    <a:pt x="15403" y="17420"/>
                  </a:lnTo>
                  <a:lnTo>
                    <a:pt x="15193" y="17603"/>
                  </a:lnTo>
                  <a:lnTo>
                    <a:pt x="14931" y="17734"/>
                  </a:lnTo>
                  <a:lnTo>
                    <a:pt x="14696" y="17865"/>
                  </a:lnTo>
                  <a:lnTo>
                    <a:pt x="14303" y="18048"/>
                  </a:lnTo>
                  <a:lnTo>
                    <a:pt x="13910" y="18179"/>
                  </a:lnTo>
                  <a:lnTo>
                    <a:pt x="13517" y="18258"/>
                  </a:lnTo>
                  <a:lnTo>
                    <a:pt x="13150" y="18310"/>
                  </a:lnTo>
                  <a:lnTo>
                    <a:pt x="12783" y="18284"/>
                  </a:lnTo>
                  <a:lnTo>
                    <a:pt x="12443" y="18232"/>
                  </a:lnTo>
                  <a:lnTo>
                    <a:pt x="12102" y="18127"/>
                  </a:lnTo>
                  <a:lnTo>
                    <a:pt x="11762" y="17996"/>
                  </a:lnTo>
                  <a:lnTo>
                    <a:pt x="11448" y="17813"/>
                  </a:lnTo>
                  <a:lnTo>
                    <a:pt x="11133" y="17603"/>
                  </a:lnTo>
                  <a:lnTo>
                    <a:pt x="10845" y="17367"/>
                  </a:lnTo>
                  <a:lnTo>
                    <a:pt x="10583" y="17079"/>
                  </a:lnTo>
                  <a:lnTo>
                    <a:pt x="10347" y="16791"/>
                  </a:lnTo>
                  <a:lnTo>
                    <a:pt x="10112" y="16477"/>
                  </a:lnTo>
                  <a:lnTo>
                    <a:pt x="9902" y="16136"/>
                  </a:lnTo>
                  <a:lnTo>
                    <a:pt x="9719" y="15796"/>
                  </a:lnTo>
                  <a:lnTo>
                    <a:pt x="9535" y="15429"/>
                  </a:lnTo>
                  <a:lnTo>
                    <a:pt x="9404" y="15062"/>
                  </a:lnTo>
                  <a:lnTo>
                    <a:pt x="9300" y="14696"/>
                  </a:lnTo>
                  <a:lnTo>
                    <a:pt x="9195" y="14329"/>
                  </a:lnTo>
                  <a:lnTo>
                    <a:pt x="9116" y="13726"/>
                  </a:lnTo>
                  <a:lnTo>
                    <a:pt x="9064" y="13150"/>
                  </a:lnTo>
                  <a:lnTo>
                    <a:pt x="9064" y="12548"/>
                  </a:lnTo>
                  <a:lnTo>
                    <a:pt x="9090" y="11945"/>
                  </a:lnTo>
                  <a:lnTo>
                    <a:pt x="9562" y="11736"/>
                  </a:lnTo>
                  <a:lnTo>
                    <a:pt x="10033" y="11552"/>
                  </a:lnTo>
                  <a:lnTo>
                    <a:pt x="10531" y="11369"/>
                  </a:lnTo>
                  <a:lnTo>
                    <a:pt x="11028" y="11238"/>
                  </a:lnTo>
                  <a:lnTo>
                    <a:pt x="11552" y="11133"/>
                  </a:lnTo>
                  <a:lnTo>
                    <a:pt x="12076" y="11081"/>
                  </a:lnTo>
                  <a:lnTo>
                    <a:pt x="12626" y="11055"/>
                  </a:lnTo>
                  <a:close/>
                  <a:moveTo>
                    <a:pt x="22894" y="1"/>
                  </a:moveTo>
                  <a:lnTo>
                    <a:pt x="22082" y="53"/>
                  </a:lnTo>
                  <a:lnTo>
                    <a:pt x="21270" y="132"/>
                  </a:lnTo>
                  <a:lnTo>
                    <a:pt x="20484" y="237"/>
                  </a:lnTo>
                  <a:lnTo>
                    <a:pt x="19725" y="368"/>
                  </a:lnTo>
                  <a:lnTo>
                    <a:pt x="18965" y="499"/>
                  </a:lnTo>
                  <a:lnTo>
                    <a:pt x="18206" y="682"/>
                  </a:lnTo>
                  <a:lnTo>
                    <a:pt x="17472" y="892"/>
                  </a:lnTo>
                  <a:lnTo>
                    <a:pt x="16765" y="1127"/>
                  </a:lnTo>
                  <a:lnTo>
                    <a:pt x="16084" y="1389"/>
                  </a:lnTo>
                  <a:lnTo>
                    <a:pt x="15403" y="1677"/>
                  </a:lnTo>
                  <a:lnTo>
                    <a:pt x="14748" y="1992"/>
                  </a:lnTo>
                  <a:lnTo>
                    <a:pt x="14119" y="2332"/>
                  </a:lnTo>
                  <a:lnTo>
                    <a:pt x="13517" y="2673"/>
                  </a:lnTo>
                  <a:lnTo>
                    <a:pt x="12914" y="3066"/>
                  </a:lnTo>
                  <a:lnTo>
                    <a:pt x="12364" y="3485"/>
                  </a:lnTo>
                  <a:lnTo>
                    <a:pt x="11814" y="3904"/>
                  </a:lnTo>
                  <a:lnTo>
                    <a:pt x="11421" y="4271"/>
                  </a:lnTo>
                  <a:lnTo>
                    <a:pt x="11028" y="4637"/>
                  </a:lnTo>
                  <a:lnTo>
                    <a:pt x="10662" y="5030"/>
                  </a:lnTo>
                  <a:lnTo>
                    <a:pt x="10295" y="5423"/>
                  </a:lnTo>
                  <a:lnTo>
                    <a:pt x="9954" y="5842"/>
                  </a:lnTo>
                  <a:lnTo>
                    <a:pt x="9640" y="6261"/>
                  </a:lnTo>
                  <a:lnTo>
                    <a:pt x="9352" y="6707"/>
                  </a:lnTo>
                  <a:lnTo>
                    <a:pt x="9090" y="7152"/>
                  </a:lnTo>
                  <a:lnTo>
                    <a:pt x="8828" y="7597"/>
                  </a:lnTo>
                  <a:lnTo>
                    <a:pt x="8592" y="8042"/>
                  </a:lnTo>
                  <a:lnTo>
                    <a:pt x="8383" y="8514"/>
                  </a:lnTo>
                  <a:lnTo>
                    <a:pt x="8200" y="8985"/>
                  </a:lnTo>
                  <a:lnTo>
                    <a:pt x="8016" y="9483"/>
                  </a:lnTo>
                  <a:lnTo>
                    <a:pt x="7859" y="9955"/>
                  </a:lnTo>
                  <a:lnTo>
                    <a:pt x="7754" y="10452"/>
                  </a:lnTo>
                  <a:lnTo>
                    <a:pt x="7649" y="10924"/>
                  </a:lnTo>
                  <a:lnTo>
                    <a:pt x="7021" y="11317"/>
                  </a:lnTo>
                  <a:lnTo>
                    <a:pt x="6471" y="11710"/>
                  </a:lnTo>
                  <a:lnTo>
                    <a:pt x="5659" y="12338"/>
                  </a:lnTo>
                  <a:lnTo>
                    <a:pt x="5292" y="12679"/>
                  </a:lnTo>
                  <a:lnTo>
                    <a:pt x="4925" y="13019"/>
                  </a:lnTo>
                  <a:lnTo>
                    <a:pt x="4559" y="13360"/>
                  </a:lnTo>
                  <a:lnTo>
                    <a:pt x="4218" y="13700"/>
                  </a:lnTo>
                  <a:lnTo>
                    <a:pt x="3878" y="14067"/>
                  </a:lnTo>
                  <a:lnTo>
                    <a:pt x="3563" y="14434"/>
                  </a:lnTo>
                  <a:lnTo>
                    <a:pt x="3275" y="14827"/>
                  </a:lnTo>
                  <a:lnTo>
                    <a:pt x="2987" y="15220"/>
                  </a:lnTo>
                  <a:lnTo>
                    <a:pt x="2725" y="15612"/>
                  </a:lnTo>
                  <a:lnTo>
                    <a:pt x="2463" y="16032"/>
                  </a:lnTo>
                  <a:lnTo>
                    <a:pt x="2227" y="16451"/>
                  </a:lnTo>
                  <a:lnTo>
                    <a:pt x="1992" y="16896"/>
                  </a:lnTo>
                  <a:lnTo>
                    <a:pt x="1756" y="17341"/>
                  </a:lnTo>
                  <a:lnTo>
                    <a:pt x="1572" y="17786"/>
                  </a:lnTo>
                  <a:lnTo>
                    <a:pt x="1363" y="18258"/>
                  </a:lnTo>
                  <a:lnTo>
                    <a:pt x="1180" y="18729"/>
                  </a:lnTo>
                  <a:lnTo>
                    <a:pt x="1022" y="19227"/>
                  </a:lnTo>
                  <a:lnTo>
                    <a:pt x="865" y="19725"/>
                  </a:lnTo>
                  <a:lnTo>
                    <a:pt x="603" y="20746"/>
                  </a:lnTo>
                  <a:lnTo>
                    <a:pt x="394" y="21847"/>
                  </a:lnTo>
                  <a:lnTo>
                    <a:pt x="210" y="22973"/>
                  </a:lnTo>
                  <a:lnTo>
                    <a:pt x="106" y="24178"/>
                  </a:lnTo>
                  <a:lnTo>
                    <a:pt x="27" y="25409"/>
                  </a:lnTo>
                  <a:lnTo>
                    <a:pt x="1" y="26719"/>
                  </a:lnTo>
                  <a:lnTo>
                    <a:pt x="1" y="41937"/>
                  </a:lnTo>
                  <a:lnTo>
                    <a:pt x="1599" y="41937"/>
                  </a:lnTo>
                  <a:lnTo>
                    <a:pt x="1599" y="26719"/>
                  </a:lnTo>
                  <a:lnTo>
                    <a:pt x="1625" y="25487"/>
                  </a:lnTo>
                  <a:lnTo>
                    <a:pt x="1677" y="24335"/>
                  </a:lnTo>
                  <a:lnTo>
                    <a:pt x="1782" y="23235"/>
                  </a:lnTo>
                  <a:lnTo>
                    <a:pt x="1939" y="22187"/>
                  </a:lnTo>
                  <a:lnTo>
                    <a:pt x="2123" y="21192"/>
                  </a:lnTo>
                  <a:lnTo>
                    <a:pt x="2358" y="20249"/>
                  </a:lnTo>
                  <a:lnTo>
                    <a:pt x="2646" y="19358"/>
                  </a:lnTo>
                  <a:lnTo>
                    <a:pt x="2987" y="18494"/>
                  </a:lnTo>
                  <a:lnTo>
                    <a:pt x="3354" y="17682"/>
                  </a:lnTo>
                  <a:lnTo>
                    <a:pt x="3773" y="16896"/>
                  </a:lnTo>
                  <a:lnTo>
                    <a:pt x="4270" y="16162"/>
                  </a:lnTo>
                  <a:lnTo>
                    <a:pt x="4794" y="15481"/>
                  </a:lnTo>
                  <a:lnTo>
                    <a:pt x="5371" y="14800"/>
                  </a:lnTo>
                  <a:lnTo>
                    <a:pt x="5999" y="14172"/>
                  </a:lnTo>
                  <a:lnTo>
                    <a:pt x="6680" y="13569"/>
                  </a:lnTo>
                  <a:lnTo>
                    <a:pt x="7414" y="12993"/>
                  </a:lnTo>
                  <a:lnTo>
                    <a:pt x="7466" y="12967"/>
                  </a:lnTo>
                  <a:lnTo>
                    <a:pt x="7492" y="13386"/>
                  </a:lnTo>
                  <a:lnTo>
                    <a:pt x="7518" y="13805"/>
                  </a:lnTo>
                  <a:lnTo>
                    <a:pt x="7571" y="14224"/>
                  </a:lnTo>
                  <a:lnTo>
                    <a:pt x="7649" y="14617"/>
                  </a:lnTo>
                  <a:lnTo>
                    <a:pt x="7754" y="15115"/>
                  </a:lnTo>
                  <a:lnTo>
                    <a:pt x="7885" y="15586"/>
                  </a:lnTo>
                  <a:lnTo>
                    <a:pt x="8069" y="16084"/>
                  </a:lnTo>
                  <a:lnTo>
                    <a:pt x="8304" y="16529"/>
                  </a:lnTo>
                  <a:lnTo>
                    <a:pt x="8540" y="17001"/>
                  </a:lnTo>
                  <a:lnTo>
                    <a:pt x="8828" y="17420"/>
                  </a:lnTo>
                  <a:lnTo>
                    <a:pt x="9116" y="17839"/>
                  </a:lnTo>
                  <a:lnTo>
                    <a:pt x="9457" y="18232"/>
                  </a:lnTo>
                  <a:lnTo>
                    <a:pt x="9824" y="18599"/>
                  </a:lnTo>
                  <a:lnTo>
                    <a:pt x="10216" y="18913"/>
                  </a:lnTo>
                  <a:lnTo>
                    <a:pt x="10636" y="19201"/>
                  </a:lnTo>
                  <a:lnTo>
                    <a:pt x="11081" y="19437"/>
                  </a:lnTo>
                  <a:lnTo>
                    <a:pt x="11552" y="19620"/>
                  </a:lnTo>
                  <a:lnTo>
                    <a:pt x="12024" y="19777"/>
                  </a:lnTo>
                  <a:lnTo>
                    <a:pt x="12521" y="19856"/>
                  </a:lnTo>
                  <a:lnTo>
                    <a:pt x="13045" y="19908"/>
                  </a:lnTo>
                  <a:lnTo>
                    <a:pt x="13203" y="19882"/>
                  </a:lnTo>
                  <a:lnTo>
                    <a:pt x="13464" y="19882"/>
                  </a:lnTo>
                  <a:lnTo>
                    <a:pt x="13753" y="19856"/>
                  </a:lnTo>
                  <a:lnTo>
                    <a:pt x="14015" y="19803"/>
                  </a:lnTo>
                  <a:lnTo>
                    <a:pt x="14303" y="19725"/>
                  </a:lnTo>
                  <a:lnTo>
                    <a:pt x="14853" y="19541"/>
                  </a:lnTo>
                  <a:lnTo>
                    <a:pt x="15403" y="19306"/>
                  </a:lnTo>
                  <a:lnTo>
                    <a:pt x="15770" y="19122"/>
                  </a:lnTo>
                  <a:lnTo>
                    <a:pt x="16084" y="18913"/>
                  </a:lnTo>
                  <a:lnTo>
                    <a:pt x="16398" y="18677"/>
                  </a:lnTo>
                  <a:lnTo>
                    <a:pt x="16712" y="18415"/>
                  </a:lnTo>
                  <a:lnTo>
                    <a:pt x="16974" y="18153"/>
                  </a:lnTo>
                  <a:lnTo>
                    <a:pt x="17236" y="17865"/>
                  </a:lnTo>
                  <a:lnTo>
                    <a:pt x="17472" y="17577"/>
                  </a:lnTo>
                  <a:lnTo>
                    <a:pt x="17708" y="17263"/>
                  </a:lnTo>
                  <a:lnTo>
                    <a:pt x="17891" y="16948"/>
                  </a:lnTo>
                  <a:lnTo>
                    <a:pt x="18048" y="16634"/>
                  </a:lnTo>
                  <a:lnTo>
                    <a:pt x="18206" y="16293"/>
                  </a:lnTo>
                  <a:lnTo>
                    <a:pt x="18336" y="15953"/>
                  </a:lnTo>
                  <a:lnTo>
                    <a:pt x="18415" y="15612"/>
                  </a:lnTo>
                  <a:lnTo>
                    <a:pt x="18494" y="15246"/>
                  </a:lnTo>
                  <a:lnTo>
                    <a:pt x="18520" y="14905"/>
                  </a:lnTo>
                  <a:lnTo>
                    <a:pt x="18520" y="14538"/>
                  </a:lnTo>
                  <a:lnTo>
                    <a:pt x="18494" y="14119"/>
                  </a:lnTo>
                  <a:lnTo>
                    <a:pt x="18415" y="13700"/>
                  </a:lnTo>
                  <a:lnTo>
                    <a:pt x="18310" y="13281"/>
                  </a:lnTo>
                  <a:lnTo>
                    <a:pt x="18127" y="12888"/>
                  </a:lnTo>
                  <a:lnTo>
                    <a:pt x="17944" y="12469"/>
                  </a:lnTo>
                  <a:lnTo>
                    <a:pt x="17708" y="12076"/>
                  </a:lnTo>
                  <a:lnTo>
                    <a:pt x="17420" y="11710"/>
                  </a:lnTo>
                  <a:lnTo>
                    <a:pt x="17105" y="11343"/>
                  </a:lnTo>
                  <a:lnTo>
                    <a:pt x="16765" y="11002"/>
                  </a:lnTo>
                  <a:lnTo>
                    <a:pt x="16372" y="10688"/>
                  </a:lnTo>
                  <a:lnTo>
                    <a:pt x="15953" y="10400"/>
                  </a:lnTo>
                  <a:lnTo>
                    <a:pt x="15481" y="10138"/>
                  </a:lnTo>
                  <a:lnTo>
                    <a:pt x="15010" y="9928"/>
                  </a:lnTo>
                  <a:lnTo>
                    <a:pt x="14486" y="9745"/>
                  </a:lnTo>
                  <a:lnTo>
                    <a:pt x="13936" y="9588"/>
                  </a:lnTo>
                  <a:lnTo>
                    <a:pt x="13360" y="9509"/>
                  </a:lnTo>
                  <a:lnTo>
                    <a:pt x="12836" y="9457"/>
                  </a:lnTo>
                  <a:lnTo>
                    <a:pt x="12338" y="9457"/>
                  </a:lnTo>
                  <a:lnTo>
                    <a:pt x="11840" y="9483"/>
                  </a:lnTo>
                  <a:lnTo>
                    <a:pt x="11343" y="9535"/>
                  </a:lnTo>
                  <a:lnTo>
                    <a:pt x="10871" y="9640"/>
                  </a:lnTo>
                  <a:lnTo>
                    <a:pt x="10400" y="9745"/>
                  </a:lnTo>
                  <a:lnTo>
                    <a:pt x="9954" y="9876"/>
                  </a:lnTo>
                  <a:lnTo>
                    <a:pt x="9509" y="10033"/>
                  </a:lnTo>
                  <a:lnTo>
                    <a:pt x="9509" y="10033"/>
                  </a:lnTo>
                  <a:lnTo>
                    <a:pt x="9745" y="9352"/>
                  </a:lnTo>
                  <a:lnTo>
                    <a:pt x="10059" y="8671"/>
                  </a:lnTo>
                  <a:lnTo>
                    <a:pt x="10400" y="8042"/>
                  </a:lnTo>
                  <a:lnTo>
                    <a:pt x="10793" y="7388"/>
                  </a:lnTo>
                  <a:lnTo>
                    <a:pt x="11238" y="6785"/>
                  </a:lnTo>
                  <a:lnTo>
                    <a:pt x="11736" y="6209"/>
                  </a:lnTo>
                  <a:lnTo>
                    <a:pt x="12286" y="5633"/>
                  </a:lnTo>
                  <a:lnTo>
                    <a:pt x="12862" y="5109"/>
                  </a:lnTo>
                  <a:lnTo>
                    <a:pt x="13333" y="4742"/>
                  </a:lnTo>
                  <a:lnTo>
                    <a:pt x="13831" y="4375"/>
                  </a:lnTo>
                  <a:lnTo>
                    <a:pt x="14381" y="4035"/>
                  </a:lnTo>
                  <a:lnTo>
                    <a:pt x="14931" y="3694"/>
                  </a:lnTo>
                  <a:lnTo>
                    <a:pt x="15508" y="3406"/>
                  </a:lnTo>
                  <a:lnTo>
                    <a:pt x="16084" y="3118"/>
                  </a:lnTo>
                  <a:lnTo>
                    <a:pt x="16712" y="2856"/>
                  </a:lnTo>
                  <a:lnTo>
                    <a:pt x="17341" y="2620"/>
                  </a:lnTo>
                  <a:lnTo>
                    <a:pt x="17996" y="2411"/>
                  </a:lnTo>
                  <a:lnTo>
                    <a:pt x="18651" y="2227"/>
                  </a:lnTo>
                  <a:lnTo>
                    <a:pt x="19332" y="2070"/>
                  </a:lnTo>
                  <a:lnTo>
                    <a:pt x="20039" y="1913"/>
                  </a:lnTo>
                  <a:lnTo>
                    <a:pt x="20746" y="1808"/>
                  </a:lnTo>
                  <a:lnTo>
                    <a:pt x="21480" y="1704"/>
                  </a:lnTo>
                  <a:lnTo>
                    <a:pt x="22213" y="1651"/>
                  </a:lnTo>
                  <a:lnTo>
                    <a:pt x="22947" y="1599"/>
                  </a:lnTo>
                  <a:lnTo>
                    <a:pt x="24466" y="1599"/>
                  </a:lnTo>
                  <a:lnTo>
                    <a:pt x="25199" y="1651"/>
                  </a:lnTo>
                  <a:lnTo>
                    <a:pt x="25906" y="1704"/>
                  </a:lnTo>
                  <a:lnTo>
                    <a:pt x="26614" y="1808"/>
                  </a:lnTo>
                  <a:lnTo>
                    <a:pt x="27295" y="1913"/>
                  </a:lnTo>
                  <a:lnTo>
                    <a:pt x="27950" y="2070"/>
                  </a:lnTo>
                  <a:lnTo>
                    <a:pt x="28604" y="2254"/>
                  </a:lnTo>
                  <a:lnTo>
                    <a:pt x="29233" y="2437"/>
                  </a:lnTo>
                  <a:lnTo>
                    <a:pt x="29836" y="2673"/>
                  </a:lnTo>
                  <a:lnTo>
                    <a:pt x="30412" y="2935"/>
                  </a:lnTo>
                  <a:lnTo>
                    <a:pt x="30988" y="3197"/>
                  </a:lnTo>
                  <a:lnTo>
                    <a:pt x="31512" y="3511"/>
                  </a:lnTo>
                  <a:lnTo>
                    <a:pt x="32036" y="3825"/>
                  </a:lnTo>
                  <a:lnTo>
                    <a:pt x="32507" y="4192"/>
                  </a:lnTo>
                  <a:lnTo>
                    <a:pt x="32979" y="4559"/>
                  </a:lnTo>
                  <a:lnTo>
                    <a:pt x="33267" y="4821"/>
                  </a:lnTo>
                  <a:lnTo>
                    <a:pt x="33555" y="5109"/>
                  </a:lnTo>
                  <a:lnTo>
                    <a:pt x="33817" y="5423"/>
                  </a:lnTo>
                  <a:lnTo>
                    <a:pt x="34079" y="5711"/>
                  </a:lnTo>
                  <a:lnTo>
                    <a:pt x="34315" y="6026"/>
                  </a:lnTo>
                  <a:lnTo>
                    <a:pt x="34524" y="6366"/>
                  </a:lnTo>
                  <a:lnTo>
                    <a:pt x="34734" y="6680"/>
                  </a:lnTo>
                  <a:lnTo>
                    <a:pt x="34917" y="7021"/>
                  </a:lnTo>
                  <a:lnTo>
                    <a:pt x="34341" y="7309"/>
                  </a:lnTo>
                  <a:lnTo>
                    <a:pt x="33765" y="7597"/>
                  </a:lnTo>
                  <a:lnTo>
                    <a:pt x="33188" y="7938"/>
                  </a:lnTo>
                  <a:lnTo>
                    <a:pt x="32586" y="8304"/>
                  </a:lnTo>
                  <a:lnTo>
                    <a:pt x="31983" y="8697"/>
                  </a:lnTo>
                  <a:lnTo>
                    <a:pt x="31381" y="9169"/>
                  </a:lnTo>
                  <a:lnTo>
                    <a:pt x="31119" y="9404"/>
                  </a:lnTo>
                  <a:lnTo>
                    <a:pt x="30857" y="9666"/>
                  </a:lnTo>
                  <a:lnTo>
                    <a:pt x="30595" y="9955"/>
                  </a:lnTo>
                  <a:lnTo>
                    <a:pt x="30359" y="10243"/>
                  </a:lnTo>
                  <a:lnTo>
                    <a:pt x="30124" y="10557"/>
                  </a:lnTo>
                  <a:lnTo>
                    <a:pt x="29940" y="10871"/>
                  </a:lnTo>
                  <a:lnTo>
                    <a:pt x="29757" y="11212"/>
                  </a:lnTo>
                  <a:lnTo>
                    <a:pt x="29600" y="11579"/>
                  </a:lnTo>
                  <a:lnTo>
                    <a:pt x="29443" y="11998"/>
                  </a:lnTo>
                  <a:lnTo>
                    <a:pt x="29338" y="12469"/>
                  </a:lnTo>
                  <a:lnTo>
                    <a:pt x="29312" y="12914"/>
                  </a:lnTo>
                  <a:lnTo>
                    <a:pt x="29312" y="13386"/>
                  </a:lnTo>
                  <a:lnTo>
                    <a:pt x="29364" y="13857"/>
                  </a:lnTo>
                  <a:lnTo>
                    <a:pt x="29469" y="14303"/>
                  </a:lnTo>
                  <a:lnTo>
                    <a:pt x="29600" y="14748"/>
                  </a:lnTo>
                  <a:lnTo>
                    <a:pt x="29809" y="15167"/>
                  </a:lnTo>
                  <a:lnTo>
                    <a:pt x="30019" y="15508"/>
                  </a:lnTo>
                  <a:lnTo>
                    <a:pt x="30228" y="15796"/>
                  </a:lnTo>
                  <a:lnTo>
                    <a:pt x="30490" y="16058"/>
                  </a:lnTo>
                  <a:lnTo>
                    <a:pt x="30752" y="16293"/>
                  </a:lnTo>
                  <a:lnTo>
                    <a:pt x="31040" y="16503"/>
                  </a:lnTo>
                  <a:lnTo>
                    <a:pt x="31355" y="16660"/>
                  </a:lnTo>
                  <a:lnTo>
                    <a:pt x="31695" y="16791"/>
                  </a:lnTo>
                  <a:lnTo>
                    <a:pt x="32036" y="16896"/>
                  </a:lnTo>
                  <a:lnTo>
                    <a:pt x="32403" y="16948"/>
                  </a:lnTo>
                  <a:lnTo>
                    <a:pt x="33084" y="16948"/>
                  </a:lnTo>
                  <a:lnTo>
                    <a:pt x="33424" y="16870"/>
                  </a:lnTo>
                  <a:lnTo>
                    <a:pt x="33765" y="16791"/>
                  </a:lnTo>
                  <a:lnTo>
                    <a:pt x="34079" y="16660"/>
                  </a:lnTo>
                  <a:lnTo>
                    <a:pt x="34393" y="16529"/>
                  </a:lnTo>
                  <a:lnTo>
                    <a:pt x="34681" y="16346"/>
                  </a:lnTo>
                  <a:lnTo>
                    <a:pt x="34970" y="16136"/>
                  </a:lnTo>
                  <a:lnTo>
                    <a:pt x="35258" y="15927"/>
                  </a:lnTo>
                  <a:lnTo>
                    <a:pt x="35520" y="15691"/>
                  </a:lnTo>
                  <a:lnTo>
                    <a:pt x="35755" y="15455"/>
                  </a:lnTo>
                  <a:lnTo>
                    <a:pt x="35965" y="15193"/>
                  </a:lnTo>
                  <a:lnTo>
                    <a:pt x="36174" y="14905"/>
                  </a:lnTo>
                  <a:lnTo>
                    <a:pt x="36358" y="14617"/>
                  </a:lnTo>
                  <a:lnTo>
                    <a:pt x="36541" y="14329"/>
                  </a:lnTo>
                  <a:lnTo>
                    <a:pt x="36724" y="13962"/>
                  </a:lnTo>
                  <a:lnTo>
                    <a:pt x="36882" y="13595"/>
                  </a:lnTo>
                  <a:lnTo>
                    <a:pt x="37039" y="13229"/>
                  </a:lnTo>
                  <a:lnTo>
                    <a:pt x="37144" y="12836"/>
                  </a:lnTo>
                  <a:lnTo>
                    <a:pt x="37248" y="12443"/>
                  </a:lnTo>
                  <a:lnTo>
                    <a:pt x="37327" y="12024"/>
                  </a:lnTo>
                  <a:lnTo>
                    <a:pt x="37379" y="11631"/>
                  </a:lnTo>
                  <a:lnTo>
                    <a:pt x="37432" y="11212"/>
                  </a:lnTo>
                  <a:lnTo>
                    <a:pt x="37432" y="10819"/>
                  </a:lnTo>
                  <a:lnTo>
                    <a:pt x="37432" y="10400"/>
                  </a:lnTo>
                  <a:lnTo>
                    <a:pt x="37406" y="9981"/>
                  </a:lnTo>
                  <a:lnTo>
                    <a:pt x="37379" y="9562"/>
                  </a:lnTo>
                  <a:lnTo>
                    <a:pt x="37301" y="9143"/>
                  </a:lnTo>
                  <a:lnTo>
                    <a:pt x="37222" y="8723"/>
                  </a:lnTo>
                  <a:lnTo>
                    <a:pt x="37144" y="8331"/>
                  </a:lnTo>
                  <a:lnTo>
                    <a:pt x="37013" y="7911"/>
                  </a:lnTo>
                  <a:lnTo>
                    <a:pt x="37615" y="7728"/>
                  </a:lnTo>
                  <a:lnTo>
                    <a:pt x="38191" y="7597"/>
                  </a:lnTo>
                  <a:lnTo>
                    <a:pt x="38768" y="7492"/>
                  </a:lnTo>
                  <a:lnTo>
                    <a:pt x="39318" y="7440"/>
                  </a:lnTo>
                  <a:lnTo>
                    <a:pt x="39842" y="7440"/>
                  </a:lnTo>
                  <a:lnTo>
                    <a:pt x="40339" y="7492"/>
                  </a:lnTo>
                  <a:lnTo>
                    <a:pt x="40837" y="7571"/>
                  </a:lnTo>
                  <a:lnTo>
                    <a:pt x="41308" y="7702"/>
                  </a:lnTo>
                  <a:lnTo>
                    <a:pt x="41728" y="7885"/>
                  </a:lnTo>
                  <a:lnTo>
                    <a:pt x="42120" y="8069"/>
                  </a:lnTo>
                  <a:lnTo>
                    <a:pt x="42513" y="8304"/>
                  </a:lnTo>
                  <a:lnTo>
                    <a:pt x="42854" y="8566"/>
                  </a:lnTo>
                  <a:lnTo>
                    <a:pt x="43194" y="8828"/>
                  </a:lnTo>
                  <a:lnTo>
                    <a:pt x="43509" y="9143"/>
                  </a:lnTo>
                  <a:lnTo>
                    <a:pt x="43797" y="9457"/>
                  </a:lnTo>
                  <a:lnTo>
                    <a:pt x="44085" y="9797"/>
                  </a:lnTo>
                  <a:lnTo>
                    <a:pt x="44347" y="10164"/>
                  </a:lnTo>
                  <a:lnTo>
                    <a:pt x="44583" y="10531"/>
                  </a:lnTo>
                  <a:lnTo>
                    <a:pt x="44792" y="10898"/>
                  </a:lnTo>
                  <a:lnTo>
                    <a:pt x="45002" y="11264"/>
                  </a:lnTo>
                  <a:lnTo>
                    <a:pt x="45368" y="11998"/>
                  </a:lnTo>
                  <a:lnTo>
                    <a:pt x="45657" y="12705"/>
                  </a:lnTo>
                  <a:lnTo>
                    <a:pt x="45918" y="13491"/>
                  </a:lnTo>
                  <a:lnTo>
                    <a:pt x="46180" y="14277"/>
                  </a:lnTo>
                  <a:lnTo>
                    <a:pt x="46390" y="15062"/>
                  </a:lnTo>
                  <a:lnTo>
                    <a:pt x="46573" y="15874"/>
                  </a:lnTo>
                  <a:lnTo>
                    <a:pt x="46731" y="16686"/>
                  </a:lnTo>
                  <a:lnTo>
                    <a:pt x="46861" y="17498"/>
                  </a:lnTo>
                  <a:lnTo>
                    <a:pt x="46966" y="18310"/>
                  </a:lnTo>
                  <a:lnTo>
                    <a:pt x="47071" y="19122"/>
                  </a:lnTo>
                  <a:lnTo>
                    <a:pt x="47150" y="19934"/>
                  </a:lnTo>
                  <a:lnTo>
                    <a:pt x="47202" y="20746"/>
                  </a:lnTo>
                  <a:lnTo>
                    <a:pt x="47254" y="22370"/>
                  </a:lnTo>
                  <a:lnTo>
                    <a:pt x="47281" y="23994"/>
                  </a:lnTo>
                  <a:lnTo>
                    <a:pt x="47254" y="25618"/>
                  </a:lnTo>
                  <a:lnTo>
                    <a:pt x="47254" y="28185"/>
                  </a:lnTo>
                  <a:lnTo>
                    <a:pt x="47254" y="30543"/>
                  </a:lnTo>
                  <a:lnTo>
                    <a:pt x="47254" y="33005"/>
                  </a:lnTo>
                  <a:lnTo>
                    <a:pt x="48852" y="33005"/>
                  </a:lnTo>
                  <a:lnTo>
                    <a:pt x="48852" y="30543"/>
                  </a:lnTo>
                  <a:lnTo>
                    <a:pt x="48852" y="28185"/>
                  </a:lnTo>
                  <a:lnTo>
                    <a:pt x="48852" y="25618"/>
                  </a:lnTo>
                  <a:lnTo>
                    <a:pt x="48878" y="24021"/>
                  </a:lnTo>
                  <a:lnTo>
                    <a:pt x="48852" y="22370"/>
                  </a:lnTo>
                  <a:lnTo>
                    <a:pt x="48774" y="20668"/>
                  </a:lnTo>
                  <a:lnTo>
                    <a:pt x="48721" y="19803"/>
                  </a:lnTo>
                  <a:lnTo>
                    <a:pt x="48643" y="18965"/>
                  </a:lnTo>
                  <a:lnTo>
                    <a:pt x="48538" y="18101"/>
                  </a:lnTo>
                  <a:lnTo>
                    <a:pt x="48433" y="17236"/>
                  </a:lnTo>
                  <a:lnTo>
                    <a:pt x="48302" y="16372"/>
                  </a:lnTo>
                  <a:lnTo>
                    <a:pt x="48119" y="15508"/>
                  </a:lnTo>
                  <a:lnTo>
                    <a:pt x="47935" y="14669"/>
                  </a:lnTo>
                  <a:lnTo>
                    <a:pt x="47700" y="13805"/>
                  </a:lnTo>
                  <a:lnTo>
                    <a:pt x="47438" y="12967"/>
                  </a:lnTo>
                  <a:lnTo>
                    <a:pt x="47150" y="12155"/>
                  </a:lnTo>
                  <a:lnTo>
                    <a:pt x="46783" y="11317"/>
                  </a:lnTo>
                  <a:lnTo>
                    <a:pt x="46600" y="10871"/>
                  </a:lnTo>
                  <a:lnTo>
                    <a:pt x="46364" y="10426"/>
                  </a:lnTo>
                  <a:lnTo>
                    <a:pt x="46128" y="10007"/>
                  </a:lnTo>
                  <a:lnTo>
                    <a:pt x="45866" y="9562"/>
                  </a:lnTo>
                  <a:lnTo>
                    <a:pt x="45578" y="9143"/>
                  </a:lnTo>
                  <a:lnTo>
                    <a:pt x="45264" y="8723"/>
                  </a:lnTo>
                  <a:lnTo>
                    <a:pt x="44923" y="8304"/>
                  </a:lnTo>
                  <a:lnTo>
                    <a:pt x="44556" y="7938"/>
                  </a:lnTo>
                  <a:lnTo>
                    <a:pt x="44164" y="7571"/>
                  </a:lnTo>
                  <a:lnTo>
                    <a:pt x="43744" y="7230"/>
                  </a:lnTo>
                  <a:lnTo>
                    <a:pt x="43299" y="6916"/>
                  </a:lnTo>
                  <a:lnTo>
                    <a:pt x="42828" y="6654"/>
                  </a:lnTo>
                  <a:lnTo>
                    <a:pt x="42330" y="6392"/>
                  </a:lnTo>
                  <a:lnTo>
                    <a:pt x="41806" y="6209"/>
                  </a:lnTo>
                  <a:lnTo>
                    <a:pt x="41204" y="6026"/>
                  </a:lnTo>
                  <a:lnTo>
                    <a:pt x="40575" y="5921"/>
                  </a:lnTo>
                  <a:lnTo>
                    <a:pt x="39920" y="5868"/>
                  </a:lnTo>
                  <a:lnTo>
                    <a:pt x="39265" y="5868"/>
                  </a:lnTo>
                  <a:lnTo>
                    <a:pt x="38584" y="5921"/>
                  </a:lnTo>
                  <a:lnTo>
                    <a:pt x="37877" y="6026"/>
                  </a:lnTo>
                  <a:lnTo>
                    <a:pt x="37170" y="6209"/>
                  </a:lnTo>
                  <a:lnTo>
                    <a:pt x="36410" y="6418"/>
                  </a:lnTo>
                  <a:lnTo>
                    <a:pt x="36174" y="5999"/>
                  </a:lnTo>
                  <a:lnTo>
                    <a:pt x="35939" y="5606"/>
                  </a:lnTo>
                  <a:lnTo>
                    <a:pt x="35677" y="5187"/>
                  </a:lnTo>
                  <a:lnTo>
                    <a:pt x="35389" y="4794"/>
                  </a:lnTo>
                  <a:lnTo>
                    <a:pt x="35074" y="4428"/>
                  </a:lnTo>
                  <a:lnTo>
                    <a:pt x="34734" y="4061"/>
                  </a:lnTo>
                  <a:lnTo>
                    <a:pt x="34393" y="3694"/>
                  </a:lnTo>
                  <a:lnTo>
                    <a:pt x="34027" y="3354"/>
                  </a:lnTo>
                  <a:lnTo>
                    <a:pt x="33503" y="2935"/>
                  </a:lnTo>
                  <a:lnTo>
                    <a:pt x="32953" y="2542"/>
                  </a:lnTo>
                  <a:lnTo>
                    <a:pt x="32376" y="2175"/>
                  </a:lnTo>
                  <a:lnTo>
                    <a:pt x="31774" y="1835"/>
                  </a:lnTo>
                  <a:lnTo>
                    <a:pt x="31145" y="1520"/>
                  </a:lnTo>
                  <a:lnTo>
                    <a:pt x="30517" y="1232"/>
                  </a:lnTo>
                  <a:lnTo>
                    <a:pt x="29836" y="970"/>
                  </a:lnTo>
                  <a:lnTo>
                    <a:pt x="29128" y="734"/>
                  </a:lnTo>
                  <a:lnTo>
                    <a:pt x="28421" y="551"/>
                  </a:lnTo>
                  <a:lnTo>
                    <a:pt x="27688" y="368"/>
                  </a:lnTo>
                  <a:lnTo>
                    <a:pt x="26928" y="237"/>
                  </a:lnTo>
                  <a:lnTo>
                    <a:pt x="26142" y="132"/>
                  </a:lnTo>
                  <a:lnTo>
                    <a:pt x="25356" y="53"/>
                  </a:lnTo>
                  <a:lnTo>
                    <a:pt x="24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Henderson–Hasselbalch equation</a:t>
            </a:r>
            <a:endParaRPr/>
          </a:p>
        </p:txBody>
      </p:sp>
      <p:sp>
        <p:nvSpPr>
          <p:cNvPr id="3497" name="Google Shape;3497;p37"/>
          <p:cNvSpPr txBox="1">
            <a:spLocks noGrp="1"/>
          </p:cNvSpPr>
          <p:nvPr>
            <p:ph type="body" idx="1"/>
          </p:nvPr>
        </p:nvSpPr>
        <p:spPr>
          <a:xfrm>
            <a:off x="1066913" y="1960050"/>
            <a:ext cx="2562978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800" dirty="0"/>
              <a:t>When pKa &gt; pH,</a:t>
            </a:r>
            <a:endParaRPr sz="18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800" dirty="0"/>
              <a:t>pH - pKa = (-)</a:t>
            </a:r>
            <a:endParaRPr sz="18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800" dirty="0"/>
              <a:t>[HA] &gt; [A-]</a:t>
            </a:r>
            <a:endParaRPr sz="18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800" dirty="0"/>
              <a:t>When pKa &lt; pH,</a:t>
            </a:r>
            <a:endParaRPr sz="18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800" dirty="0"/>
              <a:t>pH - pKa = (+)</a:t>
            </a:r>
            <a:endParaRPr sz="18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800" dirty="0"/>
              <a:t>[HA] &lt; [A-]</a:t>
            </a:r>
            <a:endParaRPr sz="1800" dirty="0"/>
          </a:p>
        </p:txBody>
      </p:sp>
      <p:pic>
        <p:nvPicPr>
          <p:cNvPr id="3498" name="Google Shape;34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63" y="1246347"/>
            <a:ext cx="2504237" cy="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37"/>
          <p:cNvPicPr preferRelativeResize="0"/>
          <p:nvPr/>
        </p:nvPicPr>
        <p:blipFill rotWithShape="1">
          <a:blip r:embed="rId4">
            <a:alphaModFix/>
          </a:blip>
          <a:srcRect l="1035" t="27120" r="9678" b="2964"/>
          <a:stretch/>
        </p:blipFill>
        <p:spPr>
          <a:xfrm>
            <a:off x="4070263" y="2491775"/>
            <a:ext cx="4492375" cy="1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pKa Scale</a:t>
            </a:r>
            <a:endParaRPr/>
          </a:p>
        </p:txBody>
      </p:sp>
      <p:grpSp>
        <p:nvGrpSpPr>
          <p:cNvPr id="3505" name="Google Shape;3505;p38"/>
          <p:cNvGrpSpPr/>
          <p:nvPr/>
        </p:nvGrpSpPr>
        <p:grpSpPr>
          <a:xfrm>
            <a:off x="8146900" y="363488"/>
            <a:ext cx="757550" cy="809223"/>
            <a:chOff x="7402113" y="2596025"/>
            <a:chExt cx="757550" cy="809223"/>
          </a:xfrm>
        </p:grpSpPr>
        <p:sp>
          <p:nvSpPr>
            <p:cNvPr id="3506" name="Google Shape;3506;p38"/>
            <p:cNvSpPr/>
            <p:nvPr/>
          </p:nvSpPr>
          <p:spPr>
            <a:xfrm>
              <a:off x="7732635" y="2849578"/>
              <a:ext cx="145011" cy="145011"/>
            </a:xfrm>
            <a:custGeom>
              <a:avLst/>
              <a:gdLst/>
              <a:ahLst/>
              <a:cxnLst/>
              <a:rect l="l" t="t" r="r" b="b"/>
              <a:pathLst>
                <a:path w="5085" h="5085" extrusionOk="0">
                  <a:moveTo>
                    <a:pt x="2441" y="1"/>
                  </a:moveTo>
                  <a:lnTo>
                    <a:pt x="2182" y="19"/>
                  </a:lnTo>
                  <a:lnTo>
                    <a:pt x="1923" y="75"/>
                  </a:lnTo>
                  <a:lnTo>
                    <a:pt x="1683" y="149"/>
                  </a:lnTo>
                  <a:lnTo>
                    <a:pt x="1443" y="241"/>
                  </a:lnTo>
                  <a:lnTo>
                    <a:pt x="1221" y="371"/>
                  </a:lnTo>
                  <a:lnTo>
                    <a:pt x="1018" y="519"/>
                  </a:lnTo>
                  <a:lnTo>
                    <a:pt x="814" y="666"/>
                  </a:lnTo>
                  <a:lnTo>
                    <a:pt x="648" y="851"/>
                  </a:lnTo>
                  <a:lnTo>
                    <a:pt x="500" y="1036"/>
                  </a:lnTo>
                  <a:lnTo>
                    <a:pt x="352" y="1239"/>
                  </a:lnTo>
                  <a:lnTo>
                    <a:pt x="241" y="1461"/>
                  </a:lnTo>
                  <a:lnTo>
                    <a:pt x="149" y="1683"/>
                  </a:lnTo>
                  <a:lnTo>
                    <a:pt x="75" y="1905"/>
                  </a:lnTo>
                  <a:lnTo>
                    <a:pt x="38" y="2164"/>
                  </a:lnTo>
                  <a:lnTo>
                    <a:pt x="1" y="2404"/>
                  </a:lnTo>
                  <a:lnTo>
                    <a:pt x="1" y="2663"/>
                  </a:lnTo>
                  <a:lnTo>
                    <a:pt x="19" y="2903"/>
                  </a:lnTo>
                  <a:lnTo>
                    <a:pt x="75" y="3162"/>
                  </a:lnTo>
                  <a:lnTo>
                    <a:pt x="149" y="3421"/>
                  </a:lnTo>
                  <a:lnTo>
                    <a:pt x="260" y="3643"/>
                  </a:lnTo>
                  <a:lnTo>
                    <a:pt x="371" y="3864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6" y="4585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3" y="4937"/>
                  </a:lnTo>
                  <a:lnTo>
                    <a:pt x="1923" y="5010"/>
                  </a:lnTo>
                  <a:lnTo>
                    <a:pt x="2164" y="5066"/>
                  </a:lnTo>
                  <a:lnTo>
                    <a:pt x="2404" y="5084"/>
                  </a:lnTo>
                  <a:lnTo>
                    <a:pt x="2663" y="5084"/>
                  </a:lnTo>
                  <a:lnTo>
                    <a:pt x="2922" y="5066"/>
                  </a:lnTo>
                  <a:lnTo>
                    <a:pt x="3162" y="5010"/>
                  </a:lnTo>
                  <a:lnTo>
                    <a:pt x="3421" y="4937"/>
                  </a:lnTo>
                  <a:lnTo>
                    <a:pt x="3661" y="4844"/>
                  </a:lnTo>
                  <a:lnTo>
                    <a:pt x="3883" y="4715"/>
                  </a:lnTo>
                  <a:lnTo>
                    <a:pt x="4086" y="4567"/>
                  </a:lnTo>
                  <a:lnTo>
                    <a:pt x="4271" y="4419"/>
                  </a:lnTo>
                  <a:lnTo>
                    <a:pt x="4437" y="4234"/>
                  </a:lnTo>
                  <a:lnTo>
                    <a:pt x="4604" y="4049"/>
                  </a:lnTo>
                  <a:lnTo>
                    <a:pt x="4733" y="3846"/>
                  </a:lnTo>
                  <a:lnTo>
                    <a:pt x="4844" y="3624"/>
                  </a:lnTo>
                  <a:lnTo>
                    <a:pt x="4936" y="3402"/>
                  </a:lnTo>
                  <a:lnTo>
                    <a:pt x="5010" y="3180"/>
                  </a:lnTo>
                  <a:lnTo>
                    <a:pt x="5066" y="2922"/>
                  </a:lnTo>
                  <a:lnTo>
                    <a:pt x="5084" y="2681"/>
                  </a:lnTo>
                  <a:lnTo>
                    <a:pt x="5084" y="2423"/>
                  </a:lnTo>
                  <a:lnTo>
                    <a:pt x="5066" y="2182"/>
                  </a:lnTo>
                  <a:lnTo>
                    <a:pt x="5010" y="1923"/>
                  </a:lnTo>
                  <a:lnTo>
                    <a:pt x="4936" y="1665"/>
                  </a:lnTo>
                  <a:lnTo>
                    <a:pt x="4844" y="1443"/>
                  </a:lnTo>
                  <a:lnTo>
                    <a:pt x="4715" y="1221"/>
                  </a:lnTo>
                  <a:lnTo>
                    <a:pt x="4585" y="999"/>
                  </a:lnTo>
                  <a:lnTo>
                    <a:pt x="4419" y="814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6" y="352"/>
                  </a:lnTo>
                  <a:lnTo>
                    <a:pt x="3642" y="241"/>
                  </a:lnTo>
                  <a:lnTo>
                    <a:pt x="3402" y="149"/>
                  </a:lnTo>
                  <a:lnTo>
                    <a:pt x="3180" y="75"/>
                  </a:lnTo>
                  <a:lnTo>
                    <a:pt x="2940" y="19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8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8"/>
            <p:cNvSpPr/>
            <p:nvPr/>
          </p:nvSpPr>
          <p:spPr>
            <a:xfrm>
              <a:off x="7818047" y="2985067"/>
              <a:ext cx="23213" cy="8470"/>
            </a:xfrm>
            <a:custGeom>
              <a:avLst/>
              <a:gdLst/>
              <a:ahLst/>
              <a:cxnLst/>
              <a:rect l="l" t="t" r="r" b="b"/>
              <a:pathLst>
                <a:path w="814" h="297" fill="none" extrusionOk="0">
                  <a:moveTo>
                    <a:pt x="814" y="1"/>
                  </a:moveTo>
                  <a:lnTo>
                    <a:pt x="814" y="1"/>
                  </a:lnTo>
                  <a:lnTo>
                    <a:pt x="666" y="75"/>
                  </a:lnTo>
                  <a:lnTo>
                    <a:pt x="500" y="149"/>
                  </a:lnTo>
                  <a:lnTo>
                    <a:pt x="352" y="204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167" y="259"/>
                  </a:lnTo>
                  <a:lnTo>
                    <a:pt x="167" y="259"/>
                  </a:lnTo>
                  <a:lnTo>
                    <a:pt x="352" y="204"/>
                  </a:lnTo>
                  <a:lnTo>
                    <a:pt x="500" y="149"/>
                  </a:lnTo>
                  <a:lnTo>
                    <a:pt x="666" y="75"/>
                  </a:lnTo>
                  <a:lnTo>
                    <a:pt x="8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8"/>
            <p:cNvSpPr/>
            <p:nvPr/>
          </p:nvSpPr>
          <p:spPr>
            <a:xfrm>
              <a:off x="7751087" y="2856451"/>
              <a:ext cx="126561" cy="138139"/>
            </a:xfrm>
            <a:custGeom>
              <a:avLst/>
              <a:gdLst/>
              <a:ahLst/>
              <a:cxnLst/>
              <a:rect l="l" t="t" r="r" b="b"/>
              <a:pathLst>
                <a:path w="4438" h="4844" extrusionOk="0">
                  <a:moveTo>
                    <a:pt x="2977" y="0"/>
                  </a:moveTo>
                  <a:lnTo>
                    <a:pt x="3125" y="185"/>
                  </a:lnTo>
                  <a:lnTo>
                    <a:pt x="3180" y="111"/>
                  </a:lnTo>
                  <a:lnTo>
                    <a:pt x="2977" y="0"/>
                  </a:lnTo>
                  <a:close/>
                  <a:moveTo>
                    <a:pt x="3957" y="814"/>
                  </a:moveTo>
                  <a:lnTo>
                    <a:pt x="3883" y="869"/>
                  </a:lnTo>
                  <a:lnTo>
                    <a:pt x="3790" y="906"/>
                  </a:lnTo>
                  <a:lnTo>
                    <a:pt x="3698" y="943"/>
                  </a:lnTo>
                  <a:lnTo>
                    <a:pt x="3605" y="943"/>
                  </a:lnTo>
                  <a:lnTo>
                    <a:pt x="3495" y="924"/>
                  </a:lnTo>
                  <a:lnTo>
                    <a:pt x="3532" y="1054"/>
                  </a:lnTo>
                  <a:lnTo>
                    <a:pt x="3587" y="1313"/>
                  </a:lnTo>
                  <a:lnTo>
                    <a:pt x="3605" y="1571"/>
                  </a:lnTo>
                  <a:lnTo>
                    <a:pt x="3605" y="1830"/>
                  </a:lnTo>
                  <a:lnTo>
                    <a:pt x="3587" y="2071"/>
                  </a:lnTo>
                  <a:lnTo>
                    <a:pt x="3532" y="2311"/>
                  </a:lnTo>
                  <a:lnTo>
                    <a:pt x="3458" y="2551"/>
                  </a:lnTo>
                  <a:lnTo>
                    <a:pt x="3365" y="2773"/>
                  </a:lnTo>
                  <a:lnTo>
                    <a:pt x="3254" y="2995"/>
                  </a:lnTo>
                  <a:lnTo>
                    <a:pt x="3125" y="3198"/>
                  </a:lnTo>
                  <a:lnTo>
                    <a:pt x="2958" y="3383"/>
                  </a:lnTo>
                  <a:lnTo>
                    <a:pt x="2792" y="3549"/>
                  </a:lnTo>
                  <a:lnTo>
                    <a:pt x="2607" y="3716"/>
                  </a:lnTo>
                  <a:lnTo>
                    <a:pt x="2404" y="3864"/>
                  </a:lnTo>
                  <a:lnTo>
                    <a:pt x="2182" y="3975"/>
                  </a:lnTo>
                  <a:lnTo>
                    <a:pt x="1942" y="4067"/>
                  </a:lnTo>
                  <a:lnTo>
                    <a:pt x="1701" y="4159"/>
                  </a:lnTo>
                  <a:lnTo>
                    <a:pt x="1387" y="4215"/>
                  </a:lnTo>
                  <a:lnTo>
                    <a:pt x="1073" y="4233"/>
                  </a:lnTo>
                  <a:lnTo>
                    <a:pt x="796" y="4215"/>
                  </a:lnTo>
                  <a:lnTo>
                    <a:pt x="518" y="4159"/>
                  </a:lnTo>
                  <a:lnTo>
                    <a:pt x="260" y="4085"/>
                  </a:lnTo>
                  <a:lnTo>
                    <a:pt x="1" y="3993"/>
                  </a:lnTo>
                  <a:lnTo>
                    <a:pt x="186" y="4178"/>
                  </a:lnTo>
                  <a:lnTo>
                    <a:pt x="389" y="4344"/>
                  </a:lnTo>
                  <a:lnTo>
                    <a:pt x="611" y="4492"/>
                  </a:lnTo>
                  <a:lnTo>
                    <a:pt x="851" y="4622"/>
                  </a:lnTo>
                  <a:lnTo>
                    <a:pt x="1110" y="4714"/>
                  </a:lnTo>
                  <a:lnTo>
                    <a:pt x="1369" y="4788"/>
                  </a:lnTo>
                  <a:lnTo>
                    <a:pt x="1628" y="4825"/>
                  </a:lnTo>
                  <a:lnTo>
                    <a:pt x="1905" y="4843"/>
                  </a:lnTo>
                  <a:lnTo>
                    <a:pt x="2127" y="4843"/>
                  </a:lnTo>
                  <a:lnTo>
                    <a:pt x="2348" y="4806"/>
                  </a:lnTo>
                  <a:lnTo>
                    <a:pt x="2515" y="4769"/>
                  </a:lnTo>
                  <a:lnTo>
                    <a:pt x="2700" y="4714"/>
                  </a:lnTo>
                  <a:lnTo>
                    <a:pt x="2848" y="4659"/>
                  </a:lnTo>
                  <a:lnTo>
                    <a:pt x="3014" y="4585"/>
                  </a:lnTo>
                  <a:lnTo>
                    <a:pt x="3162" y="4511"/>
                  </a:lnTo>
                  <a:lnTo>
                    <a:pt x="3347" y="4400"/>
                  </a:lnTo>
                  <a:lnTo>
                    <a:pt x="3532" y="4270"/>
                  </a:lnTo>
                  <a:lnTo>
                    <a:pt x="3679" y="4122"/>
                  </a:lnTo>
                  <a:lnTo>
                    <a:pt x="3827" y="3956"/>
                  </a:lnTo>
                  <a:lnTo>
                    <a:pt x="3753" y="3901"/>
                  </a:lnTo>
                  <a:lnTo>
                    <a:pt x="3698" y="3827"/>
                  </a:lnTo>
                  <a:lnTo>
                    <a:pt x="3661" y="3734"/>
                  </a:lnTo>
                  <a:lnTo>
                    <a:pt x="3624" y="3642"/>
                  </a:lnTo>
                  <a:lnTo>
                    <a:pt x="3605" y="3549"/>
                  </a:lnTo>
                  <a:lnTo>
                    <a:pt x="3605" y="3457"/>
                  </a:lnTo>
                  <a:lnTo>
                    <a:pt x="3624" y="3365"/>
                  </a:lnTo>
                  <a:lnTo>
                    <a:pt x="3661" y="3272"/>
                  </a:lnTo>
                  <a:lnTo>
                    <a:pt x="3753" y="3161"/>
                  </a:lnTo>
                  <a:lnTo>
                    <a:pt x="3864" y="3069"/>
                  </a:lnTo>
                  <a:lnTo>
                    <a:pt x="3994" y="3013"/>
                  </a:lnTo>
                  <a:lnTo>
                    <a:pt x="4142" y="2995"/>
                  </a:lnTo>
                  <a:lnTo>
                    <a:pt x="4234" y="3013"/>
                  </a:lnTo>
                  <a:lnTo>
                    <a:pt x="4345" y="3032"/>
                  </a:lnTo>
                  <a:lnTo>
                    <a:pt x="4382" y="2884"/>
                  </a:lnTo>
                  <a:lnTo>
                    <a:pt x="4419" y="2718"/>
                  </a:lnTo>
                  <a:lnTo>
                    <a:pt x="4437" y="2551"/>
                  </a:lnTo>
                  <a:lnTo>
                    <a:pt x="4437" y="2366"/>
                  </a:lnTo>
                  <a:lnTo>
                    <a:pt x="4437" y="2200"/>
                  </a:lnTo>
                  <a:lnTo>
                    <a:pt x="4437" y="2034"/>
                  </a:lnTo>
                  <a:lnTo>
                    <a:pt x="4400" y="1849"/>
                  </a:lnTo>
                  <a:lnTo>
                    <a:pt x="4363" y="1682"/>
                  </a:lnTo>
                  <a:lnTo>
                    <a:pt x="4289" y="1442"/>
                  </a:lnTo>
                  <a:lnTo>
                    <a:pt x="4197" y="1220"/>
                  </a:lnTo>
                  <a:lnTo>
                    <a:pt x="4086" y="998"/>
                  </a:lnTo>
                  <a:lnTo>
                    <a:pt x="3957" y="814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8"/>
            <p:cNvSpPr/>
            <p:nvPr/>
          </p:nvSpPr>
          <p:spPr>
            <a:xfrm>
              <a:off x="7751087" y="2879636"/>
              <a:ext cx="126561" cy="114954"/>
            </a:xfrm>
            <a:custGeom>
              <a:avLst/>
              <a:gdLst/>
              <a:ahLst/>
              <a:cxnLst/>
              <a:rect l="l" t="t" r="r" b="b"/>
              <a:pathLst>
                <a:path w="4438" h="4031" fill="none" extrusionOk="0">
                  <a:moveTo>
                    <a:pt x="3957" y="1"/>
                  </a:moveTo>
                  <a:lnTo>
                    <a:pt x="3957" y="1"/>
                  </a:lnTo>
                  <a:lnTo>
                    <a:pt x="3883" y="56"/>
                  </a:lnTo>
                  <a:lnTo>
                    <a:pt x="3790" y="93"/>
                  </a:lnTo>
                  <a:lnTo>
                    <a:pt x="3698" y="130"/>
                  </a:lnTo>
                  <a:lnTo>
                    <a:pt x="3605" y="130"/>
                  </a:lnTo>
                  <a:lnTo>
                    <a:pt x="3605" y="130"/>
                  </a:lnTo>
                  <a:lnTo>
                    <a:pt x="3495" y="111"/>
                  </a:lnTo>
                  <a:lnTo>
                    <a:pt x="3495" y="111"/>
                  </a:lnTo>
                  <a:lnTo>
                    <a:pt x="3532" y="241"/>
                  </a:lnTo>
                  <a:lnTo>
                    <a:pt x="3532" y="241"/>
                  </a:lnTo>
                  <a:lnTo>
                    <a:pt x="3587" y="500"/>
                  </a:lnTo>
                  <a:lnTo>
                    <a:pt x="3605" y="758"/>
                  </a:lnTo>
                  <a:lnTo>
                    <a:pt x="3605" y="1017"/>
                  </a:lnTo>
                  <a:lnTo>
                    <a:pt x="3587" y="1258"/>
                  </a:lnTo>
                  <a:lnTo>
                    <a:pt x="3532" y="1498"/>
                  </a:lnTo>
                  <a:lnTo>
                    <a:pt x="3458" y="1738"/>
                  </a:lnTo>
                  <a:lnTo>
                    <a:pt x="3365" y="1960"/>
                  </a:lnTo>
                  <a:lnTo>
                    <a:pt x="3254" y="2182"/>
                  </a:lnTo>
                  <a:lnTo>
                    <a:pt x="3125" y="2385"/>
                  </a:lnTo>
                  <a:lnTo>
                    <a:pt x="2958" y="2570"/>
                  </a:lnTo>
                  <a:lnTo>
                    <a:pt x="2792" y="2736"/>
                  </a:lnTo>
                  <a:lnTo>
                    <a:pt x="2607" y="2903"/>
                  </a:lnTo>
                  <a:lnTo>
                    <a:pt x="2404" y="3051"/>
                  </a:lnTo>
                  <a:lnTo>
                    <a:pt x="2182" y="3162"/>
                  </a:lnTo>
                  <a:lnTo>
                    <a:pt x="1942" y="3254"/>
                  </a:lnTo>
                  <a:lnTo>
                    <a:pt x="1701" y="3346"/>
                  </a:lnTo>
                  <a:lnTo>
                    <a:pt x="1701" y="3346"/>
                  </a:lnTo>
                  <a:lnTo>
                    <a:pt x="1387" y="3402"/>
                  </a:lnTo>
                  <a:lnTo>
                    <a:pt x="1073" y="3420"/>
                  </a:lnTo>
                  <a:lnTo>
                    <a:pt x="1073" y="3420"/>
                  </a:lnTo>
                  <a:lnTo>
                    <a:pt x="796" y="3402"/>
                  </a:lnTo>
                  <a:lnTo>
                    <a:pt x="518" y="3346"/>
                  </a:lnTo>
                  <a:lnTo>
                    <a:pt x="260" y="3272"/>
                  </a:lnTo>
                  <a:lnTo>
                    <a:pt x="1" y="3180"/>
                  </a:lnTo>
                  <a:lnTo>
                    <a:pt x="1" y="3180"/>
                  </a:lnTo>
                  <a:lnTo>
                    <a:pt x="186" y="3365"/>
                  </a:lnTo>
                  <a:lnTo>
                    <a:pt x="389" y="3531"/>
                  </a:lnTo>
                  <a:lnTo>
                    <a:pt x="611" y="3679"/>
                  </a:lnTo>
                  <a:lnTo>
                    <a:pt x="851" y="3809"/>
                  </a:lnTo>
                  <a:lnTo>
                    <a:pt x="1110" y="3901"/>
                  </a:lnTo>
                  <a:lnTo>
                    <a:pt x="1369" y="3975"/>
                  </a:lnTo>
                  <a:lnTo>
                    <a:pt x="1628" y="4012"/>
                  </a:lnTo>
                  <a:lnTo>
                    <a:pt x="1905" y="4030"/>
                  </a:lnTo>
                  <a:lnTo>
                    <a:pt x="1905" y="4030"/>
                  </a:lnTo>
                  <a:lnTo>
                    <a:pt x="2127" y="4030"/>
                  </a:lnTo>
                  <a:lnTo>
                    <a:pt x="2348" y="3993"/>
                  </a:lnTo>
                  <a:lnTo>
                    <a:pt x="2348" y="3993"/>
                  </a:lnTo>
                  <a:lnTo>
                    <a:pt x="2515" y="3956"/>
                  </a:lnTo>
                  <a:lnTo>
                    <a:pt x="2515" y="3956"/>
                  </a:lnTo>
                  <a:lnTo>
                    <a:pt x="2700" y="3901"/>
                  </a:lnTo>
                  <a:lnTo>
                    <a:pt x="2848" y="3846"/>
                  </a:lnTo>
                  <a:lnTo>
                    <a:pt x="3014" y="3772"/>
                  </a:lnTo>
                  <a:lnTo>
                    <a:pt x="3162" y="3698"/>
                  </a:lnTo>
                  <a:lnTo>
                    <a:pt x="3162" y="3698"/>
                  </a:lnTo>
                  <a:lnTo>
                    <a:pt x="3347" y="3587"/>
                  </a:lnTo>
                  <a:lnTo>
                    <a:pt x="3532" y="3457"/>
                  </a:lnTo>
                  <a:lnTo>
                    <a:pt x="3679" y="3309"/>
                  </a:lnTo>
                  <a:lnTo>
                    <a:pt x="3827" y="3143"/>
                  </a:lnTo>
                  <a:lnTo>
                    <a:pt x="3827" y="3143"/>
                  </a:lnTo>
                  <a:lnTo>
                    <a:pt x="3753" y="3088"/>
                  </a:lnTo>
                  <a:lnTo>
                    <a:pt x="3698" y="3014"/>
                  </a:lnTo>
                  <a:lnTo>
                    <a:pt x="3661" y="2921"/>
                  </a:lnTo>
                  <a:lnTo>
                    <a:pt x="3624" y="2829"/>
                  </a:lnTo>
                  <a:lnTo>
                    <a:pt x="3605" y="2736"/>
                  </a:lnTo>
                  <a:lnTo>
                    <a:pt x="3605" y="2644"/>
                  </a:lnTo>
                  <a:lnTo>
                    <a:pt x="3624" y="2552"/>
                  </a:lnTo>
                  <a:lnTo>
                    <a:pt x="3661" y="2459"/>
                  </a:lnTo>
                  <a:lnTo>
                    <a:pt x="3661" y="2459"/>
                  </a:lnTo>
                  <a:lnTo>
                    <a:pt x="3753" y="2348"/>
                  </a:lnTo>
                  <a:lnTo>
                    <a:pt x="3864" y="2256"/>
                  </a:lnTo>
                  <a:lnTo>
                    <a:pt x="3994" y="2200"/>
                  </a:lnTo>
                  <a:lnTo>
                    <a:pt x="4142" y="2182"/>
                  </a:lnTo>
                  <a:lnTo>
                    <a:pt x="4142" y="2182"/>
                  </a:lnTo>
                  <a:lnTo>
                    <a:pt x="4234" y="2200"/>
                  </a:lnTo>
                  <a:lnTo>
                    <a:pt x="4345" y="2219"/>
                  </a:lnTo>
                  <a:lnTo>
                    <a:pt x="4345" y="2219"/>
                  </a:lnTo>
                  <a:lnTo>
                    <a:pt x="4382" y="2071"/>
                  </a:lnTo>
                  <a:lnTo>
                    <a:pt x="4419" y="1905"/>
                  </a:lnTo>
                  <a:lnTo>
                    <a:pt x="4437" y="1738"/>
                  </a:lnTo>
                  <a:lnTo>
                    <a:pt x="4437" y="1553"/>
                  </a:lnTo>
                  <a:lnTo>
                    <a:pt x="4437" y="1387"/>
                  </a:lnTo>
                  <a:lnTo>
                    <a:pt x="4437" y="1221"/>
                  </a:lnTo>
                  <a:lnTo>
                    <a:pt x="4400" y="1036"/>
                  </a:lnTo>
                  <a:lnTo>
                    <a:pt x="4363" y="869"/>
                  </a:lnTo>
                  <a:lnTo>
                    <a:pt x="4363" y="869"/>
                  </a:lnTo>
                  <a:lnTo>
                    <a:pt x="4289" y="629"/>
                  </a:lnTo>
                  <a:lnTo>
                    <a:pt x="4197" y="407"/>
                  </a:lnTo>
                  <a:lnTo>
                    <a:pt x="4086" y="185"/>
                  </a:lnTo>
                  <a:lnTo>
                    <a:pt x="3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8"/>
            <p:cNvSpPr/>
            <p:nvPr/>
          </p:nvSpPr>
          <p:spPr>
            <a:xfrm>
              <a:off x="7835956" y="2856451"/>
              <a:ext cx="5846" cy="5304"/>
            </a:xfrm>
            <a:custGeom>
              <a:avLst/>
              <a:gdLst/>
              <a:ahLst/>
              <a:cxnLst/>
              <a:rect l="l" t="t" r="r" b="b"/>
              <a:pathLst>
                <a:path w="205" h="1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9" y="185"/>
                  </a:lnTo>
                  <a:lnTo>
                    <a:pt x="149" y="185"/>
                  </a:lnTo>
                  <a:lnTo>
                    <a:pt x="204" y="111"/>
                  </a:lnTo>
                  <a:lnTo>
                    <a:pt x="204" y="1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8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extrusionOk="0">
                  <a:moveTo>
                    <a:pt x="1628" y="0"/>
                  </a:move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8"/>
            <p:cNvSpPr/>
            <p:nvPr/>
          </p:nvSpPr>
          <p:spPr>
            <a:xfrm>
              <a:off x="7746866" y="2863837"/>
              <a:ext cx="49079" cy="62225"/>
            </a:xfrm>
            <a:custGeom>
              <a:avLst/>
              <a:gdLst/>
              <a:ahLst/>
              <a:cxnLst/>
              <a:rect l="l" t="t" r="r" b="b"/>
              <a:pathLst>
                <a:path w="1721" h="2182" fill="none" extrusionOk="0">
                  <a:moveTo>
                    <a:pt x="1628" y="0"/>
                  </a:moveTo>
                  <a:lnTo>
                    <a:pt x="1628" y="0"/>
                  </a:lnTo>
                  <a:lnTo>
                    <a:pt x="1517" y="19"/>
                  </a:lnTo>
                  <a:lnTo>
                    <a:pt x="1387" y="55"/>
                  </a:lnTo>
                  <a:lnTo>
                    <a:pt x="1239" y="111"/>
                  </a:lnTo>
                  <a:lnTo>
                    <a:pt x="1092" y="185"/>
                  </a:lnTo>
                  <a:lnTo>
                    <a:pt x="907" y="296"/>
                  </a:lnTo>
                  <a:lnTo>
                    <a:pt x="740" y="425"/>
                  </a:lnTo>
                  <a:lnTo>
                    <a:pt x="574" y="573"/>
                  </a:lnTo>
                  <a:lnTo>
                    <a:pt x="426" y="758"/>
                  </a:lnTo>
                  <a:lnTo>
                    <a:pt x="426" y="758"/>
                  </a:lnTo>
                  <a:lnTo>
                    <a:pt x="260" y="998"/>
                  </a:lnTo>
                  <a:lnTo>
                    <a:pt x="149" y="1239"/>
                  </a:lnTo>
                  <a:lnTo>
                    <a:pt x="149" y="1239"/>
                  </a:lnTo>
                  <a:lnTo>
                    <a:pt x="149" y="1312"/>
                  </a:lnTo>
                  <a:lnTo>
                    <a:pt x="130" y="1405"/>
                  </a:lnTo>
                  <a:lnTo>
                    <a:pt x="130" y="1405"/>
                  </a:lnTo>
                  <a:lnTo>
                    <a:pt x="93" y="1497"/>
                  </a:lnTo>
                  <a:lnTo>
                    <a:pt x="38" y="1571"/>
                  </a:lnTo>
                  <a:lnTo>
                    <a:pt x="38" y="1571"/>
                  </a:lnTo>
                  <a:lnTo>
                    <a:pt x="19" y="1793"/>
                  </a:lnTo>
                  <a:lnTo>
                    <a:pt x="1" y="1959"/>
                  </a:lnTo>
                  <a:lnTo>
                    <a:pt x="19" y="2089"/>
                  </a:lnTo>
                  <a:lnTo>
                    <a:pt x="38" y="2144"/>
                  </a:lnTo>
                  <a:lnTo>
                    <a:pt x="75" y="2163"/>
                  </a:lnTo>
                  <a:lnTo>
                    <a:pt x="75" y="2163"/>
                  </a:lnTo>
                  <a:lnTo>
                    <a:pt x="93" y="2181"/>
                  </a:lnTo>
                  <a:lnTo>
                    <a:pt x="93" y="2181"/>
                  </a:lnTo>
                  <a:lnTo>
                    <a:pt x="130" y="2144"/>
                  </a:lnTo>
                  <a:lnTo>
                    <a:pt x="186" y="2070"/>
                  </a:lnTo>
                  <a:lnTo>
                    <a:pt x="352" y="1812"/>
                  </a:lnTo>
                  <a:lnTo>
                    <a:pt x="555" y="1460"/>
                  </a:lnTo>
                  <a:lnTo>
                    <a:pt x="685" y="1257"/>
                  </a:lnTo>
                  <a:lnTo>
                    <a:pt x="833" y="1054"/>
                  </a:lnTo>
                  <a:lnTo>
                    <a:pt x="833" y="1054"/>
                  </a:lnTo>
                  <a:lnTo>
                    <a:pt x="999" y="832"/>
                  </a:lnTo>
                  <a:lnTo>
                    <a:pt x="1166" y="647"/>
                  </a:lnTo>
                  <a:lnTo>
                    <a:pt x="1480" y="351"/>
                  </a:lnTo>
                  <a:lnTo>
                    <a:pt x="1683" y="148"/>
                  </a:lnTo>
                  <a:lnTo>
                    <a:pt x="1720" y="74"/>
                  </a:lnTo>
                  <a:lnTo>
                    <a:pt x="1720" y="37"/>
                  </a:lnTo>
                  <a:lnTo>
                    <a:pt x="1702" y="19"/>
                  </a:lnTo>
                  <a:lnTo>
                    <a:pt x="1702" y="19"/>
                  </a:lnTo>
                  <a:lnTo>
                    <a:pt x="1665" y="19"/>
                  </a:lnTo>
                  <a:lnTo>
                    <a:pt x="1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8"/>
            <p:cNvSpPr/>
            <p:nvPr/>
          </p:nvSpPr>
          <p:spPr>
            <a:xfrm>
              <a:off x="7967766" y="3259723"/>
              <a:ext cx="144983" cy="144983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2440" y="1"/>
                  </a:moveTo>
                  <a:lnTo>
                    <a:pt x="2182" y="37"/>
                  </a:lnTo>
                  <a:lnTo>
                    <a:pt x="1923" y="74"/>
                  </a:lnTo>
                  <a:lnTo>
                    <a:pt x="1664" y="148"/>
                  </a:lnTo>
                  <a:lnTo>
                    <a:pt x="1442" y="259"/>
                  </a:lnTo>
                  <a:lnTo>
                    <a:pt x="1220" y="370"/>
                  </a:lnTo>
                  <a:lnTo>
                    <a:pt x="1017" y="518"/>
                  </a:lnTo>
                  <a:lnTo>
                    <a:pt x="814" y="684"/>
                  </a:lnTo>
                  <a:lnTo>
                    <a:pt x="647" y="851"/>
                  </a:lnTo>
                  <a:lnTo>
                    <a:pt x="499" y="1036"/>
                  </a:lnTo>
                  <a:lnTo>
                    <a:pt x="351" y="1239"/>
                  </a:lnTo>
                  <a:lnTo>
                    <a:pt x="241" y="1461"/>
                  </a:lnTo>
                  <a:lnTo>
                    <a:pt x="148" y="1683"/>
                  </a:lnTo>
                  <a:lnTo>
                    <a:pt x="74" y="1923"/>
                  </a:lnTo>
                  <a:lnTo>
                    <a:pt x="19" y="2163"/>
                  </a:lnTo>
                  <a:lnTo>
                    <a:pt x="0" y="2404"/>
                  </a:lnTo>
                  <a:lnTo>
                    <a:pt x="0" y="2662"/>
                  </a:lnTo>
                  <a:lnTo>
                    <a:pt x="19" y="2921"/>
                  </a:lnTo>
                  <a:lnTo>
                    <a:pt x="74" y="3180"/>
                  </a:lnTo>
                  <a:lnTo>
                    <a:pt x="148" y="3420"/>
                  </a:lnTo>
                  <a:lnTo>
                    <a:pt x="259" y="3661"/>
                  </a:lnTo>
                  <a:lnTo>
                    <a:pt x="370" y="3882"/>
                  </a:lnTo>
                  <a:lnTo>
                    <a:pt x="518" y="4086"/>
                  </a:lnTo>
                  <a:lnTo>
                    <a:pt x="666" y="4271"/>
                  </a:lnTo>
                  <a:lnTo>
                    <a:pt x="851" y="4437"/>
                  </a:lnTo>
                  <a:lnTo>
                    <a:pt x="1035" y="4603"/>
                  </a:lnTo>
                  <a:lnTo>
                    <a:pt x="1239" y="4733"/>
                  </a:lnTo>
                  <a:lnTo>
                    <a:pt x="1461" y="4844"/>
                  </a:lnTo>
                  <a:lnTo>
                    <a:pt x="1682" y="4936"/>
                  </a:lnTo>
                  <a:lnTo>
                    <a:pt x="1923" y="5010"/>
                  </a:lnTo>
                  <a:lnTo>
                    <a:pt x="2163" y="5066"/>
                  </a:lnTo>
                  <a:lnTo>
                    <a:pt x="2403" y="5084"/>
                  </a:lnTo>
                  <a:lnTo>
                    <a:pt x="2662" y="5084"/>
                  </a:lnTo>
                  <a:lnTo>
                    <a:pt x="2902" y="5066"/>
                  </a:lnTo>
                  <a:lnTo>
                    <a:pt x="3161" y="5010"/>
                  </a:lnTo>
                  <a:lnTo>
                    <a:pt x="3420" y="4936"/>
                  </a:lnTo>
                  <a:lnTo>
                    <a:pt x="3660" y="4844"/>
                  </a:lnTo>
                  <a:lnTo>
                    <a:pt x="3882" y="4714"/>
                  </a:lnTo>
                  <a:lnTo>
                    <a:pt x="4086" y="4585"/>
                  </a:lnTo>
                  <a:lnTo>
                    <a:pt x="4270" y="4419"/>
                  </a:lnTo>
                  <a:lnTo>
                    <a:pt x="4437" y="4252"/>
                  </a:lnTo>
                  <a:lnTo>
                    <a:pt x="4603" y="4049"/>
                  </a:lnTo>
                  <a:lnTo>
                    <a:pt x="4733" y="3845"/>
                  </a:lnTo>
                  <a:lnTo>
                    <a:pt x="4843" y="3642"/>
                  </a:lnTo>
                  <a:lnTo>
                    <a:pt x="4936" y="3420"/>
                  </a:lnTo>
                  <a:lnTo>
                    <a:pt x="5010" y="3180"/>
                  </a:lnTo>
                  <a:lnTo>
                    <a:pt x="5065" y="2940"/>
                  </a:lnTo>
                  <a:lnTo>
                    <a:pt x="5084" y="2681"/>
                  </a:lnTo>
                  <a:lnTo>
                    <a:pt x="5084" y="2441"/>
                  </a:lnTo>
                  <a:lnTo>
                    <a:pt x="5065" y="2182"/>
                  </a:lnTo>
                  <a:lnTo>
                    <a:pt x="5010" y="1923"/>
                  </a:lnTo>
                  <a:lnTo>
                    <a:pt x="4936" y="1683"/>
                  </a:lnTo>
                  <a:lnTo>
                    <a:pt x="4843" y="1442"/>
                  </a:lnTo>
                  <a:lnTo>
                    <a:pt x="4714" y="1221"/>
                  </a:lnTo>
                  <a:lnTo>
                    <a:pt x="4585" y="1017"/>
                  </a:lnTo>
                  <a:lnTo>
                    <a:pt x="4418" y="832"/>
                  </a:lnTo>
                  <a:lnTo>
                    <a:pt x="4252" y="648"/>
                  </a:lnTo>
                  <a:lnTo>
                    <a:pt x="4049" y="500"/>
                  </a:lnTo>
                  <a:lnTo>
                    <a:pt x="3845" y="370"/>
                  </a:lnTo>
                  <a:lnTo>
                    <a:pt x="3642" y="241"/>
                  </a:lnTo>
                  <a:lnTo>
                    <a:pt x="3402" y="148"/>
                  </a:lnTo>
                  <a:lnTo>
                    <a:pt x="3180" y="74"/>
                  </a:lnTo>
                  <a:lnTo>
                    <a:pt x="2939" y="3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8"/>
            <p:cNvSpPr/>
            <p:nvPr/>
          </p:nvSpPr>
          <p:spPr>
            <a:xfrm>
              <a:off x="7986217" y="3267109"/>
              <a:ext cx="126532" cy="138139"/>
            </a:xfrm>
            <a:custGeom>
              <a:avLst/>
              <a:gdLst/>
              <a:ahLst/>
              <a:cxnLst/>
              <a:rect l="l" t="t" r="r" b="b"/>
              <a:pathLst>
                <a:path w="4437" h="4844" extrusionOk="0">
                  <a:moveTo>
                    <a:pt x="3013" y="0"/>
                  </a:moveTo>
                  <a:lnTo>
                    <a:pt x="3013" y="19"/>
                  </a:lnTo>
                  <a:lnTo>
                    <a:pt x="3180" y="241"/>
                  </a:lnTo>
                  <a:lnTo>
                    <a:pt x="3328" y="499"/>
                  </a:lnTo>
                  <a:lnTo>
                    <a:pt x="3439" y="758"/>
                  </a:lnTo>
                  <a:lnTo>
                    <a:pt x="3531" y="1054"/>
                  </a:lnTo>
                  <a:lnTo>
                    <a:pt x="3586" y="1313"/>
                  </a:lnTo>
                  <a:lnTo>
                    <a:pt x="3605" y="1553"/>
                  </a:lnTo>
                  <a:lnTo>
                    <a:pt x="3605" y="1812"/>
                  </a:lnTo>
                  <a:lnTo>
                    <a:pt x="3586" y="2052"/>
                  </a:lnTo>
                  <a:lnTo>
                    <a:pt x="3531" y="2293"/>
                  </a:lnTo>
                  <a:lnTo>
                    <a:pt x="3457" y="2533"/>
                  </a:lnTo>
                  <a:lnTo>
                    <a:pt x="3365" y="2755"/>
                  </a:lnTo>
                  <a:lnTo>
                    <a:pt x="3254" y="2976"/>
                  </a:lnTo>
                  <a:lnTo>
                    <a:pt x="3124" y="3180"/>
                  </a:lnTo>
                  <a:lnTo>
                    <a:pt x="2958" y="3365"/>
                  </a:lnTo>
                  <a:lnTo>
                    <a:pt x="2792" y="3550"/>
                  </a:lnTo>
                  <a:lnTo>
                    <a:pt x="2607" y="3697"/>
                  </a:lnTo>
                  <a:lnTo>
                    <a:pt x="2403" y="3845"/>
                  </a:lnTo>
                  <a:lnTo>
                    <a:pt x="2182" y="3956"/>
                  </a:lnTo>
                  <a:lnTo>
                    <a:pt x="1941" y="4067"/>
                  </a:lnTo>
                  <a:lnTo>
                    <a:pt x="1682" y="4141"/>
                  </a:lnTo>
                  <a:lnTo>
                    <a:pt x="1387" y="4196"/>
                  </a:lnTo>
                  <a:lnTo>
                    <a:pt x="1072" y="4215"/>
                  </a:lnTo>
                  <a:lnTo>
                    <a:pt x="795" y="4196"/>
                  </a:lnTo>
                  <a:lnTo>
                    <a:pt x="518" y="4160"/>
                  </a:lnTo>
                  <a:lnTo>
                    <a:pt x="241" y="4086"/>
                  </a:lnTo>
                  <a:lnTo>
                    <a:pt x="0" y="3975"/>
                  </a:lnTo>
                  <a:lnTo>
                    <a:pt x="0" y="3975"/>
                  </a:lnTo>
                  <a:lnTo>
                    <a:pt x="185" y="4178"/>
                  </a:lnTo>
                  <a:lnTo>
                    <a:pt x="388" y="4344"/>
                  </a:lnTo>
                  <a:lnTo>
                    <a:pt x="610" y="4492"/>
                  </a:lnTo>
                  <a:lnTo>
                    <a:pt x="851" y="4603"/>
                  </a:lnTo>
                  <a:lnTo>
                    <a:pt x="1091" y="4714"/>
                  </a:lnTo>
                  <a:lnTo>
                    <a:pt x="1350" y="4770"/>
                  </a:lnTo>
                  <a:lnTo>
                    <a:pt x="1627" y="4825"/>
                  </a:lnTo>
                  <a:lnTo>
                    <a:pt x="1904" y="4843"/>
                  </a:lnTo>
                  <a:lnTo>
                    <a:pt x="2200" y="4825"/>
                  </a:lnTo>
                  <a:lnTo>
                    <a:pt x="2514" y="4751"/>
                  </a:lnTo>
                  <a:lnTo>
                    <a:pt x="2773" y="4677"/>
                  </a:lnTo>
                  <a:lnTo>
                    <a:pt x="3013" y="4585"/>
                  </a:lnTo>
                  <a:lnTo>
                    <a:pt x="3235" y="4455"/>
                  </a:lnTo>
                  <a:lnTo>
                    <a:pt x="3439" y="4326"/>
                  </a:lnTo>
                  <a:lnTo>
                    <a:pt x="3623" y="4160"/>
                  </a:lnTo>
                  <a:lnTo>
                    <a:pt x="3790" y="3993"/>
                  </a:lnTo>
                  <a:lnTo>
                    <a:pt x="3956" y="3790"/>
                  </a:lnTo>
                  <a:lnTo>
                    <a:pt x="4086" y="3586"/>
                  </a:lnTo>
                  <a:lnTo>
                    <a:pt x="4196" y="3383"/>
                  </a:lnTo>
                  <a:lnTo>
                    <a:pt x="4289" y="3161"/>
                  </a:lnTo>
                  <a:lnTo>
                    <a:pt x="4363" y="2921"/>
                  </a:lnTo>
                  <a:lnTo>
                    <a:pt x="4418" y="2681"/>
                  </a:lnTo>
                  <a:lnTo>
                    <a:pt x="4437" y="2422"/>
                  </a:lnTo>
                  <a:lnTo>
                    <a:pt x="4437" y="2182"/>
                  </a:lnTo>
                  <a:lnTo>
                    <a:pt x="4418" y="1923"/>
                  </a:lnTo>
                  <a:lnTo>
                    <a:pt x="4363" y="1664"/>
                  </a:lnTo>
                  <a:lnTo>
                    <a:pt x="4270" y="1387"/>
                  </a:lnTo>
                  <a:lnTo>
                    <a:pt x="4159" y="1128"/>
                  </a:lnTo>
                  <a:lnTo>
                    <a:pt x="4030" y="888"/>
                  </a:lnTo>
                  <a:lnTo>
                    <a:pt x="3864" y="666"/>
                  </a:lnTo>
                  <a:lnTo>
                    <a:pt x="3679" y="462"/>
                  </a:lnTo>
                  <a:lnTo>
                    <a:pt x="3475" y="296"/>
                  </a:lnTo>
                  <a:lnTo>
                    <a:pt x="3254" y="130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8"/>
            <p:cNvSpPr/>
            <p:nvPr/>
          </p:nvSpPr>
          <p:spPr>
            <a:xfrm>
              <a:off x="7981996" y="3274495"/>
              <a:ext cx="49050" cy="61683"/>
            </a:xfrm>
            <a:custGeom>
              <a:avLst/>
              <a:gdLst/>
              <a:ahLst/>
              <a:cxnLst/>
              <a:rect l="l" t="t" r="r" b="b"/>
              <a:pathLst>
                <a:path w="1720" h="2163" extrusionOk="0">
                  <a:moveTo>
                    <a:pt x="1516" y="0"/>
                  </a:moveTo>
                  <a:lnTo>
                    <a:pt x="1387" y="37"/>
                  </a:lnTo>
                  <a:lnTo>
                    <a:pt x="1239" y="93"/>
                  </a:lnTo>
                  <a:lnTo>
                    <a:pt x="1073" y="185"/>
                  </a:lnTo>
                  <a:lnTo>
                    <a:pt x="906" y="277"/>
                  </a:lnTo>
                  <a:lnTo>
                    <a:pt x="740" y="407"/>
                  </a:lnTo>
                  <a:lnTo>
                    <a:pt x="573" y="555"/>
                  </a:lnTo>
                  <a:lnTo>
                    <a:pt x="426" y="740"/>
                  </a:lnTo>
                  <a:lnTo>
                    <a:pt x="278" y="961"/>
                  </a:lnTo>
                  <a:lnTo>
                    <a:pt x="167" y="1202"/>
                  </a:lnTo>
                  <a:lnTo>
                    <a:pt x="74" y="1423"/>
                  </a:lnTo>
                  <a:lnTo>
                    <a:pt x="37" y="1627"/>
                  </a:lnTo>
                  <a:lnTo>
                    <a:pt x="0" y="1830"/>
                  </a:lnTo>
                  <a:lnTo>
                    <a:pt x="0" y="1978"/>
                  </a:lnTo>
                  <a:lnTo>
                    <a:pt x="37" y="2089"/>
                  </a:lnTo>
                  <a:lnTo>
                    <a:pt x="56" y="2163"/>
                  </a:lnTo>
                  <a:lnTo>
                    <a:pt x="93" y="2163"/>
                  </a:lnTo>
                  <a:lnTo>
                    <a:pt x="130" y="2144"/>
                  </a:lnTo>
                  <a:lnTo>
                    <a:pt x="185" y="2070"/>
                  </a:lnTo>
                  <a:lnTo>
                    <a:pt x="333" y="1812"/>
                  </a:lnTo>
                  <a:lnTo>
                    <a:pt x="555" y="1442"/>
                  </a:lnTo>
                  <a:lnTo>
                    <a:pt x="684" y="1239"/>
                  </a:lnTo>
                  <a:lnTo>
                    <a:pt x="832" y="1035"/>
                  </a:lnTo>
                  <a:lnTo>
                    <a:pt x="999" y="832"/>
                  </a:lnTo>
                  <a:lnTo>
                    <a:pt x="1165" y="629"/>
                  </a:lnTo>
                  <a:lnTo>
                    <a:pt x="1479" y="333"/>
                  </a:lnTo>
                  <a:lnTo>
                    <a:pt x="1683" y="130"/>
                  </a:lnTo>
                  <a:lnTo>
                    <a:pt x="1720" y="56"/>
                  </a:lnTo>
                  <a:lnTo>
                    <a:pt x="1720" y="37"/>
                  </a:lnTo>
                  <a:lnTo>
                    <a:pt x="1701" y="1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8"/>
            <p:cNvSpPr/>
            <p:nvPr/>
          </p:nvSpPr>
          <p:spPr>
            <a:xfrm>
              <a:off x="7435849" y="2810594"/>
              <a:ext cx="315261" cy="104403"/>
            </a:xfrm>
            <a:custGeom>
              <a:avLst/>
              <a:gdLst/>
              <a:ahLst/>
              <a:cxnLst/>
              <a:rect l="l" t="t" r="r" b="b"/>
              <a:pathLst>
                <a:path w="11055" h="3661" extrusionOk="0">
                  <a:moveTo>
                    <a:pt x="444" y="0"/>
                  </a:moveTo>
                  <a:lnTo>
                    <a:pt x="352" y="18"/>
                  </a:lnTo>
                  <a:lnTo>
                    <a:pt x="259" y="55"/>
                  </a:lnTo>
                  <a:lnTo>
                    <a:pt x="167" y="129"/>
                  </a:lnTo>
                  <a:lnTo>
                    <a:pt x="112" y="203"/>
                  </a:lnTo>
                  <a:lnTo>
                    <a:pt x="56" y="277"/>
                  </a:lnTo>
                  <a:lnTo>
                    <a:pt x="19" y="388"/>
                  </a:lnTo>
                  <a:lnTo>
                    <a:pt x="1" y="499"/>
                  </a:lnTo>
                  <a:lnTo>
                    <a:pt x="1" y="592"/>
                  </a:lnTo>
                  <a:lnTo>
                    <a:pt x="19" y="702"/>
                  </a:lnTo>
                  <a:lnTo>
                    <a:pt x="75" y="776"/>
                  </a:lnTo>
                  <a:lnTo>
                    <a:pt x="130" y="869"/>
                  </a:lnTo>
                  <a:lnTo>
                    <a:pt x="204" y="943"/>
                  </a:lnTo>
                  <a:lnTo>
                    <a:pt x="296" y="998"/>
                  </a:lnTo>
                  <a:lnTo>
                    <a:pt x="389" y="1035"/>
                  </a:lnTo>
                  <a:lnTo>
                    <a:pt x="10389" y="3642"/>
                  </a:lnTo>
                  <a:lnTo>
                    <a:pt x="10537" y="3660"/>
                  </a:lnTo>
                  <a:lnTo>
                    <a:pt x="10611" y="3642"/>
                  </a:lnTo>
                  <a:lnTo>
                    <a:pt x="10704" y="3623"/>
                  </a:lnTo>
                  <a:lnTo>
                    <a:pt x="10778" y="3586"/>
                  </a:lnTo>
                  <a:lnTo>
                    <a:pt x="10851" y="3549"/>
                  </a:lnTo>
                  <a:lnTo>
                    <a:pt x="10907" y="3494"/>
                  </a:lnTo>
                  <a:lnTo>
                    <a:pt x="10962" y="3420"/>
                  </a:lnTo>
                  <a:lnTo>
                    <a:pt x="11018" y="3346"/>
                  </a:lnTo>
                  <a:lnTo>
                    <a:pt x="11036" y="3272"/>
                  </a:lnTo>
                  <a:lnTo>
                    <a:pt x="11055" y="3161"/>
                  </a:lnTo>
                  <a:lnTo>
                    <a:pt x="11055" y="3050"/>
                  </a:lnTo>
                  <a:lnTo>
                    <a:pt x="11036" y="2958"/>
                  </a:lnTo>
                  <a:lnTo>
                    <a:pt x="10981" y="2865"/>
                  </a:lnTo>
                  <a:lnTo>
                    <a:pt x="10925" y="2773"/>
                  </a:lnTo>
                  <a:lnTo>
                    <a:pt x="10851" y="2717"/>
                  </a:lnTo>
                  <a:lnTo>
                    <a:pt x="10759" y="2662"/>
                  </a:lnTo>
                  <a:lnTo>
                    <a:pt x="10667" y="262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8"/>
            <p:cNvSpPr/>
            <p:nvPr/>
          </p:nvSpPr>
          <p:spPr>
            <a:xfrm>
              <a:off x="7839121" y="2639772"/>
              <a:ext cx="223549" cy="243568"/>
            </a:xfrm>
            <a:custGeom>
              <a:avLst/>
              <a:gdLst/>
              <a:ahLst/>
              <a:cxnLst/>
              <a:rect l="l" t="t" r="r" b="b"/>
              <a:pathLst>
                <a:path w="7839" h="8541" extrusionOk="0">
                  <a:moveTo>
                    <a:pt x="7192" y="1"/>
                  </a:moveTo>
                  <a:lnTo>
                    <a:pt x="7081" y="38"/>
                  </a:lnTo>
                  <a:lnTo>
                    <a:pt x="7007" y="93"/>
                  </a:lnTo>
                  <a:lnTo>
                    <a:pt x="6914" y="167"/>
                  </a:lnTo>
                  <a:lnTo>
                    <a:pt x="130" y="7654"/>
                  </a:lnTo>
                  <a:lnTo>
                    <a:pt x="75" y="7746"/>
                  </a:lnTo>
                  <a:lnTo>
                    <a:pt x="19" y="7839"/>
                  </a:lnTo>
                  <a:lnTo>
                    <a:pt x="1" y="7931"/>
                  </a:lnTo>
                  <a:lnTo>
                    <a:pt x="1" y="8042"/>
                  </a:lnTo>
                  <a:lnTo>
                    <a:pt x="1" y="8134"/>
                  </a:lnTo>
                  <a:lnTo>
                    <a:pt x="38" y="8245"/>
                  </a:lnTo>
                  <a:lnTo>
                    <a:pt x="93" y="8319"/>
                  </a:lnTo>
                  <a:lnTo>
                    <a:pt x="167" y="8412"/>
                  </a:lnTo>
                  <a:lnTo>
                    <a:pt x="241" y="8467"/>
                  </a:lnTo>
                  <a:lnTo>
                    <a:pt x="334" y="8504"/>
                  </a:lnTo>
                  <a:lnTo>
                    <a:pt x="426" y="8541"/>
                  </a:lnTo>
                  <a:lnTo>
                    <a:pt x="518" y="8541"/>
                  </a:lnTo>
                  <a:lnTo>
                    <a:pt x="629" y="8522"/>
                  </a:lnTo>
                  <a:lnTo>
                    <a:pt x="740" y="8504"/>
                  </a:lnTo>
                  <a:lnTo>
                    <a:pt x="833" y="8449"/>
                  </a:lnTo>
                  <a:lnTo>
                    <a:pt x="907" y="8375"/>
                  </a:lnTo>
                  <a:lnTo>
                    <a:pt x="7709" y="870"/>
                  </a:lnTo>
                  <a:lnTo>
                    <a:pt x="7765" y="796"/>
                  </a:lnTo>
                  <a:lnTo>
                    <a:pt x="7802" y="703"/>
                  </a:lnTo>
                  <a:lnTo>
                    <a:pt x="7839" y="592"/>
                  </a:lnTo>
                  <a:lnTo>
                    <a:pt x="7839" y="500"/>
                  </a:lnTo>
                  <a:lnTo>
                    <a:pt x="7820" y="389"/>
                  </a:lnTo>
                  <a:lnTo>
                    <a:pt x="7783" y="297"/>
                  </a:lnTo>
                  <a:lnTo>
                    <a:pt x="7728" y="204"/>
                  </a:lnTo>
                  <a:lnTo>
                    <a:pt x="7672" y="130"/>
                  </a:lnTo>
                  <a:lnTo>
                    <a:pt x="7580" y="75"/>
                  </a:lnTo>
                  <a:lnTo>
                    <a:pt x="7487" y="19"/>
                  </a:lnTo>
                  <a:lnTo>
                    <a:pt x="7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8"/>
            <p:cNvSpPr/>
            <p:nvPr/>
          </p:nvSpPr>
          <p:spPr>
            <a:xfrm>
              <a:off x="7853894" y="2941834"/>
              <a:ext cx="264671" cy="154508"/>
            </a:xfrm>
            <a:custGeom>
              <a:avLst/>
              <a:gdLst/>
              <a:ahLst/>
              <a:cxnLst/>
              <a:rect l="l" t="t" r="r" b="b"/>
              <a:pathLst>
                <a:path w="9281" h="5418" extrusionOk="0">
                  <a:moveTo>
                    <a:pt x="481" y="1"/>
                  </a:moveTo>
                  <a:lnTo>
                    <a:pt x="370" y="19"/>
                  </a:lnTo>
                  <a:lnTo>
                    <a:pt x="278" y="56"/>
                  </a:lnTo>
                  <a:lnTo>
                    <a:pt x="204" y="112"/>
                  </a:lnTo>
                  <a:lnTo>
                    <a:pt x="130" y="186"/>
                  </a:lnTo>
                  <a:lnTo>
                    <a:pt x="56" y="278"/>
                  </a:lnTo>
                  <a:lnTo>
                    <a:pt x="19" y="389"/>
                  </a:lnTo>
                  <a:lnTo>
                    <a:pt x="0" y="481"/>
                  </a:lnTo>
                  <a:lnTo>
                    <a:pt x="0" y="592"/>
                  </a:lnTo>
                  <a:lnTo>
                    <a:pt x="19" y="685"/>
                  </a:lnTo>
                  <a:lnTo>
                    <a:pt x="56" y="777"/>
                  </a:lnTo>
                  <a:lnTo>
                    <a:pt x="111" y="870"/>
                  </a:lnTo>
                  <a:lnTo>
                    <a:pt x="185" y="944"/>
                  </a:lnTo>
                  <a:lnTo>
                    <a:pt x="278" y="999"/>
                  </a:lnTo>
                  <a:lnTo>
                    <a:pt x="8504" y="5362"/>
                  </a:lnTo>
                  <a:lnTo>
                    <a:pt x="8633" y="5399"/>
                  </a:lnTo>
                  <a:lnTo>
                    <a:pt x="8762" y="5417"/>
                  </a:lnTo>
                  <a:lnTo>
                    <a:pt x="8892" y="5399"/>
                  </a:lnTo>
                  <a:lnTo>
                    <a:pt x="9021" y="5343"/>
                  </a:lnTo>
                  <a:lnTo>
                    <a:pt x="9132" y="5251"/>
                  </a:lnTo>
                  <a:lnTo>
                    <a:pt x="9225" y="5140"/>
                  </a:lnTo>
                  <a:lnTo>
                    <a:pt x="9262" y="5047"/>
                  </a:lnTo>
                  <a:lnTo>
                    <a:pt x="9280" y="4936"/>
                  </a:lnTo>
                  <a:lnTo>
                    <a:pt x="9280" y="4826"/>
                  </a:lnTo>
                  <a:lnTo>
                    <a:pt x="9262" y="4733"/>
                  </a:lnTo>
                  <a:lnTo>
                    <a:pt x="9225" y="4641"/>
                  </a:lnTo>
                  <a:lnTo>
                    <a:pt x="9169" y="4548"/>
                  </a:lnTo>
                  <a:lnTo>
                    <a:pt x="9095" y="4493"/>
                  </a:lnTo>
                  <a:lnTo>
                    <a:pt x="9003" y="4419"/>
                  </a:lnTo>
                  <a:lnTo>
                    <a:pt x="777" y="56"/>
                  </a:lnTo>
                  <a:lnTo>
                    <a:pt x="684" y="1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8043139" y="3066257"/>
              <a:ext cx="75429" cy="210887"/>
            </a:xfrm>
            <a:custGeom>
              <a:avLst/>
              <a:gdLst/>
              <a:ahLst/>
              <a:cxnLst/>
              <a:rect l="l" t="t" r="r" b="b"/>
              <a:pathLst>
                <a:path w="2645" h="7395" extrusionOk="0">
                  <a:moveTo>
                    <a:pt x="2034" y="0"/>
                  </a:moveTo>
                  <a:lnTo>
                    <a:pt x="1942" y="37"/>
                  </a:lnTo>
                  <a:lnTo>
                    <a:pt x="1849" y="74"/>
                  </a:lnTo>
                  <a:lnTo>
                    <a:pt x="1775" y="130"/>
                  </a:lnTo>
                  <a:lnTo>
                    <a:pt x="1701" y="204"/>
                  </a:lnTo>
                  <a:lnTo>
                    <a:pt x="1646" y="296"/>
                  </a:lnTo>
                  <a:lnTo>
                    <a:pt x="1609" y="407"/>
                  </a:lnTo>
                  <a:lnTo>
                    <a:pt x="19" y="6729"/>
                  </a:lnTo>
                  <a:lnTo>
                    <a:pt x="1" y="6840"/>
                  </a:lnTo>
                  <a:lnTo>
                    <a:pt x="1" y="6951"/>
                  </a:lnTo>
                  <a:lnTo>
                    <a:pt x="19" y="7043"/>
                  </a:lnTo>
                  <a:lnTo>
                    <a:pt x="75" y="7136"/>
                  </a:lnTo>
                  <a:lnTo>
                    <a:pt x="130" y="7210"/>
                  </a:lnTo>
                  <a:lnTo>
                    <a:pt x="204" y="7284"/>
                  </a:lnTo>
                  <a:lnTo>
                    <a:pt x="296" y="7339"/>
                  </a:lnTo>
                  <a:lnTo>
                    <a:pt x="389" y="7376"/>
                  </a:lnTo>
                  <a:lnTo>
                    <a:pt x="518" y="7395"/>
                  </a:lnTo>
                  <a:lnTo>
                    <a:pt x="611" y="7376"/>
                  </a:lnTo>
                  <a:lnTo>
                    <a:pt x="703" y="7358"/>
                  </a:lnTo>
                  <a:lnTo>
                    <a:pt x="777" y="7321"/>
                  </a:lnTo>
                  <a:lnTo>
                    <a:pt x="851" y="7284"/>
                  </a:lnTo>
                  <a:lnTo>
                    <a:pt x="906" y="7228"/>
                  </a:lnTo>
                  <a:lnTo>
                    <a:pt x="962" y="7154"/>
                  </a:lnTo>
                  <a:lnTo>
                    <a:pt x="999" y="7080"/>
                  </a:lnTo>
                  <a:lnTo>
                    <a:pt x="1036" y="6988"/>
                  </a:lnTo>
                  <a:lnTo>
                    <a:pt x="2626" y="647"/>
                  </a:lnTo>
                  <a:lnTo>
                    <a:pt x="2644" y="555"/>
                  </a:lnTo>
                  <a:lnTo>
                    <a:pt x="2644" y="444"/>
                  </a:lnTo>
                  <a:lnTo>
                    <a:pt x="2607" y="352"/>
                  </a:lnTo>
                  <a:lnTo>
                    <a:pt x="2570" y="259"/>
                  </a:lnTo>
                  <a:lnTo>
                    <a:pt x="2515" y="167"/>
                  </a:lnTo>
                  <a:lnTo>
                    <a:pt x="2441" y="111"/>
                  </a:lnTo>
                  <a:lnTo>
                    <a:pt x="2348" y="56"/>
                  </a:lnTo>
                  <a:lnTo>
                    <a:pt x="2256" y="19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7402113" y="2766819"/>
              <a:ext cx="111789" cy="111789"/>
            </a:xfrm>
            <a:custGeom>
              <a:avLst/>
              <a:gdLst/>
              <a:ahLst/>
              <a:cxnLst/>
              <a:rect l="l" t="t" r="r" b="b"/>
              <a:pathLst>
                <a:path w="3920" h="3920" extrusionOk="0">
                  <a:moveTo>
                    <a:pt x="1868" y="1"/>
                  </a:moveTo>
                  <a:lnTo>
                    <a:pt x="1683" y="19"/>
                  </a:lnTo>
                  <a:lnTo>
                    <a:pt x="1479" y="56"/>
                  </a:lnTo>
                  <a:lnTo>
                    <a:pt x="1295" y="112"/>
                  </a:lnTo>
                  <a:lnTo>
                    <a:pt x="1110" y="204"/>
                  </a:lnTo>
                  <a:lnTo>
                    <a:pt x="943" y="296"/>
                  </a:lnTo>
                  <a:lnTo>
                    <a:pt x="777" y="389"/>
                  </a:lnTo>
                  <a:lnTo>
                    <a:pt x="629" y="518"/>
                  </a:lnTo>
                  <a:lnTo>
                    <a:pt x="500" y="648"/>
                  </a:lnTo>
                  <a:lnTo>
                    <a:pt x="389" y="796"/>
                  </a:lnTo>
                  <a:lnTo>
                    <a:pt x="278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6" y="1480"/>
                  </a:lnTo>
                  <a:lnTo>
                    <a:pt x="19" y="1664"/>
                  </a:lnTo>
                  <a:lnTo>
                    <a:pt x="1" y="1849"/>
                  </a:lnTo>
                  <a:lnTo>
                    <a:pt x="1" y="2053"/>
                  </a:lnTo>
                  <a:lnTo>
                    <a:pt x="19" y="2237"/>
                  </a:lnTo>
                  <a:lnTo>
                    <a:pt x="56" y="2441"/>
                  </a:lnTo>
                  <a:lnTo>
                    <a:pt x="111" y="2626"/>
                  </a:lnTo>
                  <a:lnTo>
                    <a:pt x="185" y="2810"/>
                  </a:lnTo>
                  <a:lnTo>
                    <a:pt x="296" y="2977"/>
                  </a:lnTo>
                  <a:lnTo>
                    <a:pt x="389" y="3143"/>
                  </a:lnTo>
                  <a:lnTo>
                    <a:pt x="518" y="3291"/>
                  </a:lnTo>
                  <a:lnTo>
                    <a:pt x="648" y="3421"/>
                  </a:lnTo>
                  <a:lnTo>
                    <a:pt x="795" y="3550"/>
                  </a:lnTo>
                  <a:lnTo>
                    <a:pt x="962" y="3642"/>
                  </a:lnTo>
                  <a:lnTo>
                    <a:pt x="1128" y="3735"/>
                  </a:lnTo>
                  <a:lnTo>
                    <a:pt x="1295" y="3809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49" y="3920"/>
                  </a:lnTo>
                  <a:lnTo>
                    <a:pt x="2052" y="3920"/>
                  </a:lnTo>
                  <a:lnTo>
                    <a:pt x="2237" y="3901"/>
                  </a:lnTo>
                  <a:lnTo>
                    <a:pt x="2441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7" y="3642"/>
                  </a:lnTo>
                  <a:lnTo>
                    <a:pt x="3143" y="3531"/>
                  </a:lnTo>
                  <a:lnTo>
                    <a:pt x="3291" y="3402"/>
                  </a:lnTo>
                  <a:lnTo>
                    <a:pt x="3420" y="3273"/>
                  </a:lnTo>
                  <a:lnTo>
                    <a:pt x="3550" y="3125"/>
                  </a:lnTo>
                  <a:lnTo>
                    <a:pt x="3642" y="2958"/>
                  </a:lnTo>
                  <a:lnTo>
                    <a:pt x="3735" y="2810"/>
                  </a:lnTo>
                  <a:lnTo>
                    <a:pt x="3809" y="2626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8"/>
                  </a:lnTo>
                  <a:lnTo>
                    <a:pt x="3901" y="1683"/>
                  </a:lnTo>
                  <a:lnTo>
                    <a:pt x="3864" y="1480"/>
                  </a:lnTo>
                  <a:lnTo>
                    <a:pt x="3809" y="1295"/>
                  </a:lnTo>
                  <a:lnTo>
                    <a:pt x="3735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02" y="629"/>
                  </a:lnTo>
                  <a:lnTo>
                    <a:pt x="3272" y="500"/>
                  </a:lnTo>
                  <a:lnTo>
                    <a:pt x="3125" y="389"/>
                  </a:lnTo>
                  <a:lnTo>
                    <a:pt x="2958" y="278"/>
                  </a:lnTo>
                  <a:lnTo>
                    <a:pt x="2792" y="186"/>
                  </a:lnTo>
                  <a:lnTo>
                    <a:pt x="2625" y="112"/>
                  </a:lnTo>
                  <a:lnTo>
                    <a:pt x="2441" y="56"/>
                  </a:lnTo>
                  <a:lnTo>
                    <a:pt x="2256" y="19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7510709" y="2803208"/>
              <a:ext cx="3194" cy="19534"/>
            </a:xfrm>
            <a:custGeom>
              <a:avLst/>
              <a:gdLst/>
              <a:ahLst/>
              <a:cxnLst/>
              <a:rect l="l" t="t" r="r" b="b"/>
              <a:pathLst>
                <a:path w="112" h="685" extrusionOk="0">
                  <a:moveTo>
                    <a:pt x="19" y="56"/>
                  </a:moveTo>
                  <a:lnTo>
                    <a:pt x="19" y="56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93" y="444"/>
                  </a:lnTo>
                  <a:lnTo>
                    <a:pt x="111" y="684"/>
                  </a:lnTo>
                  <a:lnTo>
                    <a:pt x="111" y="684"/>
                  </a:lnTo>
                  <a:lnTo>
                    <a:pt x="93" y="444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19" y="56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7511251" y="2804776"/>
              <a:ext cx="2652" cy="17966"/>
            </a:xfrm>
            <a:custGeom>
              <a:avLst/>
              <a:gdLst/>
              <a:ahLst/>
              <a:cxnLst/>
              <a:rect l="l" t="t" r="r" b="b"/>
              <a:pathLst>
                <a:path w="93" h="6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74" y="389"/>
                  </a:lnTo>
                  <a:lnTo>
                    <a:pt x="92" y="629"/>
                  </a:lnTo>
                  <a:lnTo>
                    <a:pt x="92" y="629"/>
                  </a:lnTo>
                  <a:lnTo>
                    <a:pt x="74" y="389"/>
                  </a:lnTo>
                  <a:lnTo>
                    <a:pt x="37" y="149"/>
                  </a:lnTo>
                  <a:lnTo>
                    <a:pt x="37" y="1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7510709" y="2804263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7510709" y="280426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8"/>
            <p:cNvSpPr/>
            <p:nvPr/>
          </p:nvSpPr>
          <p:spPr>
            <a:xfrm>
              <a:off x="7510709" y="2803721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7510709" y="280372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7510709" y="280320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7416343" y="2772095"/>
              <a:ext cx="97558" cy="106513"/>
            </a:xfrm>
            <a:custGeom>
              <a:avLst/>
              <a:gdLst/>
              <a:ahLst/>
              <a:cxnLst/>
              <a:rect l="l" t="t" r="r" b="b"/>
              <a:pathLst>
                <a:path w="3421" h="3735" extrusionOk="0">
                  <a:moveTo>
                    <a:pt x="2293" y="1"/>
                  </a:moveTo>
                  <a:lnTo>
                    <a:pt x="2441" y="185"/>
                  </a:lnTo>
                  <a:lnTo>
                    <a:pt x="2552" y="370"/>
                  </a:lnTo>
                  <a:lnTo>
                    <a:pt x="2644" y="592"/>
                  </a:lnTo>
                  <a:lnTo>
                    <a:pt x="2718" y="814"/>
                  </a:lnTo>
                  <a:lnTo>
                    <a:pt x="2773" y="1017"/>
                  </a:lnTo>
                  <a:lnTo>
                    <a:pt x="2792" y="1221"/>
                  </a:lnTo>
                  <a:lnTo>
                    <a:pt x="2773" y="1405"/>
                  </a:lnTo>
                  <a:lnTo>
                    <a:pt x="2755" y="1590"/>
                  </a:lnTo>
                  <a:lnTo>
                    <a:pt x="2718" y="1794"/>
                  </a:lnTo>
                  <a:lnTo>
                    <a:pt x="2663" y="1960"/>
                  </a:lnTo>
                  <a:lnTo>
                    <a:pt x="2589" y="2145"/>
                  </a:lnTo>
                  <a:lnTo>
                    <a:pt x="2515" y="2311"/>
                  </a:lnTo>
                  <a:lnTo>
                    <a:pt x="2404" y="2459"/>
                  </a:lnTo>
                  <a:lnTo>
                    <a:pt x="2293" y="2607"/>
                  </a:lnTo>
                  <a:lnTo>
                    <a:pt x="2145" y="2736"/>
                  </a:lnTo>
                  <a:lnTo>
                    <a:pt x="1997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295" y="3199"/>
                  </a:lnTo>
                  <a:lnTo>
                    <a:pt x="1054" y="3254"/>
                  </a:lnTo>
                  <a:lnTo>
                    <a:pt x="611" y="3254"/>
                  </a:lnTo>
                  <a:lnTo>
                    <a:pt x="389" y="3217"/>
                  </a:lnTo>
                  <a:lnTo>
                    <a:pt x="186" y="3162"/>
                  </a:lnTo>
                  <a:lnTo>
                    <a:pt x="1" y="3088"/>
                  </a:lnTo>
                  <a:lnTo>
                    <a:pt x="149" y="3217"/>
                  </a:lnTo>
                  <a:lnTo>
                    <a:pt x="296" y="3365"/>
                  </a:lnTo>
                  <a:lnTo>
                    <a:pt x="481" y="3476"/>
                  </a:lnTo>
                  <a:lnTo>
                    <a:pt x="648" y="3568"/>
                  </a:lnTo>
                  <a:lnTo>
                    <a:pt x="851" y="3642"/>
                  </a:lnTo>
                  <a:lnTo>
                    <a:pt x="1054" y="3698"/>
                  </a:lnTo>
                  <a:lnTo>
                    <a:pt x="1258" y="3735"/>
                  </a:lnTo>
                  <a:lnTo>
                    <a:pt x="1461" y="3735"/>
                  </a:lnTo>
                  <a:lnTo>
                    <a:pt x="1701" y="3716"/>
                  </a:lnTo>
                  <a:lnTo>
                    <a:pt x="1942" y="3679"/>
                  </a:lnTo>
                  <a:lnTo>
                    <a:pt x="2108" y="3624"/>
                  </a:lnTo>
                  <a:lnTo>
                    <a:pt x="2256" y="3568"/>
                  </a:lnTo>
                  <a:lnTo>
                    <a:pt x="2404" y="3494"/>
                  </a:lnTo>
                  <a:lnTo>
                    <a:pt x="2552" y="3402"/>
                  </a:lnTo>
                  <a:lnTo>
                    <a:pt x="2681" y="3309"/>
                  </a:lnTo>
                  <a:lnTo>
                    <a:pt x="2792" y="3217"/>
                  </a:lnTo>
                  <a:lnTo>
                    <a:pt x="2921" y="3088"/>
                  </a:lnTo>
                  <a:lnTo>
                    <a:pt x="3014" y="2977"/>
                  </a:lnTo>
                  <a:lnTo>
                    <a:pt x="3106" y="2847"/>
                  </a:lnTo>
                  <a:lnTo>
                    <a:pt x="3180" y="2699"/>
                  </a:lnTo>
                  <a:lnTo>
                    <a:pt x="3254" y="2570"/>
                  </a:lnTo>
                  <a:lnTo>
                    <a:pt x="3310" y="2422"/>
                  </a:lnTo>
                  <a:lnTo>
                    <a:pt x="3365" y="2256"/>
                  </a:lnTo>
                  <a:lnTo>
                    <a:pt x="3402" y="2108"/>
                  </a:lnTo>
                  <a:lnTo>
                    <a:pt x="3420" y="1942"/>
                  </a:lnTo>
                  <a:lnTo>
                    <a:pt x="3420" y="1775"/>
                  </a:lnTo>
                  <a:lnTo>
                    <a:pt x="3402" y="1535"/>
                  </a:lnTo>
                  <a:lnTo>
                    <a:pt x="3365" y="1295"/>
                  </a:lnTo>
                  <a:lnTo>
                    <a:pt x="3328" y="1147"/>
                  </a:lnTo>
                  <a:lnTo>
                    <a:pt x="3310" y="1147"/>
                  </a:lnTo>
                  <a:lnTo>
                    <a:pt x="3310" y="1128"/>
                  </a:lnTo>
                  <a:lnTo>
                    <a:pt x="3310" y="1110"/>
                  </a:lnTo>
                  <a:lnTo>
                    <a:pt x="3310" y="1091"/>
                  </a:lnTo>
                  <a:lnTo>
                    <a:pt x="3217" y="925"/>
                  </a:lnTo>
                  <a:lnTo>
                    <a:pt x="3125" y="740"/>
                  </a:lnTo>
                  <a:lnTo>
                    <a:pt x="3014" y="592"/>
                  </a:lnTo>
                  <a:lnTo>
                    <a:pt x="2903" y="444"/>
                  </a:lnTo>
                  <a:lnTo>
                    <a:pt x="2755" y="315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7413177" y="2777884"/>
              <a:ext cx="37472" cy="48023"/>
            </a:xfrm>
            <a:custGeom>
              <a:avLst/>
              <a:gdLst/>
              <a:ahLst/>
              <a:cxnLst/>
              <a:rect l="l" t="t" r="r" b="b"/>
              <a:pathLst>
                <a:path w="1314" h="1684" extrusionOk="0">
                  <a:moveTo>
                    <a:pt x="1239" y="1"/>
                  </a:moveTo>
                  <a:lnTo>
                    <a:pt x="1165" y="19"/>
                  </a:lnTo>
                  <a:lnTo>
                    <a:pt x="1073" y="38"/>
                  </a:lnTo>
                  <a:lnTo>
                    <a:pt x="962" y="75"/>
                  </a:lnTo>
                  <a:lnTo>
                    <a:pt x="833" y="149"/>
                  </a:lnTo>
                  <a:lnTo>
                    <a:pt x="703" y="223"/>
                  </a:lnTo>
                  <a:lnTo>
                    <a:pt x="574" y="315"/>
                  </a:lnTo>
                  <a:lnTo>
                    <a:pt x="444" y="445"/>
                  </a:lnTo>
                  <a:lnTo>
                    <a:pt x="315" y="574"/>
                  </a:lnTo>
                  <a:lnTo>
                    <a:pt x="204" y="759"/>
                  </a:lnTo>
                  <a:lnTo>
                    <a:pt x="112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1" y="1406"/>
                  </a:lnTo>
                  <a:lnTo>
                    <a:pt x="1" y="1535"/>
                  </a:lnTo>
                  <a:lnTo>
                    <a:pt x="19" y="1628"/>
                  </a:lnTo>
                  <a:lnTo>
                    <a:pt x="38" y="1665"/>
                  </a:lnTo>
                  <a:lnTo>
                    <a:pt x="56" y="1683"/>
                  </a:lnTo>
                  <a:lnTo>
                    <a:pt x="93" y="1646"/>
                  </a:lnTo>
                  <a:lnTo>
                    <a:pt x="149" y="1591"/>
                  </a:lnTo>
                  <a:lnTo>
                    <a:pt x="260" y="1406"/>
                  </a:lnTo>
                  <a:lnTo>
                    <a:pt x="426" y="1129"/>
                  </a:lnTo>
                  <a:lnTo>
                    <a:pt x="518" y="962"/>
                  </a:lnTo>
                  <a:lnTo>
                    <a:pt x="629" y="814"/>
                  </a:lnTo>
                  <a:lnTo>
                    <a:pt x="759" y="648"/>
                  </a:lnTo>
                  <a:lnTo>
                    <a:pt x="888" y="500"/>
                  </a:lnTo>
                  <a:lnTo>
                    <a:pt x="1128" y="260"/>
                  </a:lnTo>
                  <a:lnTo>
                    <a:pt x="1295" y="112"/>
                  </a:lnTo>
                  <a:lnTo>
                    <a:pt x="1313" y="56"/>
                  </a:lnTo>
                  <a:lnTo>
                    <a:pt x="1313" y="38"/>
                  </a:lnTo>
                  <a:lnTo>
                    <a:pt x="1313" y="1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8047901" y="3025134"/>
              <a:ext cx="111760" cy="112302"/>
            </a:xfrm>
            <a:custGeom>
              <a:avLst/>
              <a:gdLst/>
              <a:ahLst/>
              <a:cxnLst/>
              <a:rect l="l" t="t" r="r" b="b"/>
              <a:pathLst>
                <a:path w="3919" h="3938" extrusionOk="0">
                  <a:moveTo>
                    <a:pt x="1867" y="1"/>
                  </a:moveTo>
                  <a:lnTo>
                    <a:pt x="1664" y="19"/>
                  </a:lnTo>
                  <a:lnTo>
                    <a:pt x="1479" y="74"/>
                  </a:lnTo>
                  <a:lnTo>
                    <a:pt x="1276" y="130"/>
                  </a:lnTo>
                  <a:lnTo>
                    <a:pt x="1091" y="204"/>
                  </a:lnTo>
                  <a:lnTo>
                    <a:pt x="924" y="296"/>
                  </a:lnTo>
                  <a:lnTo>
                    <a:pt x="776" y="407"/>
                  </a:lnTo>
                  <a:lnTo>
                    <a:pt x="629" y="518"/>
                  </a:lnTo>
                  <a:lnTo>
                    <a:pt x="481" y="666"/>
                  </a:lnTo>
                  <a:lnTo>
                    <a:pt x="370" y="814"/>
                  </a:lnTo>
                  <a:lnTo>
                    <a:pt x="259" y="962"/>
                  </a:lnTo>
                  <a:lnTo>
                    <a:pt x="185" y="1128"/>
                  </a:lnTo>
                  <a:lnTo>
                    <a:pt x="111" y="1295"/>
                  </a:lnTo>
                  <a:lnTo>
                    <a:pt x="55" y="1479"/>
                  </a:lnTo>
                  <a:lnTo>
                    <a:pt x="19" y="1664"/>
                  </a:lnTo>
                  <a:lnTo>
                    <a:pt x="0" y="1868"/>
                  </a:lnTo>
                  <a:lnTo>
                    <a:pt x="0" y="2052"/>
                  </a:lnTo>
                  <a:lnTo>
                    <a:pt x="19" y="2256"/>
                  </a:lnTo>
                  <a:lnTo>
                    <a:pt x="55" y="2441"/>
                  </a:lnTo>
                  <a:lnTo>
                    <a:pt x="111" y="2644"/>
                  </a:lnTo>
                  <a:lnTo>
                    <a:pt x="185" y="2829"/>
                  </a:lnTo>
                  <a:lnTo>
                    <a:pt x="277" y="2995"/>
                  </a:lnTo>
                  <a:lnTo>
                    <a:pt x="388" y="3143"/>
                  </a:lnTo>
                  <a:lnTo>
                    <a:pt x="499" y="3291"/>
                  </a:lnTo>
                  <a:lnTo>
                    <a:pt x="647" y="3439"/>
                  </a:lnTo>
                  <a:lnTo>
                    <a:pt x="795" y="3550"/>
                  </a:lnTo>
                  <a:lnTo>
                    <a:pt x="943" y="3661"/>
                  </a:lnTo>
                  <a:lnTo>
                    <a:pt x="1109" y="3735"/>
                  </a:lnTo>
                  <a:lnTo>
                    <a:pt x="1294" y="3809"/>
                  </a:lnTo>
                  <a:lnTo>
                    <a:pt x="1460" y="3864"/>
                  </a:lnTo>
                  <a:lnTo>
                    <a:pt x="1645" y="3901"/>
                  </a:lnTo>
                  <a:lnTo>
                    <a:pt x="1849" y="3919"/>
                  </a:lnTo>
                  <a:lnTo>
                    <a:pt x="2033" y="3938"/>
                  </a:lnTo>
                  <a:lnTo>
                    <a:pt x="2237" y="3919"/>
                  </a:lnTo>
                  <a:lnTo>
                    <a:pt x="2440" y="3864"/>
                  </a:lnTo>
                  <a:lnTo>
                    <a:pt x="2625" y="3809"/>
                  </a:lnTo>
                  <a:lnTo>
                    <a:pt x="2810" y="3735"/>
                  </a:lnTo>
                  <a:lnTo>
                    <a:pt x="2976" y="3642"/>
                  </a:lnTo>
                  <a:lnTo>
                    <a:pt x="3143" y="3531"/>
                  </a:lnTo>
                  <a:lnTo>
                    <a:pt x="3272" y="3420"/>
                  </a:lnTo>
                  <a:lnTo>
                    <a:pt x="3420" y="3272"/>
                  </a:lnTo>
                  <a:lnTo>
                    <a:pt x="3531" y="3125"/>
                  </a:lnTo>
                  <a:lnTo>
                    <a:pt x="3642" y="2977"/>
                  </a:lnTo>
                  <a:lnTo>
                    <a:pt x="3716" y="2810"/>
                  </a:lnTo>
                  <a:lnTo>
                    <a:pt x="3790" y="2625"/>
                  </a:lnTo>
                  <a:lnTo>
                    <a:pt x="3845" y="2459"/>
                  </a:lnTo>
                  <a:lnTo>
                    <a:pt x="3882" y="2274"/>
                  </a:lnTo>
                  <a:lnTo>
                    <a:pt x="3919" y="2071"/>
                  </a:lnTo>
                  <a:lnTo>
                    <a:pt x="3919" y="1886"/>
                  </a:lnTo>
                  <a:lnTo>
                    <a:pt x="3900" y="1683"/>
                  </a:lnTo>
                  <a:lnTo>
                    <a:pt x="3845" y="1498"/>
                  </a:lnTo>
                  <a:lnTo>
                    <a:pt x="3790" y="1295"/>
                  </a:lnTo>
                  <a:lnTo>
                    <a:pt x="3716" y="1110"/>
                  </a:lnTo>
                  <a:lnTo>
                    <a:pt x="3623" y="943"/>
                  </a:lnTo>
                  <a:lnTo>
                    <a:pt x="3512" y="795"/>
                  </a:lnTo>
                  <a:lnTo>
                    <a:pt x="3401" y="648"/>
                  </a:lnTo>
                  <a:lnTo>
                    <a:pt x="3253" y="500"/>
                  </a:lnTo>
                  <a:lnTo>
                    <a:pt x="3106" y="389"/>
                  </a:lnTo>
                  <a:lnTo>
                    <a:pt x="2958" y="278"/>
                  </a:lnTo>
                  <a:lnTo>
                    <a:pt x="2791" y="204"/>
                  </a:lnTo>
                  <a:lnTo>
                    <a:pt x="2625" y="130"/>
                  </a:lnTo>
                  <a:lnTo>
                    <a:pt x="2440" y="74"/>
                  </a:lnTo>
                  <a:lnTo>
                    <a:pt x="2255" y="38"/>
                  </a:lnTo>
                  <a:lnTo>
                    <a:pt x="2052" y="1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8114319" y="3059926"/>
              <a:ext cx="45343" cy="76455"/>
            </a:xfrm>
            <a:custGeom>
              <a:avLst/>
              <a:gdLst/>
              <a:ahLst/>
              <a:cxnLst/>
              <a:rect l="l" t="t" r="r" b="b"/>
              <a:pathLst>
                <a:path w="1590" h="2681" extrusionOk="0">
                  <a:moveTo>
                    <a:pt x="111" y="2644"/>
                  </a:moveTo>
                  <a:lnTo>
                    <a:pt x="111" y="2644"/>
                  </a:lnTo>
                  <a:lnTo>
                    <a:pt x="0" y="2681"/>
                  </a:lnTo>
                  <a:lnTo>
                    <a:pt x="0" y="2681"/>
                  </a:lnTo>
                  <a:lnTo>
                    <a:pt x="111" y="2644"/>
                  </a:lnTo>
                  <a:close/>
                  <a:moveTo>
                    <a:pt x="1442" y="38"/>
                  </a:moveTo>
                  <a:lnTo>
                    <a:pt x="1442" y="3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571" y="518"/>
                  </a:lnTo>
                  <a:lnTo>
                    <a:pt x="1590" y="758"/>
                  </a:lnTo>
                  <a:lnTo>
                    <a:pt x="1590" y="758"/>
                  </a:lnTo>
                  <a:lnTo>
                    <a:pt x="1571" y="518"/>
                  </a:lnTo>
                  <a:lnTo>
                    <a:pt x="1516" y="278"/>
                  </a:lnTo>
                  <a:lnTo>
                    <a:pt x="1516" y="278"/>
                  </a:lnTo>
                  <a:lnTo>
                    <a:pt x="1442" y="38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38"/>
                  </a:lnTo>
                  <a:lnTo>
                    <a:pt x="1442" y="38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42" y="19"/>
                  </a:move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lnTo>
                    <a:pt x="1442" y="19"/>
                  </a:lnTo>
                  <a:close/>
                  <a:moveTo>
                    <a:pt x="1424" y="1"/>
                  </a:moveTo>
                  <a:lnTo>
                    <a:pt x="1424" y="1"/>
                  </a:lnTo>
                  <a:lnTo>
                    <a:pt x="1442" y="1"/>
                  </a:lnTo>
                  <a:lnTo>
                    <a:pt x="1442" y="1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8114319" y="3135299"/>
              <a:ext cx="3194" cy="1084"/>
            </a:xfrm>
            <a:custGeom>
              <a:avLst/>
              <a:gdLst/>
              <a:ahLst/>
              <a:cxnLst/>
              <a:rect l="l" t="t" r="r" b="b"/>
              <a:pathLst>
                <a:path w="112" h="38" fill="none" extrusionOk="0">
                  <a:moveTo>
                    <a:pt x="111" y="1"/>
                  </a:moveTo>
                  <a:lnTo>
                    <a:pt x="111" y="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8155442" y="3060981"/>
              <a:ext cx="4221" cy="20590"/>
            </a:xfrm>
            <a:custGeom>
              <a:avLst/>
              <a:gdLst/>
              <a:ahLst/>
              <a:cxnLst/>
              <a:rect l="l" t="t" r="r" b="b"/>
              <a:pathLst>
                <a:path w="148" h="72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129" y="481"/>
                  </a:lnTo>
                  <a:lnTo>
                    <a:pt x="148" y="721"/>
                  </a:lnTo>
                  <a:lnTo>
                    <a:pt x="148" y="721"/>
                  </a:lnTo>
                  <a:lnTo>
                    <a:pt x="129" y="481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8155442" y="3060468"/>
              <a:ext cx="29" cy="542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8155442" y="306046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8154901" y="3059926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8061590" y="3030410"/>
              <a:ext cx="98072" cy="107026"/>
            </a:xfrm>
            <a:custGeom>
              <a:avLst/>
              <a:gdLst/>
              <a:ahLst/>
              <a:cxnLst/>
              <a:rect l="l" t="t" r="r" b="b"/>
              <a:pathLst>
                <a:path w="3439" h="3753" extrusionOk="0">
                  <a:moveTo>
                    <a:pt x="2293" y="0"/>
                  </a:moveTo>
                  <a:lnTo>
                    <a:pt x="2441" y="185"/>
                  </a:lnTo>
                  <a:lnTo>
                    <a:pt x="2570" y="389"/>
                  </a:lnTo>
                  <a:lnTo>
                    <a:pt x="2663" y="592"/>
                  </a:lnTo>
                  <a:lnTo>
                    <a:pt x="2736" y="832"/>
                  </a:lnTo>
                  <a:lnTo>
                    <a:pt x="2773" y="1017"/>
                  </a:lnTo>
                  <a:lnTo>
                    <a:pt x="2792" y="1220"/>
                  </a:lnTo>
                  <a:lnTo>
                    <a:pt x="2792" y="1424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78"/>
                  </a:lnTo>
                  <a:lnTo>
                    <a:pt x="2607" y="2145"/>
                  </a:lnTo>
                  <a:lnTo>
                    <a:pt x="2515" y="2311"/>
                  </a:lnTo>
                  <a:lnTo>
                    <a:pt x="2404" y="2477"/>
                  </a:lnTo>
                  <a:lnTo>
                    <a:pt x="2293" y="2625"/>
                  </a:lnTo>
                  <a:lnTo>
                    <a:pt x="2163" y="2755"/>
                  </a:lnTo>
                  <a:lnTo>
                    <a:pt x="2016" y="2866"/>
                  </a:lnTo>
                  <a:lnTo>
                    <a:pt x="1849" y="2977"/>
                  </a:lnTo>
                  <a:lnTo>
                    <a:pt x="1683" y="3069"/>
                  </a:lnTo>
                  <a:lnTo>
                    <a:pt x="1498" y="3143"/>
                  </a:lnTo>
                  <a:lnTo>
                    <a:pt x="1313" y="3217"/>
                  </a:lnTo>
                  <a:lnTo>
                    <a:pt x="1073" y="3254"/>
                  </a:lnTo>
                  <a:lnTo>
                    <a:pt x="832" y="3272"/>
                  </a:lnTo>
                  <a:lnTo>
                    <a:pt x="611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1" y="3087"/>
                  </a:lnTo>
                  <a:lnTo>
                    <a:pt x="149" y="3235"/>
                  </a:lnTo>
                  <a:lnTo>
                    <a:pt x="315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8" y="3734"/>
                  </a:lnTo>
                  <a:lnTo>
                    <a:pt x="1479" y="3753"/>
                  </a:lnTo>
                  <a:lnTo>
                    <a:pt x="1664" y="3734"/>
                  </a:lnTo>
                  <a:lnTo>
                    <a:pt x="1849" y="3716"/>
                  </a:lnTo>
                  <a:lnTo>
                    <a:pt x="1960" y="3679"/>
                  </a:lnTo>
                  <a:lnTo>
                    <a:pt x="2108" y="3642"/>
                  </a:lnTo>
                  <a:lnTo>
                    <a:pt x="2274" y="3568"/>
                  </a:lnTo>
                  <a:lnTo>
                    <a:pt x="2422" y="3494"/>
                  </a:lnTo>
                  <a:lnTo>
                    <a:pt x="2552" y="3420"/>
                  </a:lnTo>
                  <a:lnTo>
                    <a:pt x="2681" y="3328"/>
                  </a:lnTo>
                  <a:lnTo>
                    <a:pt x="2810" y="3217"/>
                  </a:lnTo>
                  <a:lnTo>
                    <a:pt x="2921" y="3106"/>
                  </a:lnTo>
                  <a:lnTo>
                    <a:pt x="3032" y="2977"/>
                  </a:lnTo>
                  <a:lnTo>
                    <a:pt x="3125" y="2847"/>
                  </a:lnTo>
                  <a:lnTo>
                    <a:pt x="3199" y="2718"/>
                  </a:lnTo>
                  <a:lnTo>
                    <a:pt x="3273" y="2570"/>
                  </a:lnTo>
                  <a:lnTo>
                    <a:pt x="3328" y="2422"/>
                  </a:lnTo>
                  <a:lnTo>
                    <a:pt x="3365" y="2274"/>
                  </a:lnTo>
                  <a:lnTo>
                    <a:pt x="3402" y="2108"/>
                  </a:lnTo>
                  <a:lnTo>
                    <a:pt x="3420" y="1960"/>
                  </a:lnTo>
                  <a:lnTo>
                    <a:pt x="3439" y="1793"/>
                  </a:lnTo>
                  <a:lnTo>
                    <a:pt x="3420" y="1553"/>
                  </a:lnTo>
                  <a:lnTo>
                    <a:pt x="3365" y="1313"/>
                  </a:lnTo>
                  <a:lnTo>
                    <a:pt x="3291" y="1073"/>
                  </a:lnTo>
                  <a:lnTo>
                    <a:pt x="3291" y="1054"/>
                  </a:lnTo>
                  <a:lnTo>
                    <a:pt x="3291" y="1036"/>
                  </a:lnTo>
                  <a:lnTo>
                    <a:pt x="3273" y="1036"/>
                  </a:lnTo>
                  <a:lnTo>
                    <a:pt x="3199" y="851"/>
                  </a:lnTo>
                  <a:lnTo>
                    <a:pt x="3106" y="703"/>
                  </a:lnTo>
                  <a:lnTo>
                    <a:pt x="2995" y="555"/>
                  </a:lnTo>
                  <a:lnTo>
                    <a:pt x="2884" y="426"/>
                  </a:lnTo>
                  <a:lnTo>
                    <a:pt x="2755" y="296"/>
                  </a:lnTo>
                  <a:lnTo>
                    <a:pt x="2607" y="185"/>
                  </a:lnTo>
                  <a:lnTo>
                    <a:pt x="2459" y="9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8058966" y="3036741"/>
              <a:ext cx="37443" cy="47453"/>
            </a:xfrm>
            <a:custGeom>
              <a:avLst/>
              <a:gdLst/>
              <a:ahLst/>
              <a:cxnLst/>
              <a:rect l="l" t="t" r="r" b="b"/>
              <a:pathLst>
                <a:path w="1313" h="1664" extrusionOk="0">
                  <a:moveTo>
                    <a:pt x="1165" y="0"/>
                  </a:moveTo>
                  <a:lnTo>
                    <a:pt x="1054" y="37"/>
                  </a:lnTo>
                  <a:lnTo>
                    <a:pt x="943" y="74"/>
                  </a:lnTo>
                  <a:lnTo>
                    <a:pt x="814" y="130"/>
                  </a:lnTo>
                  <a:lnTo>
                    <a:pt x="684" y="204"/>
                  </a:lnTo>
                  <a:lnTo>
                    <a:pt x="555" y="314"/>
                  </a:lnTo>
                  <a:lnTo>
                    <a:pt x="425" y="425"/>
                  </a:lnTo>
                  <a:lnTo>
                    <a:pt x="314" y="573"/>
                  </a:lnTo>
                  <a:lnTo>
                    <a:pt x="204" y="740"/>
                  </a:lnTo>
                  <a:lnTo>
                    <a:pt x="111" y="924"/>
                  </a:lnTo>
                  <a:lnTo>
                    <a:pt x="56" y="1091"/>
                  </a:lnTo>
                  <a:lnTo>
                    <a:pt x="19" y="1257"/>
                  </a:lnTo>
                  <a:lnTo>
                    <a:pt x="0" y="1405"/>
                  </a:lnTo>
                  <a:lnTo>
                    <a:pt x="0" y="1516"/>
                  </a:lnTo>
                  <a:lnTo>
                    <a:pt x="0" y="1608"/>
                  </a:lnTo>
                  <a:lnTo>
                    <a:pt x="37" y="1664"/>
                  </a:lnTo>
                  <a:lnTo>
                    <a:pt x="56" y="1664"/>
                  </a:lnTo>
                  <a:lnTo>
                    <a:pt x="93" y="1645"/>
                  </a:lnTo>
                  <a:lnTo>
                    <a:pt x="130" y="1590"/>
                  </a:lnTo>
                  <a:lnTo>
                    <a:pt x="259" y="1387"/>
                  </a:lnTo>
                  <a:lnTo>
                    <a:pt x="407" y="1109"/>
                  </a:lnTo>
                  <a:lnTo>
                    <a:pt x="518" y="961"/>
                  </a:lnTo>
                  <a:lnTo>
                    <a:pt x="629" y="795"/>
                  </a:lnTo>
                  <a:lnTo>
                    <a:pt x="758" y="629"/>
                  </a:lnTo>
                  <a:lnTo>
                    <a:pt x="888" y="481"/>
                  </a:lnTo>
                  <a:lnTo>
                    <a:pt x="1128" y="259"/>
                  </a:lnTo>
                  <a:lnTo>
                    <a:pt x="1276" y="93"/>
                  </a:lnTo>
                  <a:lnTo>
                    <a:pt x="1313" y="37"/>
                  </a:lnTo>
                  <a:lnTo>
                    <a:pt x="1313" y="19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7991493" y="2596025"/>
              <a:ext cx="111760" cy="111789"/>
            </a:xfrm>
            <a:custGeom>
              <a:avLst/>
              <a:gdLst/>
              <a:ahLst/>
              <a:cxnLst/>
              <a:rect l="l" t="t" r="r" b="b"/>
              <a:pathLst>
                <a:path w="3919" h="3920" extrusionOk="0">
                  <a:moveTo>
                    <a:pt x="1886" y="0"/>
                  </a:moveTo>
                  <a:lnTo>
                    <a:pt x="1682" y="19"/>
                  </a:lnTo>
                  <a:lnTo>
                    <a:pt x="1479" y="56"/>
                  </a:lnTo>
                  <a:lnTo>
                    <a:pt x="1294" y="111"/>
                  </a:lnTo>
                  <a:lnTo>
                    <a:pt x="1109" y="204"/>
                  </a:lnTo>
                  <a:lnTo>
                    <a:pt x="943" y="296"/>
                  </a:lnTo>
                  <a:lnTo>
                    <a:pt x="776" y="389"/>
                  </a:lnTo>
                  <a:lnTo>
                    <a:pt x="647" y="518"/>
                  </a:lnTo>
                  <a:lnTo>
                    <a:pt x="499" y="647"/>
                  </a:lnTo>
                  <a:lnTo>
                    <a:pt x="388" y="795"/>
                  </a:lnTo>
                  <a:lnTo>
                    <a:pt x="277" y="962"/>
                  </a:lnTo>
                  <a:lnTo>
                    <a:pt x="185" y="1128"/>
                  </a:lnTo>
                  <a:lnTo>
                    <a:pt x="130" y="1294"/>
                  </a:lnTo>
                  <a:lnTo>
                    <a:pt x="74" y="1479"/>
                  </a:lnTo>
                  <a:lnTo>
                    <a:pt x="19" y="1664"/>
                  </a:lnTo>
                  <a:lnTo>
                    <a:pt x="0" y="1849"/>
                  </a:lnTo>
                  <a:lnTo>
                    <a:pt x="0" y="2052"/>
                  </a:lnTo>
                  <a:lnTo>
                    <a:pt x="19" y="2237"/>
                  </a:lnTo>
                  <a:lnTo>
                    <a:pt x="74" y="2441"/>
                  </a:lnTo>
                  <a:lnTo>
                    <a:pt x="130" y="2625"/>
                  </a:lnTo>
                  <a:lnTo>
                    <a:pt x="203" y="2810"/>
                  </a:lnTo>
                  <a:lnTo>
                    <a:pt x="296" y="2995"/>
                  </a:lnTo>
                  <a:lnTo>
                    <a:pt x="407" y="3143"/>
                  </a:lnTo>
                  <a:lnTo>
                    <a:pt x="518" y="3291"/>
                  </a:lnTo>
                  <a:lnTo>
                    <a:pt x="666" y="3420"/>
                  </a:lnTo>
                  <a:lnTo>
                    <a:pt x="813" y="3550"/>
                  </a:lnTo>
                  <a:lnTo>
                    <a:pt x="961" y="3642"/>
                  </a:lnTo>
                  <a:lnTo>
                    <a:pt x="1128" y="3735"/>
                  </a:lnTo>
                  <a:lnTo>
                    <a:pt x="1294" y="3808"/>
                  </a:lnTo>
                  <a:lnTo>
                    <a:pt x="1479" y="3864"/>
                  </a:lnTo>
                  <a:lnTo>
                    <a:pt x="1664" y="3901"/>
                  </a:lnTo>
                  <a:lnTo>
                    <a:pt x="1867" y="3919"/>
                  </a:lnTo>
                  <a:lnTo>
                    <a:pt x="2052" y="3919"/>
                  </a:lnTo>
                  <a:lnTo>
                    <a:pt x="2255" y="3901"/>
                  </a:lnTo>
                  <a:lnTo>
                    <a:pt x="2440" y="3864"/>
                  </a:lnTo>
                  <a:lnTo>
                    <a:pt x="2644" y="3808"/>
                  </a:lnTo>
                  <a:lnTo>
                    <a:pt x="2828" y="3735"/>
                  </a:lnTo>
                  <a:lnTo>
                    <a:pt x="2995" y="3642"/>
                  </a:lnTo>
                  <a:lnTo>
                    <a:pt x="3143" y="3531"/>
                  </a:lnTo>
                  <a:lnTo>
                    <a:pt x="3290" y="3402"/>
                  </a:lnTo>
                  <a:lnTo>
                    <a:pt x="3420" y="3272"/>
                  </a:lnTo>
                  <a:lnTo>
                    <a:pt x="3549" y="3124"/>
                  </a:lnTo>
                  <a:lnTo>
                    <a:pt x="3660" y="2977"/>
                  </a:lnTo>
                  <a:lnTo>
                    <a:pt x="3734" y="2810"/>
                  </a:lnTo>
                  <a:lnTo>
                    <a:pt x="3808" y="2625"/>
                  </a:lnTo>
                  <a:lnTo>
                    <a:pt x="3864" y="2441"/>
                  </a:lnTo>
                  <a:lnTo>
                    <a:pt x="3901" y="2256"/>
                  </a:lnTo>
                  <a:lnTo>
                    <a:pt x="3919" y="2071"/>
                  </a:lnTo>
                  <a:lnTo>
                    <a:pt x="3919" y="1867"/>
                  </a:lnTo>
                  <a:lnTo>
                    <a:pt x="3901" y="1683"/>
                  </a:lnTo>
                  <a:lnTo>
                    <a:pt x="3864" y="1479"/>
                  </a:lnTo>
                  <a:lnTo>
                    <a:pt x="3808" y="1294"/>
                  </a:lnTo>
                  <a:lnTo>
                    <a:pt x="3734" y="1110"/>
                  </a:lnTo>
                  <a:lnTo>
                    <a:pt x="3642" y="943"/>
                  </a:lnTo>
                  <a:lnTo>
                    <a:pt x="3531" y="777"/>
                  </a:lnTo>
                  <a:lnTo>
                    <a:pt x="3420" y="629"/>
                  </a:lnTo>
                  <a:lnTo>
                    <a:pt x="3272" y="500"/>
                  </a:lnTo>
                  <a:lnTo>
                    <a:pt x="3124" y="389"/>
                  </a:lnTo>
                  <a:lnTo>
                    <a:pt x="2976" y="278"/>
                  </a:lnTo>
                  <a:lnTo>
                    <a:pt x="2810" y="185"/>
                  </a:lnTo>
                  <a:lnTo>
                    <a:pt x="2625" y="111"/>
                  </a:lnTo>
                  <a:lnTo>
                    <a:pt x="2459" y="56"/>
                  </a:lnTo>
                  <a:lnTo>
                    <a:pt x="2274" y="19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8100602" y="2633982"/>
              <a:ext cx="2139" cy="8983"/>
            </a:xfrm>
            <a:custGeom>
              <a:avLst/>
              <a:gdLst/>
              <a:ahLst/>
              <a:cxnLst/>
              <a:rect l="l" t="t" r="r" b="b"/>
              <a:pathLst>
                <a:path w="75" h="315" extrusionOk="0">
                  <a:moveTo>
                    <a:pt x="19" y="37"/>
                  </a:moveTo>
                  <a:lnTo>
                    <a:pt x="19" y="37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75" y="315"/>
                  </a:lnTo>
                  <a:lnTo>
                    <a:pt x="75" y="315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19" y="37"/>
                  </a:lnTo>
                  <a:close/>
                  <a:moveTo>
                    <a:pt x="1" y="37"/>
                  </a:moveTo>
                  <a:lnTo>
                    <a:pt x="1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" y="37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8101144" y="2635038"/>
              <a:ext cx="1597" cy="7928"/>
            </a:xfrm>
            <a:custGeom>
              <a:avLst/>
              <a:gdLst/>
              <a:ahLst/>
              <a:cxnLst/>
              <a:rect l="l" t="t" r="r" b="b"/>
              <a:pathLst>
                <a:path w="56" h="27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56" y="278"/>
                  </a:lnTo>
                  <a:lnTo>
                    <a:pt x="56" y="2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8100602" y="2635038"/>
              <a:ext cx="570" cy="29"/>
            </a:xfrm>
            <a:custGeom>
              <a:avLst/>
              <a:gdLst/>
              <a:ahLst/>
              <a:cxnLst/>
              <a:rect l="l" t="t" r="r" b="b"/>
              <a:pathLst>
                <a:path w="20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8100602" y="2634496"/>
              <a:ext cx="29" cy="570"/>
            </a:xfrm>
            <a:custGeom>
              <a:avLst/>
              <a:gdLst/>
              <a:ahLst/>
              <a:cxnLst/>
              <a:rect l="l" t="t" r="r" b="b"/>
              <a:pathLst>
                <a:path w="1" h="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8100602" y="263449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8100602" y="263398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8005723" y="2601301"/>
              <a:ext cx="98072" cy="106513"/>
            </a:xfrm>
            <a:custGeom>
              <a:avLst/>
              <a:gdLst/>
              <a:ahLst/>
              <a:cxnLst/>
              <a:rect l="l" t="t" r="r" b="b"/>
              <a:pathLst>
                <a:path w="3439" h="3735" extrusionOk="0">
                  <a:moveTo>
                    <a:pt x="2292" y="0"/>
                  </a:moveTo>
                  <a:lnTo>
                    <a:pt x="2440" y="185"/>
                  </a:lnTo>
                  <a:lnTo>
                    <a:pt x="2551" y="370"/>
                  </a:lnTo>
                  <a:lnTo>
                    <a:pt x="2662" y="592"/>
                  </a:lnTo>
                  <a:lnTo>
                    <a:pt x="2736" y="814"/>
                  </a:lnTo>
                  <a:lnTo>
                    <a:pt x="2773" y="1017"/>
                  </a:lnTo>
                  <a:lnTo>
                    <a:pt x="2791" y="1220"/>
                  </a:lnTo>
                  <a:lnTo>
                    <a:pt x="2791" y="1405"/>
                  </a:lnTo>
                  <a:lnTo>
                    <a:pt x="2773" y="1609"/>
                  </a:lnTo>
                  <a:lnTo>
                    <a:pt x="2736" y="1793"/>
                  </a:lnTo>
                  <a:lnTo>
                    <a:pt x="2681" y="1960"/>
                  </a:lnTo>
                  <a:lnTo>
                    <a:pt x="2607" y="2145"/>
                  </a:lnTo>
                  <a:lnTo>
                    <a:pt x="2514" y="2311"/>
                  </a:lnTo>
                  <a:lnTo>
                    <a:pt x="2403" y="2459"/>
                  </a:lnTo>
                  <a:lnTo>
                    <a:pt x="2292" y="2607"/>
                  </a:lnTo>
                  <a:lnTo>
                    <a:pt x="2163" y="2736"/>
                  </a:lnTo>
                  <a:lnTo>
                    <a:pt x="2015" y="2866"/>
                  </a:lnTo>
                  <a:lnTo>
                    <a:pt x="1849" y="2976"/>
                  </a:lnTo>
                  <a:lnTo>
                    <a:pt x="1682" y="3069"/>
                  </a:lnTo>
                  <a:lnTo>
                    <a:pt x="1498" y="3143"/>
                  </a:lnTo>
                  <a:lnTo>
                    <a:pt x="1313" y="3198"/>
                  </a:lnTo>
                  <a:lnTo>
                    <a:pt x="1072" y="3254"/>
                  </a:lnTo>
                  <a:lnTo>
                    <a:pt x="832" y="3272"/>
                  </a:lnTo>
                  <a:lnTo>
                    <a:pt x="610" y="3254"/>
                  </a:lnTo>
                  <a:lnTo>
                    <a:pt x="407" y="3217"/>
                  </a:lnTo>
                  <a:lnTo>
                    <a:pt x="204" y="3161"/>
                  </a:lnTo>
                  <a:lnTo>
                    <a:pt x="0" y="3087"/>
                  </a:lnTo>
                  <a:lnTo>
                    <a:pt x="148" y="3235"/>
                  </a:lnTo>
                  <a:lnTo>
                    <a:pt x="314" y="3365"/>
                  </a:lnTo>
                  <a:lnTo>
                    <a:pt x="481" y="3476"/>
                  </a:lnTo>
                  <a:lnTo>
                    <a:pt x="666" y="3568"/>
                  </a:lnTo>
                  <a:lnTo>
                    <a:pt x="851" y="3642"/>
                  </a:lnTo>
                  <a:lnTo>
                    <a:pt x="1054" y="3697"/>
                  </a:lnTo>
                  <a:lnTo>
                    <a:pt x="1257" y="3734"/>
                  </a:lnTo>
                  <a:lnTo>
                    <a:pt x="1461" y="3734"/>
                  </a:lnTo>
                  <a:lnTo>
                    <a:pt x="1701" y="3716"/>
                  </a:lnTo>
                  <a:lnTo>
                    <a:pt x="1941" y="3679"/>
                  </a:lnTo>
                  <a:lnTo>
                    <a:pt x="2126" y="3623"/>
                  </a:lnTo>
                  <a:lnTo>
                    <a:pt x="2311" y="3550"/>
                  </a:lnTo>
                  <a:lnTo>
                    <a:pt x="2459" y="3476"/>
                  </a:lnTo>
                  <a:lnTo>
                    <a:pt x="2625" y="3365"/>
                  </a:lnTo>
                  <a:lnTo>
                    <a:pt x="2755" y="3254"/>
                  </a:lnTo>
                  <a:lnTo>
                    <a:pt x="2884" y="3124"/>
                  </a:lnTo>
                  <a:lnTo>
                    <a:pt x="3013" y="2995"/>
                  </a:lnTo>
                  <a:lnTo>
                    <a:pt x="3106" y="2847"/>
                  </a:lnTo>
                  <a:lnTo>
                    <a:pt x="3198" y="2699"/>
                  </a:lnTo>
                  <a:lnTo>
                    <a:pt x="3272" y="2533"/>
                  </a:lnTo>
                  <a:lnTo>
                    <a:pt x="3346" y="2366"/>
                  </a:lnTo>
                  <a:lnTo>
                    <a:pt x="3383" y="2182"/>
                  </a:lnTo>
                  <a:lnTo>
                    <a:pt x="3420" y="2015"/>
                  </a:lnTo>
                  <a:lnTo>
                    <a:pt x="3438" y="1830"/>
                  </a:lnTo>
                  <a:lnTo>
                    <a:pt x="3420" y="1646"/>
                  </a:lnTo>
                  <a:lnTo>
                    <a:pt x="3402" y="1461"/>
                  </a:lnTo>
                  <a:lnTo>
                    <a:pt x="3365" y="1294"/>
                  </a:lnTo>
                  <a:lnTo>
                    <a:pt x="3346" y="1183"/>
                  </a:lnTo>
                  <a:lnTo>
                    <a:pt x="3328" y="1183"/>
                  </a:lnTo>
                  <a:lnTo>
                    <a:pt x="3328" y="1165"/>
                  </a:lnTo>
                  <a:lnTo>
                    <a:pt x="3328" y="1146"/>
                  </a:lnTo>
                  <a:lnTo>
                    <a:pt x="3254" y="962"/>
                  </a:lnTo>
                  <a:lnTo>
                    <a:pt x="3161" y="777"/>
                  </a:lnTo>
                  <a:lnTo>
                    <a:pt x="3050" y="610"/>
                  </a:lnTo>
                  <a:lnTo>
                    <a:pt x="2921" y="462"/>
                  </a:lnTo>
                  <a:lnTo>
                    <a:pt x="2773" y="315"/>
                  </a:lnTo>
                  <a:lnTo>
                    <a:pt x="2625" y="204"/>
                  </a:lnTo>
                  <a:lnTo>
                    <a:pt x="2459" y="93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8002558" y="2607090"/>
              <a:ext cx="37985" cy="47995"/>
            </a:xfrm>
            <a:custGeom>
              <a:avLst/>
              <a:gdLst/>
              <a:ahLst/>
              <a:cxnLst/>
              <a:rect l="l" t="t" r="r" b="b"/>
              <a:pathLst>
                <a:path w="1332" h="1683" extrusionOk="0">
                  <a:moveTo>
                    <a:pt x="1257" y="1"/>
                  </a:moveTo>
                  <a:lnTo>
                    <a:pt x="1165" y="19"/>
                  </a:lnTo>
                  <a:lnTo>
                    <a:pt x="1072" y="38"/>
                  </a:lnTo>
                  <a:lnTo>
                    <a:pt x="962" y="93"/>
                  </a:lnTo>
                  <a:lnTo>
                    <a:pt x="832" y="149"/>
                  </a:lnTo>
                  <a:lnTo>
                    <a:pt x="703" y="222"/>
                  </a:lnTo>
                  <a:lnTo>
                    <a:pt x="573" y="315"/>
                  </a:lnTo>
                  <a:lnTo>
                    <a:pt x="444" y="444"/>
                  </a:lnTo>
                  <a:lnTo>
                    <a:pt x="333" y="574"/>
                  </a:lnTo>
                  <a:lnTo>
                    <a:pt x="222" y="759"/>
                  </a:lnTo>
                  <a:lnTo>
                    <a:pt x="130" y="925"/>
                  </a:lnTo>
                  <a:lnTo>
                    <a:pt x="56" y="1110"/>
                  </a:lnTo>
                  <a:lnTo>
                    <a:pt x="19" y="1276"/>
                  </a:lnTo>
                  <a:lnTo>
                    <a:pt x="0" y="1406"/>
                  </a:lnTo>
                  <a:lnTo>
                    <a:pt x="19" y="1535"/>
                  </a:lnTo>
                  <a:lnTo>
                    <a:pt x="19" y="1627"/>
                  </a:lnTo>
                  <a:lnTo>
                    <a:pt x="56" y="1664"/>
                  </a:lnTo>
                  <a:lnTo>
                    <a:pt x="74" y="1683"/>
                  </a:lnTo>
                  <a:lnTo>
                    <a:pt x="111" y="1664"/>
                  </a:lnTo>
                  <a:lnTo>
                    <a:pt x="148" y="1609"/>
                  </a:lnTo>
                  <a:lnTo>
                    <a:pt x="259" y="1406"/>
                  </a:lnTo>
                  <a:lnTo>
                    <a:pt x="425" y="1128"/>
                  </a:lnTo>
                  <a:lnTo>
                    <a:pt x="518" y="962"/>
                  </a:lnTo>
                  <a:lnTo>
                    <a:pt x="647" y="814"/>
                  </a:lnTo>
                  <a:lnTo>
                    <a:pt x="777" y="648"/>
                  </a:lnTo>
                  <a:lnTo>
                    <a:pt x="906" y="500"/>
                  </a:lnTo>
                  <a:lnTo>
                    <a:pt x="1146" y="259"/>
                  </a:lnTo>
                  <a:lnTo>
                    <a:pt x="1294" y="112"/>
                  </a:lnTo>
                  <a:lnTo>
                    <a:pt x="1331" y="56"/>
                  </a:lnTo>
                  <a:lnTo>
                    <a:pt x="1331" y="38"/>
                  </a:lnTo>
                  <a:lnTo>
                    <a:pt x="1313" y="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0" name="Google Shape;3550;p38"/>
          <p:cNvGrpSpPr/>
          <p:nvPr/>
        </p:nvGrpSpPr>
        <p:grpSpPr>
          <a:xfrm>
            <a:off x="8285114" y="4226524"/>
            <a:ext cx="481114" cy="418032"/>
            <a:chOff x="4126775" y="1402700"/>
            <a:chExt cx="849425" cy="738050"/>
          </a:xfrm>
        </p:grpSpPr>
        <p:sp>
          <p:nvSpPr>
            <p:cNvPr id="3551" name="Google Shape;3551;p38"/>
            <p:cNvSpPr/>
            <p:nvPr/>
          </p:nvSpPr>
          <p:spPr>
            <a:xfrm>
              <a:off x="4126775" y="1402700"/>
              <a:ext cx="849425" cy="738050"/>
            </a:xfrm>
            <a:custGeom>
              <a:avLst/>
              <a:gdLst/>
              <a:ahLst/>
              <a:cxnLst/>
              <a:rect l="l" t="t" r="r" b="b"/>
              <a:pathLst>
                <a:path w="33977" h="29522" extrusionOk="0">
                  <a:moveTo>
                    <a:pt x="15990" y="1239"/>
                  </a:moveTo>
                  <a:lnTo>
                    <a:pt x="32516" y="7394"/>
                  </a:lnTo>
                  <a:lnTo>
                    <a:pt x="26361" y="23957"/>
                  </a:lnTo>
                  <a:lnTo>
                    <a:pt x="17987" y="28283"/>
                  </a:lnTo>
                  <a:lnTo>
                    <a:pt x="1461" y="22127"/>
                  </a:lnTo>
                  <a:lnTo>
                    <a:pt x="7617" y="5564"/>
                  </a:lnTo>
                  <a:lnTo>
                    <a:pt x="15990" y="1239"/>
                  </a:lnTo>
                  <a:close/>
                  <a:moveTo>
                    <a:pt x="15917" y="0"/>
                  </a:moveTo>
                  <a:lnTo>
                    <a:pt x="6711" y="4751"/>
                  </a:lnTo>
                  <a:lnTo>
                    <a:pt x="1" y="22793"/>
                  </a:lnTo>
                  <a:lnTo>
                    <a:pt x="18061" y="29521"/>
                  </a:lnTo>
                  <a:lnTo>
                    <a:pt x="27266" y="24770"/>
                  </a:lnTo>
                  <a:lnTo>
                    <a:pt x="33977" y="6729"/>
                  </a:lnTo>
                  <a:lnTo>
                    <a:pt x="15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4291750" y="1517300"/>
              <a:ext cx="680300" cy="190875"/>
            </a:xfrm>
            <a:custGeom>
              <a:avLst/>
              <a:gdLst/>
              <a:ahLst/>
              <a:cxnLst/>
              <a:rect l="l" t="t" r="r" b="b"/>
              <a:pathLst>
                <a:path w="27212" h="7635" extrusionOk="0">
                  <a:moveTo>
                    <a:pt x="537" y="0"/>
                  </a:moveTo>
                  <a:lnTo>
                    <a:pt x="426" y="19"/>
                  </a:lnTo>
                  <a:lnTo>
                    <a:pt x="334" y="56"/>
                  </a:lnTo>
                  <a:lnTo>
                    <a:pt x="241" y="111"/>
                  </a:lnTo>
                  <a:lnTo>
                    <a:pt x="149" y="185"/>
                  </a:lnTo>
                  <a:lnTo>
                    <a:pt x="93" y="278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814"/>
                  </a:lnTo>
                  <a:lnTo>
                    <a:pt x="112" y="906"/>
                  </a:lnTo>
                  <a:lnTo>
                    <a:pt x="186" y="999"/>
                  </a:lnTo>
                  <a:lnTo>
                    <a:pt x="260" y="1054"/>
                  </a:lnTo>
                  <a:lnTo>
                    <a:pt x="371" y="1110"/>
                  </a:lnTo>
                  <a:lnTo>
                    <a:pt x="17895" y="7635"/>
                  </a:lnTo>
                  <a:lnTo>
                    <a:pt x="26916" y="2977"/>
                  </a:lnTo>
                  <a:lnTo>
                    <a:pt x="27008" y="2921"/>
                  </a:lnTo>
                  <a:lnTo>
                    <a:pt x="27082" y="2847"/>
                  </a:lnTo>
                  <a:lnTo>
                    <a:pt x="27156" y="2755"/>
                  </a:lnTo>
                  <a:lnTo>
                    <a:pt x="27193" y="2644"/>
                  </a:lnTo>
                  <a:lnTo>
                    <a:pt x="27211" y="2551"/>
                  </a:lnTo>
                  <a:lnTo>
                    <a:pt x="27211" y="2441"/>
                  </a:lnTo>
                  <a:lnTo>
                    <a:pt x="27193" y="2330"/>
                  </a:lnTo>
                  <a:lnTo>
                    <a:pt x="27156" y="2219"/>
                  </a:lnTo>
                  <a:lnTo>
                    <a:pt x="27100" y="2126"/>
                  </a:lnTo>
                  <a:lnTo>
                    <a:pt x="27008" y="2034"/>
                  </a:lnTo>
                  <a:lnTo>
                    <a:pt x="26916" y="1978"/>
                  </a:lnTo>
                  <a:lnTo>
                    <a:pt x="26823" y="1941"/>
                  </a:lnTo>
                  <a:lnTo>
                    <a:pt x="26712" y="1904"/>
                  </a:lnTo>
                  <a:lnTo>
                    <a:pt x="26601" y="1904"/>
                  </a:lnTo>
                  <a:lnTo>
                    <a:pt x="26490" y="1923"/>
                  </a:lnTo>
                  <a:lnTo>
                    <a:pt x="26379" y="1978"/>
                  </a:lnTo>
                  <a:lnTo>
                    <a:pt x="17821" y="6396"/>
                  </a:lnTo>
                  <a:lnTo>
                    <a:pt x="759" y="37"/>
                  </a:lnTo>
                  <a:lnTo>
                    <a:pt x="648" y="19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4563025" y="1678575"/>
              <a:ext cx="189500" cy="460775"/>
            </a:xfrm>
            <a:custGeom>
              <a:avLst/>
              <a:gdLst/>
              <a:ahLst/>
              <a:cxnLst/>
              <a:rect l="l" t="t" r="r" b="b"/>
              <a:pathLst>
                <a:path w="7580" h="18431" extrusionOk="0">
                  <a:moveTo>
                    <a:pt x="6988" y="1"/>
                  </a:moveTo>
                  <a:lnTo>
                    <a:pt x="6877" y="19"/>
                  </a:lnTo>
                  <a:lnTo>
                    <a:pt x="6785" y="38"/>
                  </a:lnTo>
                  <a:lnTo>
                    <a:pt x="6674" y="93"/>
                  </a:lnTo>
                  <a:lnTo>
                    <a:pt x="6600" y="167"/>
                  </a:lnTo>
                  <a:lnTo>
                    <a:pt x="6526" y="260"/>
                  </a:lnTo>
                  <a:lnTo>
                    <a:pt x="6489" y="371"/>
                  </a:lnTo>
                  <a:lnTo>
                    <a:pt x="38" y="17654"/>
                  </a:lnTo>
                  <a:lnTo>
                    <a:pt x="19" y="17784"/>
                  </a:lnTo>
                  <a:lnTo>
                    <a:pt x="1" y="17895"/>
                  </a:lnTo>
                  <a:lnTo>
                    <a:pt x="19" y="17987"/>
                  </a:lnTo>
                  <a:lnTo>
                    <a:pt x="56" y="18098"/>
                  </a:lnTo>
                  <a:lnTo>
                    <a:pt x="112" y="18190"/>
                  </a:lnTo>
                  <a:lnTo>
                    <a:pt x="186" y="18283"/>
                  </a:lnTo>
                  <a:lnTo>
                    <a:pt x="278" y="18338"/>
                  </a:lnTo>
                  <a:lnTo>
                    <a:pt x="370" y="18394"/>
                  </a:lnTo>
                  <a:lnTo>
                    <a:pt x="481" y="18431"/>
                  </a:lnTo>
                  <a:lnTo>
                    <a:pt x="666" y="18431"/>
                  </a:lnTo>
                  <a:lnTo>
                    <a:pt x="740" y="18412"/>
                  </a:lnTo>
                  <a:lnTo>
                    <a:pt x="814" y="18375"/>
                  </a:lnTo>
                  <a:lnTo>
                    <a:pt x="888" y="18338"/>
                  </a:lnTo>
                  <a:lnTo>
                    <a:pt x="962" y="18283"/>
                  </a:lnTo>
                  <a:lnTo>
                    <a:pt x="1017" y="18209"/>
                  </a:lnTo>
                  <a:lnTo>
                    <a:pt x="1073" y="18135"/>
                  </a:lnTo>
                  <a:lnTo>
                    <a:pt x="1110" y="18061"/>
                  </a:lnTo>
                  <a:lnTo>
                    <a:pt x="7543" y="759"/>
                  </a:lnTo>
                  <a:lnTo>
                    <a:pt x="7580" y="648"/>
                  </a:lnTo>
                  <a:lnTo>
                    <a:pt x="7580" y="537"/>
                  </a:lnTo>
                  <a:lnTo>
                    <a:pt x="7561" y="426"/>
                  </a:lnTo>
                  <a:lnTo>
                    <a:pt x="7524" y="334"/>
                  </a:lnTo>
                  <a:lnTo>
                    <a:pt x="7469" y="241"/>
                  </a:lnTo>
                  <a:lnTo>
                    <a:pt x="7413" y="149"/>
                  </a:lnTo>
                  <a:lnTo>
                    <a:pt x="7321" y="75"/>
                  </a:lnTo>
                  <a:lnTo>
                    <a:pt x="7210" y="38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4756200" y="1987750"/>
              <a:ext cx="55025" cy="38375"/>
            </a:xfrm>
            <a:custGeom>
              <a:avLst/>
              <a:gdLst/>
              <a:ahLst/>
              <a:cxnLst/>
              <a:rect l="l" t="t" r="r" b="b"/>
              <a:pathLst>
                <a:path w="2201" h="1535" extrusionOk="0">
                  <a:moveTo>
                    <a:pt x="444" y="1"/>
                  </a:moveTo>
                  <a:lnTo>
                    <a:pt x="333" y="38"/>
                  </a:lnTo>
                  <a:lnTo>
                    <a:pt x="241" y="93"/>
                  </a:lnTo>
                  <a:lnTo>
                    <a:pt x="149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5" y="980"/>
                  </a:lnTo>
                  <a:lnTo>
                    <a:pt x="278" y="1054"/>
                  </a:lnTo>
                  <a:lnTo>
                    <a:pt x="370" y="1091"/>
                  </a:lnTo>
                  <a:lnTo>
                    <a:pt x="1442" y="1498"/>
                  </a:lnTo>
                  <a:lnTo>
                    <a:pt x="1535" y="1516"/>
                  </a:lnTo>
                  <a:lnTo>
                    <a:pt x="1627" y="1535"/>
                  </a:lnTo>
                  <a:lnTo>
                    <a:pt x="1720" y="1516"/>
                  </a:lnTo>
                  <a:lnTo>
                    <a:pt x="1794" y="1498"/>
                  </a:lnTo>
                  <a:lnTo>
                    <a:pt x="1886" y="1461"/>
                  </a:lnTo>
                  <a:lnTo>
                    <a:pt x="1960" y="1424"/>
                  </a:lnTo>
                  <a:lnTo>
                    <a:pt x="2016" y="1368"/>
                  </a:lnTo>
                  <a:lnTo>
                    <a:pt x="2071" y="1313"/>
                  </a:lnTo>
                  <a:lnTo>
                    <a:pt x="2126" y="1239"/>
                  </a:lnTo>
                  <a:lnTo>
                    <a:pt x="2163" y="1147"/>
                  </a:lnTo>
                  <a:lnTo>
                    <a:pt x="2200" y="1036"/>
                  </a:lnTo>
                  <a:lnTo>
                    <a:pt x="2200" y="925"/>
                  </a:lnTo>
                  <a:lnTo>
                    <a:pt x="2182" y="832"/>
                  </a:lnTo>
                  <a:lnTo>
                    <a:pt x="2145" y="721"/>
                  </a:lnTo>
                  <a:lnTo>
                    <a:pt x="2089" y="629"/>
                  </a:lnTo>
                  <a:lnTo>
                    <a:pt x="2016" y="537"/>
                  </a:lnTo>
                  <a:lnTo>
                    <a:pt x="1942" y="481"/>
                  </a:lnTo>
                  <a:lnTo>
                    <a:pt x="1831" y="426"/>
                  </a:lnTo>
                  <a:lnTo>
                    <a:pt x="777" y="1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4430850" y="1866675"/>
              <a:ext cx="299500" cy="129425"/>
            </a:xfrm>
            <a:custGeom>
              <a:avLst/>
              <a:gdLst/>
              <a:ahLst/>
              <a:cxnLst/>
              <a:rect l="l" t="t" r="r" b="b"/>
              <a:pathLst>
                <a:path w="11980" h="5177" extrusionOk="0">
                  <a:moveTo>
                    <a:pt x="445" y="0"/>
                  </a:moveTo>
                  <a:lnTo>
                    <a:pt x="334" y="37"/>
                  </a:lnTo>
                  <a:lnTo>
                    <a:pt x="241" y="93"/>
                  </a:lnTo>
                  <a:lnTo>
                    <a:pt x="167" y="167"/>
                  </a:lnTo>
                  <a:lnTo>
                    <a:pt x="93" y="259"/>
                  </a:lnTo>
                  <a:lnTo>
                    <a:pt x="38" y="370"/>
                  </a:lnTo>
                  <a:lnTo>
                    <a:pt x="19" y="481"/>
                  </a:lnTo>
                  <a:lnTo>
                    <a:pt x="1" y="592"/>
                  </a:lnTo>
                  <a:lnTo>
                    <a:pt x="19" y="703"/>
                  </a:lnTo>
                  <a:lnTo>
                    <a:pt x="56" y="795"/>
                  </a:lnTo>
                  <a:lnTo>
                    <a:pt x="112" y="888"/>
                  </a:lnTo>
                  <a:lnTo>
                    <a:pt x="186" y="980"/>
                  </a:lnTo>
                  <a:lnTo>
                    <a:pt x="278" y="1054"/>
                  </a:lnTo>
                  <a:lnTo>
                    <a:pt x="371" y="1091"/>
                  </a:lnTo>
                  <a:lnTo>
                    <a:pt x="2552" y="1904"/>
                  </a:lnTo>
                  <a:lnTo>
                    <a:pt x="2644" y="1923"/>
                  </a:lnTo>
                  <a:lnTo>
                    <a:pt x="2737" y="1941"/>
                  </a:lnTo>
                  <a:lnTo>
                    <a:pt x="2829" y="1941"/>
                  </a:lnTo>
                  <a:lnTo>
                    <a:pt x="2922" y="1923"/>
                  </a:lnTo>
                  <a:lnTo>
                    <a:pt x="2996" y="1886"/>
                  </a:lnTo>
                  <a:lnTo>
                    <a:pt x="3070" y="1849"/>
                  </a:lnTo>
                  <a:lnTo>
                    <a:pt x="3125" y="1793"/>
                  </a:lnTo>
                  <a:lnTo>
                    <a:pt x="3199" y="1720"/>
                  </a:lnTo>
                  <a:lnTo>
                    <a:pt x="3236" y="1646"/>
                  </a:lnTo>
                  <a:lnTo>
                    <a:pt x="3273" y="1572"/>
                  </a:lnTo>
                  <a:lnTo>
                    <a:pt x="3310" y="1461"/>
                  </a:lnTo>
                  <a:lnTo>
                    <a:pt x="3310" y="1350"/>
                  </a:lnTo>
                  <a:lnTo>
                    <a:pt x="3291" y="1239"/>
                  </a:lnTo>
                  <a:lnTo>
                    <a:pt x="3273" y="1128"/>
                  </a:lnTo>
                  <a:lnTo>
                    <a:pt x="3217" y="1036"/>
                  </a:lnTo>
                  <a:lnTo>
                    <a:pt x="3143" y="962"/>
                  </a:lnTo>
                  <a:lnTo>
                    <a:pt x="3051" y="888"/>
                  </a:lnTo>
                  <a:lnTo>
                    <a:pt x="2940" y="832"/>
                  </a:lnTo>
                  <a:lnTo>
                    <a:pt x="777" y="37"/>
                  </a:lnTo>
                  <a:lnTo>
                    <a:pt x="666" y="0"/>
                  </a:lnTo>
                  <a:close/>
                  <a:moveTo>
                    <a:pt x="4881" y="1609"/>
                  </a:moveTo>
                  <a:lnTo>
                    <a:pt x="4789" y="1627"/>
                  </a:lnTo>
                  <a:lnTo>
                    <a:pt x="4678" y="1664"/>
                  </a:lnTo>
                  <a:lnTo>
                    <a:pt x="4585" y="1720"/>
                  </a:lnTo>
                  <a:lnTo>
                    <a:pt x="4493" y="1793"/>
                  </a:lnTo>
                  <a:lnTo>
                    <a:pt x="4437" y="1867"/>
                  </a:lnTo>
                  <a:lnTo>
                    <a:pt x="4382" y="1978"/>
                  </a:lnTo>
                  <a:lnTo>
                    <a:pt x="4345" y="2089"/>
                  </a:lnTo>
                  <a:lnTo>
                    <a:pt x="4345" y="2200"/>
                  </a:lnTo>
                  <a:lnTo>
                    <a:pt x="4364" y="2311"/>
                  </a:lnTo>
                  <a:lnTo>
                    <a:pt x="4400" y="2422"/>
                  </a:lnTo>
                  <a:lnTo>
                    <a:pt x="4456" y="2514"/>
                  </a:lnTo>
                  <a:lnTo>
                    <a:pt x="4530" y="2588"/>
                  </a:lnTo>
                  <a:lnTo>
                    <a:pt x="4604" y="2662"/>
                  </a:lnTo>
                  <a:lnTo>
                    <a:pt x="4715" y="2718"/>
                  </a:lnTo>
                  <a:lnTo>
                    <a:pt x="6878" y="3513"/>
                  </a:lnTo>
                  <a:lnTo>
                    <a:pt x="6988" y="3550"/>
                  </a:lnTo>
                  <a:lnTo>
                    <a:pt x="7173" y="3550"/>
                  </a:lnTo>
                  <a:lnTo>
                    <a:pt x="7247" y="3531"/>
                  </a:lnTo>
                  <a:lnTo>
                    <a:pt x="7321" y="3494"/>
                  </a:lnTo>
                  <a:lnTo>
                    <a:pt x="7395" y="3457"/>
                  </a:lnTo>
                  <a:lnTo>
                    <a:pt x="7469" y="3402"/>
                  </a:lnTo>
                  <a:lnTo>
                    <a:pt x="7525" y="3346"/>
                  </a:lnTo>
                  <a:lnTo>
                    <a:pt x="7580" y="3272"/>
                  </a:lnTo>
                  <a:lnTo>
                    <a:pt x="7617" y="3180"/>
                  </a:lnTo>
                  <a:lnTo>
                    <a:pt x="7654" y="3069"/>
                  </a:lnTo>
                  <a:lnTo>
                    <a:pt x="7654" y="2958"/>
                  </a:lnTo>
                  <a:lnTo>
                    <a:pt x="7635" y="2847"/>
                  </a:lnTo>
                  <a:lnTo>
                    <a:pt x="7598" y="2755"/>
                  </a:lnTo>
                  <a:lnTo>
                    <a:pt x="7543" y="2644"/>
                  </a:lnTo>
                  <a:lnTo>
                    <a:pt x="7469" y="2570"/>
                  </a:lnTo>
                  <a:lnTo>
                    <a:pt x="7377" y="2496"/>
                  </a:lnTo>
                  <a:lnTo>
                    <a:pt x="7284" y="2459"/>
                  </a:lnTo>
                  <a:lnTo>
                    <a:pt x="5121" y="1646"/>
                  </a:lnTo>
                  <a:lnTo>
                    <a:pt x="4992" y="1609"/>
                  </a:lnTo>
                  <a:close/>
                  <a:moveTo>
                    <a:pt x="9225" y="3217"/>
                  </a:moveTo>
                  <a:lnTo>
                    <a:pt x="9114" y="3235"/>
                  </a:lnTo>
                  <a:lnTo>
                    <a:pt x="9022" y="3272"/>
                  </a:lnTo>
                  <a:lnTo>
                    <a:pt x="8911" y="3328"/>
                  </a:lnTo>
                  <a:lnTo>
                    <a:pt x="8837" y="3402"/>
                  </a:lnTo>
                  <a:lnTo>
                    <a:pt x="8763" y="3494"/>
                  </a:lnTo>
                  <a:lnTo>
                    <a:pt x="8708" y="3587"/>
                  </a:lnTo>
                  <a:lnTo>
                    <a:pt x="8689" y="3697"/>
                  </a:lnTo>
                  <a:lnTo>
                    <a:pt x="8671" y="3808"/>
                  </a:lnTo>
                  <a:lnTo>
                    <a:pt x="8689" y="3919"/>
                  </a:lnTo>
                  <a:lnTo>
                    <a:pt x="8726" y="4030"/>
                  </a:lnTo>
                  <a:lnTo>
                    <a:pt x="8782" y="4123"/>
                  </a:lnTo>
                  <a:lnTo>
                    <a:pt x="8855" y="4197"/>
                  </a:lnTo>
                  <a:lnTo>
                    <a:pt x="8948" y="4271"/>
                  </a:lnTo>
                  <a:lnTo>
                    <a:pt x="9059" y="4326"/>
                  </a:lnTo>
                  <a:lnTo>
                    <a:pt x="11222" y="5139"/>
                  </a:lnTo>
                  <a:lnTo>
                    <a:pt x="11314" y="5158"/>
                  </a:lnTo>
                  <a:lnTo>
                    <a:pt x="11425" y="5176"/>
                  </a:lnTo>
                  <a:lnTo>
                    <a:pt x="11499" y="5158"/>
                  </a:lnTo>
                  <a:lnTo>
                    <a:pt x="11591" y="5139"/>
                  </a:lnTo>
                  <a:lnTo>
                    <a:pt x="11665" y="5102"/>
                  </a:lnTo>
                  <a:lnTo>
                    <a:pt x="11739" y="5065"/>
                  </a:lnTo>
                  <a:lnTo>
                    <a:pt x="11813" y="5010"/>
                  </a:lnTo>
                  <a:lnTo>
                    <a:pt x="11869" y="4954"/>
                  </a:lnTo>
                  <a:lnTo>
                    <a:pt x="11906" y="4881"/>
                  </a:lnTo>
                  <a:lnTo>
                    <a:pt x="11942" y="4788"/>
                  </a:lnTo>
                  <a:lnTo>
                    <a:pt x="11979" y="4677"/>
                  </a:lnTo>
                  <a:lnTo>
                    <a:pt x="11979" y="4566"/>
                  </a:lnTo>
                  <a:lnTo>
                    <a:pt x="11979" y="4455"/>
                  </a:lnTo>
                  <a:lnTo>
                    <a:pt x="11942" y="4363"/>
                  </a:lnTo>
                  <a:lnTo>
                    <a:pt x="11887" y="4271"/>
                  </a:lnTo>
                  <a:lnTo>
                    <a:pt x="11813" y="4178"/>
                  </a:lnTo>
                  <a:lnTo>
                    <a:pt x="11721" y="4123"/>
                  </a:lnTo>
                  <a:lnTo>
                    <a:pt x="11610" y="4067"/>
                  </a:lnTo>
                  <a:lnTo>
                    <a:pt x="9447" y="3254"/>
                  </a:lnTo>
                  <a:lnTo>
                    <a:pt x="9336" y="3235"/>
                  </a:lnTo>
                  <a:lnTo>
                    <a:pt x="9225" y="3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4325025" y="1835250"/>
              <a:ext cx="80450" cy="42550"/>
            </a:xfrm>
            <a:custGeom>
              <a:avLst/>
              <a:gdLst/>
              <a:ahLst/>
              <a:cxnLst/>
              <a:rect l="l" t="t" r="r" b="b"/>
              <a:pathLst>
                <a:path w="3218" h="1702" extrusionOk="0">
                  <a:moveTo>
                    <a:pt x="1535" y="0"/>
                  </a:moveTo>
                  <a:lnTo>
                    <a:pt x="315" y="629"/>
                  </a:lnTo>
                  <a:lnTo>
                    <a:pt x="223" y="703"/>
                  </a:lnTo>
                  <a:lnTo>
                    <a:pt x="130" y="777"/>
                  </a:lnTo>
                  <a:lnTo>
                    <a:pt x="75" y="869"/>
                  </a:lnTo>
                  <a:lnTo>
                    <a:pt x="38" y="962"/>
                  </a:lnTo>
                  <a:lnTo>
                    <a:pt x="1" y="1073"/>
                  </a:lnTo>
                  <a:lnTo>
                    <a:pt x="1" y="1183"/>
                  </a:lnTo>
                  <a:lnTo>
                    <a:pt x="19" y="1294"/>
                  </a:lnTo>
                  <a:lnTo>
                    <a:pt x="75" y="1405"/>
                  </a:lnTo>
                  <a:lnTo>
                    <a:pt x="112" y="1461"/>
                  </a:lnTo>
                  <a:lnTo>
                    <a:pt x="167" y="1535"/>
                  </a:lnTo>
                  <a:lnTo>
                    <a:pt x="278" y="1627"/>
                  </a:lnTo>
                  <a:lnTo>
                    <a:pt x="426" y="1683"/>
                  </a:lnTo>
                  <a:lnTo>
                    <a:pt x="574" y="1701"/>
                  </a:lnTo>
                  <a:lnTo>
                    <a:pt x="703" y="1683"/>
                  </a:lnTo>
                  <a:lnTo>
                    <a:pt x="833" y="1646"/>
                  </a:lnTo>
                  <a:lnTo>
                    <a:pt x="1628" y="1239"/>
                  </a:lnTo>
                  <a:lnTo>
                    <a:pt x="2441" y="1553"/>
                  </a:lnTo>
                  <a:lnTo>
                    <a:pt x="2552" y="1572"/>
                  </a:lnTo>
                  <a:lnTo>
                    <a:pt x="2663" y="1590"/>
                  </a:lnTo>
                  <a:lnTo>
                    <a:pt x="2774" y="1572"/>
                  </a:lnTo>
                  <a:lnTo>
                    <a:pt x="2885" y="1535"/>
                  </a:lnTo>
                  <a:lnTo>
                    <a:pt x="2977" y="1479"/>
                  </a:lnTo>
                  <a:lnTo>
                    <a:pt x="3051" y="1405"/>
                  </a:lnTo>
                  <a:lnTo>
                    <a:pt x="3125" y="1313"/>
                  </a:lnTo>
                  <a:lnTo>
                    <a:pt x="3180" y="1220"/>
                  </a:lnTo>
                  <a:lnTo>
                    <a:pt x="3199" y="1091"/>
                  </a:lnTo>
                  <a:lnTo>
                    <a:pt x="3217" y="980"/>
                  </a:lnTo>
                  <a:lnTo>
                    <a:pt x="3199" y="888"/>
                  </a:lnTo>
                  <a:lnTo>
                    <a:pt x="3162" y="777"/>
                  </a:lnTo>
                  <a:lnTo>
                    <a:pt x="3106" y="684"/>
                  </a:lnTo>
                  <a:lnTo>
                    <a:pt x="3032" y="592"/>
                  </a:lnTo>
                  <a:lnTo>
                    <a:pt x="2940" y="536"/>
                  </a:lnTo>
                  <a:lnTo>
                    <a:pt x="2848" y="48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4212275" y="1878700"/>
              <a:ext cx="85050" cy="57775"/>
            </a:xfrm>
            <a:custGeom>
              <a:avLst/>
              <a:gdLst/>
              <a:ahLst/>
              <a:cxnLst/>
              <a:rect l="l" t="t" r="r" b="b"/>
              <a:pathLst>
                <a:path w="3402" h="2311" extrusionOk="0">
                  <a:moveTo>
                    <a:pt x="2792" y="0"/>
                  </a:moveTo>
                  <a:lnTo>
                    <a:pt x="2681" y="19"/>
                  </a:lnTo>
                  <a:lnTo>
                    <a:pt x="2570" y="55"/>
                  </a:lnTo>
                  <a:lnTo>
                    <a:pt x="315" y="1220"/>
                  </a:lnTo>
                  <a:lnTo>
                    <a:pt x="204" y="1294"/>
                  </a:lnTo>
                  <a:lnTo>
                    <a:pt x="130" y="1368"/>
                  </a:lnTo>
                  <a:lnTo>
                    <a:pt x="74" y="1460"/>
                  </a:lnTo>
                  <a:lnTo>
                    <a:pt x="19" y="1553"/>
                  </a:lnTo>
                  <a:lnTo>
                    <a:pt x="0" y="1664"/>
                  </a:lnTo>
                  <a:lnTo>
                    <a:pt x="0" y="1775"/>
                  </a:lnTo>
                  <a:lnTo>
                    <a:pt x="19" y="1886"/>
                  </a:lnTo>
                  <a:lnTo>
                    <a:pt x="56" y="1996"/>
                  </a:lnTo>
                  <a:lnTo>
                    <a:pt x="111" y="2070"/>
                  </a:lnTo>
                  <a:lnTo>
                    <a:pt x="148" y="2126"/>
                  </a:lnTo>
                  <a:lnTo>
                    <a:pt x="278" y="2218"/>
                  </a:lnTo>
                  <a:lnTo>
                    <a:pt x="426" y="2274"/>
                  </a:lnTo>
                  <a:lnTo>
                    <a:pt x="573" y="2311"/>
                  </a:lnTo>
                  <a:lnTo>
                    <a:pt x="703" y="2292"/>
                  </a:lnTo>
                  <a:lnTo>
                    <a:pt x="832" y="2237"/>
                  </a:lnTo>
                  <a:lnTo>
                    <a:pt x="3087" y="1072"/>
                  </a:lnTo>
                  <a:lnTo>
                    <a:pt x="3180" y="1017"/>
                  </a:lnTo>
                  <a:lnTo>
                    <a:pt x="3272" y="924"/>
                  </a:lnTo>
                  <a:lnTo>
                    <a:pt x="3328" y="832"/>
                  </a:lnTo>
                  <a:lnTo>
                    <a:pt x="3365" y="739"/>
                  </a:lnTo>
                  <a:lnTo>
                    <a:pt x="3402" y="629"/>
                  </a:lnTo>
                  <a:lnTo>
                    <a:pt x="3402" y="518"/>
                  </a:lnTo>
                  <a:lnTo>
                    <a:pt x="3383" y="407"/>
                  </a:lnTo>
                  <a:lnTo>
                    <a:pt x="3328" y="296"/>
                  </a:lnTo>
                  <a:lnTo>
                    <a:pt x="3272" y="203"/>
                  </a:lnTo>
                  <a:lnTo>
                    <a:pt x="3198" y="129"/>
                  </a:lnTo>
                  <a:lnTo>
                    <a:pt x="3106" y="74"/>
                  </a:lnTo>
                  <a:lnTo>
                    <a:pt x="2995" y="1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4130950" y="1936925"/>
              <a:ext cx="53150" cy="41600"/>
            </a:xfrm>
            <a:custGeom>
              <a:avLst/>
              <a:gdLst/>
              <a:ahLst/>
              <a:cxnLst/>
              <a:rect l="l" t="t" r="r" b="b"/>
              <a:pathLst>
                <a:path w="2126" h="1664" extrusionOk="0">
                  <a:moveTo>
                    <a:pt x="1516" y="0"/>
                  </a:moveTo>
                  <a:lnTo>
                    <a:pt x="1405" y="19"/>
                  </a:lnTo>
                  <a:lnTo>
                    <a:pt x="1312" y="56"/>
                  </a:lnTo>
                  <a:lnTo>
                    <a:pt x="296" y="573"/>
                  </a:lnTo>
                  <a:lnTo>
                    <a:pt x="203" y="647"/>
                  </a:lnTo>
                  <a:lnTo>
                    <a:pt x="129" y="721"/>
                  </a:lnTo>
                  <a:lnTo>
                    <a:pt x="55" y="814"/>
                  </a:lnTo>
                  <a:lnTo>
                    <a:pt x="19" y="924"/>
                  </a:lnTo>
                  <a:lnTo>
                    <a:pt x="0" y="1017"/>
                  </a:lnTo>
                  <a:lnTo>
                    <a:pt x="0" y="1128"/>
                  </a:lnTo>
                  <a:lnTo>
                    <a:pt x="19" y="1239"/>
                  </a:lnTo>
                  <a:lnTo>
                    <a:pt x="55" y="1350"/>
                  </a:lnTo>
                  <a:lnTo>
                    <a:pt x="92" y="1424"/>
                  </a:lnTo>
                  <a:lnTo>
                    <a:pt x="148" y="1479"/>
                  </a:lnTo>
                  <a:lnTo>
                    <a:pt x="259" y="1571"/>
                  </a:lnTo>
                  <a:lnTo>
                    <a:pt x="407" y="1645"/>
                  </a:lnTo>
                  <a:lnTo>
                    <a:pt x="555" y="1664"/>
                  </a:lnTo>
                  <a:lnTo>
                    <a:pt x="684" y="1645"/>
                  </a:lnTo>
                  <a:lnTo>
                    <a:pt x="813" y="1590"/>
                  </a:lnTo>
                  <a:lnTo>
                    <a:pt x="1830" y="1072"/>
                  </a:lnTo>
                  <a:lnTo>
                    <a:pt x="1923" y="1017"/>
                  </a:lnTo>
                  <a:lnTo>
                    <a:pt x="1996" y="924"/>
                  </a:lnTo>
                  <a:lnTo>
                    <a:pt x="2070" y="851"/>
                  </a:lnTo>
                  <a:lnTo>
                    <a:pt x="2107" y="740"/>
                  </a:lnTo>
                  <a:lnTo>
                    <a:pt x="2126" y="629"/>
                  </a:lnTo>
                  <a:lnTo>
                    <a:pt x="2126" y="518"/>
                  </a:lnTo>
                  <a:lnTo>
                    <a:pt x="2107" y="407"/>
                  </a:lnTo>
                  <a:lnTo>
                    <a:pt x="2070" y="314"/>
                  </a:lnTo>
                  <a:lnTo>
                    <a:pt x="2015" y="204"/>
                  </a:lnTo>
                  <a:lnTo>
                    <a:pt x="1923" y="130"/>
                  </a:lnTo>
                  <a:lnTo>
                    <a:pt x="1849" y="74"/>
                  </a:lnTo>
                  <a:lnTo>
                    <a:pt x="1738" y="1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4501575" y="140407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1"/>
                  </a:lnTo>
                  <a:lnTo>
                    <a:pt x="536" y="167"/>
                  </a:lnTo>
                  <a:lnTo>
                    <a:pt x="481" y="259"/>
                  </a:lnTo>
                  <a:lnTo>
                    <a:pt x="425" y="370"/>
                  </a:lnTo>
                  <a:lnTo>
                    <a:pt x="37" y="1424"/>
                  </a:lnTo>
                  <a:lnTo>
                    <a:pt x="0" y="1535"/>
                  </a:lnTo>
                  <a:lnTo>
                    <a:pt x="0" y="1646"/>
                  </a:lnTo>
                  <a:lnTo>
                    <a:pt x="19" y="1757"/>
                  </a:lnTo>
                  <a:lnTo>
                    <a:pt x="37" y="1868"/>
                  </a:lnTo>
                  <a:lnTo>
                    <a:pt x="93" y="1960"/>
                  </a:lnTo>
                  <a:lnTo>
                    <a:pt x="167" y="2034"/>
                  </a:lnTo>
                  <a:lnTo>
                    <a:pt x="259" y="2108"/>
                  </a:lnTo>
                  <a:lnTo>
                    <a:pt x="370" y="2163"/>
                  </a:lnTo>
                  <a:lnTo>
                    <a:pt x="462" y="2182"/>
                  </a:lnTo>
                  <a:lnTo>
                    <a:pt x="573" y="2200"/>
                  </a:lnTo>
                  <a:lnTo>
                    <a:pt x="647" y="2200"/>
                  </a:lnTo>
                  <a:lnTo>
                    <a:pt x="740" y="2163"/>
                  </a:lnTo>
                  <a:lnTo>
                    <a:pt x="814" y="2145"/>
                  </a:lnTo>
                  <a:lnTo>
                    <a:pt x="888" y="2089"/>
                  </a:lnTo>
                  <a:lnTo>
                    <a:pt x="961" y="2052"/>
                  </a:lnTo>
                  <a:lnTo>
                    <a:pt x="1017" y="1978"/>
                  </a:lnTo>
                  <a:lnTo>
                    <a:pt x="1054" y="1905"/>
                  </a:lnTo>
                  <a:lnTo>
                    <a:pt x="1091" y="1831"/>
                  </a:lnTo>
                  <a:lnTo>
                    <a:pt x="1498" y="758"/>
                  </a:lnTo>
                  <a:lnTo>
                    <a:pt x="1516" y="648"/>
                  </a:lnTo>
                  <a:lnTo>
                    <a:pt x="1535" y="537"/>
                  </a:lnTo>
                  <a:lnTo>
                    <a:pt x="1516" y="426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48"/>
                  </a:lnTo>
                  <a:lnTo>
                    <a:pt x="1257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4380500" y="1484950"/>
              <a:ext cx="129400" cy="299475"/>
            </a:xfrm>
            <a:custGeom>
              <a:avLst/>
              <a:gdLst/>
              <a:ahLst/>
              <a:cxnLst/>
              <a:rect l="l" t="t" r="r" b="b"/>
              <a:pathLst>
                <a:path w="5176" h="11979" extrusionOk="0">
                  <a:moveTo>
                    <a:pt x="4474" y="0"/>
                  </a:moveTo>
                  <a:lnTo>
                    <a:pt x="4363" y="37"/>
                  </a:lnTo>
                  <a:lnTo>
                    <a:pt x="4270" y="93"/>
                  </a:lnTo>
                  <a:lnTo>
                    <a:pt x="4178" y="167"/>
                  </a:lnTo>
                  <a:lnTo>
                    <a:pt x="4122" y="259"/>
                  </a:lnTo>
                  <a:lnTo>
                    <a:pt x="4067" y="370"/>
                  </a:lnTo>
                  <a:lnTo>
                    <a:pt x="3254" y="2533"/>
                  </a:lnTo>
                  <a:lnTo>
                    <a:pt x="3235" y="2644"/>
                  </a:lnTo>
                  <a:lnTo>
                    <a:pt x="3217" y="2755"/>
                  </a:lnTo>
                  <a:lnTo>
                    <a:pt x="3235" y="2866"/>
                  </a:lnTo>
                  <a:lnTo>
                    <a:pt x="3272" y="2958"/>
                  </a:lnTo>
                  <a:lnTo>
                    <a:pt x="3327" y="3069"/>
                  </a:lnTo>
                  <a:lnTo>
                    <a:pt x="3401" y="3143"/>
                  </a:lnTo>
                  <a:lnTo>
                    <a:pt x="3494" y="3217"/>
                  </a:lnTo>
                  <a:lnTo>
                    <a:pt x="3586" y="3254"/>
                  </a:lnTo>
                  <a:lnTo>
                    <a:pt x="3697" y="3291"/>
                  </a:lnTo>
                  <a:lnTo>
                    <a:pt x="3882" y="3291"/>
                  </a:lnTo>
                  <a:lnTo>
                    <a:pt x="3956" y="3272"/>
                  </a:lnTo>
                  <a:lnTo>
                    <a:pt x="4048" y="3235"/>
                  </a:lnTo>
                  <a:lnTo>
                    <a:pt x="4122" y="3198"/>
                  </a:lnTo>
                  <a:lnTo>
                    <a:pt x="4178" y="3143"/>
                  </a:lnTo>
                  <a:lnTo>
                    <a:pt x="4233" y="3088"/>
                  </a:lnTo>
                  <a:lnTo>
                    <a:pt x="4289" y="3014"/>
                  </a:lnTo>
                  <a:lnTo>
                    <a:pt x="4326" y="2921"/>
                  </a:lnTo>
                  <a:lnTo>
                    <a:pt x="5139" y="758"/>
                  </a:lnTo>
                  <a:lnTo>
                    <a:pt x="5157" y="647"/>
                  </a:lnTo>
                  <a:lnTo>
                    <a:pt x="5176" y="537"/>
                  </a:lnTo>
                  <a:lnTo>
                    <a:pt x="5157" y="426"/>
                  </a:lnTo>
                  <a:lnTo>
                    <a:pt x="5121" y="333"/>
                  </a:lnTo>
                  <a:lnTo>
                    <a:pt x="5065" y="222"/>
                  </a:lnTo>
                  <a:lnTo>
                    <a:pt x="4991" y="148"/>
                  </a:lnTo>
                  <a:lnTo>
                    <a:pt x="4899" y="74"/>
                  </a:lnTo>
                  <a:lnTo>
                    <a:pt x="4806" y="19"/>
                  </a:lnTo>
                  <a:lnTo>
                    <a:pt x="4695" y="0"/>
                  </a:lnTo>
                  <a:close/>
                  <a:moveTo>
                    <a:pt x="2958" y="4326"/>
                  </a:moveTo>
                  <a:lnTo>
                    <a:pt x="2847" y="4345"/>
                  </a:lnTo>
                  <a:lnTo>
                    <a:pt x="2754" y="4382"/>
                  </a:lnTo>
                  <a:lnTo>
                    <a:pt x="2662" y="4437"/>
                  </a:lnTo>
                  <a:lnTo>
                    <a:pt x="2570" y="4511"/>
                  </a:lnTo>
                  <a:lnTo>
                    <a:pt x="2496" y="4603"/>
                  </a:lnTo>
                  <a:lnTo>
                    <a:pt x="2459" y="4696"/>
                  </a:lnTo>
                  <a:lnTo>
                    <a:pt x="1645" y="6859"/>
                  </a:lnTo>
                  <a:lnTo>
                    <a:pt x="1608" y="6969"/>
                  </a:lnTo>
                  <a:lnTo>
                    <a:pt x="1608" y="7080"/>
                  </a:lnTo>
                  <a:lnTo>
                    <a:pt x="1627" y="7191"/>
                  </a:lnTo>
                  <a:lnTo>
                    <a:pt x="1664" y="7302"/>
                  </a:lnTo>
                  <a:lnTo>
                    <a:pt x="1719" y="7395"/>
                  </a:lnTo>
                  <a:lnTo>
                    <a:pt x="1793" y="7487"/>
                  </a:lnTo>
                  <a:lnTo>
                    <a:pt x="1886" y="7543"/>
                  </a:lnTo>
                  <a:lnTo>
                    <a:pt x="1978" y="7598"/>
                  </a:lnTo>
                  <a:lnTo>
                    <a:pt x="2070" y="7616"/>
                  </a:lnTo>
                  <a:lnTo>
                    <a:pt x="2181" y="7635"/>
                  </a:lnTo>
                  <a:lnTo>
                    <a:pt x="2274" y="7635"/>
                  </a:lnTo>
                  <a:lnTo>
                    <a:pt x="2348" y="7616"/>
                  </a:lnTo>
                  <a:lnTo>
                    <a:pt x="2422" y="7579"/>
                  </a:lnTo>
                  <a:lnTo>
                    <a:pt x="2496" y="7543"/>
                  </a:lnTo>
                  <a:lnTo>
                    <a:pt x="2570" y="7487"/>
                  </a:lnTo>
                  <a:lnTo>
                    <a:pt x="2625" y="7413"/>
                  </a:lnTo>
                  <a:lnTo>
                    <a:pt x="2680" y="7339"/>
                  </a:lnTo>
                  <a:lnTo>
                    <a:pt x="2717" y="7265"/>
                  </a:lnTo>
                  <a:lnTo>
                    <a:pt x="3512" y="5102"/>
                  </a:lnTo>
                  <a:lnTo>
                    <a:pt x="3549" y="4992"/>
                  </a:lnTo>
                  <a:lnTo>
                    <a:pt x="3549" y="4881"/>
                  </a:lnTo>
                  <a:lnTo>
                    <a:pt x="3549" y="4770"/>
                  </a:lnTo>
                  <a:lnTo>
                    <a:pt x="3512" y="4659"/>
                  </a:lnTo>
                  <a:lnTo>
                    <a:pt x="3457" y="4566"/>
                  </a:lnTo>
                  <a:lnTo>
                    <a:pt x="3383" y="4474"/>
                  </a:lnTo>
                  <a:lnTo>
                    <a:pt x="3290" y="4418"/>
                  </a:lnTo>
                  <a:lnTo>
                    <a:pt x="3180" y="4363"/>
                  </a:lnTo>
                  <a:lnTo>
                    <a:pt x="3069" y="4326"/>
                  </a:lnTo>
                  <a:close/>
                  <a:moveTo>
                    <a:pt x="1239" y="8670"/>
                  </a:moveTo>
                  <a:lnTo>
                    <a:pt x="1128" y="8707"/>
                  </a:lnTo>
                  <a:lnTo>
                    <a:pt x="1035" y="8763"/>
                  </a:lnTo>
                  <a:lnTo>
                    <a:pt x="961" y="8836"/>
                  </a:lnTo>
                  <a:lnTo>
                    <a:pt x="887" y="8929"/>
                  </a:lnTo>
                  <a:lnTo>
                    <a:pt x="832" y="9040"/>
                  </a:lnTo>
                  <a:lnTo>
                    <a:pt x="37" y="11203"/>
                  </a:lnTo>
                  <a:lnTo>
                    <a:pt x="0" y="11314"/>
                  </a:lnTo>
                  <a:lnTo>
                    <a:pt x="0" y="11424"/>
                  </a:lnTo>
                  <a:lnTo>
                    <a:pt x="19" y="11535"/>
                  </a:lnTo>
                  <a:lnTo>
                    <a:pt x="56" y="11646"/>
                  </a:lnTo>
                  <a:lnTo>
                    <a:pt x="93" y="11739"/>
                  </a:lnTo>
                  <a:lnTo>
                    <a:pt x="166" y="11813"/>
                  </a:lnTo>
                  <a:lnTo>
                    <a:pt x="259" y="11887"/>
                  </a:lnTo>
                  <a:lnTo>
                    <a:pt x="370" y="11942"/>
                  </a:lnTo>
                  <a:lnTo>
                    <a:pt x="462" y="11961"/>
                  </a:lnTo>
                  <a:lnTo>
                    <a:pt x="573" y="11979"/>
                  </a:lnTo>
                  <a:lnTo>
                    <a:pt x="647" y="11961"/>
                  </a:lnTo>
                  <a:lnTo>
                    <a:pt x="740" y="11942"/>
                  </a:lnTo>
                  <a:lnTo>
                    <a:pt x="813" y="11905"/>
                  </a:lnTo>
                  <a:lnTo>
                    <a:pt x="887" y="11868"/>
                  </a:lnTo>
                  <a:lnTo>
                    <a:pt x="961" y="11813"/>
                  </a:lnTo>
                  <a:lnTo>
                    <a:pt x="1017" y="11757"/>
                  </a:lnTo>
                  <a:lnTo>
                    <a:pt x="1054" y="11683"/>
                  </a:lnTo>
                  <a:lnTo>
                    <a:pt x="1091" y="11591"/>
                  </a:lnTo>
                  <a:lnTo>
                    <a:pt x="1904" y="9428"/>
                  </a:lnTo>
                  <a:lnTo>
                    <a:pt x="1941" y="9317"/>
                  </a:lnTo>
                  <a:lnTo>
                    <a:pt x="1941" y="9206"/>
                  </a:lnTo>
                  <a:lnTo>
                    <a:pt x="1923" y="9095"/>
                  </a:lnTo>
                  <a:lnTo>
                    <a:pt x="1886" y="9003"/>
                  </a:lnTo>
                  <a:lnTo>
                    <a:pt x="1830" y="8892"/>
                  </a:lnTo>
                  <a:lnTo>
                    <a:pt x="1756" y="8818"/>
                  </a:lnTo>
                  <a:lnTo>
                    <a:pt x="1682" y="8744"/>
                  </a:lnTo>
                  <a:lnTo>
                    <a:pt x="1571" y="8707"/>
                  </a:lnTo>
                  <a:lnTo>
                    <a:pt x="1460" y="86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4350450" y="1809825"/>
              <a:ext cx="38375" cy="55025"/>
            </a:xfrm>
            <a:custGeom>
              <a:avLst/>
              <a:gdLst/>
              <a:ahLst/>
              <a:cxnLst/>
              <a:rect l="l" t="t" r="r" b="b"/>
              <a:pathLst>
                <a:path w="1535" h="2201" extrusionOk="0">
                  <a:moveTo>
                    <a:pt x="943" y="1"/>
                  </a:moveTo>
                  <a:lnTo>
                    <a:pt x="832" y="19"/>
                  </a:lnTo>
                  <a:lnTo>
                    <a:pt x="721" y="56"/>
                  </a:lnTo>
                  <a:lnTo>
                    <a:pt x="629" y="112"/>
                  </a:lnTo>
                  <a:lnTo>
                    <a:pt x="537" y="186"/>
                  </a:lnTo>
                  <a:lnTo>
                    <a:pt x="481" y="278"/>
                  </a:lnTo>
                  <a:lnTo>
                    <a:pt x="426" y="370"/>
                  </a:lnTo>
                  <a:lnTo>
                    <a:pt x="38" y="1443"/>
                  </a:lnTo>
                  <a:lnTo>
                    <a:pt x="1" y="1553"/>
                  </a:lnTo>
                  <a:lnTo>
                    <a:pt x="1" y="1664"/>
                  </a:lnTo>
                  <a:lnTo>
                    <a:pt x="19" y="1775"/>
                  </a:lnTo>
                  <a:lnTo>
                    <a:pt x="38" y="1868"/>
                  </a:lnTo>
                  <a:lnTo>
                    <a:pt x="93" y="1960"/>
                  </a:lnTo>
                  <a:lnTo>
                    <a:pt x="167" y="2053"/>
                  </a:lnTo>
                  <a:lnTo>
                    <a:pt x="259" y="2127"/>
                  </a:lnTo>
                  <a:lnTo>
                    <a:pt x="370" y="2163"/>
                  </a:lnTo>
                  <a:lnTo>
                    <a:pt x="463" y="2200"/>
                  </a:lnTo>
                  <a:lnTo>
                    <a:pt x="648" y="2200"/>
                  </a:lnTo>
                  <a:lnTo>
                    <a:pt x="740" y="2182"/>
                  </a:lnTo>
                  <a:lnTo>
                    <a:pt x="814" y="2145"/>
                  </a:lnTo>
                  <a:lnTo>
                    <a:pt x="888" y="2108"/>
                  </a:lnTo>
                  <a:lnTo>
                    <a:pt x="962" y="2053"/>
                  </a:lnTo>
                  <a:lnTo>
                    <a:pt x="1017" y="1997"/>
                  </a:lnTo>
                  <a:lnTo>
                    <a:pt x="1054" y="1923"/>
                  </a:lnTo>
                  <a:lnTo>
                    <a:pt x="1091" y="1831"/>
                  </a:lnTo>
                  <a:lnTo>
                    <a:pt x="1498" y="777"/>
                  </a:lnTo>
                  <a:lnTo>
                    <a:pt x="1516" y="666"/>
                  </a:lnTo>
                  <a:lnTo>
                    <a:pt x="1535" y="555"/>
                  </a:lnTo>
                  <a:lnTo>
                    <a:pt x="1516" y="444"/>
                  </a:lnTo>
                  <a:lnTo>
                    <a:pt x="1479" y="333"/>
                  </a:lnTo>
                  <a:lnTo>
                    <a:pt x="1424" y="241"/>
                  </a:lnTo>
                  <a:lnTo>
                    <a:pt x="1350" y="167"/>
                  </a:lnTo>
                  <a:lnTo>
                    <a:pt x="1258" y="93"/>
                  </a:lnTo>
                  <a:lnTo>
                    <a:pt x="1165" y="3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2" name="Google Shape;3562;p38"/>
          <p:cNvGrpSpPr/>
          <p:nvPr/>
        </p:nvGrpSpPr>
        <p:grpSpPr>
          <a:xfrm>
            <a:off x="1016513" y="1140597"/>
            <a:ext cx="7407492" cy="2665153"/>
            <a:chOff x="1110538" y="1970472"/>
            <a:chExt cx="7407492" cy="2665153"/>
          </a:xfrm>
        </p:grpSpPr>
        <p:sp>
          <p:nvSpPr>
            <p:cNvPr id="3563" name="Google Shape;3563;p38"/>
            <p:cNvSpPr/>
            <p:nvPr/>
          </p:nvSpPr>
          <p:spPr>
            <a:xfrm>
              <a:off x="1110538" y="3501000"/>
              <a:ext cx="6981000" cy="348300"/>
            </a:xfrm>
            <a:prstGeom prst="left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34D6FF"/>
                </a:gs>
                <a:gs pos="100000">
                  <a:srgbClr val="FF0000"/>
                </a:gs>
                <a:gs pos="100000">
                  <a:srgbClr val="0789AA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64" name="Google Shape;3564;p38"/>
            <p:cNvCxnSpPr/>
            <p:nvPr/>
          </p:nvCxnSpPr>
          <p:spPr>
            <a:xfrm rot="10800000">
              <a:off x="4601050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5" name="Google Shape;3565;p38"/>
            <p:cNvCxnSpPr/>
            <p:nvPr/>
          </p:nvCxnSpPr>
          <p:spPr>
            <a:xfrm rot="10800000">
              <a:off x="13639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6" name="Google Shape;3566;p38"/>
            <p:cNvSpPr txBox="1"/>
            <p:nvPr/>
          </p:nvSpPr>
          <p:spPr>
            <a:xfrm>
              <a:off x="4360450" y="3972600"/>
              <a:ext cx="4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7.4</a:t>
              </a:r>
              <a:endParaRPr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67" name="Google Shape;3567;p38"/>
            <p:cNvSpPr txBox="1"/>
            <p:nvPr/>
          </p:nvSpPr>
          <p:spPr>
            <a:xfrm>
              <a:off x="1123325" y="3972600"/>
              <a:ext cx="481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2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68" name="Google Shape;3568;p38"/>
            <p:cNvCxnSpPr/>
            <p:nvPr/>
          </p:nvCxnSpPr>
          <p:spPr>
            <a:xfrm rot="10800000">
              <a:off x="19951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9" name="Google Shape;3569;p38"/>
            <p:cNvCxnSpPr/>
            <p:nvPr/>
          </p:nvCxnSpPr>
          <p:spPr>
            <a:xfrm rot="10800000">
              <a:off x="2278250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0" name="Google Shape;3570;p38"/>
            <p:cNvSpPr txBox="1"/>
            <p:nvPr/>
          </p:nvSpPr>
          <p:spPr>
            <a:xfrm>
              <a:off x="1828175" y="3972600"/>
              <a:ext cx="333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3.5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71" name="Google Shape;3571;p38"/>
            <p:cNvSpPr txBox="1"/>
            <p:nvPr/>
          </p:nvSpPr>
          <p:spPr>
            <a:xfrm>
              <a:off x="2063138" y="397260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3.9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72" name="Google Shape;3572;p38"/>
            <p:cNvCxnSpPr/>
            <p:nvPr/>
          </p:nvCxnSpPr>
          <p:spPr>
            <a:xfrm rot="10800000">
              <a:off x="2493350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3" name="Google Shape;3573;p38"/>
            <p:cNvSpPr txBox="1"/>
            <p:nvPr/>
          </p:nvSpPr>
          <p:spPr>
            <a:xfrm>
              <a:off x="2278250" y="397260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4.2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74" name="Google Shape;3574;p38"/>
            <p:cNvCxnSpPr/>
            <p:nvPr/>
          </p:nvCxnSpPr>
          <p:spPr>
            <a:xfrm rot="10800000">
              <a:off x="33761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5" name="Google Shape;3575;p38"/>
            <p:cNvSpPr txBox="1"/>
            <p:nvPr/>
          </p:nvSpPr>
          <p:spPr>
            <a:xfrm>
              <a:off x="3161025" y="397260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6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76" name="Google Shape;3576;p38"/>
            <p:cNvCxnSpPr/>
            <p:nvPr/>
          </p:nvCxnSpPr>
          <p:spPr>
            <a:xfrm rot="10800000">
              <a:off x="53810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7" name="Google Shape;3577;p38"/>
            <p:cNvSpPr txBox="1"/>
            <p:nvPr/>
          </p:nvSpPr>
          <p:spPr>
            <a:xfrm>
              <a:off x="5174138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8.2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78" name="Google Shape;3578;p38"/>
            <p:cNvCxnSpPr/>
            <p:nvPr/>
          </p:nvCxnSpPr>
          <p:spPr>
            <a:xfrm rot="10800000">
              <a:off x="55961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9" name="Google Shape;3579;p38"/>
            <p:cNvSpPr txBox="1"/>
            <p:nvPr/>
          </p:nvSpPr>
          <p:spPr>
            <a:xfrm>
              <a:off x="5381025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8.5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80" name="Google Shape;3580;p38"/>
            <p:cNvCxnSpPr/>
            <p:nvPr/>
          </p:nvCxnSpPr>
          <p:spPr>
            <a:xfrm rot="10800000">
              <a:off x="6198300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1" name="Google Shape;3581;p38"/>
            <p:cNvSpPr txBox="1"/>
            <p:nvPr/>
          </p:nvSpPr>
          <p:spPr>
            <a:xfrm>
              <a:off x="5983200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9.5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82" name="Google Shape;3582;p38"/>
            <p:cNvCxnSpPr/>
            <p:nvPr/>
          </p:nvCxnSpPr>
          <p:spPr>
            <a:xfrm rot="10800000">
              <a:off x="65248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3" name="Google Shape;3583;p38"/>
            <p:cNvSpPr txBox="1"/>
            <p:nvPr/>
          </p:nvSpPr>
          <p:spPr>
            <a:xfrm>
              <a:off x="6309725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10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84" name="Google Shape;3584;p38"/>
            <p:cNvCxnSpPr/>
            <p:nvPr/>
          </p:nvCxnSpPr>
          <p:spPr>
            <a:xfrm rot="10800000">
              <a:off x="6739925" y="337770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5" name="Google Shape;3585;p38"/>
            <p:cNvSpPr txBox="1"/>
            <p:nvPr/>
          </p:nvSpPr>
          <p:spPr>
            <a:xfrm>
              <a:off x="6524825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10.5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cxnSp>
          <p:nvCxnSpPr>
            <p:cNvPr id="3586" name="Google Shape;3586;p38"/>
            <p:cNvCxnSpPr/>
            <p:nvPr/>
          </p:nvCxnSpPr>
          <p:spPr>
            <a:xfrm rot="10800000">
              <a:off x="7610525" y="341625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7" name="Google Shape;3587;p38"/>
            <p:cNvSpPr txBox="1"/>
            <p:nvPr/>
          </p:nvSpPr>
          <p:spPr>
            <a:xfrm>
              <a:off x="7395425" y="4011150"/>
              <a:ext cx="430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12.5</a:t>
              </a:r>
              <a:endParaRPr sz="9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88" name="Google Shape;3588;p38"/>
            <p:cNvSpPr txBox="1"/>
            <p:nvPr/>
          </p:nvSpPr>
          <p:spPr>
            <a:xfrm rot="-3417914">
              <a:off x="923958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ɑ - carboxyl (free amino acid)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89" name="Google Shape;3589;p38"/>
            <p:cNvSpPr txBox="1"/>
            <p:nvPr/>
          </p:nvSpPr>
          <p:spPr>
            <a:xfrm rot="-3417914">
              <a:off x="1577033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carboxyl-terminus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0" name="Google Shape;3590;p38"/>
            <p:cNvSpPr txBox="1"/>
            <p:nvPr/>
          </p:nvSpPr>
          <p:spPr>
            <a:xfrm rot="-3417914">
              <a:off x="1860483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aspartate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1" name="Google Shape;3591;p38"/>
            <p:cNvSpPr txBox="1"/>
            <p:nvPr/>
          </p:nvSpPr>
          <p:spPr>
            <a:xfrm rot="-3417914">
              <a:off x="2046558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glutamate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2" name="Google Shape;3592;p38"/>
            <p:cNvSpPr txBox="1"/>
            <p:nvPr/>
          </p:nvSpPr>
          <p:spPr>
            <a:xfrm rot="-3417914">
              <a:off x="2973183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histidine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3" name="Google Shape;3593;p38"/>
            <p:cNvSpPr txBox="1"/>
            <p:nvPr/>
          </p:nvSpPr>
          <p:spPr>
            <a:xfrm rot="-3417914">
              <a:off x="4194608" y="2551278"/>
              <a:ext cx="1585992" cy="369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PHYSIOLOGICAL pH</a:t>
              </a:r>
              <a:endParaRPr sz="12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4" name="Google Shape;3594;p38"/>
            <p:cNvSpPr txBox="1"/>
            <p:nvPr/>
          </p:nvSpPr>
          <p:spPr>
            <a:xfrm rot="-3417914">
              <a:off x="4955433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cysteine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5" name="Google Shape;3595;p38"/>
            <p:cNvSpPr txBox="1"/>
            <p:nvPr/>
          </p:nvSpPr>
          <p:spPr>
            <a:xfrm rot="-3417914">
              <a:off x="5176008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amino-terminus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6" name="Google Shape;3596;p38"/>
            <p:cNvSpPr txBox="1"/>
            <p:nvPr/>
          </p:nvSpPr>
          <p:spPr>
            <a:xfrm rot="-3417914">
              <a:off x="5799621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ɑ - amino (free amino acid)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7" name="Google Shape;3597;p38"/>
            <p:cNvSpPr txBox="1"/>
            <p:nvPr/>
          </p:nvSpPr>
          <p:spPr>
            <a:xfrm rot="-3417914">
              <a:off x="6111421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tyrosine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8" name="Google Shape;3598;p38"/>
            <p:cNvSpPr txBox="1"/>
            <p:nvPr/>
          </p:nvSpPr>
          <p:spPr>
            <a:xfrm rot="-3417914">
              <a:off x="6325271" y="25652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lysine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599" name="Google Shape;3599;p38"/>
            <p:cNvSpPr txBox="1"/>
            <p:nvPr/>
          </p:nvSpPr>
          <p:spPr>
            <a:xfrm rot="-3417914">
              <a:off x="7163733" y="2582066"/>
              <a:ext cx="1585992" cy="307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arginine R group</a:t>
              </a:r>
              <a:endParaRPr sz="800"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600" name="Google Shape;3600;p38"/>
            <p:cNvSpPr txBox="1"/>
            <p:nvPr/>
          </p:nvSpPr>
          <p:spPr>
            <a:xfrm>
              <a:off x="1110550" y="4235425"/>
              <a:ext cx="417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Manjari"/>
                  <a:ea typeface="Manjari"/>
                  <a:cs typeface="Manjari"/>
                  <a:sym typeface="Manjari"/>
                </a:rPr>
                <a:t>pKa - NOT TO SCALE</a:t>
              </a:r>
              <a:endParaRPr>
                <a:solidFill>
                  <a:schemeClr val="lt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39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606" name="Google Shape;3606;p39"/>
          <p:cNvSpPr txBox="1">
            <a:spLocks noGrp="1"/>
          </p:cNvSpPr>
          <p:nvPr>
            <p:ph type="body" idx="1"/>
          </p:nvPr>
        </p:nvSpPr>
        <p:spPr>
          <a:xfrm>
            <a:off x="937425" y="1030750"/>
            <a:ext cx="7327200" cy="2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Of the three valid states, what is the net charge of each polypeptide sequence at physiological pH (i.e. a pH of 7.4)?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N’ - MARYLAND - C’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dirty="0"/>
              <a:t>N’ - </a:t>
            </a:r>
            <a:r>
              <a:rPr lang="es" sz="1600" dirty="0"/>
              <a:t>Met - Ala - Arg - Tyr - Leu - Ala - Asn - Asp</a:t>
            </a:r>
            <a:r>
              <a:rPr lang="es" dirty="0"/>
              <a:t> - C’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N’ - HAWAII - C’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dirty="0"/>
              <a:t>N’ - His - Ala - Trp - Ala - Ile - Ile - C’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N’ - MICHIGAN - C’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dirty="0"/>
              <a:t>N’ - Met - Ile - Cys - His - Ile - Gly - Ala - Asn - C’</a:t>
            </a:r>
            <a:endParaRPr dirty="0"/>
          </a:p>
        </p:txBody>
      </p:sp>
      <p:pic>
        <p:nvPicPr>
          <p:cNvPr id="3607" name="Google Shape;3607;p39"/>
          <p:cNvPicPr preferRelativeResize="0"/>
          <p:nvPr/>
        </p:nvPicPr>
        <p:blipFill rotWithShape="1">
          <a:blip r:embed="rId3">
            <a:alphaModFix/>
          </a:blip>
          <a:srcRect l="1035" t="27120" r="9678" b="2964"/>
          <a:stretch/>
        </p:blipFill>
        <p:spPr>
          <a:xfrm>
            <a:off x="2354837" y="3594650"/>
            <a:ext cx="4492375" cy="1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2" name="Google Shape;3612;p40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613" name="Google Shape;3613;p40"/>
          <p:cNvSpPr txBox="1">
            <a:spLocks noGrp="1"/>
          </p:cNvSpPr>
          <p:nvPr>
            <p:ph type="body" idx="1"/>
          </p:nvPr>
        </p:nvSpPr>
        <p:spPr>
          <a:xfrm>
            <a:off x="930175" y="931200"/>
            <a:ext cx="7449000" cy="25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Of the three valid states, what is the net charge of each polypeptide sequence at physiological pH (i.e. a pH of 7.4)?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N’ - MARYLAND - C’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dirty="0"/>
              <a:t>N’ - Met - Ala - Arg - Tyr - Leu - Ala - Asn - Asp - C’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                       (</a:t>
            </a:r>
            <a:r>
              <a:rPr lang="es" sz="1200" dirty="0">
                <a:solidFill>
                  <a:srgbClr val="FF0000"/>
                </a:solidFill>
              </a:rPr>
              <a:t>+1</a:t>
            </a:r>
            <a:r>
              <a:rPr lang="es" sz="1200" dirty="0"/>
              <a:t>) + (0) + (0) + (</a:t>
            </a:r>
            <a:r>
              <a:rPr lang="es" sz="1200" dirty="0">
                <a:solidFill>
                  <a:srgbClr val="FF0000"/>
                </a:solidFill>
              </a:rPr>
              <a:t>+1</a:t>
            </a:r>
            <a:r>
              <a:rPr lang="es" sz="1200" dirty="0"/>
              <a:t>) + (0) + (0) + (0) + (0) + (</a:t>
            </a:r>
            <a:r>
              <a:rPr lang="es" sz="1200" dirty="0">
                <a:solidFill>
                  <a:srgbClr val="FFFF00"/>
                </a:solidFill>
              </a:rPr>
              <a:t>-1</a:t>
            </a:r>
            <a:r>
              <a:rPr lang="es" sz="1200" dirty="0"/>
              <a:t>) + (</a:t>
            </a:r>
            <a:r>
              <a:rPr lang="es" sz="1200" dirty="0">
                <a:solidFill>
                  <a:srgbClr val="FFFF00"/>
                </a:solidFill>
              </a:rPr>
              <a:t>-1</a:t>
            </a:r>
            <a:r>
              <a:rPr lang="es" sz="1200" dirty="0"/>
              <a:t>) = </a:t>
            </a:r>
            <a:r>
              <a:rPr lang="es" sz="1200" b="1" dirty="0"/>
              <a:t>0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 dirty="0"/>
              <a:t>N’ - HAWAII - C’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dirty="0"/>
              <a:t>N’ - His - Ala - Trp - Ala -  Ile -  Ile  -  C’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                      (</a:t>
            </a:r>
            <a:r>
              <a:rPr lang="es" sz="1200" dirty="0">
                <a:solidFill>
                  <a:srgbClr val="FF0000"/>
                </a:solidFill>
              </a:rPr>
              <a:t>+1</a:t>
            </a:r>
            <a:r>
              <a:rPr lang="es" sz="1200" dirty="0"/>
              <a:t>) + (0) + (0) + (0) + (0) + (0) + (0) + (</a:t>
            </a:r>
            <a:r>
              <a:rPr lang="es" sz="1200" dirty="0">
                <a:solidFill>
                  <a:srgbClr val="FFFF00"/>
                </a:solidFill>
              </a:rPr>
              <a:t>-1</a:t>
            </a:r>
            <a:r>
              <a:rPr lang="es" sz="1200" dirty="0"/>
              <a:t>) = 0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N’ - MICHIGAN - C’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 dirty="0"/>
              <a:t>N’ - Met - Ile - Cys - His - Ile - Gly - Ala - Asn - C’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         (</a:t>
            </a:r>
            <a:r>
              <a:rPr lang="es" sz="1200" dirty="0">
                <a:solidFill>
                  <a:srgbClr val="FF0000"/>
                </a:solidFill>
              </a:rPr>
              <a:t>+1</a:t>
            </a:r>
            <a:r>
              <a:rPr lang="es" sz="1200" dirty="0"/>
              <a:t>) + (0) + (0) + (0) + (0) + (0) + (0) + (0) + (0) + (</a:t>
            </a:r>
            <a:r>
              <a:rPr lang="es" sz="1200" dirty="0">
                <a:solidFill>
                  <a:srgbClr val="FFFF00"/>
                </a:solidFill>
              </a:rPr>
              <a:t>-1</a:t>
            </a:r>
            <a:r>
              <a:rPr lang="es" sz="1200" dirty="0"/>
              <a:t>) = 0</a:t>
            </a:r>
            <a:endParaRPr dirty="0"/>
          </a:p>
        </p:txBody>
      </p:sp>
      <p:pic>
        <p:nvPicPr>
          <p:cNvPr id="3614" name="Google Shape;3614;p40"/>
          <p:cNvPicPr preferRelativeResize="0"/>
          <p:nvPr/>
        </p:nvPicPr>
        <p:blipFill rotWithShape="1">
          <a:blip r:embed="rId3">
            <a:alphaModFix/>
          </a:blip>
          <a:srcRect l="1035" t="27120" r="9678" b="2964"/>
          <a:stretch/>
        </p:blipFill>
        <p:spPr>
          <a:xfrm>
            <a:off x="2169975" y="3540113"/>
            <a:ext cx="4969376" cy="11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620" name="Google Shape;3620;p41"/>
          <p:cNvSpPr txBox="1">
            <a:spLocks noGrp="1"/>
          </p:cNvSpPr>
          <p:nvPr>
            <p:ph type="body" idx="1"/>
          </p:nvPr>
        </p:nvSpPr>
        <p:spPr>
          <a:xfrm>
            <a:off x="716900" y="1059750"/>
            <a:ext cx="77040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(On whiteboard) diagram the titration curve for Tyrosine (Tyr, Y). Determine the pI for Tyrosine.</a:t>
            </a:r>
            <a:endParaRPr sz="1600"/>
          </a:p>
        </p:txBody>
      </p:sp>
      <p:pic>
        <p:nvPicPr>
          <p:cNvPr id="3621" name="Google Shape;3621;p41"/>
          <p:cNvPicPr preferRelativeResize="0"/>
          <p:nvPr/>
        </p:nvPicPr>
        <p:blipFill rotWithShape="1">
          <a:blip r:embed="rId3">
            <a:alphaModFix/>
          </a:blip>
          <a:srcRect l="1035" t="27120" r="9678" b="2964"/>
          <a:stretch/>
        </p:blipFill>
        <p:spPr>
          <a:xfrm>
            <a:off x="1871450" y="3358877"/>
            <a:ext cx="5566425" cy="12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2" name="Google Shape;3622;p41"/>
          <p:cNvPicPr preferRelativeResize="0"/>
          <p:nvPr/>
        </p:nvPicPr>
        <p:blipFill rotWithShape="1">
          <a:blip r:embed="rId4">
            <a:alphaModFix/>
          </a:blip>
          <a:srcRect t="21802" b="22580"/>
          <a:stretch/>
        </p:blipFill>
        <p:spPr>
          <a:xfrm>
            <a:off x="3722075" y="1857174"/>
            <a:ext cx="1865175" cy="1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628" name="Google Shape;3628;p42"/>
          <p:cNvSpPr txBox="1">
            <a:spLocks noGrp="1"/>
          </p:cNvSpPr>
          <p:nvPr>
            <p:ph type="body" idx="1"/>
          </p:nvPr>
        </p:nvSpPr>
        <p:spPr>
          <a:xfrm>
            <a:off x="716900" y="1059750"/>
            <a:ext cx="77040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(On whiteboard) diagram the titration curve for the dipeptide Glu-Cys. Determine the pI of this dipeptide.</a:t>
            </a:r>
            <a:endParaRPr sz="1600"/>
          </a:p>
        </p:txBody>
      </p:sp>
      <p:pic>
        <p:nvPicPr>
          <p:cNvPr id="3629" name="Google Shape;3629;p42"/>
          <p:cNvPicPr preferRelativeResize="0"/>
          <p:nvPr/>
        </p:nvPicPr>
        <p:blipFill rotWithShape="1">
          <a:blip r:embed="rId3">
            <a:alphaModFix/>
          </a:blip>
          <a:srcRect l="1035" t="27120" r="9678" b="2964"/>
          <a:stretch/>
        </p:blipFill>
        <p:spPr>
          <a:xfrm>
            <a:off x="1871450" y="3358877"/>
            <a:ext cx="5566425" cy="12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738" y="1654045"/>
            <a:ext cx="1878325" cy="1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43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Concerns so Far</a:t>
            </a:r>
            <a:endParaRPr/>
          </a:p>
        </p:txBody>
      </p:sp>
      <p:sp>
        <p:nvSpPr>
          <p:cNvPr id="3636" name="Google Shape;3636;p43"/>
          <p:cNvSpPr txBox="1">
            <a:spLocks noGrp="1"/>
          </p:cNvSpPr>
          <p:nvPr>
            <p:ph type="body" idx="1"/>
          </p:nvPr>
        </p:nvSpPr>
        <p:spPr>
          <a:xfrm>
            <a:off x="877800" y="1059750"/>
            <a:ext cx="75429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What topics (covered so far) would you like more practice for?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Helpful for me to decide what to focus on for the next sessions - I plan to make worksheets for in-person sessions.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37" name="Google Shape;3637;p43"/>
          <p:cNvGraphicFramePr/>
          <p:nvPr>
            <p:extLst>
              <p:ext uri="{D42A27DB-BD31-4B8C-83A1-F6EECF244321}">
                <p14:modId xmlns:p14="http://schemas.microsoft.com/office/powerpoint/2010/main" val="3692007811"/>
              </p:ext>
            </p:extLst>
          </p:nvPr>
        </p:nvGraphicFramePr>
        <p:xfrm>
          <a:off x="1001150" y="2148663"/>
          <a:ext cx="7296200" cy="2285945"/>
        </p:xfrm>
        <a:graphic>
          <a:graphicData uri="http://schemas.openxmlformats.org/drawingml/2006/table">
            <a:tbl>
              <a:tblPr>
                <a:noFill/>
                <a:tableStyleId>{C2AEEED2-A040-4BE7-A166-B2FFA31149DC}</a:tableStyleId>
              </a:tblPr>
              <a:tblGrid>
                <a:gridCol w="36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Less practice</a:t>
                      </a:r>
                      <a:endParaRPr sz="2400" b="1">
                        <a:solidFill>
                          <a:schemeClr val="lt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More practice</a:t>
                      </a:r>
                      <a:endParaRPr sz="2400" b="1">
                        <a:solidFill>
                          <a:schemeClr val="lt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Titration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Amino Acids in General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Figuring out Charges on Amino Acids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Buffers and how to react to additions / other conditions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Protonation states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How to solve </a:t>
                      </a:r>
                      <a:r>
                        <a:rPr lang="en-US">
                          <a:solidFill>
                            <a:schemeClr val="lt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problems for pKa given pH</a:t>
                      </a:r>
                      <a:endParaRPr dirty="0">
                        <a:solidFill>
                          <a:schemeClr val="lt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28"/>
          <p:cNvSpPr txBox="1">
            <a:spLocks noGrp="1"/>
          </p:cNvSpPr>
          <p:nvPr>
            <p:ph type="title"/>
          </p:nvPr>
        </p:nvSpPr>
        <p:spPr>
          <a:xfrm>
            <a:off x="2646218" y="565500"/>
            <a:ext cx="3851563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Attendance</a:t>
            </a:r>
            <a:endParaRPr dirty="0"/>
          </a:p>
        </p:txBody>
      </p:sp>
      <p:grpSp>
        <p:nvGrpSpPr>
          <p:cNvPr id="3011" name="Google Shape;3011;p28"/>
          <p:cNvGrpSpPr/>
          <p:nvPr/>
        </p:nvGrpSpPr>
        <p:grpSpPr>
          <a:xfrm>
            <a:off x="852838" y="3665715"/>
            <a:ext cx="1285972" cy="1477878"/>
            <a:chOff x="9386800" y="-204275"/>
            <a:chExt cx="1926550" cy="2214050"/>
          </a:xfrm>
        </p:grpSpPr>
        <p:sp>
          <p:nvSpPr>
            <p:cNvPr id="3012" name="Google Shape;3012;p28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extrusionOk="0">
                  <a:moveTo>
                    <a:pt x="0" y="0"/>
                  </a:move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fill="none" extrusionOk="0">
                  <a:moveTo>
                    <a:pt x="0" y="0"/>
                  </a:moveTo>
                  <a:lnTo>
                    <a:pt x="0" y="31878"/>
                  </a:ln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9866125" y="1674475"/>
              <a:ext cx="25" cy="5925"/>
            </a:xfrm>
            <a:custGeom>
              <a:avLst/>
              <a:gdLst/>
              <a:ahLst/>
              <a:cxnLst/>
              <a:rect l="l" t="t" r="r" b="b"/>
              <a:pathLst>
                <a:path w="1" h="237" extrusionOk="0"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184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79"/>
                  </a:move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53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9866125" y="16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9866125" y="16790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9866125" y="167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9866125" y="167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9866125" y="16758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9866125" y="1675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9866125" y="1675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9866125" y="16744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9866125" y="167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extrusionOk="0">
                  <a:moveTo>
                    <a:pt x="6392" y="1"/>
                  </a:moveTo>
                  <a:lnTo>
                    <a:pt x="3851" y="27"/>
                  </a:lnTo>
                  <a:lnTo>
                    <a:pt x="1311" y="105"/>
                  </a:lnTo>
                  <a:lnTo>
                    <a:pt x="1049" y="158"/>
                  </a:lnTo>
                  <a:lnTo>
                    <a:pt x="813" y="236"/>
                  </a:lnTo>
                  <a:lnTo>
                    <a:pt x="577" y="367"/>
                  </a:lnTo>
                  <a:lnTo>
                    <a:pt x="394" y="525"/>
                  </a:lnTo>
                  <a:lnTo>
                    <a:pt x="237" y="734"/>
                  </a:lnTo>
                  <a:lnTo>
                    <a:pt x="106" y="970"/>
                  </a:lnTo>
                  <a:lnTo>
                    <a:pt x="27" y="1206"/>
                  </a:lnTo>
                  <a:lnTo>
                    <a:pt x="1" y="1494"/>
                  </a:lnTo>
                  <a:lnTo>
                    <a:pt x="27" y="1756"/>
                  </a:lnTo>
                  <a:lnTo>
                    <a:pt x="106" y="1991"/>
                  </a:lnTo>
                  <a:lnTo>
                    <a:pt x="210" y="2227"/>
                  </a:lnTo>
                  <a:lnTo>
                    <a:pt x="368" y="2411"/>
                  </a:lnTo>
                  <a:lnTo>
                    <a:pt x="577" y="2594"/>
                  </a:lnTo>
                  <a:lnTo>
                    <a:pt x="787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68" y="2908"/>
                  </a:lnTo>
                  <a:lnTo>
                    <a:pt x="3851" y="2961"/>
                  </a:lnTo>
                  <a:lnTo>
                    <a:pt x="5109" y="3013"/>
                  </a:lnTo>
                  <a:lnTo>
                    <a:pt x="7649" y="3013"/>
                  </a:lnTo>
                  <a:lnTo>
                    <a:pt x="8933" y="2961"/>
                  </a:lnTo>
                  <a:lnTo>
                    <a:pt x="10216" y="2908"/>
                  </a:lnTo>
                  <a:lnTo>
                    <a:pt x="11474" y="2856"/>
                  </a:lnTo>
                  <a:lnTo>
                    <a:pt x="11736" y="2803"/>
                  </a:lnTo>
                  <a:lnTo>
                    <a:pt x="11998" y="2725"/>
                  </a:lnTo>
                  <a:lnTo>
                    <a:pt x="12207" y="2594"/>
                  </a:lnTo>
                  <a:lnTo>
                    <a:pt x="12390" y="2411"/>
                  </a:lnTo>
                  <a:lnTo>
                    <a:pt x="12548" y="2227"/>
                  </a:lnTo>
                  <a:lnTo>
                    <a:pt x="12679" y="1991"/>
                  </a:lnTo>
                  <a:lnTo>
                    <a:pt x="12731" y="1756"/>
                  </a:lnTo>
                  <a:lnTo>
                    <a:pt x="12757" y="1494"/>
                  </a:lnTo>
                  <a:lnTo>
                    <a:pt x="12731" y="1206"/>
                  </a:lnTo>
                  <a:lnTo>
                    <a:pt x="12679" y="970"/>
                  </a:lnTo>
                  <a:lnTo>
                    <a:pt x="12548" y="734"/>
                  </a:lnTo>
                  <a:lnTo>
                    <a:pt x="12390" y="525"/>
                  </a:lnTo>
                  <a:lnTo>
                    <a:pt x="12207" y="367"/>
                  </a:lnTo>
                  <a:lnTo>
                    <a:pt x="11971" y="236"/>
                  </a:lnTo>
                  <a:lnTo>
                    <a:pt x="11736" y="158"/>
                  </a:lnTo>
                  <a:lnTo>
                    <a:pt x="11447" y="105"/>
                  </a:lnTo>
                  <a:lnTo>
                    <a:pt x="8933" y="27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fill="none" extrusionOk="0">
                  <a:moveTo>
                    <a:pt x="11474" y="2856"/>
                  </a:moveTo>
                  <a:lnTo>
                    <a:pt x="11474" y="2856"/>
                  </a:lnTo>
                  <a:lnTo>
                    <a:pt x="10216" y="2908"/>
                  </a:lnTo>
                  <a:lnTo>
                    <a:pt x="8933" y="2961"/>
                  </a:lnTo>
                  <a:lnTo>
                    <a:pt x="7649" y="3013"/>
                  </a:lnTo>
                  <a:lnTo>
                    <a:pt x="6392" y="3013"/>
                  </a:lnTo>
                  <a:lnTo>
                    <a:pt x="5109" y="3013"/>
                  </a:lnTo>
                  <a:lnTo>
                    <a:pt x="3851" y="2961"/>
                  </a:lnTo>
                  <a:lnTo>
                    <a:pt x="2568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87" y="2725"/>
                  </a:lnTo>
                  <a:lnTo>
                    <a:pt x="577" y="2594"/>
                  </a:lnTo>
                  <a:lnTo>
                    <a:pt x="368" y="2411"/>
                  </a:lnTo>
                  <a:lnTo>
                    <a:pt x="210" y="2227"/>
                  </a:lnTo>
                  <a:lnTo>
                    <a:pt x="106" y="1991"/>
                  </a:lnTo>
                  <a:lnTo>
                    <a:pt x="27" y="1756"/>
                  </a:lnTo>
                  <a:lnTo>
                    <a:pt x="1" y="1494"/>
                  </a:lnTo>
                  <a:lnTo>
                    <a:pt x="1" y="1494"/>
                  </a:lnTo>
                  <a:lnTo>
                    <a:pt x="27" y="1206"/>
                  </a:lnTo>
                  <a:lnTo>
                    <a:pt x="106" y="970"/>
                  </a:lnTo>
                  <a:lnTo>
                    <a:pt x="237" y="734"/>
                  </a:lnTo>
                  <a:lnTo>
                    <a:pt x="394" y="525"/>
                  </a:lnTo>
                  <a:lnTo>
                    <a:pt x="577" y="367"/>
                  </a:lnTo>
                  <a:lnTo>
                    <a:pt x="813" y="236"/>
                  </a:lnTo>
                  <a:lnTo>
                    <a:pt x="1049" y="158"/>
                  </a:lnTo>
                  <a:lnTo>
                    <a:pt x="1311" y="105"/>
                  </a:lnTo>
                  <a:lnTo>
                    <a:pt x="1311" y="105"/>
                  </a:lnTo>
                  <a:lnTo>
                    <a:pt x="3851" y="27"/>
                  </a:lnTo>
                  <a:lnTo>
                    <a:pt x="6392" y="1"/>
                  </a:lnTo>
                  <a:lnTo>
                    <a:pt x="8933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36" y="158"/>
                  </a:lnTo>
                  <a:lnTo>
                    <a:pt x="11971" y="236"/>
                  </a:lnTo>
                  <a:lnTo>
                    <a:pt x="12207" y="367"/>
                  </a:lnTo>
                  <a:lnTo>
                    <a:pt x="12390" y="525"/>
                  </a:lnTo>
                  <a:lnTo>
                    <a:pt x="12548" y="734"/>
                  </a:lnTo>
                  <a:lnTo>
                    <a:pt x="12679" y="970"/>
                  </a:lnTo>
                  <a:lnTo>
                    <a:pt x="12731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1" y="1756"/>
                  </a:lnTo>
                  <a:lnTo>
                    <a:pt x="12679" y="1991"/>
                  </a:lnTo>
                  <a:lnTo>
                    <a:pt x="12548" y="2227"/>
                  </a:lnTo>
                  <a:lnTo>
                    <a:pt x="12390" y="2411"/>
                  </a:lnTo>
                  <a:lnTo>
                    <a:pt x="12207" y="2594"/>
                  </a:lnTo>
                  <a:lnTo>
                    <a:pt x="11998" y="2725"/>
                  </a:lnTo>
                  <a:lnTo>
                    <a:pt x="11736" y="2803"/>
                  </a:lnTo>
                  <a:lnTo>
                    <a:pt x="11474" y="2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extrusionOk="0">
                  <a:moveTo>
                    <a:pt x="1" y="1"/>
                  </a:move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fill="none" extrusionOk="0">
                  <a:moveTo>
                    <a:pt x="1" y="1"/>
                  </a:moveTo>
                  <a:lnTo>
                    <a:pt x="1" y="4611"/>
                  </a:ln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extrusionOk="0">
                  <a:moveTo>
                    <a:pt x="10531" y="1"/>
                  </a:moveTo>
                  <a:lnTo>
                    <a:pt x="10531" y="15350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  <a:lnTo>
                    <a:pt x="19646" y="15350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fill="none" extrusionOk="0">
                  <a:moveTo>
                    <a:pt x="30019" y="36175"/>
                  </a:moveTo>
                  <a:lnTo>
                    <a:pt x="19646" y="15350"/>
                  </a:lnTo>
                  <a:lnTo>
                    <a:pt x="19646" y="1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5088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lnTo>
                    <a:pt x="10531" y="15350"/>
                  </a:lnTo>
                  <a:lnTo>
                    <a:pt x="158" y="36175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10822200" y="654225"/>
              <a:ext cx="152600" cy="51125"/>
            </a:xfrm>
            <a:custGeom>
              <a:avLst/>
              <a:gdLst/>
              <a:ahLst/>
              <a:cxnLst/>
              <a:rect l="l" t="t" r="r" b="b"/>
              <a:pathLst>
                <a:path w="6104" h="2045" extrusionOk="0">
                  <a:moveTo>
                    <a:pt x="1" y="1"/>
                  </a:moveTo>
                  <a:lnTo>
                    <a:pt x="1" y="1127"/>
                  </a:lnTo>
                  <a:lnTo>
                    <a:pt x="656" y="1337"/>
                  </a:lnTo>
                  <a:lnTo>
                    <a:pt x="1363" y="1494"/>
                  </a:lnTo>
                  <a:lnTo>
                    <a:pt x="2070" y="1651"/>
                  </a:lnTo>
                  <a:lnTo>
                    <a:pt x="2830" y="1756"/>
                  </a:lnTo>
                  <a:lnTo>
                    <a:pt x="3615" y="1861"/>
                  </a:lnTo>
                  <a:lnTo>
                    <a:pt x="4427" y="1939"/>
                  </a:lnTo>
                  <a:lnTo>
                    <a:pt x="5266" y="1992"/>
                  </a:lnTo>
                  <a:lnTo>
                    <a:pt x="6104" y="2044"/>
                  </a:lnTo>
                  <a:lnTo>
                    <a:pt x="6104" y="106"/>
                  </a:lnTo>
                  <a:lnTo>
                    <a:pt x="4558" y="132"/>
                  </a:lnTo>
                  <a:lnTo>
                    <a:pt x="3432" y="132"/>
                  </a:lnTo>
                  <a:lnTo>
                    <a:pt x="2280" y="106"/>
                  </a:lnTo>
                  <a:lnTo>
                    <a:pt x="115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10610025" y="1557275"/>
              <a:ext cx="491175" cy="52400"/>
            </a:xfrm>
            <a:custGeom>
              <a:avLst/>
              <a:gdLst/>
              <a:ahLst/>
              <a:cxnLst/>
              <a:rect l="l" t="t" r="r" b="b"/>
              <a:pathLst>
                <a:path w="19647" h="2096" fill="none" extrusionOk="0">
                  <a:moveTo>
                    <a:pt x="3406" y="0"/>
                  </a:moveTo>
                  <a:lnTo>
                    <a:pt x="3406" y="0"/>
                  </a:lnTo>
                  <a:lnTo>
                    <a:pt x="2646" y="79"/>
                  </a:lnTo>
                  <a:lnTo>
                    <a:pt x="1992" y="183"/>
                  </a:lnTo>
                  <a:lnTo>
                    <a:pt x="1389" y="288"/>
                  </a:lnTo>
                  <a:lnTo>
                    <a:pt x="918" y="393"/>
                  </a:lnTo>
                  <a:lnTo>
                    <a:pt x="525" y="498"/>
                  </a:lnTo>
                  <a:lnTo>
                    <a:pt x="237" y="603"/>
                  </a:lnTo>
                  <a:lnTo>
                    <a:pt x="132" y="655"/>
                  </a:lnTo>
                  <a:lnTo>
                    <a:pt x="53" y="734"/>
                  </a:lnTo>
                  <a:lnTo>
                    <a:pt x="1" y="786"/>
                  </a:lnTo>
                  <a:lnTo>
                    <a:pt x="1" y="838"/>
                  </a:lnTo>
                  <a:lnTo>
                    <a:pt x="1" y="838"/>
                  </a:lnTo>
                  <a:lnTo>
                    <a:pt x="1" y="917"/>
                  </a:lnTo>
                  <a:lnTo>
                    <a:pt x="53" y="969"/>
                  </a:lnTo>
                  <a:lnTo>
                    <a:pt x="158" y="1048"/>
                  </a:lnTo>
                  <a:lnTo>
                    <a:pt x="263" y="1100"/>
                  </a:lnTo>
                  <a:lnTo>
                    <a:pt x="577" y="1205"/>
                  </a:lnTo>
                  <a:lnTo>
                    <a:pt x="1022" y="1336"/>
                  </a:lnTo>
                  <a:lnTo>
                    <a:pt x="1573" y="1441"/>
                  </a:lnTo>
                  <a:lnTo>
                    <a:pt x="2227" y="1546"/>
                  </a:lnTo>
                  <a:lnTo>
                    <a:pt x="2987" y="1650"/>
                  </a:lnTo>
                  <a:lnTo>
                    <a:pt x="3825" y="1729"/>
                  </a:lnTo>
                  <a:lnTo>
                    <a:pt x="5764" y="1886"/>
                  </a:lnTo>
                  <a:lnTo>
                    <a:pt x="7964" y="1991"/>
                  </a:lnTo>
                  <a:lnTo>
                    <a:pt x="10426" y="2069"/>
                  </a:lnTo>
                  <a:lnTo>
                    <a:pt x="13045" y="2096"/>
                  </a:lnTo>
                  <a:lnTo>
                    <a:pt x="13045" y="2096"/>
                  </a:lnTo>
                  <a:lnTo>
                    <a:pt x="14827" y="2096"/>
                  </a:lnTo>
                  <a:lnTo>
                    <a:pt x="16529" y="2043"/>
                  </a:lnTo>
                  <a:lnTo>
                    <a:pt x="18153" y="1991"/>
                  </a:lnTo>
                  <a:lnTo>
                    <a:pt x="19646" y="1912"/>
                  </a:lnTo>
                  <a:lnTo>
                    <a:pt x="19384" y="707"/>
                  </a:lnTo>
                  <a:lnTo>
                    <a:pt x="19384" y="707"/>
                  </a:lnTo>
                  <a:lnTo>
                    <a:pt x="17813" y="865"/>
                  </a:lnTo>
                  <a:lnTo>
                    <a:pt x="16215" y="995"/>
                  </a:lnTo>
                  <a:lnTo>
                    <a:pt x="14643" y="1048"/>
                  </a:lnTo>
                  <a:lnTo>
                    <a:pt x="13045" y="1074"/>
                  </a:lnTo>
                  <a:lnTo>
                    <a:pt x="13045" y="1074"/>
                  </a:lnTo>
                  <a:lnTo>
                    <a:pt x="11945" y="1074"/>
                  </a:lnTo>
                  <a:lnTo>
                    <a:pt x="10845" y="1022"/>
                  </a:lnTo>
                  <a:lnTo>
                    <a:pt x="9745" y="969"/>
                  </a:lnTo>
                  <a:lnTo>
                    <a:pt x="8619" y="891"/>
                  </a:lnTo>
                  <a:lnTo>
                    <a:pt x="7519" y="786"/>
                  </a:lnTo>
                  <a:lnTo>
                    <a:pt x="6418" y="681"/>
                  </a:lnTo>
                  <a:lnTo>
                    <a:pt x="5318" y="524"/>
                  </a:lnTo>
                  <a:lnTo>
                    <a:pt x="4192" y="367"/>
                  </a:lnTo>
                  <a:lnTo>
                    <a:pt x="4192" y="367"/>
                  </a:lnTo>
                  <a:lnTo>
                    <a:pt x="3982" y="314"/>
                  </a:lnTo>
                  <a:lnTo>
                    <a:pt x="3773" y="236"/>
                  </a:lnTo>
                  <a:lnTo>
                    <a:pt x="3589" y="131"/>
                  </a:lnTo>
                  <a:lnTo>
                    <a:pt x="34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11094625" y="1557275"/>
              <a:ext cx="168325" cy="47825"/>
            </a:xfrm>
            <a:custGeom>
              <a:avLst/>
              <a:gdLst/>
              <a:ahLst/>
              <a:cxnLst/>
              <a:rect l="l" t="t" r="r" b="b"/>
              <a:pathLst>
                <a:path w="6733" h="1913" fill="none" extrusionOk="0">
                  <a:moveTo>
                    <a:pt x="3301" y="0"/>
                  </a:moveTo>
                  <a:lnTo>
                    <a:pt x="3301" y="0"/>
                  </a:lnTo>
                  <a:lnTo>
                    <a:pt x="3144" y="105"/>
                  </a:lnTo>
                  <a:lnTo>
                    <a:pt x="2986" y="210"/>
                  </a:lnTo>
                  <a:lnTo>
                    <a:pt x="2803" y="288"/>
                  </a:lnTo>
                  <a:lnTo>
                    <a:pt x="2593" y="341"/>
                  </a:lnTo>
                  <a:lnTo>
                    <a:pt x="2593" y="341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62" y="367"/>
                  </a:lnTo>
                  <a:lnTo>
                    <a:pt x="2462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1231" y="550"/>
                  </a:lnTo>
                  <a:lnTo>
                    <a:pt x="0" y="707"/>
                  </a:lnTo>
                  <a:lnTo>
                    <a:pt x="262" y="1912"/>
                  </a:lnTo>
                  <a:lnTo>
                    <a:pt x="262" y="1912"/>
                  </a:lnTo>
                  <a:lnTo>
                    <a:pt x="1650" y="1834"/>
                  </a:lnTo>
                  <a:lnTo>
                    <a:pt x="2908" y="1729"/>
                  </a:lnTo>
                  <a:lnTo>
                    <a:pt x="4008" y="1598"/>
                  </a:lnTo>
                  <a:lnTo>
                    <a:pt x="4951" y="1467"/>
                  </a:lnTo>
                  <a:lnTo>
                    <a:pt x="5711" y="1336"/>
                  </a:lnTo>
                  <a:lnTo>
                    <a:pt x="5999" y="1257"/>
                  </a:lnTo>
                  <a:lnTo>
                    <a:pt x="6261" y="1179"/>
                  </a:lnTo>
                  <a:lnTo>
                    <a:pt x="6444" y="1100"/>
                  </a:lnTo>
                  <a:lnTo>
                    <a:pt x="6601" y="1022"/>
                  </a:lnTo>
                  <a:lnTo>
                    <a:pt x="6680" y="943"/>
                  </a:lnTo>
                  <a:lnTo>
                    <a:pt x="6732" y="838"/>
                  </a:lnTo>
                  <a:lnTo>
                    <a:pt x="6732" y="838"/>
                  </a:lnTo>
                  <a:lnTo>
                    <a:pt x="6706" y="786"/>
                  </a:lnTo>
                  <a:lnTo>
                    <a:pt x="6653" y="734"/>
                  </a:lnTo>
                  <a:lnTo>
                    <a:pt x="6575" y="655"/>
                  </a:lnTo>
                  <a:lnTo>
                    <a:pt x="6496" y="603"/>
                  </a:lnTo>
                  <a:lnTo>
                    <a:pt x="6208" y="498"/>
                  </a:lnTo>
                  <a:lnTo>
                    <a:pt x="5815" y="393"/>
                  </a:lnTo>
                  <a:lnTo>
                    <a:pt x="5318" y="288"/>
                  </a:lnTo>
                  <a:lnTo>
                    <a:pt x="4741" y="183"/>
                  </a:lnTo>
                  <a:lnTo>
                    <a:pt x="4060" y="79"/>
                  </a:lnTo>
                  <a:lnTo>
                    <a:pt x="33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extrusionOk="0">
                  <a:moveTo>
                    <a:pt x="1" y="0"/>
                  </a:moveTo>
                  <a:lnTo>
                    <a:pt x="708" y="550"/>
                  </a:lnTo>
                  <a:lnTo>
                    <a:pt x="1415" y="1074"/>
                  </a:lnTo>
                  <a:lnTo>
                    <a:pt x="2149" y="1493"/>
                  </a:lnTo>
                  <a:lnTo>
                    <a:pt x="2882" y="1860"/>
                  </a:lnTo>
                  <a:lnTo>
                    <a:pt x="3249" y="2017"/>
                  </a:lnTo>
                  <a:lnTo>
                    <a:pt x="3616" y="2148"/>
                  </a:lnTo>
                  <a:lnTo>
                    <a:pt x="3982" y="2279"/>
                  </a:lnTo>
                  <a:lnTo>
                    <a:pt x="4349" y="2384"/>
                  </a:lnTo>
                  <a:lnTo>
                    <a:pt x="4716" y="2489"/>
                  </a:lnTo>
                  <a:lnTo>
                    <a:pt x="5083" y="2541"/>
                  </a:lnTo>
                  <a:lnTo>
                    <a:pt x="5449" y="2593"/>
                  </a:lnTo>
                  <a:lnTo>
                    <a:pt x="5816" y="2646"/>
                  </a:lnTo>
                  <a:lnTo>
                    <a:pt x="6183" y="2672"/>
                  </a:lnTo>
                  <a:lnTo>
                    <a:pt x="6916" y="2672"/>
                  </a:lnTo>
                  <a:lnTo>
                    <a:pt x="7283" y="2646"/>
                  </a:lnTo>
                  <a:lnTo>
                    <a:pt x="7649" y="2593"/>
                  </a:lnTo>
                  <a:lnTo>
                    <a:pt x="8016" y="2541"/>
                  </a:lnTo>
                  <a:lnTo>
                    <a:pt x="8750" y="2384"/>
                  </a:lnTo>
                  <a:lnTo>
                    <a:pt x="9509" y="2148"/>
                  </a:lnTo>
                  <a:lnTo>
                    <a:pt x="10243" y="1886"/>
                  </a:lnTo>
                  <a:lnTo>
                    <a:pt x="10976" y="1519"/>
                  </a:lnTo>
                  <a:lnTo>
                    <a:pt x="11710" y="1127"/>
                  </a:lnTo>
                  <a:lnTo>
                    <a:pt x="11474" y="969"/>
                  </a:lnTo>
                  <a:lnTo>
                    <a:pt x="11212" y="865"/>
                  </a:lnTo>
                  <a:lnTo>
                    <a:pt x="10950" y="760"/>
                  </a:lnTo>
                  <a:lnTo>
                    <a:pt x="10688" y="681"/>
                  </a:lnTo>
                  <a:lnTo>
                    <a:pt x="10164" y="576"/>
                  </a:lnTo>
                  <a:lnTo>
                    <a:pt x="9640" y="498"/>
                  </a:lnTo>
                  <a:lnTo>
                    <a:pt x="9090" y="472"/>
                  </a:lnTo>
                  <a:lnTo>
                    <a:pt x="8514" y="498"/>
                  </a:lnTo>
                  <a:lnTo>
                    <a:pt x="7257" y="550"/>
                  </a:lnTo>
                  <a:lnTo>
                    <a:pt x="6549" y="603"/>
                  </a:lnTo>
                  <a:lnTo>
                    <a:pt x="5816" y="629"/>
                  </a:lnTo>
                  <a:lnTo>
                    <a:pt x="5004" y="629"/>
                  </a:lnTo>
                  <a:lnTo>
                    <a:pt x="4166" y="603"/>
                  </a:lnTo>
                  <a:lnTo>
                    <a:pt x="3223" y="550"/>
                  </a:lnTo>
                  <a:lnTo>
                    <a:pt x="2227" y="419"/>
                  </a:lnTo>
                  <a:lnTo>
                    <a:pt x="1153" y="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fill="none" extrusionOk="0">
                  <a:moveTo>
                    <a:pt x="11710" y="1127"/>
                  </a:moveTo>
                  <a:lnTo>
                    <a:pt x="11710" y="1127"/>
                  </a:lnTo>
                  <a:lnTo>
                    <a:pt x="10976" y="1519"/>
                  </a:lnTo>
                  <a:lnTo>
                    <a:pt x="10243" y="1886"/>
                  </a:lnTo>
                  <a:lnTo>
                    <a:pt x="9509" y="2148"/>
                  </a:lnTo>
                  <a:lnTo>
                    <a:pt x="8750" y="2384"/>
                  </a:lnTo>
                  <a:lnTo>
                    <a:pt x="8016" y="2541"/>
                  </a:lnTo>
                  <a:lnTo>
                    <a:pt x="7649" y="2593"/>
                  </a:lnTo>
                  <a:lnTo>
                    <a:pt x="7283" y="2646"/>
                  </a:lnTo>
                  <a:lnTo>
                    <a:pt x="6916" y="2672"/>
                  </a:lnTo>
                  <a:lnTo>
                    <a:pt x="6549" y="2672"/>
                  </a:lnTo>
                  <a:lnTo>
                    <a:pt x="6183" y="2672"/>
                  </a:lnTo>
                  <a:lnTo>
                    <a:pt x="5816" y="2646"/>
                  </a:lnTo>
                  <a:lnTo>
                    <a:pt x="5449" y="2593"/>
                  </a:lnTo>
                  <a:lnTo>
                    <a:pt x="5083" y="2541"/>
                  </a:lnTo>
                  <a:lnTo>
                    <a:pt x="4716" y="2489"/>
                  </a:lnTo>
                  <a:lnTo>
                    <a:pt x="4349" y="2384"/>
                  </a:lnTo>
                  <a:lnTo>
                    <a:pt x="3982" y="2279"/>
                  </a:lnTo>
                  <a:lnTo>
                    <a:pt x="3616" y="2148"/>
                  </a:lnTo>
                  <a:lnTo>
                    <a:pt x="3249" y="2017"/>
                  </a:lnTo>
                  <a:lnTo>
                    <a:pt x="2882" y="1860"/>
                  </a:lnTo>
                  <a:lnTo>
                    <a:pt x="2149" y="1493"/>
                  </a:lnTo>
                  <a:lnTo>
                    <a:pt x="1415" y="1074"/>
                  </a:lnTo>
                  <a:lnTo>
                    <a:pt x="708" y="55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53" y="236"/>
                  </a:lnTo>
                  <a:lnTo>
                    <a:pt x="2227" y="419"/>
                  </a:lnTo>
                  <a:lnTo>
                    <a:pt x="3223" y="550"/>
                  </a:lnTo>
                  <a:lnTo>
                    <a:pt x="4166" y="603"/>
                  </a:lnTo>
                  <a:lnTo>
                    <a:pt x="5004" y="629"/>
                  </a:lnTo>
                  <a:lnTo>
                    <a:pt x="5816" y="629"/>
                  </a:lnTo>
                  <a:lnTo>
                    <a:pt x="6549" y="603"/>
                  </a:lnTo>
                  <a:lnTo>
                    <a:pt x="7257" y="550"/>
                  </a:lnTo>
                  <a:lnTo>
                    <a:pt x="7257" y="550"/>
                  </a:lnTo>
                  <a:lnTo>
                    <a:pt x="8514" y="498"/>
                  </a:lnTo>
                  <a:lnTo>
                    <a:pt x="9090" y="472"/>
                  </a:lnTo>
                  <a:lnTo>
                    <a:pt x="9640" y="498"/>
                  </a:lnTo>
                  <a:lnTo>
                    <a:pt x="10164" y="576"/>
                  </a:lnTo>
                  <a:lnTo>
                    <a:pt x="10688" y="681"/>
                  </a:lnTo>
                  <a:lnTo>
                    <a:pt x="10950" y="760"/>
                  </a:lnTo>
                  <a:lnTo>
                    <a:pt x="11212" y="865"/>
                  </a:lnTo>
                  <a:lnTo>
                    <a:pt x="11474" y="969"/>
                  </a:lnTo>
                  <a:lnTo>
                    <a:pt x="11710" y="1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extrusionOk="0">
                  <a:moveTo>
                    <a:pt x="4924" y="1"/>
                  </a:move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fill="none" extrusionOk="0">
                  <a:moveTo>
                    <a:pt x="20274" y="11159"/>
                  </a:moveTo>
                  <a:lnTo>
                    <a:pt x="16293" y="1992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5265" y="132"/>
                  </a:lnTo>
                  <a:lnTo>
                    <a:pt x="4924" y="1"/>
                  </a:lnTo>
                  <a:lnTo>
                    <a:pt x="131" y="11159"/>
                  </a:ln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01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D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8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8"/>
            <p:cNvSpPr/>
            <p:nvPr/>
          </p:nvSpPr>
          <p:spPr>
            <a:xfrm>
              <a:off x="11155525" y="1557275"/>
              <a:ext cx="21625" cy="9175"/>
            </a:xfrm>
            <a:custGeom>
              <a:avLst/>
              <a:gdLst/>
              <a:ahLst/>
              <a:cxnLst/>
              <a:rect l="l" t="t" r="r" b="b"/>
              <a:pathLst>
                <a:path w="865" h="367" extrusionOk="0">
                  <a:moveTo>
                    <a:pt x="0" y="367"/>
                  </a:move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close/>
                  <a:moveTo>
                    <a:pt x="53" y="367"/>
                  </a:moveTo>
                  <a:lnTo>
                    <a:pt x="53" y="367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53" y="367"/>
                  </a:lnTo>
                  <a:close/>
                  <a:moveTo>
                    <a:pt x="865" y="0"/>
                  </a:moveTo>
                  <a:lnTo>
                    <a:pt x="865" y="0"/>
                  </a:lnTo>
                  <a:lnTo>
                    <a:pt x="708" y="105"/>
                  </a:lnTo>
                  <a:lnTo>
                    <a:pt x="550" y="210"/>
                  </a:lnTo>
                  <a:lnTo>
                    <a:pt x="367" y="288"/>
                  </a:lnTo>
                  <a:lnTo>
                    <a:pt x="157" y="341"/>
                  </a:lnTo>
                  <a:lnTo>
                    <a:pt x="157" y="341"/>
                  </a:lnTo>
                  <a:lnTo>
                    <a:pt x="367" y="288"/>
                  </a:lnTo>
                  <a:lnTo>
                    <a:pt x="550" y="210"/>
                  </a:lnTo>
                  <a:lnTo>
                    <a:pt x="708" y="105"/>
                  </a:lnTo>
                  <a:lnTo>
                    <a:pt x="865" y="0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8FC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8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8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8"/>
            <p:cNvSpPr/>
            <p:nvPr/>
          </p:nvSpPr>
          <p:spPr>
            <a:xfrm>
              <a:off x="11159450" y="1557275"/>
              <a:ext cx="17700" cy="8525"/>
            </a:xfrm>
            <a:custGeom>
              <a:avLst/>
              <a:gdLst/>
              <a:ahLst/>
              <a:cxnLst/>
              <a:rect l="l" t="t" r="r" b="b"/>
              <a:pathLst>
                <a:path w="708" h="341" fill="none" extrusionOk="0">
                  <a:moveTo>
                    <a:pt x="708" y="0"/>
                  </a:moveTo>
                  <a:lnTo>
                    <a:pt x="708" y="0"/>
                  </a:lnTo>
                  <a:lnTo>
                    <a:pt x="551" y="105"/>
                  </a:lnTo>
                  <a:lnTo>
                    <a:pt x="393" y="210"/>
                  </a:lnTo>
                  <a:lnTo>
                    <a:pt x="210" y="28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210" y="288"/>
                  </a:lnTo>
                  <a:lnTo>
                    <a:pt x="393" y="210"/>
                  </a:lnTo>
                  <a:lnTo>
                    <a:pt x="551" y="105"/>
                  </a:lnTo>
                  <a:lnTo>
                    <a:pt x="708" y="0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8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extrusionOk="0">
                  <a:moveTo>
                    <a:pt x="3065" y="1572"/>
                  </a:moveTo>
                  <a:lnTo>
                    <a:pt x="3144" y="1625"/>
                  </a:lnTo>
                  <a:lnTo>
                    <a:pt x="3249" y="1651"/>
                  </a:lnTo>
                  <a:lnTo>
                    <a:pt x="3327" y="1729"/>
                  </a:lnTo>
                  <a:lnTo>
                    <a:pt x="3380" y="1808"/>
                  </a:lnTo>
                  <a:lnTo>
                    <a:pt x="3432" y="1887"/>
                  </a:lnTo>
                  <a:lnTo>
                    <a:pt x="3484" y="1991"/>
                  </a:lnTo>
                  <a:lnTo>
                    <a:pt x="3484" y="2096"/>
                  </a:lnTo>
                  <a:lnTo>
                    <a:pt x="3484" y="2201"/>
                  </a:lnTo>
                  <a:lnTo>
                    <a:pt x="3432" y="2306"/>
                  </a:lnTo>
                  <a:lnTo>
                    <a:pt x="3380" y="2410"/>
                  </a:lnTo>
                  <a:lnTo>
                    <a:pt x="3327" y="2489"/>
                  </a:lnTo>
                  <a:lnTo>
                    <a:pt x="3249" y="2541"/>
                  </a:lnTo>
                  <a:lnTo>
                    <a:pt x="3144" y="2594"/>
                  </a:lnTo>
                  <a:lnTo>
                    <a:pt x="3065" y="2620"/>
                  </a:lnTo>
                  <a:lnTo>
                    <a:pt x="2960" y="2646"/>
                  </a:lnTo>
                  <a:lnTo>
                    <a:pt x="2829" y="2620"/>
                  </a:lnTo>
                  <a:lnTo>
                    <a:pt x="2751" y="2594"/>
                  </a:lnTo>
                  <a:lnTo>
                    <a:pt x="2646" y="2541"/>
                  </a:lnTo>
                  <a:lnTo>
                    <a:pt x="2568" y="2489"/>
                  </a:lnTo>
                  <a:lnTo>
                    <a:pt x="2515" y="2410"/>
                  </a:lnTo>
                  <a:lnTo>
                    <a:pt x="2463" y="2306"/>
                  </a:lnTo>
                  <a:lnTo>
                    <a:pt x="2410" y="2201"/>
                  </a:lnTo>
                  <a:lnTo>
                    <a:pt x="2410" y="2096"/>
                  </a:lnTo>
                  <a:lnTo>
                    <a:pt x="2410" y="1991"/>
                  </a:lnTo>
                  <a:lnTo>
                    <a:pt x="2463" y="1887"/>
                  </a:lnTo>
                  <a:lnTo>
                    <a:pt x="2515" y="1808"/>
                  </a:lnTo>
                  <a:lnTo>
                    <a:pt x="2568" y="1729"/>
                  </a:lnTo>
                  <a:lnTo>
                    <a:pt x="2646" y="1651"/>
                  </a:lnTo>
                  <a:lnTo>
                    <a:pt x="2751" y="1625"/>
                  </a:lnTo>
                  <a:lnTo>
                    <a:pt x="2829" y="1572"/>
                  </a:lnTo>
                  <a:close/>
                  <a:moveTo>
                    <a:pt x="5030" y="5842"/>
                  </a:moveTo>
                  <a:lnTo>
                    <a:pt x="5135" y="5868"/>
                  </a:lnTo>
                  <a:lnTo>
                    <a:pt x="5213" y="5920"/>
                  </a:lnTo>
                  <a:lnTo>
                    <a:pt x="5292" y="5999"/>
                  </a:lnTo>
                  <a:lnTo>
                    <a:pt x="5370" y="6078"/>
                  </a:lnTo>
                  <a:lnTo>
                    <a:pt x="5423" y="6156"/>
                  </a:lnTo>
                  <a:lnTo>
                    <a:pt x="5449" y="6261"/>
                  </a:lnTo>
                  <a:lnTo>
                    <a:pt x="5449" y="6366"/>
                  </a:lnTo>
                  <a:lnTo>
                    <a:pt x="5449" y="6470"/>
                  </a:lnTo>
                  <a:lnTo>
                    <a:pt x="5423" y="6575"/>
                  </a:lnTo>
                  <a:lnTo>
                    <a:pt x="5370" y="6680"/>
                  </a:lnTo>
                  <a:lnTo>
                    <a:pt x="5292" y="6759"/>
                  </a:lnTo>
                  <a:lnTo>
                    <a:pt x="5213" y="6811"/>
                  </a:lnTo>
                  <a:lnTo>
                    <a:pt x="5135" y="6863"/>
                  </a:lnTo>
                  <a:lnTo>
                    <a:pt x="5030" y="6890"/>
                  </a:lnTo>
                  <a:lnTo>
                    <a:pt x="4925" y="6916"/>
                  </a:lnTo>
                  <a:lnTo>
                    <a:pt x="4820" y="6890"/>
                  </a:lnTo>
                  <a:lnTo>
                    <a:pt x="4715" y="6863"/>
                  </a:lnTo>
                  <a:lnTo>
                    <a:pt x="4611" y="6811"/>
                  </a:lnTo>
                  <a:lnTo>
                    <a:pt x="4532" y="6759"/>
                  </a:lnTo>
                  <a:lnTo>
                    <a:pt x="4480" y="6680"/>
                  </a:lnTo>
                  <a:lnTo>
                    <a:pt x="4427" y="6575"/>
                  </a:lnTo>
                  <a:lnTo>
                    <a:pt x="4401" y="6470"/>
                  </a:lnTo>
                  <a:lnTo>
                    <a:pt x="4375" y="6366"/>
                  </a:lnTo>
                  <a:lnTo>
                    <a:pt x="4401" y="6261"/>
                  </a:lnTo>
                  <a:lnTo>
                    <a:pt x="4427" y="6156"/>
                  </a:lnTo>
                  <a:lnTo>
                    <a:pt x="4480" y="6078"/>
                  </a:lnTo>
                  <a:lnTo>
                    <a:pt x="4532" y="5999"/>
                  </a:lnTo>
                  <a:lnTo>
                    <a:pt x="4611" y="5920"/>
                  </a:lnTo>
                  <a:lnTo>
                    <a:pt x="4715" y="5868"/>
                  </a:lnTo>
                  <a:lnTo>
                    <a:pt x="4820" y="5842"/>
                  </a:lnTo>
                  <a:close/>
                  <a:moveTo>
                    <a:pt x="4323" y="1"/>
                  </a:move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  <a:close/>
                  <a:moveTo>
                    <a:pt x="8383" y="10190"/>
                  </a:moveTo>
                  <a:lnTo>
                    <a:pt x="8304" y="10399"/>
                  </a:lnTo>
                  <a:lnTo>
                    <a:pt x="8199" y="10609"/>
                  </a:lnTo>
                  <a:lnTo>
                    <a:pt x="8136" y="10719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close/>
                  <a:moveTo>
                    <a:pt x="8136" y="10719"/>
                  </a:moveTo>
                  <a:lnTo>
                    <a:pt x="8042" y="10845"/>
                  </a:lnTo>
                  <a:lnTo>
                    <a:pt x="7859" y="11028"/>
                  </a:lnTo>
                  <a:lnTo>
                    <a:pt x="7702" y="11133"/>
                  </a:lnTo>
                  <a:lnTo>
                    <a:pt x="7544" y="11238"/>
                  </a:lnTo>
                  <a:lnTo>
                    <a:pt x="7544" y="11238"/>
                  </a:lnTo>
                  <a:lnTo>
                    <a:pt x="7754" y="11107"/>
                  </a:lnTo>
                  <a:lnTo>
                    <a:pt x="7937" y="10976"/>
                  </a:lnTo>
                  <a:lnTo>
                    <a:pt x="8094" y="10792"/>
                  </a:lnTo>
                  <a:lnTo>
                    <a:pt x="8136" y="10719"/>
                  </a:lnTo>
                  <a:close/>
                  <a:moveTo>
                    <a:pt x="7544" y="11238"/>
                  </a:moveTo>
                  <a:lnTo>
                    <a:pt x="7335" y="11316"/>
                  </a:lnTo>
                  <a:lnTo>
                    <a:pt x="7256" y="11342"/>
                  </a:lnTo>
                  <a:lnTo>
                    <a:pt x="7256" y="11342"/>
                  </a:lnTo>
                  <a:lnTo>
                    <a:pt x="7361" y="11316"/>
                  </a:lnTo>
                  <a:lnTo>
                    <a:pt x="7544" y="11238"/>
                  </a:lnTo>
                  <a:close/>
                  <a:moveTo>
                    <a:pt x="7256" y="11342"/>
                  </a:moveTo>
                  <a:lnTo>
                    <a:pt x="7151" y="11369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256" y="11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8"/>
            <p:cNvSpPr/>
            <p:nvPr/>
          </p:nvSpPr>
          <p:spPr>
            <a:xfrm>
              <a:off x="111548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8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8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8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8"/>
            <p:cNvSpPr/>
            <p:nvPr/>
          </p:nvSpPr>
          <p:spPr>
            <a:xfrm>
              <a:off x="11157475" y="15664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8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075"/>
                  </a:moveTo>
                  <a:lnTo>
                    <a:pt x="551" y="1075"/>
                  </a:lnTo>
                  <a:lnTo>
                    <a:pt x="446" y="1049"/>
                  </a:lnTo>
                  <a:lnTo>
                    <a:pt x="341" y="1022"/>
                  </a:lnTo>
                  <a:lnTo>
                    <a:pt x="237" y="970"/>
                  </a:lnTo>
                  <a:lnTo>
                    <a:pt x="158" y="918"/>
                  </a:lnTo>
                  <a:lnTo>
                    <a:pt x="106" y="839"/>
                  </a:lnTo>
                  <a:lnTo>
                    <a:pt x="53" y="734"/>
                  </a:lnTo>
                  <a:lnTo>
                    <a:pt x="27" y="629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420"/>
                  </a:lnTo>
                  <a:lnTo>
                    <a:pt x="53" y="315"/>
                  </a:lnTo>
                  <a:lnTo>
                    <a:pt x="106" y="237"/>
                  </a:lnTo>
                  <a:lnTo>
                    <a:pt x="158" y="158"/>
                  </a:lnTo>
                  <a:lnTo>
                    <a:pt x="237" y="79"/>
                  </a:lnTo>
                  <a:lnTo>
                    <a:pt x="341" y="27"/>
                  </a:lnTo>
                  <a:lnTo>
                    <a:pt x="446" y="1"/>
                  </a:lnTo>
                  <a:lnTo>
                    <a:pt x="551" y="1"/>
                  </a:lnTo>
                  <a:lnTo>
                    <a:pt x="551" y="1"/>
                  </a:lnTo>
                  <a:lnTo>
                    <a:pt x="656" y="1"/>
                  </a:lnTo>
                  <a:lnTo>
                    <a:pt x="761" y="27"/>
                  </a:lnTo>
                  <a:lnTo>
                    <a:pt x="839" y="79"/>
                  </a:lnTo>
                  <a:lnTo>
                    <a:pt x="918" y="158"/>
                  </a:lnTo>
                  <a:lnTo>
                    <a:pt x="996" y="237"/>
                  </a:lnTo>
                  <a:lnTo>
                    <a:pt x="1049" y="315"/>
                  </a:lnTo>
                  <a:lnTo>
                    <a:pt x="1075" y="420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629"/>
                  </a:lnTo>
                  <a:lnTo>
                    <a:pt x="1049" y="734"/>
                  </a:lnTo>
                  <a:lnTo>
                    <a:pt x="996" y="839"/>
                  </a:lnTo>
                  <a:lnTo>
                    <a:pt x="918" y="918"/>
                  </a:lnTo>
                  <a:lnTo>
                    <a:pt x="839" y="970"/>
                  </a:lnTo>
                  <a:lnTo>
                    <a:pt x="761" y="1022"/>
                  </a:lnTo>
                  <a:lnTo>
                    <a:pt x="656" y="1049"/>
                  </a:lnTo>
                  <a:lnTo>
                    <a:pt x="551" y="1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8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1074"/>
                  </a:moveTo>
                  <a:lnTo>
                    <a:pt x="550" y="1074"/>
                  </a:lnTo>
                  <a:lnTo>
                    <a:pt x="419" y="1048"/>
                  </a:lnTo>
                  <a:lnTo>
                    <a:pt x="341" y="1022"/>
                  </a:lnTo>
                  <a:lnTo>
                    <a:pt x="236" y="969"/>
                  </a:lnTo>
                  <a:lnTo>
                    <a:pt x="158" y="917"/>
                  </a:lnTo>
                  <a:lnTo>
                    <a:pt x="105" y="838"/>
                  </a:lnTo>
                  <a:lnTo>
                    <a:pt x="53" y="734"/>
                  </a:lnTo>
                  <a:lnTo>
                    <a:pt x="0" y="62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419"/>
                  </a:lnTo>
                  <a:lnTo>
                    <a:pt x="53" y="315"/>
                  </a:lnTo>
                  <a:lnTo>
                    <a:pt x="105" y="236"/>
                  </a:lnTo>
                  <a:lnTo>
                    <a:pt x="158" y="157"/>
                  </a:lnTo>
                  <a:lnTo>
                    <a:pt x="236" y="79"/>
                  </a:lnTo>
                  <a:lnTo>
                    <a:pt x="341" y="53"/>
                  </a:lnTo>
                  <a:lnTo>
                    <a:pt x="41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655" y="0"/>
                  </a:lnTo>
                  <a:lnTo>
                    <a:pt x="734" y="53"/>
                  </a:lnTo>
                  <a:lnTo>
                    <a:pt x="839" y="79"/>
                  </a:lnTo>
                  <a:lnTo>
                    <a:pt x="917" y="157"/>
                  </a:lnTo>
                  <a:lnTo>
                    <a:pt x="970" y="236"/>
                  </a:lnTo>
                  <a:lnTo>
                    <a:pt x="1022" y="315"/>
                  </a:lnTo>
                  <a:lnTo>
                    <a:pt x="1074" y="41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629"/>
                  </a:lnTo>
                  <a:lnTo>
                    <a:pt x="1022" y="734"/>
                  </a:lnTo>
                  <a:lnTo>
                    <a:pt x="970" y="838"/>
                  </a:lnTo>
                  <a:lnTo>
                    <a:pt x="917" y="917"/>
                  </a:lnTo>
                  <a:lnTo>
                    <a:pt x="839" y="969"/>
                  </a:lnTo>
                  <a:lnTo>
                    <a:pt x="734" y="1022"/>
                  </a:lnTo>
                  <a:lnTo>
                    <a:pt x="655" y="1048"/>
                  </a:lnTo>
                  <a:lnTo>
                    <a:pt x="550" y="10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8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fill="none" extrusionOk="0">
                  <a:moveTo>
                    <a:pt x="4323" y="1"/>
                  </a:moveTo>
                  <a:lnTo>
                    <a:pt x="4323" y="1"/>
                  </a:lnTo>
                  <a:lnTo>
                    <a:pt x="4323" y="1"/>
                  </a:lnTo>
                  <a:lnTo>
                    <a:pt x="4323" y="1"/>
                  </a:ln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383" y="10190"/>
                  </a:lnTo>
                  <a:lnTo>
                    <a:pt x="8304" y="10399"/>
                  </a:lnTo>
                  <a:lnTo>
                    <a:pt x="8199" y="10609"/>
                  </a:lnTo>
                  <a:lnTo>
                    <a:pt x="8094" y="10792"/>
                  </a:lnTo>
                  <a:lnTo>
                    <a:pt x="7937" y="10976"/>
                  </a:lnTo>
                  <a:lnTo>
                    <a:pt x="7754" y="11107"/>
                  </a:lnTo>
                  <a:lnTo>
                    <a:pt x="7544" y="11238"/>
                  </a:lnTo>
                  <a:lnTo>
                    <a:pt x="7335" y="11316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151" y="11369"/>
                  </a:lnTo>
                  <a:lnTo>
                    <a:pt x="7151" y="11369"/>
                  </a:lnTo>
                  <a:lnTo>
                    <a:pt x="7361" y="11316"/>
                  </a:lnTo>
                  <a:lnTo>
                    <a:pt x="7544" y="11238"/>
                  </a:lnTo>
                  <a:lnTo>
                    <a:pt x="7702" y="11133"/>
                  </a:lnTo>
                  <a:lnTo>
                    <a:pt x="7859" y="11028"/>
                  </a:lnTo>
                  <a:lnTo>
                    <a:pt x="7859" y="11028"/>
                  </a:lnTo>
                  <a:lnTo>
                    <a:pt x="8042" y="10845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8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9" y="0"/>
                  </a:move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8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fill="none" extrusionOk="0">
                  <a:moveTo>
                    <a:pt x="419" y="0"/>
                  </a:moveTo>
                  <a:lnTo>
                    <a:pt x="419" y="0"/>
                  </a:ln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19" y="839"/>
                  </a:lnTo>
                  <a:lnTo>
                    <a:pt x="419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8"/>
            <p:cNvSpPr/>
            <p:nvPr/>
          </p:nvSpPr>
          <p:spPr>
            <a:xfrm>
              <a:off x="11045500" y="1492425"/>
              <a:ext cx="44550" cy="33425"/>
            </a:xfrm>
            <a:custGeom>
              <a:avLst/>
              <a:gdLst/>
              <a:ahLst/>
              <a:cxnLst/>
              <a:rect l="l" t="t" r="r" b="b"/>
              <a:pathLst>
                <a:path w="1782" h="1337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708" y="27"/>
                  </a:lnTo>
                  <a:lnTo>
                    <a:pt x="551" y="80"/>
                  </a:lnTo>
                  <a:lnTo>
                    <a:pt x="394" y="158"/>
                  </a:lnTo>
                  <a:lnTo>
                    <a:pt x="263" y="263"/>
                  </a:lnTo>
                  <a:lnTo>
                    <a:pt x="158" y="394"/>
                  </a:lnTo>
                  <a:lnTo>
                    <a:pt x="53" y="551"/>
                  </a:lnTo>
                  <a:lnTo>
                    <a:pt x="1" y="734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1" y="1075"/>
                  </a:lnTo>
                  <a:lnTo>
                    <a:pt x="53" y="1258"/>
                  </a:lnTo>
                  <a:lnTo>
                    <a:pt x="53" y="1258"/>
                  </a:lnTo>
                  <a:lnTo>
                    <a:pt x="1677" y="1337"/>
                  </a:lnTo>
                  <a:lnTo>
                    <a:pt x="1677" y="1337"/>
                  </a:lnTo>
                  <a:lnTo>
                    <a:pt x="1756" y="1127"/>
                  </a:lnTo>
                  <a:lnTo>
                    <a:pt x="1782" y="918"/>
                  </a:lnTo>
                  <a:lnTo>
                    <a:pt x="1782" y="918"/>
                  </a:lnTo>
                  <a:lnTo>
                    <a:pt x="1782" y="734"/>
                  </a:lnTo>
                  <a:lnTo>
                    <a:pt x="1730" y="551"/>
                  </a:lnTo>
                  <a:lnTo>
                    <a:pt x="1625" y="394"/>
                  </a:lnTo>
                  <a:lnTo>
                    <a:pt x="1520" y="263"/>
                  </a:lnTo>
                  <a:lnTo>
                    <a:pt x="1389" y="158"/>
                  </a:lnTo>
                  <a:lnTo>
                    <a:pt x="1232" y="80"/>
                  </a:lnTo>
                  <a:lnTo>
                    <a:pt x="1075" y="27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10970200" y="1369325"/>
              <a:ext cx="36700" cy="58300"/>
            </a:xfrm>
            <a:custGeom>
              <a:avLst/>
              <a:gdLst/>
              <a:ahLst/>
              <a:cxnLst/>
              <a:rect l="l" t="t" r="r" b="b"/>
              <a:pathLst>
                <a:path w="1468" h="2332" fill="none" extrusionOk="0">
                  <a:moveTo>
                    <a:pt x="1022" y="1"/>
                  </a:moveTo>
                  <a:lnTo>
                    <a:pt x="1022" y="1"/>
                  </a:lnTo>
                  <a:lnTo>
                    <a:pt x="812" y="53"/>
                  </a:lnTo>
                  <a:lnTo>
                    <a:pt x="629" y="131"/>
                  </a:lnTo>
                  <a:lnTo>
                    <a:pt x="446" y="262"/>
                  </a:lnTo>
                  <a:lnTo>
                    <a:pt x="289" y="393"/>
                  </a:lnTo>
                  <a:lnTo>
                    <a:pt x="184" y="551"/>
                  </a:lnTo>
                  <a:lnTo>
                    <a:pt x="79" y="734"/>
                  </a:lnTo>
                  <a:lnTo>
                    <a:pt x="27" y="943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7" y="1389"/>
                  </a:lnTo>
                  <a:lnTo>
                    <a:pt x="105" y="1625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17" y="2306"/>
                  </a:lnTo>
                  <a:lnTo>
                    <a:pt x="1153" y="2332"/>
                  </a:lnTo>
                  <a:lnTo>
                    <a:pt x="1153" y="2332"/>
                  </a:lnTo>
                  <a:lnTo>
                    <a:pt x="1310" y="2306"/>
                  </a:lnTo>
                  <a:lnTo>
                    <a:pt x="1467" y="2279"/>
                  </a:lnTo>
                  <a:lnTo>
                    <a:pt x="10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10995750" y="1369325"/>
              <a:ext cx="32750" cy="57000"/>
            </a:xfrm>
            <a:custGeom>
              <a:avLst/>
              <a:gdLst/>
              <a:ahLst/>
              <a:cxnLst/>
              <a:rect l="l" t="t" r="r" b="b"/>
              <a:pathLst>
                <a:path w="1310" h="2280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0" y="1"/>
                  </a:lnTo>
                  <a:lnTo>
                    <a:pt x="445" y="2279"/>
                  </a:lnTo>
                  <a:lnTo>
                    <a:pt x="445" y="2279"/>
                  </a:lnTo>
                  <a:lnTo>
                    <a:pt x="629" y="2201"/>
                  </a:lnTo>
                  <a:lnTo>
                    <a:pt x="786" y="2122"/>
                  </a:lnTo>
                  <a:lnTo>
                    <a:pt x="943" y="2017"/>
                  </a:lnTo>
                  <a:lnTo>
                    <a:pt x="1048" y="1860"/>
                  </a:lnTo>
                  <a:lnTo>
                    <a:pt x="1153" y="1703"/>
                  </a:lnTo>
                  <a:lnTo>
                    <a:pt x="1231" y="1546"/>
                  </a:lnTo>
                  <a:lnTo>
                    <a:pt x="1284" y="1363"/>
                  </a:lnTo>
                  <a:lnTo>
                    <a:pt x="1310" y="1153"/>
                  </a:lnTo>
                  <a:lnTo>
                    <a:pt x="1310" y="1153"/>
                  </a:lnTo>
                  <a:lnTo>
                    <a:pt x="1284" y="917"/>
                  </a:lnTo>
                  <a:lnTo>
                    <a:pt x="1205" y="708"/>
                  </a:lnTo>
                  <a:lnTo>
                    <a:pt x="1100" y="524"/>
                  </a:lnTo>
                  <a:lnTo>
                    <a:pt x="969" y="341"/>
                  </a:lnTo>
                  <a:lnTo>
                    <a:pt x="786" y="210"/>
                  </a:lnTo>
                  <a:lnTo>
                    <a:pt x="576" y="105"/>
                  </a:lnTo>
                  <a:lnTo>
                    <a:pt x="367" y="27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extrusionOk="0">
                  <a:moveTo>
                    <a:pt x="1153" y="0"/>
                  </a:move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fill="none" extrusionOk="0">
                  <a:moveTo>
                    <a:pt x="1153" y="0"/>
                  </a:moveTo>
                  <a:lnTo>
                    <a:pt x="1153" y="0"/>
                  </a:ln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153" y="2305"/>
                  </a:lnTo>
                  <a:lnTo>
                    <a:pt x="115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10737725" y="1508800"/>
              <a:ext cx="26875" cy="20325"/>
            </a:xfrm>
            <a:custGeom>
              <a:avLst/>
              <a:gdLst/>
              <a:ahLst/>
              <a:cxnLst/>
              <a:rect l="l" t="t" r="r" b="b"/>
              <a:pathLst>
                <a:path w="1075" h="813" fill="none" extrusionOk="0">
                  <a:moveTo>
                    <a:pt x="525" y="1"/>
                  </a:moveTo>
                  <a:lnTo>
                    <a:pt x="525" y="1"/>
                  </a:lnTo>
                  <a:lnTo>
                    <a:pt x="420" y="1"/>
                  </a:lnTo>
                  <a:lnTo>
                    <a:pt x="315" y="53"/>
                  </a:lnTo>
                  <a:lnTo>
                    <a:pt x="236" y="79"/>
                  </a:lnTo>
                  <a:lnTo>
                    <a:pt x="158" y="158"/>
                  </a:lnTo>
                  <a:lnTo>
                    <a:pt x="79" y="237"/>
                  </a:lnTo>
                  <a:lnTo>
                    <a:pt x="27" y="315"/>
                  </a:lnTo>
                  <a:lnTo>
                    <a:pt x="1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682"/>
                  </a:lnTo>
                  <a:lnTo>
                    <a:pt x="79" y="813"/>
                  </a:lnTo>
                  <a:lnTo>
                    <a:pt x="79" y="813"/>
                  </a:lnTo>
                  <a:lnTo>
                    <a:pt x="1022" y="734"/>
                  </a:lnTo>
                  <a:lnTo>
                    <a:pt x="1022" y="734"/>
                  </a:lnTo>
                  <a:lnTo>
                    <a:pt x="1048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48" y="420"/>
                  </a:lnTo>
                  <a:lnTo>
                    <a:pt x="1022" y="315"/>
                  </a:lnTo>
                  <a:lnTo>
                    <a:pt x="970" y="237"/>
                  </a:lnTo>
                  <a:lnTo>
                    <a:pt x="917" y="158"/>
                  </a:lnTo>
                  <a:lnTo>
                    <a:pt x="813" y="79"/>
                  </a:lnTo>
                  <a:lnTo>
                    <a:pt x="734" y="53"/>
                  </a:lnTo>
                  <a:lnTo>
                    <a:pt x="629" y="1"/>
                  </a:lnTo>
                  <a:lnTo>
                    <a:pt x="5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19" y="0"/>
                  </a:move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8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0"/>
                  </a:moveTo>
                  <a:lnTo>
                    <a:pt x="550" y="0"/>
                  </a:lnTo>
                  <a:lnTo>
                    <a:pt x="419" y="0"/>
                  </a:ln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8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46" y="1"/>
                  </a:move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8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"/>
                  </a:moveTo>
                  <a:lnTo>
                    <a:pt x="551" y="1"/>
                  </a:lnTo>
                  <a:lnTo>
                    <a:pt x="446" y="1"/>
                  </a:ln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lnTo>
                    <a:pt x="5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8"/>
            <p:cNvSpPr/>
            <p:nvPr/>
          </p:nvSpPr>
          <p:spPr>
            <a:xfrm>
              <a:off x="11156825" y="15664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close/>
                  <a:moveTo>
                    <a:pt x="27" y="1"/>
                  </a:move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8CC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8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8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8"/>
            <p:cNvSpPr/>
            <p:nvPr/>
          </p:nvSpPr>
          <p:spPr>
            <a:xfrm>
              <a:off x="11158150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8"/>
            <p:cNvSpPr/>
            <p:nvPr/>
          </p:nvSpPr>
          <p:spPr>
            <a:xfrm>
              <a:off x="111548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8"/>
            <p:cNvSpPr/>
            <p:nvPr/>
          </p:nvSpPr>
          <p:spPr>
            <a:xfrm>
              <a:off x="111555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8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8"/>
            <p:cNvSpPr/>
            <p:nvPr/>
          </p:nvSpPr>
          <p:spPr>
            <a:xfrm>
              <a:off x="10682075" y="1521250"/>
              <a:ext cx="472825" cy="62900"/>
            </a:xfrm>
            <a:custGeom>
              <a:avLst/>
              <a:gdLst/>
              <a:ahLst/>
              <a:cxnLst/>
              <a:rect l="l" t="t" r="r" b="b"/>
              <a:pathLst>
                <a:path w="18913" h="2516" fill="none" extrusionOk="0">
                  <a:moveTo>
                    <a:pt x="10163" y="0"/>
                  </a:moveTo>
                  <a:lnTo>
                    <a:pt x="10163" y="0"/>
                  </a:lnTo>
                  <a:lnTo>
                    <a:pt x="8277" y="27"/>
                  </a:lnTo>
                  <a:lnTo>
                    <a:pt x="6470" y="79"/>
                  </a:lnTo>
                  <a:lnTo>
                    <a:pt x="4794" y="158"/>
                  </a:lnTo>
                  <a:lnTo>
                    <a:pt x="3248" y="236"/>
                  </a:lnTo>
                  <a:lnTo>
                    <a:pt x="3248" y="236"/>
                  </a:lnTo>
                  <a:lnTo>
                    <a:pt x="3170" y="367"/>
                  </a:lnTo>
                  <a:lnTo>
                    <a:pt x="3065" y="472"/>
                  </a:lnTo>
                  <a:lnTo>
                    <a:pt x="2908" y="551"/>
                  </a:lnTo>
                  <a:lnTo>
                    <a:pt x="2751" y="577"/>
                  </a:lnTo>
                  <a:lnTo>
                    <a:pt x="2751" y="577"/>
                  </a:lnTo>
                  <a:lnTo>
                    <a:pt x="2620" y="551"/>
                  </a:lnTo>
                  <a:lnTo>
                    <a:pt x="2489" y="498"/>
                  </a:lnTo>
                  <a:lnTo>
                    <a:pt x="2384" y="420"/>
                  </a:lnTo>
                  <a:lnTo>
                    <a:pt x="2305" y="315"/>
                  </a:lnTo>
                  <a:lnTo>
                    <a:pt x="2305" y="315"/>
                  </a:lnTo>
                  <a:lnTo>
                    <a:pt x="1048" y="446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79" y="812"/>
                  </a:lnTo>
                  <a:lnTo>
                    <a:pt x="184" y="1022"/>
                  </a:lnTo>
                  <a:lnTo>
                    <a:pt x="315" y="1205"/>
                  </a:lnTo>
                  <a:lnTo>
                    <a:pt x="472" y="1389"/>
                  </a:lnTo>
                  <a:lnTo>
                    <a:pt x="655" y="1520"/>
                  </a:lnTo>
                  <a:lnTo>
                    <a:pt x="865" y="1651"/>
                  </a:lnTo>
                  <a:lnTo>
                    <a:pt x="1074" y="1755"/>
                  </a:lnTo>
                  <a:lnTo>
                    <a:pt x="1310" y="1808"/>
                  </a:lnTo>
                  <a:lnTo>
                    <a:pt x="1310" y="1808"/>
                  </a:lnTo>
                  <a:lnTo>
                    <a:pt x="2436" y="1965"/>
                  </a:lnTo>
                  <a:lnTo>
                    <a:pt x="3536" y="2122"/>
                  </a:lnTo>
                  <a:lnTo>
                    <a:pt x="4637" y="2227"/>
                  </a:lnTo>
                  <a:lnTo>
                    <a:pt x="5737" y="2332"/>
                  </a:lnTo>
                  <a:lnTo>
                    <a:pt x="6863" y="2410"/>
                  </a:lnTo>
                  <a:lnTo>
                    <a:pt x="7963" y="2463"/>
                  </a:lnTo>
                  <a:lnTo>
                    <a:pt x="90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1264" y="2515"/>
                  </a:lnTo>
                  <a:lnTo>
                    <a:pt x="12364" y="2463"/>
                  </a:lnTo>
                  <a:lnTo>
                    <a:pt x="13438" y="2410"/>
                  </a:lnTo>
                  <a:lnTo>
                    <a:pt x="14538" y="2332"/>
                  </a:lnTo>
                  <a:lnTo>
                    <a:pt x="15638" y="2253"/>
                  </a:lnTo>
                  <a:lnTo>
                    <a:pt x="16712" y="2122"/>
                  </a:lnTo>
                  <a:lnTo>
                    <a:pt x="17812" y="1991"/>
                  </a:lnTo>
                  <a:lnTo>
                    <a:pt x="18912" y="1808"/>
                  </a:lnTo>
                  <a:lnTo>
                    <a:pt x="18912" y="1808"/>
                  </a:lnTo>
                  <a:lnTo>
                    <a:pt x="17733" y="1991"/>
                  </a:lnTo>
                  <a:lnTo>
                    <a:pt x="16581" y="2148"/>
                  </a:lnTo>
                  <a:lnTo>
                    <a:pt x="15402" y="2253"/>
                  </a:lnTo>
                  <a:lnTo>
                    <a:pt x="14223" y="2358"/>
                  </a:lnTo>
                  <a:lnTo>
                    <a:pt x="13778" y="79"/>
                  </a:lnTo>
                  <a:lnTo>
                    <a:pt x="13778" y="79"/>
                  </a:lnTo>
                  <a:lnTo>
                    <a:pt x="12023" y="27"/>
                  </a:lnTo>
                  <a:lnTo>
                    <a:pt x="101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8"/>
            <p:cNvSpPr/>
            <p:nvPr/>
          </p:nvSpPr>
          <p:spPr>
            <a:xfrm>
              <a:off x="11026525" y="1523225"/>
              <a:ext cx="163725" cy="56975"/>
            </a:xfrm>
            <a:custGeom>
              <a:avLst/>
              <a:gdLst/>
              <a:ahLst/>
              <a:cxnLst/>
              <a:rect l="l" t="t" r="r" b="b"/>
              <a:pathLst>
                <a:path w="6549" h="2279" fill="none" extrusionOk="0">
                  <a:moveTo>
                    <a:pt x="0" y="0"/>
                  </a:moveTo>
                  <a:lnTo>
                    <a:pt x="445" y="2279"/>
                  </a:lnTo>
                  <a:lnTo>
                    <a:pt x="445" y="2279"/>
                  </a:lnTo>
                  <a:lnTo>
                    <a:pt x="1624" y="2174"/>
                  </a:lnTo>
                  <a:lnTo>
                    <a:pt x="2803" y="2069"/>
                  </a:lnTo>
                  <a:lnTo>
                    <a:pt x="3955" y="1912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86" y="1729"/>
                  </a:lnTo>
                  <a:lnTo>
                    <a:pt x="5186" y="1729"/>
                  </a:lnTo>
                  <a:lnTo>
                    <a:pt x="5213" y="1729"/>
                  </a:lnTo>
                  <a:lnTo>
                    <a:pt x="5213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501" y="1650"/>
                  </a:lnTo>
                  <a:lnTo>
                    <a:pt x="5710" y="1572"/>
                  </a:lnTo>
                  <a:lnTo>
                    <a:pt x="5920" y="1441"/>
                  </a:lnTo>
                  <a:lnTo>
                    <a:pt x="6103" y="1310"/>
                  </a:lnTo>
                  <a:lnTo>
                    <a:pt x="6260" y="1126"/>
                  </a:lnTo>
                  <a:lnTo>
                    <a:pt x="6365" y="943"/>
                  </a:lnTo>
                  <a:lnTo>
                    <a:pt x="6470" y="733"/>
                  </a:lnTo>
                  <a:lnTo>
                    <a:pt x="6549" y="524"/>
                  </a:lnTo>
                  <a:lnTo>
                    <a:pt x="6549" y="524"/>
                  </a:lnTo>
                  <a:lnTo>
                    <a:pt x="5710" y="393"/>
                  </a:lnTo>
                  <a:lnTo>
                    <a:pt x="4741" y="288"/>
                  </a:lnTo>
                  <a:lnTo>
                    <a:pt x="3641" y="183"/>
                  </a:lnTo>
                  <a:lnTo>
                    <a:pt x="2436" y="105"/>
                  </a:lnTo>
                  <a:lnTo>
                    <a:pt x="2436" y="105"/>
                  </a:lnTo>
                  <a:lnTo>
                    <a:pt x="2305" y="288"/>
                  </a:lnTo>
                  <a:lnTo>
                    <a:pt x="2122" y="445"/>
                  </a:lnTo>
                  <a:lnTo>
                    <a:pt x="2017" y="498"/>
                  </a:lnTo>
                  <a:lnTo>
                    <a:pt x="1886" y="550"/>
                  </a:lnTo>
                  <a:lnTo>
                    <a:pt x="1781" y="576"/>
                  </a:lnTo>
                  <a:lnTo>
                    <a:pt x="1650" y="576"/>
                  </a:lnTo>
                  <a:lnTo>
                    <a:pt x="1650" y="576"/>
                  </a:lnTo>
                  <a:lnTo>
                    <a:pt x="1519" y="550"/>
                  </a:lnTo>
                  <a:lnTo>
                    <a:pt x="1388" y="524"/>
                  </a:lnTo>
                  <a:lnTo>
                    <a:pt x="1257" y="472"/>
                  </a:lnTo>
                  <a:lnTo>
                    <a:pt x="1153" y="419"/>
                  </a:lnTo>
                  <a:lnTo>
                    <a:pt x="1048" y="341"/>
                  </a:lnTo>
                  <a:lnTo>
                    <a:pt x="943" y="236"/>
                  </a:lnTo>
                  <a:lnTo>
                    <a:pt x="891" y="131"/>
                  </a:lnTo>
                  <a:lnTo>
                    <a:pt x="812" y="26"/>
                  </a:lnTo>
                  <a:lnTo>
                    <a:pt x="81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8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extrusionOk="0">
                  <a:moveTo>
                    <a:pt x="943" y="0"/>
                  </a:move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A5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8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fill="none" extrusionOk="0">
                  <a:moveTo>
                    <a:pt x="943" y="0"/>
                  </a:moveTo>
                  <a:lnTo>
                    <a:pt x="943" y="0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extrusionOk="0">
                  <a:moveTo>
                    <a:pt x="6365" y="1"/>
                  </a:moveTo>
                  <a:lnTo>
                    <a:pt x="3825" y="27"/>
                  </a:lnTo>
                  <a:lnTo>
                    <a:pt x="1310" y="105"/>
                  </a:lnTo>
                  <a:lnTo>
                    <a:pt x="1022" y="158"/>
                  </a:lnTo>
                  <a:lnTo>
                    <a:pt x="786" y="236"/>
                  </a:lnTo>
                  <a:lnTo>
                    <a:pt x="550" y="367"/>
                  </a:lnTo>
                  <a:lnTo>
                    <a:pt x="367" y="525"/>
                  </a:lnTo>
                  <a:lnTo>
                    <a:pt x="210" y="734"/>
                  </a:lnTo>
                  <a:lnTo>
                    <a:pt x="79" y="970"/>
                  </a:lnTo>
                  <a:lnTo>
                    <a:pt x="27" y="1206"/>
                  </a:lnTo>
                  <a:lnTo>
                    <a:pt x="0" y="1494"/>
                  </a:lnTo>
                  <a:lnTo>
                    <a:pt x="0" y="1756"/>
                  </a:lnTo>
                  <a:lnTo>
                    <a:pt x="79" y="1991"/>
                  </a:lnTo>
                  <a:lnTo>
                    <a:pt x="210" y="2227"/>
                  </a:lnTo>
                  <a:lnTo>
                    <a:pt x="367" y="2410"/>
                  </a:lnTo>
                  <a:lnTo>
                    <a:pt x="550" y="2594"/>
                  </a:lnTo>
                  <a:lnTo>
                    <a:pt x="760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41" y="2908"/>
                  </a:lnTo>
                  <a:lnTo>
                    <a:pt x="3825" y="2961"/>
                  </a:lnTo>
                  <a:lnTo>
                    <a:pt x="5108" y="3013"/>
                  </a:lnTo>
                  <a:lnTo>
                    <a:pt x="7649" y="3013"/>
                  </a:lnTo>
                  <a:lnTo>
                    <a:pt x="8906" y="2961"/>
                  </a:lnTo>
                  <a:lnTo>
                    <a:pt x="10190" y="2908"/>
                  </a:lnTo>
                  <a:lnTo>
                    <a:pt x="11473" y="2856"/>
                  </a:lnTo>
                  <a:lnTo>
                    <a:pt x="11735" y="2803"/>
                  </a:lnTo>
                  <a:lnTo>
                    <a:pt x="11971" y="2725"/>
                  </a:lnTo>
                  <a:lnTo>
                    <a:pt x="12180" y="2594"/>
                  </a:lnTo>
                  <a:lnTo>
                    <a:pt x="12390" y="2410"/>
                  </a:lnTo>
                  <a:lnTo>
                    <a:pt x="12547" y="2227"/>
                  </a:lnTo>
                  <a:lnTo>
                    <a:pt x="12652" y="1991"/>
                  </a:lnTo>
                  <a:lnTo>
                    <a:pt x="12730" y="1756"/>
                  </a:lnTo>
                  <a:lnTo>
                    <a:pt x="12757" y="1494"/>
                  </a:lnTo>
                  <a:lnTo>
                    <a:pt x="12730" y="1206"/>
                  </a:lnTo>
                  <a:lnTo>
                    <a:pt x="12652" y="970"/>
                  </a:lnTo>
                  <a:lnTo>
                    <a:pt x="12521" y="734"/>
                  </a:lnTo>
                  <a:lnTo>
                    <a:pt x="12364" y="525"/>
                  </a:lnTo>
                  <a:lnTo>
                    <a:pt x="12180" y="367"/>
                  </a:lnTo>
                  <a:lnTo>
                    <a:pt x="11945" y="236"/>
                  </a:lnTo>
                  <a:lnTo>
                    <a:pt x="11709" y="158"/>
                  </a:lnTo>
                  <a:lnTo>
                    <a:pt x="11447" y="105"/>
                  </a:lnTo>
                  <a:lnTo>
                    <a:pt x="8906" y="27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fill="none" extrusionOk="0">
                  <a:moveTo>
                    <a:pt x="11473" y="2856"/>
                  </a:moveTo>
                  <a:lnTo>
                    <a:pt x="11473" y="2856"/>
                  </a:lnTo>
                  <a:lnTo>
                    <a:pt x="10190" y="2908"/>
                  </a:lnTo>
                  <a:lnTo>
                    <a:pt x="8906" y="2961"/>
                  </a:lnTo>
                  <a:lnTo>
                    <a:pt x="7649" y="3013"/>
                  </a:lnTo>
                  <a:lnTo>
                    <a:pt x="6365" y="3013"/>
                  </a:lnTo>
                  <a:lnTo>
                    <a:pt x="5108" y="3013"/>
                  </a:lnTo>
                  <a:lnTo>
                    <a:pt x="3825" y="2961"/>
                  </a:lnTo>
                  <a:lnTo>
                    <a:pt x="2541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60" y="2725"/>
                  </a:lnTo>
                  <a:lnTo>
                    <a:pt x="550" y="2594"/>
                  </a:lnTo>
                  <a:lnTo>
                    <a:pt x="367" y="2410"/>
                  </a:lnTo>
                  <a:lnTo>
                    <a:pt x="210" y="2227"/>
                  </a:lnTo>
                  <a:lnTo>
                    <a:pt x="79" y="1991"/>
                  </a:lnTo>
                  <a:lnTo>
                    <a:pt x="0" y="1756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27" y="1206"/>
                  </a:lnTo>
                  <a:lnTo>
                    <a:pt x="79" y="970"/>
                  </a:lnTo>
                  <a:lnTo>
                    <a:pt x="210" y="734"/>
                  </a:lnTo>
                  <a:lnTo>
                    <a:pt x="367" y="525"/>
                  </a:lnTo>
                  <a:lnTo>
                    <a:pt x="550" y="367"/>
                  </a:lnTo>
                  <a:lnTo>
                    <a:pt x="786" y="236"/>
                  </a:lnTo>
                  <a:lnTo>
                    <a:pt x="1022" y="158"/>
                  </a:lnTo>
                  <a:lnTo>
                    <a:pt x="1310" y="105"/>
                  </a:lnTo>
                  <a:lnTo>
                    <a:pt x="1310" y="105"/>
                  </a:lnTo>
                  <a:lnTo>
                    <a:pt x="3825" y="27"/>
                  </a:lnTo>
                  <a:lnTo>
                    <a:pt x="6365" y="1"/>
                  </a:lnTo>
                  <a:lnTo>
                    <a:pt x="8906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09" y="158"/>
                  </a:lnTo>
                  <a:lnTo>
                    <a:pt x="11945" y="236"/>
                  </a:lnTo>
                  <a:lnTo>
                    <a:pt x="12180" y="367"/>
                  </a:lnTo>
                  <a:lnTo>
                    <a:pt x="12364" y="525"/>
                  </a:lnTo>
                  <a:lnTo>
                    <a:pt x="12521" y="734"/>
                  </a:lnTo>
                  <a:lnTo>
                    <a:pt x="12652" y="970"/>
                  </a:lnTo>
                  <a:lnTo>
                    <a:pt x="12730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0" y="1756"/>
                  </a:lnTo>
                  <a:lnTo>
                    <a:pt x="12652" y="1991"/>
                  </a:lnTo>
                  <a:lnTo>
                    <a:pt x="12547" y="2227"/>
                  </a:lnTo>
                  <a:lnTo>
                    <a:pt x="12390" y="2410"/>
                  </a:lnTo>
                  <a:lnTo>
                    <a:pt x="12180" y="2594"/>
                  </a:lnTo>
                  <a:lnTo>
                    <a:pt x="11971" y="2725"/>
                  </a:lnTo>
                  <a:lnTo>
                    <a:pt x="11735" y="2803"/>
                  </a:lnTo>
                  <a:lnTo>
                    <a:pt x="11473" y="28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extrusionOk="0">
                  <a:moveTo>
                    <a:pt x="2777" y="1"/>
                  </a:move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8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fill="none" extrusionOk="0">
                  <a:moveTo>
                    <a:pt x="4558" y="1"/>
                  </a:moveTo>
                  <a:lnTo>
                    <a:pt x="4558" y="1"/>
                  </a:lnTo>
                  <a:lnTo>
                    <a:pt x="2777" y="1"/>
                  </a:ln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lnTo>
                    <a:pt x="4558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8"/>
            <p:cNvSpPr/>
            <p:nvPr/>
          </p:nvSpPr>
          <p:spPr>
            <a:xfrm>
              <a:off x="10665700" y="1398150"/>
              <a:ext cx="66825" cy="72050"/>
            </a:xfrm>
            <a:custGeom>
              <a:avLst/>
              <a:gdLst/>
              <a:ahLst/>
              <a:cxnLst/>
              <a:rect l="l" t="t" r="r" b="b"/>
              <a:pathLst>
                <a:path w="2673" h="2882" fill="none" extrusionOk="0">
                  <a:moveTo>
                    <a:pt x="1231" y="0"/>
                  </a:moveTo>
                  <a:lnTo>
                    <a:pt x="0" y="2855"/>
                  </a:lnTo>
                  <a:lnTo>
                    <a:pt x="1441" y="2881"/>
                  </a:lnTo>
                  <a:lnTo>
                    <a:pt x="2672" y="26"/>
                  </a:lnTo>
                  <a:lnTo>
                    <a:pt x="12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10755400" y="1399450"/>
              <a:ext cx="96300" cy="71400"/>
            </a:xfrm>
            <a:custGeom>
              <a:avLst/>
              <a:gdLst/>
              <a:ahLst/>
              <a:cxnLst/>
              <a:rect l="l" t="t" r="r" b="b"/>
              <a:pathLst>
                <a:path w="3852" h="2856" fill="none" extrusionOk="0">
                  <a:moveTo>
                    <a:pt x="1232" y="0"/>
                  </a:moveTo>
                  <a:lnTo>
                    <a:pt x="1" y="2856"/>
                  </a:lnTo>
                  <a:lnTo>
                    <a:pt x="2777" y="2856"/>
                  </a:lnTo>
                  <a:lnTo>
                    <a:pt x="3197" y="1755"/>
                  </a:lnTo>
                  <a:lnTo>
                    <a:pt x="3197" y="1755"/>
                  </a:lnTo>
                  <a:lnTo>
                    <a:pt x="3066" y="1624"/>
                  </a:lnTo>
                  <a:lnTo>
                    <a:pt x="2961" y="1493"/>
                  </a:lnTo>
                  <a:lnTo>
                    <a:pt x="2882" y="1310"/>
                  </a:lnTo>
                  <a:lnTo>
                    <a:pt x="2856" y="1127"/>
                  </a:lnTo>
                  <a:lnTo>
                    <a:pt x="2856" y="1127"/>
                  </a:lnTo>
                  <a:lnTo>
                    <a:pt x="2882" y="970"/>
                  </a:lnTo>
                  <a:lnTo>
                    <a:pt x="2908" y="839"/>
                  </a:lnTo>
                  <a:lnTo>
                    <a:pt x="2987" y="708"/>
                  </a:lnTo>
                  <a:lnTo>
                    <a:pt x="3066" y="603"/>
                  </a:lnTo>
                  <a:lnTo>
                    <a:pt x="3197" y="498"/>
                  </a:lnTo>
                  <a:lnTo>
                    <a:pt x="3301" y="420"/>
                  </a:lnTo>
                  <a:lnTo>
                    <a:pt x="3458" y="393"/>
                  </a:lnTo>
                  <a:lnTo>
                    <a:pt x="3616" y="367"/>
                  </a:lnTo>
                  <a:lnTo>
                    <a:pt x="3616" y="367"/>
                  </a:lnTo>
                  <a:lnTo>
                    <a:pt x="3720" y="393"/>
                  </a:lnTo>
                  <a:lnTo>
                    <a:pt x="3851" y="0"/>
                  </a:lnTo>
                  <a:lnTo>
                    <a:pt x="1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8"/>
            <p:cNvSpPr/>
            <p:nvPr/>
          </p:nvSpPr>
          <p:spPr>
            <a:xfrm>
              <a:off x="9832075" y="1020300"/>
              <a:ext cx="540925" cy="61575"/>
            </a:xfrm>
            <a:custGeom>
              <a:avLst/>
              <a:gdLst/>
              <a:ahLst/>
              <a:cxnLst/>
              <a:rect l="l" t="t" r="r" b="b"/>
              <a:pathLst>
                <a:path w="21637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0379" y="2462"/>
                  </a:lnTo>
                  <a:lnTo>
                    <a:pt x="20641" y="2436"/>
                  </a:lnTo>
                  <a:lnTo>
                    <a:pt x="20877" y="2358"/>
                  </a:lnTo>
                  <a:lnTo>
                    <a:pt x="21087" y="2253"/>
                  </a:lnTo>
                  <a:lnTo>
                    <a:pt x="21270" y="2096"/>
                  </a:lnTo>
                  <a:lnTo>
                    <a:pt x="21401" y="1912"/>
                  </a:lnTo>
                  <a:lnTo>
                    <a:pt x="21532" y="1703"/>
                  </a:lnTo>
                  <a:lnTo>
                    <a:pt x="21611" y="1467"/>
                  </a:lnTo>
                  <a:lnTo>
                    <a:pt x="21637" y="1231"/>
                  </a:lnTo>
                  <a:lnTo>
                    <a:pt x="21611" y="996"/>
                  </a:lnTo>
                  <a:lnTo>
                    <a:pt x="21532" y="760"/>
                  </a:lnTo>
                  <a:lnTo>
                    <a:pt x="21401" y="550"/>
                  </a:lnTo>
                  <a:lnTo>
                    <a:pt x="21270" y="367"/>
                  </a:lnTo>
                  <a:lnTo>
                    <a:pt x="21087" y="210"/>
                  </a:lnTo>
                  <a:lnTo>
                    <a:pt x="20877" y="105"/>
                  </a:lnTo>
                  <a:lnTo>
                    <a:pt x="20641" y="2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>
              <a:off x="9832075" y="1020300"/>
              <a:ext cx="68125" cy="61575"/>
            </a:xfrm>
            <a:custGeom>
              <a:avLst/>
              <a:gdLst/>
              <a:ahLst/>
              <a:cxnLst/>
              <a:rect l="l" t="t" r="r" b="b"/>
              <a:pathLst>
                <a:path w="2725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568" y="2462"/>
                  </a:lnTo>
                  <a:lnTo>
                    <a:pt x="2646" y="2148"/>
                  </a:lnTo>
                  <a:lnTo>
                    <a:pt x="2699" y="1860"/>
                  </a:lnTo>
                  <a:lnTo>
                    <a:pt x="2725" y="1546"/>
                  </a:lnTo>
                  <a:lnTo>
                    <a:pt x="2725" y="1231"/>
                  </a:lnTo>
                  <a:lnTo>
                    <a:pt x="2725" y="917"/>
                  </a:lnTo>
                  <a:lnTo>
                    <a:pt x="2699" y="603"/>
                  </a:lnTo>
                  <a:lnTo>
                    <a:pt x="2646" y="315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8"/>
            <p:cNvSpPr/>
            <p:nvPr/>
          </p:nvSpPr>
          <p:spPr>
            <a:xfrm>
              <a:off x="10310775" y="275075"/>
              <a:ext cx="62225" cy="1734700"/>
            </a:xfrm>
            <a:custGeom>
              <a:avLst/>
              <a:gdLst/>
              <a:ahLst/>
              <a:cxnLst/>
              <a:rect l="l" t="t" r="r" b="b"/>
              <a:pathLst>
                <a:path w="2489" h="69388" extrusionOk="0">
                  <a:moveTo>
                    <a:pt x="0" y="1"/>
                  </a:moveTo>
                  <a:lnTo>
                    <a:pt x="0" y="68157"/>
                  </a:lnTo>
                  <a:lnTo>
                    <a:pt x="27" y="68419"/>
                  </a:lnTo>
                  <a:lnTo>
                    <a:pt x="105" y="68655"/>
                  </a:lnTo>
                  <a:lnTo>
                    <a:pt x="210" y="68864"/>
                  </a:lnTo>
                  <a:lnTo>
                    <a:pt x="367" y="69047"/>
                  </a:lnTo>
                  <a:lnTo>
                    <a:pt x="550" y="69178"/>
                  </a:lnTo>
                  <a:lnTo>
                    <a:pt x="760" y="69309"/>
                  </a:lnTo>
                  <a:lnTo>
                    <a:pt x="996" y="69388"/>
                  </a:lnTo>
                  <a:lnTo>
                    <a:pt x="1493" y="69388"/>
                  </a:lnTo>
                  <a:lnTo>
                    <a:pt x="1729" y="69309"/>
                  </a:lnTo>
                  <a:lnTo>
                    <a:pt x="1939" y="69178"/>
                  </a:lnTo>
                  <a:lnTo>
                    <a:pt x="2122" y="69047"/>
                  </a:lnTo>
                  <a:lnTo>
                    <a:pt x="2253" y="68864"/>
                  </a:lnTo>
                  <a:lnTo>
                    <a:pt x="2384" y="68655"/>
                  </a:lnTo>
                  <a:lnTo>
                    <a:pt x="2463" y="68419"/>
                  </a:lnTo>
                  <a:lnTo>
                    <a:pt x="2489" y="6815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8"/>
            <p:cNvSpPr/>
            <p:nvPr/>
          </p:nvSpPr>
          <p:spPr>
            <a:xfrm>
              <a:off x="10253800" y="962675"/>
              <a:ext cx="119200" cy="176825"/>
            </a:xfrm>
            <a:custGeom>
              <a:avLst/>
              <a:gdLst/>
              <a:ahLst/>
              <a:cxnLst/>
              <a:rect l="l" t="t" r="r" b="b"/>
              <a:pathLst>
                <a:path w="4768" h="7073" extrusionOk="0">
                  <a:moveTo>
                    <a:pt x="3510" y="0"/>
                  </a:moveTo>
                  <a:lnTo>
                    <a:pt x="3196" y="26"/>
                  </a:lnTo>
                  <a:lnTo>
                    <a:pt x="2882" y="53"/>
                  </a:lnTo>
                  <a:lnTo>
                    <a:pt x="2594" y="131"/>
                  </a:lnTo>
                  <a:lnTo>
                    <a:pt x="2279" y="236"/>
                  </a:lnTo>
                  <a:lnTo>
                    <a:pt x="2279" y="2305"/>
                  </a:lnTo>
                  <a:lnTo>
                    <a:pt x="210" y="2305"/>
                  </a:lnTo>
                  <a:lnTo>
                    <a:pt x="131" y="2593"/>
                  </a:lnTo>
                  <a:lnTo>
                    <a:pt x="53" y="2908"/>
                  </a:lnTo>
                  <a:lnTo>
                    <a:pt x="1" y="3222"/>
                  </a:lnTo>
                  <a:lnTo>
                    <a:pt x="1" y="3536"/>
                  </a:lnTo>
                  <a:lnTo>
                    <a:pt x="1" y="3851"/>
                  </a:lnTo>
                  <a:lnTo>
                    <a:pt x="53" y="4165"/>
                  </a:lnTo>
                  <a:lnTo>
                    <a:pt x="131" y="4479"/>
                  </a:lnTo>
                  <a:lnTo>
                    <a:pt x="210" y="4767"/>
                  </a:lnTo>
                  <a:lnTo>
                    <a:pt x="2279" y="4767"/>
                  </a:lnTo>
                  <a:lnTo>
                    <a:pt x="2279" y="6837"/>
                  </a:lnTo>
                  <a:lnTo>
                    <a:pt x="2594" y="6942"/>
                  </a:lnTo>
                  <a:lnTo>
                    <a:pt x="2882" y="7020"/>
                  </a:lnTo>
                  <a:lnTo>
                    <a:pt x="3196" y="7046"/>
                  </a:lnTo>
                  <a:lnTo>
                    <a:pt x="3510" y="7073"/>
                  </a:lnTo>
                  <a:lnTo>
                    <a:pt x="3851" y="7046"/>
                  </a:lnTo>
                  <a:lnTo>
                    <a:pt x="4165" y="7020"/>
                  </a:lnTo>
                  <a:lnTo>
                    <a:pt x="4453" y="6942"/>
                  </a:lnTo>
                  <a:lnTo>
                    <a:pt x="4768" y="6837"/>
                  </a:lnTo>
                  <a:lnTo>
                    <a:pt x="4768" y="236"/>
                  </a:lnTo>
                  <a:lnTo>
                    <a:pt x="4453" y="131"/>
                  </a:lnTo>
                  <a:lnTo>
                    <a:pt x="4165" y="53"/>
                  </a:lnTo>
                  <a:lnTo>
                    <a:pt x="3851" y="26"/>
                  </a:lnTo>
                  <a:lnTo>
                    <a:pt x="3510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10280650" y="989525"/>
              <a:ext cx="122475" cy="123125"/>
            </a:xfrm>
            <a:custGeom>
              <a:avLst/>
              <a:gdLst/>
              <a:ahLst/>
              <a:cxnLst/>
              <a:rect l="l" t="t" r="r" b="b"/>
              <a:pathLst>
                <a:path w="4899" h="4925" extrusionOk="0">
                  <a:moveTo>
                    <a:pt x="2436" y="0"/>
                  </a:moveTo>
                  <a:lnTo>
                    <a:pt x="2201" y="26"/>
                  </a:lnTo>
                  <a:lnTo>
                    <a:pt x="1965" y="53"/>
                  </a:lnTo>
                  <a:lnTo>
                    <a:pt x="1729" y="131"/>
                  </a:lnTo>
                  <a:lnTo>
                    <a:pt x="1493" y="210"/>
                  </a:lnTo>
                  <a:lnTo>
                    <a:pt x="1284" y="314"/>
                  </a:lnTo>
                  <a:lnTo>
                    <a:pt x="1074" y="419"/>
                  </a:lnTo>
                  <a:lnTo>
                    <a:pt x="891" y="576"/>
                  </a:lnTo>
                  <a:lnTo>
                    <a:pt x="708" y="734"/>
                  </a:lnTo>
                  <a:lnTo>
                    <a:pt x="551" y="891"/>
                  </a:lnTo>
                  <a:lnTo>
                    <a:pt x="420" y="1100"/>
                  </a:lnTo>
                  <a:lnTo>
                    <a:pt x="289" y="1284"/>
                  </a:lnTo>
                  <a:lnTo>
                    <a:pt x="184" y="1519"/>
                  </a:lnTo>
                  <a:lnTo>
                    <a:pt x="105" y="1729"/>
                  </a:lnTo>
                  <a:lnTo>
                    <a:pt x="53" y="1965"/>
                  </a:lnTo>
                  <a:lnTo>
                    <a:pt x="0" y="2200"/>
                  </a:lnTo>
                  <a:lnTo>
                    <a:pt x="0" y="2462"/>
                  </a:lnTo>
                  <a:lnTo>
                    <a:pt x="0" y="2724"/>
                  </a:lnTo>
                  <a:lnTo>
                    <a:pt x="53" y="2960"/>
                  </a:lnTo>
                  <a:lnTo>
                    <a:pt x="105" y="3196"/>
                  </a:lnTo>
                  <a:lnTo>
                    <a:pt x="184" y="3405"/>
                  </a:lnTo>
                  <a:lnTo>
                    <a:pt x="289" y="3641"/>
                  </a:lnTo>
                  <a:lnTo>
                    <a:pt x="420" y="3824"/>
                  </a:lnTo>
                  <a:lnTo>
                    <a:pt x="551" y="4034"/>
                  </a:lnTo>
                  <a:lnTo>
                    <a:pt x="708" y="4191"/>
                  </a:lnTo>
                  <a:lnTo>
                    <a:pt x="891" y="4348"/>
                  </a:lnTo>
                  <a:lnTo>
                    <a:pt x="1074" y="4505"/>
                  </a:lnTo>
                  <a:lnTo>
                    <a:pt x="1284" y="4610"/>
                  </a:lnTo>
                  <a:lnTo>
                    <a:pt x="1493" y="4715"/>
                  </a:lnTo>
                  <a:lnTo>
                    <a:pt x="1729" y="4794"/>
                  </a:lnTo>
                  <a:lnTo>
                    <a:pt x="1965" y="4872"/>
                  </a:lnTo>
                  <a:lnTo>
                    <a:pt x="2201" y="4898"/>
                  </a:lnTo>
                  <a:lnTo>
                    <a:pt x="2436" y="4925"/>
                  </a:lnTo>
                  <a:lnTo>
                    <a:pt x="2698" y="4898"/>
                  </a:lnTo>
                  <a:lnTo>
                    <a:pt x="2934" y="4872"/>
                  </a:lnTo>
                  <a:lnTo>
                    <a:pt x="3170" y="4794"/>
                  </a:lnTo>
                  <a:lnTo>
                    <a:pt x="3406" y="4715"/>
                  </a:lnTo>
                  <a:lnTo>
                    <a:pt x="3615" y="4610"/>
                  </a:lnTo>
                  <a:lnTo>
                    <a:pt x="3825" y="4505"/>
                  </a:lnTo>
                  <a:lnTo>
                    <a:pt x="4008" y="4348"/>
                  </a:lnTo>
                  <a:lnTo>
                    <a:pt x="4191" y="4191"/>
                  </a:lnTo>
                  <a:lnTo>
                    <a:pt x="4349" y="4034"/>
                  </a:lnTo>
                  <a:lnTo>
                    <a:pt x="4480" y="3824"/>
                  </a:lnTo>
                  <a:lnTo>
                    <a:pt x="4611" y="3641"/>
                  </a:lnTo>
                  <a:lnTo>
                    <a:pt x="4715" y="3405"/>
                  </a:lnTo>
                  <a:lnTo>
                    <a:pt x="4794" y="3196"/>
                  </a:lnTo>
                  <a:lnTo>
                    <a:pt x="4846" y="2960"/>
                  </a:lnTo>
                  <a:lnTo>
                    <a:pt x="4899" y="2724"/>
                  </a:lnTo>
                  <a:lnTo>
                    <a:pt x="4899" y="2462"/>
                  </a:lnTo>
                  <a:lnTo>
                    <a:pt x="4899" y="2200"/>
                  </a:lnTo>
                  <a:lnTo>
                    <a:pt x="4846" y="1965"/>
                  </a:lnTo>
                  <a:lnTo>
                    <a:pt x="4794" y="1729"/>
                  </a:lnTo>
                  <a:lnTo>
                    <a:pt x="4715" y="1519"/>
                  </a:lnTo>
                  <a:lnTo>
                    <a:pt x="4611" y="1284"/>
                  </a:lnTo>
                  <a:lnTo>
                    <a:pt x="4480" y="1100"/>
                  </a:lnTo>
                  <a:lnTo>
                    <a:pt x="4349" y="891"/>
                  </a:lnTo>
                  <a:lnTo>
                    <a:pt x="4191" y="734"/>
                  </a:lnTo>
                  <a:lnTo>
                    <a:pt x="4008" y="576"/>
                  </a:lnTo>
                  <a:lnTo>
                    <a:pt x="3825" y="419"/>
                  </a:lnTo>
                  <a:lnTo>
                    <a:pt x="3615" y="314"/>
                  </a:lnTo>
                  <a:lnTo>
                    <a:pt x="3406" y="210"/>
                  </a:lnTo>
                  <a:lnTo>
                    <a:pt x="3170" y="131"/>
                  </a:lnTo>
                  <a:lnTo>
                    <a:pt x="2934" y="53"/>
                  </a:lnTo>
                  <a:lnTo>
                    <a:pt x="2698" y="26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8"/>
            <p:cNvSpPr/>
            <p:nvPr/>
          </p:nvSpPr>
          <p:spPr>
            <a:xfrm>
              <a:off x="9386800" y="1948850"/>
              <a:ext cx="1016325" cy="60925"/>
            </a:xfrm>
            <a:custGeom>
              <a:avLst/>
              <a:gdLst/>
              <a:ahLst/>
              <a:cxnLst/>
              <a:rect l="l" t="t" r="r" b="b"/>
              <a:pathLst>
                <a:path w="40653" h="2437" extrusionOk="0">
                  <a:moveTo>
                    <a:pt x="550" y="1"/>
                  </a:moveTo>
                  <a:lnTo>
                    <a:pt x="0" y="2437"/>
                  </a:lnTo>
                  <a:lnTo>
                    <a:pt x="40653" y="2437"/>
                  </a:lnTo>
                  <a:lnTo>
                    <a:pt x="40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8"/>
            <p:cNvSpPr/>
            <p:nvPr/>
          </p:nvSpPr>
          <p:spPr>
            <a:xfrm>
              <a:off x="9784275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6" y="492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8"/>
            <p:cNvSpPr/>
            <p:nvPr/>
          </p:nvSpPr>
          <p:spPr>
            <a:xfrm>
              <a:off x="9626450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7" y="4925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8"/>
            <p:cNvSpPr/>
            <p:nvPr/>
          </p:nvSpPr>
          <p:spPr>
            <a:xfrm>
              <a:off x="10310775" y="762275"/>
              <a:ext cx="540925" cy="61600"/>
            </a:xfrm>
            <a:custGeom>
              <a:avLst/>
              <a:gdLst/>
              <a:ahLst/>
              <a:cxnLst/>
              <a:rect l="l" t="t" r="r" b="b"/>
              <a:pathLst>
                <a:path w="21637" h="2464" extrusionOk="0">
                  <a:moveTo>
                    <a:pt x="1231" y="1"/>
                  </a:moveTo>
                  <a:lnTo>
                    <a:pt x="996" y="27"/>
                  </a:lnTo>
                  <a:lnTo>
                    <a:pt x="760" y="106"/>
                  </a:lnTo>
                  <a:lnTo>
                    <a:pt x="550" y="210"/>
                  </a:lnTo>
                  <a:lnTo>
                    <a:pt x="367" y="368"/>
                  </a:lnTo>
                  <a:lnTo>
                    <a:pt x="210" y="551"/>
                  </a:lnTo>
                  <a:lnTo>
                    <a:pt x="105" y="761"/>
                  </a:lnTo>
                  <a:lnTo>
                    <a:pt x="27" y="996"/>
                  </a:lnTo>
                  <a:lnTo>
                    <a:pt x="0" y="1232"/>
                  </a:lnTo>
                  <a:lnTo>
                    <a:pt x="27" y="1494"/>
                  </a:lnTo>
                  <a:lnTo>
                    <a:pt x="105" y="1704"/>
                  </a:lnTo>
                  <a:lnTo>
                    <a:pt x="210" y="1913"/>
                  </a:lnTo>
                  <a:lnTo>
                    <a:pt x="367" y="2096"/>
                  </a:lnTo>
                  <a:lnTo>
                    <a:pt x="550" y="2254"/>
                  </a:lnTo>
                  <a:lnTo>
                    <a:pt x="760" y="2358"/>
                  </a:lnTo>
                  <a:lnTo>
                    <a:pt x="996" y="2437"/>
                  </a:lnTo>
                  <a:lnTo>
                    <a:pt x="1231" y="2463"/>
                  </a:lnTo>
                  <a:lnTo>
                    <a:pt x="20405" y="2463"/>
                  </a:lnTo>
                  <a:lnTo>
                    <a:pt x="20641" y="2437"/>
                  </a:lnTo>
                  <a:lnTo>
                    <a:pt x="20877" y="2358"/>
                  </a:lnTo>
                  <a:lnTo>
                    <a:pt x="21086" y="2254"/>
                  </a:lnTo>
                  <a:lnTo>
                    <a:pt x="21270" y="2096"/>
                  </a:lnTo>
                  <a:lnTo>
                    <a:pt x="21427" y="1913"/>
                  </a:lnTo>
                  <a:lnTo>
                    <a:pt x="21532" y="1704"/>
                  </a:lnTo>
                  <a:lnTo>
                    <a:pt x="21610" y="1494"/>
                  </a:lnTo>
                  <a:lnTo>
                    <a:pt x="21636" y="1232"/>
                  </a:lnTo>
                  <a:lnTo>
                    <a:pt x="21610" y="996"/>
                  </a:lnTo>
                  <a:lnTo>
                    <a:pt x="21532" y="761"/>
                  </a:lnTo>
                  <a:lnTo>
                    <a:pt x="21427" y="551"/>
                  </a:lnTo>
                  <a:lnTo>
                    <a:pt x="21270" y="368"/>
                  </a:lnTo>
                  <a:lnTo>
                    <a:pt x="21086" y="210"/>
                  </a:lnTo>
                  <a:lnTo>
                    <a:pt x="20877" y="106"/>
                  </a:lnTo>
                  <a:lnTo>
                    <a:pt x="20641" y="27"/>
                  </a:lnTo>
                  <a:lnTo>
                    <a:pt x="20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8"/>
            <p:cNvSpPr/>
            <p:nvPr/>
          </p:nvSpPr>
          <p:spPr>
            <a:xfrm>
              <a:off x="10310775" y="704650"/>
              <a:ext cx="119200" cy="176850"/>
            </a:xfrm>
            <a:custGeom>
              <a:avLst/>
              <a:gdLst/>
              <a:ahLst/>
              <a:cxnLst/>
              <a:rect l="l" t="t" r="r" b="b"/>
              <a:pathLst>
                <a:path w="4768" h="7074" extrusionOk="0">
                  <a:moveTo>
                    <a:pt x="1231" y="1"/>
                  </a:moveTo>
                  <a:lnTo>
                    <a:pt x="917" y="27"/>
                  </a:lnTo>
                  <a:lnTo>
                    <a:pt x="603" y="53"/>
                  </a:lnTo>
                  <a:lnTo>
                    <a:pt x="315" y="132"/>
                  </a:lnTo>
                  <a:lnTo>
                    <a:pt x="0" y="237"/>
                  </a:lnTo>
                  <a:lnTo>
                    <a:pt x="0" y="6837"/>
                  </a:lnTo>
                  <a:lnTo>
                    <a:pt x="315" y="6942"/>
                  </a:lnTo>
                  <a:lnTo>
                    <a:pt x="603" y="7021"/>
                  </a:lnTo>
                  <a:lnTo>
                    <a:pt x="917" y="7047"/>
                  </a:lnTo>
                  <a:lnTo>
                    <a:pt x="1231" y="7073"/>
                  </a:lnTo>
                  <a:lnTo>
                    <a:pt x="1572" y="7047"/>
                  </a:lnTo>
                  <a:lnTo>
                    <a:pt x="1886" y="7021"/>
                  </a:lnTo>
                  <a:lnTo>
                    <a:pt x="2174" y="6942"/>
                  </a:lnTo>
                  <a:lnTo>
                    <a:pt x="2489" y="6837"/>
                  </a:lnTo>
                  <a:lnTo>
                    <a:pt x="2489" y="4768"/>
                  </a:lnTo>
                  <a:lnTo>
                    <a:pt x="4558" y="4768"/>
                  </a:lnTo>
                  <a:lnTo>
                    <a:pt x="4637" y="4480"/>
                  </a:lnTo>
                  <a:lnTo>
                    <a:pt x="4715" y="4166"/>
                  </a:lnTo>
                  <a:lnTo>
                    <a:pt x="4768" y="3851"/>
                  </a:lnTo>
                  <a:lnTo>
                    <a:pt x="4768" y="3537"/>
                  </a:lnTo>
                  <a:lnTo>
                    <a:pt x="4768" y="3223"/>
                  </a:lnTo>
                  <a:lnTo>
                    <a:pt x="4715" y="2908"/>
                  </a:lnTo>
                  <a:lnTo>
                    <a:pt x="4637" y="2594"/>
                  </a:lnTo>
                  <a:lnTo>
                    <a:pt x="4558" y="2306"/>
                  </a:lnTo>
                  <a:lnTo>
                    <a:pt x="2489" y="2306"/>
                  </a:lnTo>
                  <a:lnTo>
                    <a:pt x="2489" y="237"/>
                  </a:lnTo>
                  <a:lnTo>
                    <a:pt x="2174" y="132"/>
                  </a:lnTo>
                  <a:lnTo>
                    <a:pt x="1886" y="53"/>
                  </a:lnTo>
                  <a:lnTo>
                    <a:pt x="1572" y="27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8"/>
            <p:cNvSpPr/>
            <p:nvPr/>
          </p:nvSpPr>
          <p:spPr>
            <a:xfrm>
              <a:off x="10783575" y="762275"/>
              <a:ext cx="68125" cy="61600"/>
            </a:xfrm>
            <a:custGeom>
              <a:avLst/>
              <a:gdLst/>
              <a:ahLst/>
              <a:cxnLst/>
              <a:rect l="l" t="t" r="r" b="b"/>
              <a:pathLst>
                <a:path w="2725" h="2464" extrusionOk="0">
                  <a:moveTo>
                    <a:pt x="157" y="1"/>
                  </a:moveTo>
                  <a:lnTo>
                    <a:pt x="79" y="315"/>
                  </a:lnTo>
                  <a:lnTo>
                    <a:pt x="26" y="630"/>
                  </a:lnTo>
                  <a:lnTo>
                    <a:pt x="0" y="918"/>
                  </a:lnTo>
                  <a:lnTo>
                    <a:pt x="0" y="1232"/>
                  </a:lnTo>
                  <a:lnTo>
                    <a:pt x="0" y="1546"/>
                  </a:lnTo>
                  <a:lnTo>
                    <a:pt x="26" y="1861"/>
                  </a:lnTo>
                  <a:lnTo>
                    <a:pt x="79" y="2149"/>
                  </a:lnTo>
                  <a:lnTo>
                    <a:pt x="157" y="2463"/>
                  </a:lnTo>
                  <a:lnTo>
                    <a:pt x="1493" y="2463"/>
                  </a:lnTo>
                  <a:lnTo>
                    <a:pt x="1729" y="2437"/>
                  </a:lnTo>
                  <a:lnTo>
                    <a:pt x="1965" y="2358"/>
                  </a:lnTo>
                  <a:lnTo>
                    <a:pt x="2174" y="2254"/>
                  </a:lnTo>
                  <a:lnTo>
                    <a:pt x="2358" y="2096"/>
                  </a:lnTo>
                  <a:lnTo>
                    <a:pt x="2515" y="1913"/>
                  </a:lnTo>
                  <a:lnTo>
                    <a:pt x="2620" y="1704"/>
                  </a:lnTo>
                  <a:lnTo>
                    <a:pt x="2698" y="1494"/>
                  </a:lnTo>
                  <a:lnTo>
                    <a:pt x="2724" y="1232"/>
                  </a:lnTo>
                  <a:lnTo>
                    <a:pt x="2698" y="996"/>
                  </a:lnTo>
                  <a:lnTo>
                    <a:pt x="2620" y="761"/>
                  </a:lnTo>
                  <a:lnTo>
                    <a:pt x="2515" y="551"/>
                  </a:lnTo>
                  <a:lnTo>
                    <a:pt x="2358" y="368"/>
                  </a:lnTo>
                  <a:lnTo>
                    <a:pt x="2174" y="210"/>
                  </a:lnTo>
                  <a:lnTo>
                    <a:pt x="1965" y="106"/>
                  </a:lnTo>
                  <a:lnTo>
                    <a:pt x="1729" y="2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8"/>
            <p:cNvSpPr/>
            <p:nvPr/>
          </p:nvSpPr>
          <p:spPr>
            <a:xfrm>
              <a:off x="10280650" y="731500"/>
              <a:ext cx="122475" cy="123150"/>
            </a:xfrm>
            <a:custGeom>
              <a:avLst/>
              <a:gdLst/>
              <a:ahLst/>
              <a:cxnLst/>
              <a:rect l="l" t="t" r="r" b="b"/>
              <a:pathLst>
                <a:path w="4899" h="4926" extrusionOk="0">
                  <a:moveTo>
                    <a:pt x="2436" y="1"/>
                  </a:moveTo>
                  <a:lnTo>
                    <a:pt x="2201" y="27"/>
                  </a:lnTo>
                  <a:lnTo>
                    <a:pt x="1965" y="53"/>
                  </a:lnTo>
                  <a:lnTo>
                    <a:pt x="1729" y="132"/>
                  </a:lnTo>
                  <a:lnTo>
                    <a:pt x="1493" y="210"/>
                  </a:lnTo>
                  <a:lnTo>
                    <a:pt x="1284" y="315"/>
                  </a:lnTo>
                  <a:lnTo>
                    <a:pt x="1074" y="420"/>
                  </a:lnTo>
                  <a:lnTo>
                    <a:pt x="891" y="577"/>
                  </a:lnTo>
                  <a:lnTo>
                    <a:pt x="708" y="734"/>
                  </a:lnTo>
                  <a:lnTo>
                    <a:pt x="551" y="918"/>
                  </a:lnTo>
                  <a:lnTo>
                    <a:pt x="420" y="1101"/>
                  </a:lnTo>
                  <a:lnTo>
                    <a:pt x="289" y="1284"/>
                  </a:lnTo>
                  <a:lnTo>
                    <a:pt x="184" y="1520"/>
                  </a:lnTo>
                  <a:lnTo>
                    <a:pt x="105" y="1730"/>
                  </a:lnTo>
                  <a:lnTo>
                    <a:pt x="53" y="1965"/>
                  </a:lnTo>
                  <a:lnTo>
                    <a:pt x="0" y="2227"/>
                  </a:lnTo>
                  <a:lnTo>
                    <a:pt x="0" y="2463"/>
                  </a:lnTo>
                  <a:lnTo>
                    <a:pt x="0" y="2725"/>
                  </a:lnTo>
                  <a:lnTo>
                    <a:pt x="53" y="2961"/>
                  </a:lnTo>
                  <a:lnTo>
                    <a:pt x="105" y="3196"/>
                  </a:lnTo>
                  <a:lnTo>
                    <a:pt x="184" y="3432"/>
                  </a:lnTo>
                  <a:lnTo>
                    <a:pt x="289" y="3642"/>
                  </a:lnTo>
                  <a:lnTo>
                    <a:pt x="420" y="3825"/>
                  </a:lnTo>
                  <a:lnTo>
                    <a:pt x="551" y="4035"/>
                  </a:lnTo>
                  <a:lnTo>
                    <a:pt x="708" y="4192"/>
                  </a:lnTo>
                  <a:lnTo>
                    <a:pt x="891" y="4349"/>
                  </a:lnTo>
                  <a:lnTo>
                    <a:pt x="1074" y="4506"/>
                  </a:lnTo>
                  <a:lnTo>
                    <a:pt x="1284" y="4611"/>
                  </a:lnTo>
                  <a:lnTo>
                    <a:pt x="1493" y="4716"/>
                  </a:lnTo>
                  <a:lnTo>
                    <a:pt x="1729" y="4820"/>
                  </a:lnTo>
                  <a:lnTo>
                    <a:pt x="1965" y="4873"/>
                  </a:lnTo>
                  <a:lnTo>
                    <a:pt x="2201" y="4899"/>
                  </a:lnTo>
                  <a:lnTo>
                    <a:pt x="2436" y="4925"/>
                  </a:lnTo>
                  <a:lnTo>
                    <a:pt x="2698" y="4899"/>
                  </a:lnTo>
                  <a:lnTo>
                    <a:pt x="2934" y="4873"/>
                  </a:lnTo>
                  <a:lnTo>
                    <a:pt x="3170" y="4820"/>
                  </a:lnTo>
                  <a:lnTo>
                    <a:pt x="3406" y="4716"/>
                  </a:lnTo>
                  <a:lnTo>
                    <a:pt x="3615" y="4611"/>
                  </a:lnTo>
                  <a:lnTo>
                    <a:pt x="3825" y="4506"/>
                  </a:lnTo>
                  <a:lnTo>
                    <a:pt x="4008" y="4349"/>
                  </a:lnTo>
                  <a:lnTo>
                    <a:pt x="4191" y="4192"/>
                  </a:lnTo>
                  <a:lnTo>
                    <a:pt x="4349" y="4035"/>
                  </a:lnTo>
                  <a:lnTo>
                    <a:pt x="4480" y="3825"/>
                  </a:lnTo>
                  <a:lnTo>
                    <a:pt x="4611" y="3642"/>
                  </a:lnTo>
                  <a:lnTo>
                    <a:pt x="4715" y="3432"/>
                  </a:lnTo>
                  <a:lnTo>
                    <a:pt x="4794" y="3196"/>
                  </a:lnTo>
                  <a:lnTo>
                    <a:pt x="4846" y="2961"/>
                  </a:lnTo>
                  <a:lnTo>
                    <a:pt x="4899" y="2725"/>
                  </a:lnTo>
                  <a:lnTo>
                    <a:pt x="4899" y="2463"/>
                  </a:lnTo>
                  <a:lnTo>
                    <a:pt x="4899" y="2227"/>
                  </a:lnTo>
                  <a:lnTo>
                    <a:pt x="4846" y="1965"/>
                  </a:lnTo>
                  <a:lnTo>
                    <a:pt x="4794" y="1730"/>
                  </a:lnTo>
                  <a:lnTo>
                    <a:pt x="4715" y="1520"/>
                  </a:lnTo>
                  <a:lnTo>
                    <a:pt x="4611" y="1284"/>
                  </a:lnTo>
                  <a:lnTo>
                    <a:pt x="4480" y="1101"/>
                  </a:lnTo>
                  <a:lnTo>
                    <a:pt x="4349" y="918"/>
                  </a:lnTo>
                  <a:lnTo>
                    <a:pt x="4191" y="734"/>
                  </a:lnTo>
                  <a:lnTo>
                    <a:pt x="4008" y="577"/>
                  </a:lnTo>
                  <a:lnTo>
                    <a:pt x="3825" y="420"/>
                  </a:lnTo>
                  <a:lnTo>
                    <a:pt x="3615" y="315"/>
                  </a:lnTo>
                  <a:lnTo>
                    <a:pt x="3406" y="210"/>
                  </a:lnTo>
                  <a:lnTo>
                    <a:pt x="3170" y="132"/>
                  </a:lnTo>
                  <a:lnTo>
                    <a:pt x="2934" y="53"/>
                  </a:lnTo>
                  <a:lnTo>
                    <a:pt x="2698" y="27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8"/>
            <p:cNvSpPr/>
            <p:nvPr/>
          </p:nvSpPr>
          <p:spPr>
            <a:xfrm>
              <a:off x="10810425" y="731500"/>
              <a:ext cx="93650" cy="123150"/>
            </a:xfrm>
            <a:custGeom>
              <a:avLst/>
              <a:gdLst/>
              <a:ahLst/>
              <a:cxnLst/>
              <a:rect l="l" t="t" r="r" b="b"/>
              <a:pathLst>
                <a:path w="3746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46" y="492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8"/>
            <p:cNvSpPr/>
            <p:nvPr/>
          </p:nvSpPr>
          <p:spPr>
            <a:xfrm>
              <a:off x="10968900" y="731500"/>
              <a:ext cx="93000" cy="123150"/>
            </a:xfrm>
            <a:custGeom>
              <a:avLst/>
              <a:gdLst/>
              <a:ahLst/>
              <a:cxnLst/>
              <a:rect l="l" t="t" r="r" b="b"/>
              <a:pathLst>
                <a:path w="3720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20" y="4925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8"/>
            <p:cNvSpPr/>
            <p:nvPr/>
          </p:nvSpPr>
          <p:spPr>
            <a:xfrm>
              <a:off x="9734500" y="-204275"/>
              <a:ext cx="1221975" cy="1048450"/>
            </a:xfrm>
            <a:custGeom>
              <a:avLst/>
              <a:gdLst/>
              <a:ahLst/>
              <a:cxnLst/>
              <a:rect l="l" t="t" r="r" b="b"/>
              <a:pathLst>
                <a:path w="48879" h="41938" extrusionOk="0">
                  <a:moveTo>
                    <a:pt x="35546" y="8514"/>
                  </a:moveTo>
                  <a:lnTo>
                    <a:pt x="35703" y="9169"/>
                  </a:lnTo>
                  <a:lnTo>
                    <a:pt x="35808" y="9824"/>
                  </a:lnTo>
                  <a:lnTo>
                    <a:pt x="35860" y="10478"/>
                  </a:lnTo>
                  <a:lnTo>
                    <a:pt x="35834" y="11133"/>
                  </a:lnTo>
                  <a:lnTo>
                    <a:pt x="35808" y="11448"/>
                  </a:lnTo>
                  <a:lnTo>
                    <a:pt x="35755" y="11762"/>
                  </a:lnTo>
                  <a:lnTo>
                    <a:pt x="35703" y="12076"/>
                  </a:lnTo>
                  <a:lnTo>
                    <a:pt x="35624" y="12391"/>
                  </a:lnTo>
                  <a:lnTo>
                    <a:pt x="35520" y="12705"/>
                  </a:lnTo>
                  <a:lnTo>
                    <a:pt x="35415" y="12993"/>
                  </a:lnTo>
                  <a:lnTo>
                    <a:pt x="35284" y="13281"/>
                  </a:lnTo>
                  <a:lnTo>
                    <a:pt x="35153" y="13569"/>
                  </a:lnTo>
                  <a:lnTo>
                    <a:pt x="34891" y="13962"/>
                  </a:lnTo>
                  <a:lnTo>
                    <a:pt x="34629" y="14303"/>
                  </a:lnTo>
                  <a:lnTo>
                    <a:pt x="34288" y="14643"/>
                  </a:lnTo>
                  <a:lnTo>
                    <a:pt x="33948" y="14931"/>
                  </a:lnTo>
                  <a:lnTo>
                    <a:pt x="33738" y="15036"/>
                  </a:lnTo>
                  <a:lnTo>
                    <a:pt x="33555" y="15141"/>
                  </a:lnTo>
                  <a:lnTo>
                    <a:pt x="33372" y="15220"/>
                  </a:lnTo>
                  <a:lnTo>
                    <a:pt x="33162" y="15298"/>
                  </a:lnTo>
                  <a:lnTo>
                    <a:pt x="32953" y="15324"/>
                  </a:lnTo>
                  <a:lnTo>
                    <a:pt x="32769" y="15350"/>
                  </a:lnTo>
                  <a:lnTo>
                    <a:pt x="32560" y="15350"/>
                  </a:lnTo>
                  <a:lnTo>
                    <a:pt x="32350" y="15324"/>
                  </a:lnTo>
                  <a:lnTo>
                    <a:pt x="32141" y="15272"/>
                  </a:lnTo>
                  <a:lnTo>
                    <a:pt x="31957" y="15193"/>
                  </a:lnTo>
                  <a:lnTo>
                    <a:pt x="31774" y="15089"/>
                  </a:lnTo>
                  <a:lnTo>
                    <a:pt x="31617" y="14958"/>
                  </a:lnTo>
                  <a:lnTo>
                    <a:pt x="31486" y="14827"/>
                  </a:lnTo>
                  <a:lnTo>
                    <a:pt x="31381" y="14696"/>
                  </a:lnTo>
                  <a:lnTo>
                    <a:pt x="31224" y="14408"/>
                  </a:lnTo>
                  <a:lnTo>
                    <a:pt x="31093" y="14146"/>
                  </a:lnTo>
                  <a:lnTo>
                    <a:pt x="30988" y="13884"/>
                  </a:lnTo>
                  <a:lnTo>
                    <a:pt x="30936" y="13595"/>
                  </a:lnTo>
                  <a:lnTo>
                    <a:pt x="30909" y="13307"/>
                  </a:lnTo>
                  <a:lnTo>
                    <a:pt x="30883" y="12993"/>
                  </a:lnTo>
                  <a:lnTo>
                    <a:pt x="30909" y="12705"/>
                  </a:lnTo>
                  <a:lnTo>
                    <a:pt x="30988" y="12443"/>
                  </a:lnTo>
                  <a:lnTo>
                    <a:pt x="31067" y="12155"/>
                  </a:lnTo>
                  <a:lnTo>
                    <a:pt x="31198" y="11893"/>
                  </a:lnTo>
                  <a:lnTo>
                    <a:pt x="31329" y="11631"/>
                  </a:lnTo>
                  <a:lnTo>
                    <a:pt x="31486" y="11395"/>
                  </a:lnTo>
                  <a:lnTo>
                    <a:pt x="31669" y="11159"/>
                  </a:lnTo>
                  <a:lnTo>
                    <a:pt x="31879" y="10924"/>
                  </a:lnTo>
                  <a:lnTo>
                    <a:pt x="32088" y="10714"/>
                  </a:lnTo>
                  <a:lnTo>
                    <a:pt x="32533" y="10295"/>
                  </a:lnTo>
                  <a:lnTo>
                    <a:pt x="33005" y="9928"/>
                  </a:lnTo>
                  <a:lnTo>
                    <a:pt x="33529" y="9588"/>
                  </a:lnTo>
                  <a:lnTo>
                    <a:pt x="34027" y="9274"/>
                  </a:lnTo>
                  <a:lnTo>
                    <a:pt x="34524" y="9012"/>
                  </a:lnTo>
                  <a:lnTo>
                    <a:pt x="35022" y="8750"/>
                  </a:lnTo>
                  <a:lnTo>
                    <a:pt x="35546" y="8514"/>
                  </a:lnTo>
                  <a:close/>
                  <a:moveTo>
                    <a:pt x="12626" y="11055"/>
                  </a:moveTo>
                  <a:lnTo>
                    <a:pt x="13176" y="11081"/>
                  </a:lnTo>
                  <a:lnTo>
                    <a:pt x="13491" y="11133"/>
                  </a:lnTo>
                  <a:lnTo>
                    <a:pt x="13831" y="11212"/>
                  </a:lnTo>
                  <a:lnTo>
                    <a:pt x="14172" y="11317"/>
                  </a:lnTo>
                  <a:lnTo>
                    <a:pt x="14486" y="11448"/>
                  </a:lnTo>
                  <a:lnTo>
                    <a:pt x="14827" y="11605"/>
                  </a:lnTo>
                  <a:lnTo>
                    <a:pt x="15115" y="11788"/>
                  </a:lnTo>
                  <a:lnTo>
                    <a:pt x="15429" y="11971"/>
                  </a:lnTo>
                  <a:lnTo>
                    <a:pt x="15691" y="12207"/>
                  </a:lnTo>
                  <a:lnTo>
                    <a:pt x="15953" y="12443"/>
                  </a:lnTo>
                  <a:lnTo>
                    <a:pt x="16189" y="12705"/>
                  </a:lnTo>
                  <a:lnTo>
                    <a:pt x="16398" y="12967"/>
                  </a:lnTo>
                  <a:lnTo>
                    <a:pt x="16582" y="13255"/>
                  </a:lnTo>
                  <a:lnTo>
                    <a:pt x="16712" y="13569"/>
                  </a:lnTo>
                  <a:lnTo>
                    <a:pt x="16817" y="13884"/>
                  </a:lnTo>
                  <a:lnTo>
                    <a:pt x="16896" y="14224"/>
                  </a:lnTo>
                  <a:lnTo>
                    <a:pt x="16922" y="14591"/>
                  </a:lnTo>
                  <a:lnTo>
                    <a:pt x="16922" y="14827"/>
                  </a:lnTo>
                  <a:lnTo>
                    <a:pt x="16896" y="15062"/>
                  </a:lnTo>
                  <a:lnTo>
                    <a:pt x="16843" y="15298"/>
                  </a:lnTo>
                  <a:lnTo>
                    <a:pt x="16791" y="15534"/>
                  </a:lnTo>
                  <a:lnTo>
                    <a:pt x="16712" y="15770"/>
                  </a:lnTo>
                  <a:lnTo>
                    <a:pt x="16608" y="16005"/>
                  </a:lnTo>
                  <a:lnTo>
                    <a:pt x="16477" y="16241"/>
                  </a:lnTo>
                  <a:lnTo>
                    <a:pt x="16346" y="16451"/>
                  </a:lnTo>
                  <a:lnTo>
                    <a:pt x="16189" y="16660"/>
                  </a:lnTo>
                  <a:lnTo>
                    <a:pt x="16005" y="16870"/>
                  </a:lnTo>
                  <a:lnTo>
                    <a:pt x="15822" y="17079"/>
                  </a:lnTo>
                  <a:lnTo>
                    <a:pt x="15612" y="17263"/>
                  </a:lnTo>
                  <a:lnTo>
                    <a:pt x="15403" y="17420"/>
                  </a:lnTo>
                  <a:lnTo>
                    <a:pt x="15193" y="17603"/>
                  </a:lnTo>
                  <a:lnTo>
                    <a:pt x="14931" y="17734"/>
                  </a:lnTo>
                  <a:lnTo>
                    <a:pt x="14696" y="17865"/>
                  </a:lnTo>
                  <a:lnTo>
                    <a:pt x="14303" y="18048"/>
                  </a:lnTo>
                  <a:lnTo>
                    <a:pt x="13910" y="18179"/>
                  </a:lnTo>
                  <a:lnTo>
                    <a:pt x="13517" y="18258"/>
                  </a:lnTo>
                  <a:lnTo>
                    <a:pt x="13150" y="18310"/>
                  </a:lnTo>
                  <a:lnTo>
                    <a:pt x="12783" y="18284"/>
                  </a:lnTo>
                  <a:lnTo>
                    <a:pt x="12443" y="18232"/>
                  </a:lnTo>
                  <a:lnTo>
                    <a:pt x="12102" y="18127"/>
                  </a:lnTo>
                  <a:lnTo>
                    <a:pt x="11762" y="17996"/>
                  </a:lnTo>
                  <a:lnTo>
                    <a:pt x="11448" y="17813"/>
                  </a:lnTo>
                  <a:lnTo>
                    <a:pt x="11133" y="17603"/>
                  </a:lnTo>
                  <a:lnTo>
                    <a:pt x="10845" y="17367"/>
                  </a:lnTo>
                  <a:lnTo>
                    <a:pt x="10583" y="17079"/>
                  </a:lnTo>
                  <a:lnTo>
                    <a:pt x="10347" y="16791"/>
                  </a:lnTo>
                  <a:lnTo>
                    <a:pt x="10112" y="16477"/>
                  </a:lnTo>
                  <a:lnTo>
                    <a:pt x="9902" y="16136"/>
                  </a:lnTo>
                  <a:lnTo>
                    <a:pt x="9719" y="15796"/>
                  </a:lnTo>
                  <a:lnTo>
                    <a:pt x="9535" y="15429"/>
                  </a:lnTo>
                  <a:lnTo>
                    <a:pt x="9404" y="15062"/>
                  </a:lnTo>
                  <a:lnTo>
                    <a:pt x="9300" y="14696"/>
                  </a:lnTo>
                  <a:lnTo>
                    <a:pt x="9195" y="14329"/>
                  </a:lnTo>
                  <a:lnTo>
                    <a:pt x="9116" y="13726"/>
                  </a:lnTo>
                  <a:lnTo>
                    <a:pt x="9064" y="13150"/>
                  </a:lnTo>
                  <a:lnTo>
                    <a:pt x="9064" y="12548"/>
                  </a:lnTo>
                  <a:lnTo>
                    <a:pt x="9090" y="11945"/>
                  </a:lnTo>
                  <a:lnTo>
                    <a:pt x="9562" y="11736"/>
                  </a:lnTo>
                  <a:lnTo>
                    <a:pt x="10033" y="11552"/>
                  </a:lnTo>
                  <a:lnTo>
                    <a:pt x="10531" y="11369"/>
                  </a:lnTo>
                  <a:lnTo>
                    <a:pt x="11028" y="11238"/>
                  </a:lnTo>
                  <a:lnTo>
                    <a:pt x="11552" y="11133"/>
                  </a:lnTo>
                  <a:lnTo>
                    <a:pt x="12076" y="11081"/>
                  </a:lnTo>
                  <a:lnTo>
                    <a:pt x="12626" y="11055"/>
                  </a:lnTo>
                  <a:close/>
                  <a:moveTo>
                    <a:pt x="22894" y="1"/>
                  </a:moveTo>
                  <a:lnTo>
                    <a:pt x="22082" y="53"/>
                  </a:lnTo>
                  <a:lnTo>
                    <a:pt x="21270" y="132"/>
                  </a:lnTo>
                  <a:lnTo>
                    <a:pt x="20484" y="237"/>
                  </a:lnTo>
                  <a:lnTo>
                    <a:pt x="19725" y="368"/>
                  </a:lnTo>
                  <a:lnTo>
                    <a:pt x="18965" y="499"/>
                  </a:lnTo>
                  <a:lnTo>
                    <a:pt x="18206" y="682"/>
                  </a:lnTo>
                  <a:lnTo>
                    <a:pt x="17472" y="892"/>
                  </a:lnTo>
                  <a:lnTo>
                    <a:pt x="16765" y="1127"/>
                  </a:lnTo>
                  <a:lnTo>
                    <a:pt x="16084" y="1389"/>
                  </a:lnTo>
                  <a:lnTo>
                    <a:pt x="15403" y="1677"/>
                  </a:lnTo>
                  <a:lnTo>
                    <a:pt x="14748" y="1992"/>
                  </a:lnTo>
                  <a:lnTo>
                    <a:pt x="14119" y="2332"/>
                  </a:lnTo>
                  <a:lnTo>
                    <a:pt x="13517" y="2673"/>
                  </a:lnTo>
                  <a:lnTo>
                    <a:pt x="12914" y="3066"/>
                  </a:lnTo>
                  <a:lnTo>
                    <a:pt x="12364" y="3485"/>
                  </a:lnTo>
                  <a:lnTo>
                    <a:pt x="11814" y="3904"/>
                  </a:lnTo>
                  <a:lnTo>
                    <a:pt x="11421" y="4271"/>
                  </a:lnTo>
                  <a:lnTo>
                    <a:pt x="11028" y="4637"/>
                  </a:lnTo>
                  <a:lnTo>
                    <a:pt x="10662" y="5030"/>
                  </a:lnTo>
                  <a:lnTo>
                    <a:pt x="10295" y="5423"/>
                  </a:lnTo>
                  <a:lnTo>
                    <a:pt x="9954" y="5842"/>
                  </a:lnTo>
                  <a:lnTo>
                    <a:pt x="9640" y="6261"/>
                  </a:lnTo>
                  <a:lnTo>
                    <a:pt x="9352" y="6707"/>
                  </a:lnTo>
                  <a:lnTo>
                    <a:pt x="9090" y="7152"/>
                  </a:lnTo>
                  <a:lnTo>
                    <a:pt x="8828" y="7597"/>
                  </a:lnTo>
                  <a:lnTo>
                    <a:pt x="8592" y="8042"/>
                  </a:lnTo>
                  <a:lnTo>
                    <a:pt x="8383" y="8514"/>
                  </a:lnTo>
                  <a:lnTo>
                    <a:pt x="8200" y="8985"/>
                  </a:lnTo>
                  <a:lnTo>
                    <a:pt x="8016" y="9483"/>
                  </a:lnTo>
                  <a:lnTo>
                    <a:pt x="7859" y="9955"/>
                  </a:lnTo>
                  <a:lnTo>
                    <a:pt x="7754" y="10452"/>
                  </a:lnTo>
                  <a:lnTo>
                    <a:pt x="7649" y="10924"/>
                  </a:lnTo>
                  <a:lnTo>
                    <a:pt x="7021" y="11317"/>
                  </a:lnTo>
                  <a:lnTo>
                    <a:pt x="6471" y="11710"/>
                  </a:lnTo>
                  <a:lnTo>
                    <a:pt x="5659" y="12338"/>
                  </a:lnTo>
                  <a:lnTo>
                    <a:pt x="5292" y="12679"/>
                  </a:lnTo>
                  <a:lnTo>
                    <a:pt x="4925" y="13019"/>
                  </a:lnTo>
                  <a:lnTo>
                    <a:pt x="4559" y="13360"/>
                  </a:lnTo>
                  <a:lnTo>
                    <a:pt x="4218" y="13700"/>
                  </a:lnTo>
                  <a:lnTo>
                    <a:pt x="3878" y="14067"/>
                  </a:lnTo>
                  <a:lnTo>
                    <a:pt x="3563" y="14434"/>
                  </a:lnTo>
                  <a:lnTo>
                    <a:pt x="3275" y="14827"/>
                  </a:lnTo>
                  <a:lnTo>
                    <a:pt x="2987" y="15220"/>
                  </a:lnTo>
                  <a:lnTo>
                    <a:pt x="2725" y="15612"/>
                  </a:lnTo>
                  <a:lnTo>
                    <a:pt x="2463" y="16032"/>
                  </a:lnTo>
                  <a:lnTo>
                    <a:pt x="2227" y="16451"/>
                  </a:lnTo>
                  <a:lnTo>
                    <a:pt x="1992" y="16896"/>
                  </a:lnTo>
                  <a:lnTo>
                    <a:pt x="1756" y="17341"/>
                  </a:lnTo>
                  <a:lnTo>
                    <a:pt x="1572" y="17786"/>
                  </a:lnTo>
                  <a:lnTo>
                    <a:pt x="1363" y="18258"/>
                  </a:lnTo>
                  <a:lnTo>
                    <a:pt x="1180" y="18729"/>
                  </a:lnTo>
                  <a:lnTo>
                    <a:pt x="1022" y="19227"/>
                  </a:lnTo>
                  <a:lnTo>
                    <a:pt x="865" y="19725"/>
                  </a:lnTo>
                  <a:lnTo>
                    <a:pt x="603" y="20746"/>
                  </a:lnTo>
                  <a:lnTo>
                    <a:pt x="394" y="21847"/>
                  </a:lnTo>
                  <a:lnTo>
                    <a:pt x="210" y="22973"/>
                  </a:lnTo>
                  <a:lnTo>
                    <a:pt x="106" y="24178"/>
                  </a:lnTo>
                  <a:lnTo>
                    <a:pt x="27" y="25409"/>
                  </a:lnTo>
                  <a:lnTo>
                    <a:pt x="1" y="26719"/>
                  </a:lnTo>
                  <a:lnTo>
                    <a:pt x="1" y="41937"/>
                  </a:lnTo>
                  <a:lnTo>
                    <a:pt x="1599" y="41937"/>
                  </a:lnTo>
                  <a:lnTo>
                    <a:pt x="1599" y="26719"/>
                  </a:lnTo>
                  <a:lnTo>
                    <a:pt x="1625" y="25487"/>
                  </a:lnTo>
                  <a:lnTo>
                    <a:pt x="1677" y="24335"/>
                  </a:lnTo>
                  <a:lnTo>
                    <a:pt x="1782" y="23235"/>
                  </a:lnTo>
                  <a:lnTo>
                    <a:pt x="1939" y="22187"/>
                  </a:lnTo>
                  <a:lnTo>
                    <a:pt x="2123" y="21192"/>
                  </a:lnTo>
                  <a:lnTo>
                    <a:pt x="2358" y="20249"/>
                  </a:lnTo>
                  <a:lnTo>
                    <a:pt x="2646" y="19358"/>
                  </a:lnTo>
                  <a:lnTo>
                    <a:pt x="2987" y="18494"/>
                  </a:lnTo>
                  <a:lnTo>
                    <a:pt x="3354" y="17682"/>
                  </a:lnTo>
                  <a:lnTo>
                    <a:pt x="3773" y="16896"/>
                  </a:lnTo>
                  <a:lnTo>
                    <a:pt x="4270" y="16162"/>
                  </a:lnTo>
                  <a:lnTo>
                    <a:pt x="4794" y="15481"/>
                  </a:lnTo>
                  <a:lnTo>
                    <a:pt x="5371" y="14800"/>
                  </a:lnTo>
                  <a:lnTo>
                    <a:pt x="5999" y="14172"/>
                  </a:lnTo>
                  <a:lnTo>
                    <a:pt x="6680" y="13569"/>
                  </a:lnTo>
                  <a:lnTo>
                    <a:pt x="7414" y="12993"/>
                  </a:lnTo>
                  <a:lnTo>
                    <a:pt x="7466" y="12967"/>
                  </a:lnTo>
                  <a:lnTo>
                    <a:pt x="7492" y="13386"/>
                  </a:lnTo>
                  <a:lnTo>
                    <a:pt x="7518" y="13805"/>
                  </a:lnTo>
                  <a:lnTo>
                    <a:pt x="7571" y="14224"/>
                  </a:lnTo>
                  <a:lnTo>
                    <a:pt x="7649" y="14617"/>
                  </a:lnTo>
                  <a:lnTo>
                    <a:pt x="7754" y="15115"/>
                  </a:lnTo>
                  <a:lnTo>
                    <a:pt x="7885" y="15586"/>
                  </a:lnTo>
                  <a:lnTo>
                    <a:pt x="8069" y="16084"/>
                  </a:lnTo>
                  <a:lnTo>
                    <a:pt x="8304" y="16529"/>
                  </a:lnTo>
                  <a:lnTo>
                    <a:pt x="8540" y="17001"/>
                  </a:lnTo>
                  <a:lnTo>
                    <a:pt x="8828" y="17420"/>
                  </a:lnTo>
                  <a:lnTo>
                    <a:pt x="9116" y="17839"/>
                  </a:lnTo>
                  <a:lnTo>
                    <a:pt x="9457" y="18232"/>
                  </a:lnTo>
                  <a:lnTo>
                    <a:pt x="9824" y="18599"/>
                  </a:lnTo>
                  <a:lnTo>
                    <a:pt x="10216" y="18913"/>
                  </a:lnTo>
                  <a:lnTo>
                    <a:pt x="10636" y="19201"/>
                  </a:lnTo>
                  <a:lnTo>
                    <a:pt x="11081" y="19437"/>
                  </a:lnTo>
                  <a:lnTo>
                    <a:pt x="11552" y="19620"/>
                  </a:lnTo>
                  <a:lnTo>
                    <a:pt x="12024" y="19777"/>
                  </a:lnTo>
                  <a:lnTo>
                    <a:pt x="12521" y="19856"/>
                  </a:lnTo>
                  <a:lnTo>
                    <a:pt x="13045" y="19908"/>
                  </a:lnTo>
                  <a:lnTo>
                    <a:pt x="13203" y="19882"/>
                  </a:lnTo>
                  <a:lnTo>
                    <a:pt x="13464" y="19882"/>
                  </a:lnTo>
                  <a:lnTo>
                    <a:pt x="13753" y="19856"/>
                  </a:lnTo>
                  <a:lnTo>
                    <a:pt x="14015" y="19803"/>
                  </a:lnTo>
                  <a:lnTo>
                    <a:pt x="14303" y="19725"/>
                  </a:lnTo>
                  <a:lnTo>
                    <a:pt x="14853" y="19541"/>
                  </a:lnTo>
                  <a:lnTo>
                    <a:pt x="15403" y="19306"/>
                  </a:lnTo>
                  <a:lnTo>
                    <a:pt x="15770" y="19122"/>
                  </a:lnTo>
                  <a:lnTo>
                    <a:pt x="16084" y="18913"/>
                  </a:lnTo>
                  <a:lnTo>
                    <a:pt x="16398" y="18677"/>
                  </a:lnTo>
                  <a:lnTo>
                    <a:pt x="16712" y="18415"/>
                  </a:lnTo>
                  <a:lnTo>
                    <a:pt x="16974" y="18153"/>
                  </a:lnTo>
                  <a:lnTo>
                    <a:pt x="17236" y="17865"/>
                  </a:lnTo>
                  <a:lnTo>
                    <a:pt x="17472" y="17577"/>
                  </a:lnTo>
                  <a:lnTo>
                    <a:pt x="17708" y="17263"/>
                  </a:lnTo>
                  <a:lnTo>
                    <a:pt x="17891" y="16948"/>
                  </a:lnTo>
                  <a:lnTo>
                    <a:pt x="18048" y="16634"/>
                  </a:lnTo>
                  <a:lnTo>
                    <a:pt x="18206" y="16293"/>
                  </a:lnTo>
                  <a:lnTo>
                    <a:pt x="18336" y="15953"/>
                  </a:lnTo>
                  <a:lnTo>
                    <a:pt x="18415" y="15612"/>
                  </a:lnTo>
                  <a:lnTo>
                    <a:pt x="18494" y="15246"/>
                  </a:lnTo>
                  <a:lnTo>
                    <a:pt x="18520" y="14905"/>
                  </a:lnTo>
                  <a:lnTo>
                    <a:pt x="18520" y="14538"/>
                  </a:lnTo>
                  <a:lnTo>
                    <a:pt x="18494" y="14119"/>
                  </a:lnTo>
                  <a:lnTo>
                    <a:pt x="18415" y="13700"/>
                  </a:lnTo>
                  <a:lnTo>
                    <a:pt x="18310" y="13281"/>
                  </a:lnTo>
                  <a:lnTo>
                    <a:pt x="18127" y="12888"/>
                  </a:lnTo>
                  <a:lnTo>
                    <a:pt x="17944" y="12469"/>
                  </a:lnTo>
                  <a:lnTo>
                    <a:pt x="17708" y="12076"/>
                  </a:lnTo>
                  <a:lnTo>
                    <a:pt x="17420" y="11710"/>
                  </a:lnTo>
                  <a:lnTo>
                    <a:pt x="17105" y="11343"/>
                  </a:lnTo>
                  <a:lnTo>
                    <a:pt x="16765" y="11002"/>
                  </a:lnTo>
                  <a:lnTo>
                    <a:pt x="16372" y="10688"/>
                  </a:lnTo>
                  <a:lnTo>
                    <a:pt x="15953" y="10400"/>
                  </a:lnTo>
                  <a:lnTo>
                    <a:pt x="15481" y="10138"/>
                  </a:lnTo>
                  <a:lnTo>
                    <a:pt x="15010" y="9928"/>
                  </a:lnTo>
                  <a:lnTo>
                    <a:pt x="14486" y="9745"/>
                  </a:lnTo>
                  <a:lnTo>
                    <a:pt x="13936" y="9588"/>
                  </a:lnTo>
                  <a:lnTo>
                    <a:pt x="13360" y="9509"/>
                  </a:lnTo>
                  <a:lnTo>
                    <a:pt x="12836" y="9457"/>
                  </a:lnTo>
                  <a:lnTo>
                    <a:pt x="12338" y="9457"/>
                  </a:lnTo>
                  <a:lnTo>
                    <a:pt x="11840" y="9483"/>
                  </a:lnTo>
                  <a:lnTo>
                    <a:pt x="11343" y="9535"/>
                  </a:lnTo>
                  <a:lnTo>
                    <a:pt x="10871" y="9640"/>
                  </a:lnTo>
                  <a:lnTo>
                    <a:pt x="10400" y="9745"/>
                  </a:lnTo>
                  <a:lnTo>
                    <a:pt x="9954" y="9876"/>
                  </a:lnTo>
                  <a:lnTo>
                    <a:pt x="9509" y="10033"/>
                  </a:lnTo>
                  <a:lnTo>
                    <a:pt x="9509" y="10033"/>
                  </a:lnTo>
                  <a:lnTo>
                    <a:pt x="9745" y="9352"/>
                  </a:lnTo>
                  <a:lnTo>
                    <a:pt x="10059" y="8671"/>
                  </a:lnTo>
                  <a:lnTo>
                    <a:pt x="10400" y="8042"/>
                  </a:lnTo>
                  <a:lnTo>
                    <a:pt x="10793" y="7388"/>
                  </a:lnTo>
                  <a:lnTo>
                    <a:pt x="11238" y="6785"/>
                  </a:lnTo>
                  <a:lnTo>
                    <a:pt x="11736" y="6209"/>
                  </a:lnTo>
                  <a:lnTo>
                    <a:pt x="12286" y="5633"/>
                  </a:lnTo>
                  <a:lnTo>
                    <a:pt x="12862" y="5109"/>
                  </a:lnTo>
                  <a:lnTo>
                    <a:pt x="13333" y="4742"/>
                  </a:lnTo>
                  <a:lnTo>
                    <a:pt x="13831" y="4375"/>
                  </a:lnTo>
                  <a:lnTo>
                    <a:pt x="14381" y="4035"/>
                  </a:lnTo>
                  <a:lnTo>
                    <a:pt x="14931" y="3694"/>
                  </a:lnTo>
                  <a:lnTo>
                    <a:pt x="15508" y="3406"/>
                  </a:lnTo>
                  <a:lnTo>
                    <a:pt x="16084" y="3118"/>
                  </a:lnTo>
                  <a:lnTo>
                    <a:pt x="16712" y="2856"/>
                  </a:lnTo>
                  <a:lnTo>
                    <a:pt x="17341" y="2620"/>
                  </a:lnTo>
                  <a:lnTo>
                    <a:pt x="17996" y="2411"/>
                  </a:lnTo>
                  <a:lnTo>
                    <a:pt x="18651" y="2227"/>
                  </a:lnTo>
                  <a:lnTo>
                    <a:pt x="19332" y="2070"/>
                  </a:lnTo>
                  <a:lnTo>
                    <a:pt x="20039" y="1913"/>
                  </a:lnTo>
                  <a:lnTo>
                    <a:pt x="20746" y="1808"/>
                  </a:lnTo>
                  <a:lnTo>
                    <a:pt x="21480" y="1704"/>
                  </a:lnTo>
                  <a:lnTo>
                    <a:pt x="22213" y="1651"/>
                  </a:lnTo>
                  <a:lnTo>
                    <a:pt x="22947" y="1599"/>
                  </a:lnTo>
                  <a:lnTo>
                    <a:pt x="24466" y="1599"/>
                  </a:lnTo>
                  <a:lnTo>
                    <a:pt x="25199" y="1651"/>
                  </a:lnTo>
                  <a:lnTo>
                    <a:pt x="25906" y="1704"/>
                  </a:lnTo>
                  <a:lnTo>
                    <a:pt x="26614" y="1808"/>
                  </a:lnTo>
                  <a:lnTo>
                    <a:pt x="27295" y="1913"/>
                  </a:lnTo>
                  <a:lnTo>
                    <a:pt x="27950" y="2070"/>
                  </a:lnTo>
                  <a:lnTo>
                    <a:pt x="28604" y="2254"/>
                  </a:lnTo>
                  <a:lnTo>
                    <a:pt x="29233" y="2437"/>
                  </a:lnTo>
                  <a:lnTo>
                    <a:pt x="29836" y="2673"/>
                  </a:lnTo>
                  <a:lnTo>
                    <a:pt x="30412" y="2935"/>
                  </a:lnTo>
                  <a:lnTo>
                    <a:pt x="30988" y="3197"/>
                  </a:lnTo>
                  <a:lnTo>
                    <a:pt x="31512" y="3511"/>
                  </a:lnTo>
                  <a:lnTo>
                    <a:pt x="32036" y="3825"/>
                  </a:lnTo>
                  <a:lnTo>
                    <a:pt x="32507" y="4192"/>
                  </a:lnTo>
                  <a:lnTo>
                    <a:pt x="32979" y="4559"/>
                  </a:lnTo>
                  <a:lnTo>
                    <a:pt x="33267" y="4821"/>
                  </a:lnTo>
                  <a:lnTo>
                    <a:pt x="33555" y="5109"/>
                  </a:lnTo>
                  <a:lnTo>
                    <a:pt x="33817" y="5423"/>
                  </a:lnTo>
                  <a:lnTo>
                    <a:pt x="34079" y="5711"/>
                  </a:lnTo>
                  <a:lnTo>
                    <a:pt x="34315" y="6026"/>
                  </a:lnTo>
                  <a:lnTo>
                    <a:pt x="34524" y="6366"/>
                  </a:lnTo>
                  <a:lnTo>
                    <a:pt x="34734" y="6680"/>
                  </a:lnTo>
                  <a:lnTo>
                    <a:pt x="34917" y="7021"/>
                  </a:lnTo>
                  <a:lnTo>
                    <a:pt x="34341" y="7309"/>
                  </a:lnTo>
                  <a:lnTo>
                    <a:pt x="33765" y="7597"/>
                  </a:lnTo>
                  <a:lnTo>
                    <a:pt x="33188" y="7938"/>
                  </a:lnTo>
                  <a:lnTo>
                    <a:pt x="32586" y="8304"/>
                  </a:lnTo>
                  <a:lnTo>
                    <a:pt x="31983" y="8697"/>
                  </a:lnTo>
                  <a:lnTo>
                    <a:pt x="31381" y="9169"/>
                  </a:lnTo>
                  <a:lnTo>
                    <a:pt x="31119" y="9404"/>
                  </a:lnTo>
                  <a:lnTo>
                    <a:pt x="30857" y="9666"/>
                  </a:lnTo>
                  <a:lnTo>
                    <a:pt x="30595" y="9955"/>
                  </a:lnTo>
                  <a:lnTo>
                    <a:pt x="30359" y="10243"/>
                  </a:lnTo>
                  <a:lnTo>
                    <a:pt x="30124" y="10557"/>
                  </a:lnTo>
                  <a:lnTo>
                    <a:pt x="29940" y="10871"/>
                  </a:lnTo>
                  <a:lnTo>
                    <a:pt x="29757" y="11212"/>
                  </a:lnTo>
                  <a:lnTo>
                    <a:pt x="29600" y="11579"/>
                  </a:lnTo>
                  <a:lnTo>
                    <a:pt x="29443" y="11998"/>
                  </a:lnTo>
                  <a:lnTo>
                    <a:pt x="29338" y="12469"/>
                  </a:lnTo>
                  <a:lnTo>
                    <a:pt x="29312" y="12914"/>
                  </a:lnTo>
                  <a:lnTo>
                    <a:pt x="29312" y="13386"/>
                  </a:lnTo>
                  <a:lnTo>
                    <a:pt x="29364" y="13857"/>
                  </a:lnTo>
                  <a:lnTo>
                    <a:pt x="29469" y="14303"/>
                  </a:lnTo>
                  <a:lnTo>
                    <a:pt x="29600" y="14748"/>
                  </a:lnTo>
                  <a:lnTo>
                    <a:pt x="29809" y="15167"/>
                  </a:lnTo>
                  <a:lnTo>
                    <a:pt x="30019" y="15508"/>
                  </a:lnTo>
                  <a:lnTo>
                    <a:pt x="30228" y="15796"/>
                  </a:lnTo>
                  <a:lnTo>
                    <a:pt x="30490" y="16058"/>
                  </a:lnTo>
                  <a:lnTo>
                    <a:pt x="30752" y="16293"/>
                  </a:lnTo>
                  <a:lnTo>
                    <a:pt x="31040" y="16503"/>
                  </a:lnTo>
                  <a:lnTo>
                    <a:pt x="31355" y="16660"/>
                  </a:lnTo>
                  <a:lnTo>
                    <a:pt x="31695" y="16791"/>
                  </a:lnTo>
                  <a:lnTo>
                    <a:pt x="32036" y="16896"/>
                  </a:lnTo>
                  <a:lnTo>
                    <a:pt x="32403" y="16948"/>
                  </a:lnTo>
                  <a:lnTo>
                    <a:pt x="33084" y="16948"/>
                  </a:lnTo>
                  <a:lnTo>
                    <a:pt x="33424" y="16870"/>
                  </a:lnTo>
                  <a:lnTo>
                    <a:pt x="33765" y="16791"/>
                  </a:lnTo>
                  <a:lnTo>
                    <a:pt x="34079" y="16660"/>
                  </a:lnTo>
                  <a:lnTo>
                    <a:pt x="34393" y="16529"/>
                  </a:lnTo>
                  <a:lnTo>
                    <a:pt x="34681" y="16346"/>
                  </a:lnTo>
                  <a:lnTo>
                    <a:pt x="34970" y="16136"/>
                  </a:lnTo>
                  <a:lnTo>
                    <a:pt x="35258" y="15927"/>
                  </a:lnTo>
                  <a:lnTo>
                    <a:pt x="35520" y="15691"/>
                  </a:lnTo>
                  <a:lnTo>
                    <a:pt x="35755" y="15455"/>
                  </a:lnTo>
                  <a:lnTo>
                    <a:pt x="35965" y="15193"/>
                  </a:lnTo>
                  <a:lnTo>
                    <a:pt x="36174" y="14905"/>
                  </a:lnTo>
                  <a:lnTo>
                    <a:pt x="36358" y="14617"/>
                  </a:lnTo>
                  <a:lnTo>
                    <a:pt x="36541" y="14329"/>
                  </a:lnTo>
                  <a:lnTo>
                    <a:pt x="36724" y="13962"/>
                  </a:lnTo>
                  <a:lnTo>
                    <a:pt x="36882" y="13595"/>
                  </a:lnTo>
                  <a:lnTo>
                    <a:pt x="37039" y="13229"/>
                  </a:lnTo>
                  <a:lnTo>
                    <a:pt x="37144" y="12836"/>
                  </a:lnTo>
                  <a:lnTo>
                    <a:pt x="37248" y="12443"/>
                  </a:lnTo>
                  <a:lnTo>
                    <a:pt x="37327" y="12024"/>
                  </a:lnTo>
                  <a:lnTo>
                    <a:pt x="37379" y="11631"/>
                  </a:lnTo>
                  <a:lnTo>
                    <a:pt x="37432" y="11212"/>
                  </a:lnTo>
                  <a:lnTo>
                    <a:pt x="37432" y="10819"/>
                  </a:lnTo>
                  <a:lnTo>
                    <a:pt x="37432" y="10400"/>
                  </a:lnTo>
                  <a:lnTo>
                    <a:pt x="37406" y="9981"/>
                  </a:lnTo>
                  <a:lnTo>
                    <a:pt x="37379" y="9562"/>
                  </a:lnTo>
                  <a:lnTo>
                    <a:pt x="37301" y="9143"/>
                  </a:lnTo>
                  <a:lnTo>
                    <a:pt x="37222" y="8723"/>
                  </a:lnTo>
                  <a:lnTo>
                    <a:pt x="37144" y="8331"/>
                  </a:lnTo>
                  <a:lnTo>
                    <a:pt x="37013" y="7911"/>
                  </a:lnTo>
                  <a:lnTo>
                    <a:pt x="37615" y="7728"/>
                  </a:lnTo>
                  <a:lnTo>
                    <a:pt x="38191" y="7597"/>
                  </a:lnTo>
                  <a:lnTo>
                    <a:pt x="38768" y="7492"/>
                  </a:lnTo>
                  <a:lnTo>
                    <a:pt x="39318" y="7440"/>
                  </a:lnTo>
                  <a:lnTo>
                    <a:pt x="39842" y="7440"/>
                  </a:lnTo>
                  <a:lnTo>
                    <a:pt x="40339" y="7492"/>
                  </a:lnTo>
                  <a:lnTo>
                    <a:pt x="40837" y="7571"/>
                  </a:lnTo>
                  <a:lnTo>
                    <a:pt x="41308" y="7702"/>
                  </a:lnTo>
                  <a:lnTo>
                    <a:pt x="41728" y="7885"/>
                  </a:lnTo>
                  <a:lnTo>
                    <a:pt x="42120" y="8069"/>
                  </a:lnTo>
                  <a:lnTo>
                    <a:pt x="42513" y="8304"/>
                  </a:lnTo>
                  <a:lnTo>
                    <a:pt x="42854" y="8566"/>
                  </a:lnTo>
                  <a:lnTo>
                    <a:pt x="43194" y="8828"/>
                  </a:lnTo>
                  <a:lnTo>
                    <a:pt x="43509" y="9143"/>
                  </a:lnTo>
                  <a:lnTo>
                    <a:pt x="43797" y="9457"/>
                  </a:lnTo>
                  <a:lnTo>
                    <a:pt x="44085" y="9797"/>
                  </a:lnTo>
                  <a:lnTo>
                    <a:pt x="44347" y="10164"/>
                  </a:lnTo>
                  <a:lnTo>
                    <a:pt x="44583" y="10531"/>
                  </a:lnTo>
                  <a:lnTo>
                    <a:pt x="44792" y="10898"/>
                  </a:lnTo>
                  <a:lnTo>
                    <a:pt x="45002" y="11264"/>
                  </a:lnTo>
                  <a:lnTo>
                    <a:pt x="45368" y="11998"/>
                  </a:lnTo>
                  <a:lnTo>
                    <a:pt x="45657" y="12705"/>
                  </a:lnTo>
                  <a:lnTo>
                    <a:pt x="45918" y="13491"/>
                  </a:lnTo>
                  <a:lnTo>
                    <a:pt x="46180" y="14277"/>
                  </a:lnTo>
                  <a:lnTo>
                    <a:pt x="46390" y="15062"/>
                  </a:lnTo>
                  <a:lnTo>
                    <a:pt x="46573" y="15874"/>
                  </a:lnTo>
                  <a:lnTo>
                    <a:pt x="46731" y="16686"/>
                  </a:lnTo>
                  <a:lnTo>
                    <a:pt x="46861" y="17498"/>
                  </a:lnTo>
                  <a:lnTo>
                    <a:pt x="46966" y="18310"/>
                  </a:lnTo>
                  <a:lnTo>
                    <a:pt x="47071" y="19122"/>
                  </a:lnTo>
                  <a:lnTo>
                    <a:pt x="47150" y="19934"/>
                  </a:lnTo>
                  <a:lnTo>
                    <a:pt x="47202" y="20746"/>
                  </a:lnTo>
                  <a:lnTo>
                    <a:pt x="47254" y="22370"/>
                  </a:lnTo>
                  <a:lnTo>
                    <a:pt x="47281" y="23994"/>
                  </a:lnTo>
                  <a:lnTo>
                    <a:pt x="47254" y="25618"/>
                  </a:lnTo>
                  <a:lnTo>
                    <a:pt x="47254" y="28185"/>
                  </a:lnTo>
                  <a:lnTo>
                    <a:pt x="47254" y="30543"/>
                  </a:lnTo>
                  <a:lnTo>
                    <a:pt x="47254" y="33005"/>
                  </a:lnTo>
                  <a:lnTo>
                    <a:pt x="48852" y="33005"/>
                  </a:lnTo>
                  <a:lnTo>
                    <a:pt x="48852" y="30543"/>
                  </a:lnTo>
                  <a:lnTo>
                    <a:pt x="48852" y="28185"/>
                  </a:lnTo>
                  <a:lnTo>
                    <a:pt x="48852" y="25618"/>
                  </a:lnTo>
                  <a:lnTo>
                    <a:pt x="48878" y="24021"/>
                  </a:lnTo>
                  <a:lnTo>
                    <a:pt x="48852" y="22370"/>
                  </a:lnTo>
                  <a:lnTo>
                    <a:pt x="48774" y="20668"/>
                  </a:lnTo>
                  <a:lnTo>
                    <a:pt x="48721" y="19803"/>
                  </a:lnTo>
                  <a:lnTo>
                    <a:pt x="48643" y="18965"/>
                  </a:lnTo>
                  <a:lnTo>
                    <a:pt x="48538" y="18101"/>
                  </a:lnTo>
                  <a:lnTo>
                    <a:pt x="48433" y="17236"/>
                  </a:lnTo>
                  <a:lnTo>
                    <a:pt x="48302" y="16372"/>
                  </a:lnTo>
                  <a:lnTo>
                    <a:pt x="48119" y="15508"/>
                  </a:lnTo>
                  <a:lnTo>
                    <a:pt x="47935" y="14669"/>
                  </a:lnTo>
                  <a:lnTo>
                    <a:pt x="47700" y="13805"/>
                  </a:lnTo>
                  <a:lnTo>
                    <a:pt x="47438" y="12967"/>
                  </a:lnTo>
                  <a:lnTo>
                    <a:pt x="47150" y="12155"/>
                  </a:lnTo>
                  <a:lnTo>
                    <a:pt x="46783" y="11317"/>
                  </a:lnTo>
                  <a:lnTo>
                    <a:pt x="46600" y="10871"/>
                  </a:lnTo>
                  <a:lnTo>
                    <a:pt x="46364" y="10426"/>
                  </a:lnTo>
                  <a:lnTo>
                    <a:pt x="46128" y="10007"/>
                  </a:lnTo>
                  <a:lnTo>
                    <a:pt x="45866" y="9562"/>
                  </a:lnTo>
                  <a:lnTo>
                    <a:pt x="45578" y="9143"/>
                  </a:lnTo>
                  <a:lnTo>
                    <a:pt x="45264" y="8723"/>
                  </a:lnTo>
                  <a:lnTo>
                    <a:pt x="44923" y="8304"/>
                  </a:lnTo>
                  <a:lnTo>
                    <a:pt x="44556" y="7938"/>
                  </a:lnTo>
                  <a:lnTo>
                    <a:pt x="44164" y="7571"/>
                  </a:lnTo>
                  <a:lnTo>
                    <a:pt x="43744" y="7230"/>
                  </a:lnTo>
                  <a:lnTo>
                    <a:pt x="43299" y="6916"/>
                  </a:lnTo>
                  <a:lnTo>
                    <a:pt x="42828" y="6654"/>
                  </a:lnTo>
                  <a:lnTo>
                    <a:pt x="42330" y="6392"/>
                  </a:lnTo>
                  <a:lnTo>
                    <a:pt x="41806" y="6209"/>
                  </a:lnTo>
                  <a:lnTo>
                    <a:pt x="41204" y="6026"/>
                  </a:lnTo>
                  <a:lnTo>
                    <a:pt x="40575" y="5921"/>
                  </a:lnTo>
                  <a:lnTo>
                    <a:pt x="39920" y="5868"/>
                  </a:lnTo>
                  <a:lnTo>
                    <a:pt x="39265" y="5868"/>
                  </a:lnTo>
                  <a:lnTo>
                    <a:pt x="38584" y="5921"/>
                  </a:lnTo>
                  <a:lnTo>
                    <a:pt x="37877" y="6026"/>
                  </a:lnTo>
                  <a:lnTo>
                    <a:pt x="37170" y="6209"/>
                  </a:lnTo>
                  <a:lnTo>
                    <a:pt x="36410" y="6418"/>
                  </a:lnTo>
                  <a:lnTo>
                    <a:pt x="36174" y="5999"/>
                  </a:lnTo>
                  <a:lnTo>
                    <a:pt x="35939" y="5606"/>
                  </a:lnTo>
                  <a:lnTo>
                    <a:pt x="35677" y="5187"/>
                  </a:lnTo>
                  <a:lnTo>
                    <a:pt x="35389" y="4794"/>
                  </a:lnTo>
                  <a:lnTo>
                    <a:pt x="35074" y="4428"/>
                  </a:lnTo>
                  <a:lnTo>
                    <a:pt x="34734" y="4061"/>
                  </a:lnTo>
                  <a:lnTo>
                    <a:pt x="34393" y="3694"/>
                  </a:lnTo>
                  <a:lnTo>
                    <a:pt x="34027" y="3354"/>
                  </a:lnTo>
                  <a:lnTo>
                    <a:pt x="33503" y="2935"/>
                  </a:lnTo>
                  <a:lnTo>
                    <a:pt x="32953" y="2542"/>
                  </a:lnTo>
                  <a:lnTo>
                    <a:pt x="32376" y="2175"/>
                  </a:lnTo>
                  <a:lnTo>
                    <a:pt x="31774" y="1835"/>
                  </a:lnTo>
                  <a:lnTo>
                    <a:pt x="31145" y="1520"/>
                  </a:lnTo>
                  <a:lnTo>
                    <a:pt x="30517" y="1232"/>
                  </a:lnTo>
                  <a:lnTo>
                    <a:pt x="29836" y="970"/>
                  </a:lnTo>
                  <a:lnTo>
                    <a:pt x="29128" y="734"/>
                  </a:lnTo>
                  <a:lnTo>
                    <a:pt x="28421" y="551"/>
                  </a:lnTo>
                  <a:lnTo>
                    <a:pt x="27688" y="368"/>
                  </a:lnTo>
                  <a:lnTo>
                    <a:pt x="26928" y="237"/>
                  </a:lnTo>
                  <a:lnTo>
                    <a:pt x="26142" y="132"/>
                  </a:lnTo>
                  <a:lnTo>
                    <a:pt x="25356" y="53"/>
                  </a:lnTo>
                  <a:lnTo>
                    <a:pt x="24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6" name="Google Shape;3106;p28"/>
          <p:cNvSpPr txBox="1"/>
          <p:nvPr/>
        </p:nvSpPr>
        <p:spPr>
          <a:xfrm>
            <a:off x="2221500" y="3665725"/>
            <a:ext cx="47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Baloo 2"/>
                <a:ea typeface="Baloo 2"/>
                <a:cs typeface="Baloo 2"/>
                <a:sym typeface="Baloo 2"/>
              </a:rPr>
              <a:t>https://umdsurvey.umd.edu/jfe/form/SV_8pESxFL6Ce4uYho</a:t>
            </a:r>
            <a:endParaRPr dirty="0">
              <a:solidFill>
                <a:schemeClr val="lt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107" name="Google Shape;31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400" y="1619150"/>
            <a:ext cx="1905200" cy="19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29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ME</a:t>
            </a:r>
            <a:endParaRPr/>
          </a:p>
        </p:txBody>
      </p:sp>
      <p:sp>
        <p:nvSpPr>
          <p:cNvPr id="3113" name="Google Shape;3113;p29"/>
          <p:cNvSpPr txBox="1">
            <a:spLocks noGrp="1"/>
          </p:cNvSpPr>
          <p:nvPr>
            <p:ph type="body" idx="1"/>
          </p:nvPr>
        </p:nvSpPr>
        <p:spPr>
          <a:xfrm>
            <a:off x="4396275" y="1059750"/>
            <a:ext cx="4024500" cy="3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600" dirty="0"/>
              <a:t>David Zhao (he/him)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600" dirty="0"/>
              <a:t>Biochemistry Major and Statistics Minor looking to become a Chemistry Research Scientist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600" dirty="0"/>
              <a:t>Current undergraduate researcher at the lab of Dr. Sergei Sukharev in IPST / Department of Biology</a:t>
            </a:r>
            <a:endParaRPr sz="1600" dirty="0"/>
          </a:p>
          <a:p>
            <a:pPr indent="-336550">
              <a:buSzPts val="1700"/>
              <a:buFont typeface="Manjari"/>
              <a:buChar char="●"/>
            </a:pPr>
            <a:r>
              <a:rPr lang="es" sz="1600" dirty="0"/>
              <a:t>Former undergraduate researcher at the lab of Dr. Nishanth Sunny in the Department of Animal and Avian Sciences – Metabolism! </a:t>
            </a:r>
          </a:p>
          <a:p>
            <a:pPr indent="-336550">
              <a:buSzPts val="1700"/>
              <a:buFont typeface="Manjari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https://regiolantus.github.io/</a:t>
            </a:r>
            <a:endParaRPr lang="en-US"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14" name="Google Shape;31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868" y="1059750"/>
            <a:ext cx="2653808" cy="3539701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3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3120" name="Google Shape;3120;p30"/>
          <p:cNvSpPr txBox="1">
            <a:spLocks noGrp="1"/>
          </p:cNvSpPr>
          <p:nvPr>
            <p:ph type="title"/>
          </p:nvPr>
        </p:nvSpPr>
        <p:spPr>
          <a:xfrm>
            <a:off x="2799902" y="2251531"/>
            <a:ext cx="35442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Amino Acids</a:t>
            </a:r>
            <a:endParaRPr b="1"/>
          </a:p>
        </p:txBody>
      </p:sp>
      <p:sp>
        <p:nvSpPr>
          <p:cNvPr id="3121" name="Google Shape;3121;p30"/>
          <p:cNvSpPr txBox="1">
            <a:spLocks noGrp="1"/>
          </p:cNvSpPr>
          <p:nvPr>
            <p:ph type="title" idx="2"/>
          </p:nvPr>
        </p:nvSpPr>
        <p:spPr>
          <a:xfrm flipH="1">
            <a:off x="1913250" y="3985675"/>
            <a:ext cx="53175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Acid Base Chemistry of Amino Acids</a:t>
            </a:r>
            <a:endParaRPr b="1"/>
          </a:p>
        </p:txBody>
      </p:sp>
      <p:sp>
        <p:nvSpPr>
          <p:cNvPr id="3122" name="Google Shape;3122;p30"/>
          <p:cNvSpPr/>
          <p:nvPr/>
        </p:nvSpPr>
        <p:spPr>
          <a:xfrm>
            <a:off x="4148913" y="1406436"/>
            <a:ext cx="846300" cy="84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0"/>
          <p:cNvSpPr/>
          <p:nvPr/>
        </p:nvSpPr>
        <p:spPr>
          <a:xfrm>
            <a:off x="4149006" y="3140586"/>
            <a:ext cx="846300" cy="84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0"/>
          <p:cNvSpPr txBox="1">
            <a:spLocks noGrp="1"/>
          </p:cNvSpPr>
          <p:nvPr>
            <p:ph type="title" idx="4"/>
          </p:nvPr>
        </p:nvSpPr>
        <p:spPr>
          <a:xfrm>
            <a:off x="4117949" y="1546815"/>
            <a:ext cx="908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125" name="Google Shape;3125;p30"/>
          <p:cNvSpPr txBox="1">
            <a:spLocks noGrp="1"/>
          </p:cNvSpPr>
          <p:nvPr>
            <p:ph type="title" idx="5"/>
          </p:nvPr>
        </p:nvSpPr>
        <p:spPr>
          <a:xfrm flipH="1">
            <a:off x="4118116" y="3280965"/>
            <a:ext cx="908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31"/>
          <p:cNvSpPr/>
          <p:nvPr/>
        </p:nvSpPr>
        <p:spPr>
          <a:xfrm>
            <a:off x="3888450" y="1244127"/>
            <a:ext cx="1367100" cy="137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1"/>
          <p:cNvSpPr txBox="1">
            <a:spLocks noGrp="1"/>
          </p:cNvSpPr>
          <p:nvPr>
            <p:ph type="title"/>
          </p:nvPr>
        </p:nvSpPr>
        <p:spPr>
          <a:xfrm>
            <a:off x="2032200" y="2802256"/>
            <a:ext cx="5079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Amino Acids</a:t>
            </a:r>
            <a:endParaRPr/>
          </a:p>
        </p:txBody>
      </p:sp>
      <p:sp>
        <p:nvSpPr>
          <p:cNvPr id="3132" name="Google Shape;3132;p31"/>
          <p:cNvSpPr txBox="1">
            <a:spLocks noGrp="1"/>
          </p:cNvSpPr>
          <p:nvPr>
            <p:ph type="title" idx="2"/>
          </p:nvPr>
        </p:nvSpPr>
        <p:spPr>
          <a:xfrm>
            <a:off x="4114800" y="158387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grpSp>
        <p:nvGrpSpPr>
          <p:cNvPr id="3133" name="Google Shape;3133;p31"/>
          <p:cNvGrpSpPr/>
          <p:nvPr/>
        </p:nvGrpSpPr>
        <p:grpSpPr>
          <a:xfrm>
            <a:off x="852838" y="3665715"/>
            <a:ext cx="1285972" cy="1477878"/>
            <a:chOff x="9386800" y="-204275"/>
            <a:chExt cx="1926550" cy="2214050"/>
          </a:xfrm>
        </p:grpSpPr>
        <p:sp>
          <p:nvSpPr>
            <p:cNvPr id="3134" name="Google Shape;3134;p31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extrusionOk="0">
                  <a:moveTo>
                    <a:pt x="0" y="0"/>
                  </a:move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fill="none" extrusionOk="0">
                  <a:moveTo>
                    <a:pt x="0" y="0"/>
                  </a:moveTo>
                  <a:lnTo>
                    <a:pt x="0" y="31878"/>
                  </a:ln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9866125" y="1674475"/>
              <a:ext cx="25" cy="5925"/>
            </a:xfrm>
            <a:custGeom>
              <a:avLst/>
              <a:gdLst/>
              <a:ahLst/>
              <a:cxnLst/>
              <a:rect l="l" t="t" r="r" b="b"/>
              <a:pathLst>
                <a:path w="1" h="237" extrusionOk="0"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184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79"/>
                  </a:move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53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9866125" y="16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9866125" y="16790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9866125" y="167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1"/>
            <p:cNvSpPr/>
            <p:nvPr/>
          </p:nvSpPr>
          <p:spPr>
            <a:xfrm>
              <a:off x="9866125" y="167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1"/>
            <p:cNvSpPr/>
            <p:nvPr/>
          </p:nvSpPr>
          <p:spPr>
            <a:xfrm>
              <a:off x="9866125" y="16758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1"/>
            <p:cNvSpPr/>
            <p:nvPr/>
          </p:nvSpPr>
          <p:spPr>
            <a:xfrm>
              <a:off x="9866125" y="1675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1"/>
            <p:cNvSpPr/>
            <p:nvPr/>
          </p:nvSpPr>
          <p:spPr>
            <a:xfrm>
              <a:off x="9866125" y="1675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9866125" y="16744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9866125" y="167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extrusionOk="0">
                  <a:moveTo>
                    <a:pt x="6392" y="1"/>
                  </a:moveTo>
                  <a:lnTo>
                    <a:pt x="3851" y="27"/>
                  </a:lnTo>
                  <a:lnTo>
                    <a:pt x="1311" y="105"/>
                  </a:lnTo>
                  <a:lnTo>
                    <a:pt x="1049" y="158"/>
                  </a:lnTo>
                  <a:lnTo>
                    <a:pt x="813" y="236"/>
                  </a:lnTo>
                  <a:lnTo>
                    <a:pt x="577" y="367"/>
                  </a:lnTo>
                  <a:lnTo>
                    <a:pt x="394" y="525"/>
                  </a:lnTo>
                  <a:lnTo>
                    <a:pt x="237" y="734"/>
                  </a:lnTo>
                  <a:lnTo>
                    <a:pt x="106" y="970"/>
                  </a:lnTo>
                  <a:lnTo>
                    <a:pt x="27" y="1206"/>
                  </a:lnTo>
                  <a:lnTo>
                    <a:pt x="1" y="1494"/>
                  </a:lnTo>
                  <a:lnTo>
                    <a:pt x="27" y="1756"/>
                  </a:lnTo>
                  <a:lnTo>
                    <a:pt x="106" y="1991"/>
                  </a:lnTo>
                  <a:lnTo>
                    <a:pt x="210" y="2227"/>
                  </a:lnTo>
                  <a:lnTo>
                    <a:pt x="368" y="2411"/>
                  </a:lnTo>
                  <a:lnTo>
                    <a:pt x="577" y="2594"/>
                  </a:lnTo>
                  <a:lnTo>
                    <a:pt x="787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68" y="2908"/>
                  </a:lnTo>
                  <a:lnTo>
                    <a:pt x="3851" y="2961"/>
                  </a:lnTo>
                  <a:lnTo>
                    <a:pt x="5109" y="3013"/>
                  </a:lnTo>
                  <a:lnTo>
                    <a:pt x="7649" y="3013"/>
                  </a:lnTo>
                  <a:lnTo>
                    <a:pt x="8933" y="2961"/>
                  </a:lnTo>
                  <a:lnTo>
                    <a:pt x="10216" y="2908"/>
                  </a:lnTo>
                  <a:lnTo>
                    <a:pt x="11474" y="2856"/>
                  </a:lnTo>
                  <a:lnTo>
                    <a:pt x="11736" y="2803"/>
                  </a:lnTo>
                  <a:lnTo>
                    <a:pt x="11998" y="2725"/>
                  </a:lnTo>
                  <a:lnTo>
                    <a:pt x="12207" y="2594"/>
                  </a:lnTo>
                  <a:lnTo>
                    <a:pt x="12390" y="2411"/>
                  </a:lnTo>
                  <a:lnTo>
                    <a:pt x="12548" y="2227"/>
                  </a:lnTo>
                  <a:lnTo>
                    <a:pt x="12679" y="1991"/>
                  </a:lnTo>
                  <a:lnTo>
                    <a:pt x="12731" y="1756"/>
                  </a:lnTo>
                  <a:lnTo>
                    <a:pt x="12757" y="1494"/>
                  </a:lnTo>
                  <a:lnTo>
                    <a:pt x="12731" y="1206"/>
                  </a:lnTo>
                  <a:lnTo>
                    <a:pt x="12679" y="970"/>
                  </a:lnTo>
                  <a:lnTo>
                    <a:pt x="12548" y="734"/>
                  </a:lnTo>
                  <a:lnTo>
                    <a:pt x="12390" y="525"/>
                  </a:lnTo>
                  <a:lnTo>
                    <a:pt x="12207" y="367"/>
                  </a:lnTo>
                  <a:lnTo>
                    <a:pt x="11971" y="236"/>
                  </a:lnTo>
                  <a:lnTo>
                    <a:pt x="11736" y="158"/>
                  </a:lnTo>
                  <a:lnTo>
                    <a:pt x="11447" y="105"/>
                  </a:lnTo>
                  <a:lnTo>
                    <a:pt x="8933" y="27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fill="none" extrusionOk="0">
                  <a:moveTo>
                    <a:pt x="11474" y="2856"/>
                  </a:moveTo>
                  <a:lnTo>
                    <a:pt x="11474" y="2856"/>
                  </a:lnTo>
                  <a:lnTo>
                    <a:pt x="10216" y="2908"/>
                  </a:lnTo>
                  <a:lnTo>
                    <a:pt x="8933" y="2961"/>
                  </a:lnTo>
                  <a:lnTo>
                    <a:pt x="7649" y="3013"/>
                  </a:lnTo>
                  <a:lnTo>
                    <a:pt x="6392" y="3013"/>
                  </a:lnTo>
                  <a:lnTo>
                    <a:pt x="5109" y="3013"/>
                  </a:lnTo>
                  <a:lnTo>
                    <a:pt x="3851" y="2961"/>
                  </a:lnTo>
                  <a:lnTo>
                    <a:pt x="2568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87" y="2725"/>
                  </a:lnTo>
                  <a:lnTo>
                    <a:pt x="577" y="2594"/>
                  </a:lnTo>
                  <a:lnTo>
                    <a:pt x="368" y="2411"/>
                  </a:lnTo>
                  <a:lnTo>
                    <a:pt x="210" y="2227"/>
                  </a:lnTo>
                  <a:lnTo>
                    <a:pt x="106" y="1991"/>
                  </a:lnTo>
                  <a:lnTo>
                    <a:pt x="27" y="1756"/>
                  </a:lnTo>
                  <a:lnTo>
                    <a:pt x="1" y="1494"/>
                  </a:lnTo>
                  <a:lnTo>
                    <a:pt x="1" y="1494"/>
                  </a:lnTo>
                  <a:lnTo>
                    <a:pt x="27" y="1206"/>
                  </a:lnTo>
                  <a:lnTo>
                    <a:pt x="106" y="970"/>
                  </a:lnTo>
                  <a:lnTo>
                    <a:pt x="237" y="734"/>
                  </a:lnTo>
                  <a:lnTo>
                    <a:pt x="394" y="525"/>
                  </a:lnTo>
                  <a:lnTo>
                    <a:pt x="577" y="367"/>
                  </a:lnTo>
                  <a:lnTo>
                    <a:pt x="813" y="236"/>
                  </a:lnTo>
                  <a:lnTo>
                    <a:pt x="1049" y="158"/>
                  </a:lnTo>
                  <a:lnTo>
                    <a:pt x="1311" y="105"/>
                  </a:lnTo>
                  <a:lnTo>
                    <a:pt x="1311" y="105"/>
                  </a:lnTo>
                  <a:lnTo>
                    <a:pt x="3851" y="27"/>
                  </a:lnTo>
                  <a:lnTo>
                    <a:pt x="6392" y="1"/>
                  </a:lnTo>
                  <a:lnTo>
                    <a:pt x="8933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36" y="158"/>
                  </a:lnTo>
                  <a:lnTo>
                    <a:pt x="11971" y="236"/>
                  </a:lnTo>
                  <a:lnTo>
                    <a:pt x="12207" y="367"/>
                  </a:lnTo>
                  <a:lnTo>
                    <a:pt x="12390" y="525"/>
                  </a:lnTo>
                  <a:lnTo>
                    <a:pt x="12548" y="734"/>
                  </a:lnTo>
                  <a:lnTo>
                    <a:pt x="12679" y="970"/>
                  </a:lnTo>
                  <a:lnTo>
                    <a:pt x="12731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1" y="1756"/>
                  </a:lnTo>
                  <a:lnTo>
                    <a:pt x="12679" y="1991"/>
                  </a:lnTo>
                  <a:lnTo>
                    <a:pt x="12548" y="2227"/>
                  </a:lnTo>
                  <a:lnTo>
                    <a:pt x="12390" y="2411"/>
                  </a:lnTo>
                  <a:lnTo>
                    <a:pt x="12207" y="2594"/>
                  </a:lnTo>
                  <a:lnTo>
                    <a:pt x="11998" y="2725"/>
                  </a:lnTo>
                  <a:lnTo>
                    <a:pt x="11736" y="2803"/>
                  </a:lnTo>
                  <a:lnTo>
                    <a:pt x="11474" y="2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extrusionOk="0">
                  <a:moveTo>
                    <a:pt x="1" y="1"/>
                  </a:move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fill="none" extrusionOk="0">
                  <a:moveTo>
                    <a:pt x="1" y="1"/>
                  </a:moveTo>
                  <a:lnTo>
                    <a:pt x="1" y="4611"/>
                  </a:ln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extrusionOk="0">
                  <a:moveTo>
                    <a:pt x="10531" y="1"/>
                  </a:moveTo>
                  <a:lnTo>
                    <a:pt x="10531" y="15350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  <a:lnTo>
                    <a:pt x="19646" y="15350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fill="none" extrusionOk="0">
                  <a:moveTo>
                    <a:pt x="30019" y="36175"/>
                  </a:moveTo>
                  <a:lnTo>
                    <a:pt x="19646" y="15350"/>
                  </a:lnTo>
                  <a:lnTo>
                    <a:pt x="19646" y="1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5088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lnTo>
                    <a:pt x="10531" y="15350"/>
                  </a:lnTo>
                  <a:lnTo>
                    <a:pt x="158" y="36175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1"/>
            <p:cNvSpPr/>
            <p:nvPr/>
          </p:nvSpPr>
          <p:spPr>
            <a:xfrm>
              <a:off x="10822200" y="654225"/>
              <a:ext cx="152600" cy="51125"/>
            </a:xfrm>
            <a:custGeom>
              <a:avLst/>
              <a:gdLst/>
              <a:ahLst/>
              <a:cxnLst/>
              <a:rect l="l" t="t" r="r" b="b"/>
              <a:pathLst>
                <a:path w="6104" h="2045" extrusionOk="0">
                  <a:moveTo>
                    <a:pt x="1" y="1"/>
                  </a:moveTo>
                  <a:lnTo>
                    <a:pt x="1" y="1127"/>
                  </a:lnTo>
                  <a:lnTo>
                    <a:pt x="656" y="1337"/>
                  </a:lnTo>
                  <a:lnTo>
                    <a:pt x="1363" y="1494"/>
                  </a:lnTo>
                  <a:lnTo>
                    <a:pt x="2070" y="1651"/>
                  </a:lnTo>
                  <a:lnTo>
                    <a:pt x="2830" y="1756"/>
                  </a:lnTo>
                  <a:lnTo>
                    <a:pt x="3615" y="1861"/>
                  </a:lnTo>
                  <a:lnTo>
                    <a:pt x="4427" y="1939"/>
                  </a:lnTo>
                  <a:lnTo>
                    <a:pt x="5266" y="1992"/>
                  </a:lnTo>
                  <a:lnTo>
                    <a:pt x="6104" y="2044"/>
                  </a:lnTo>
                  <a:lnTo>
                    <a:pt x="6104" y="106"/>
                  </a:lnTo>
                  <a:lnTo>
                    <a:pt x="4558" y="132"/>
                  </a:lnTo>
                  <a:lnTo>
                    <a:pt x="3432" y="132"/>
                  </a:lnTo>
                  <a:lnTo>
                    <a:pt x="2280" y="106"/>
                  </a:lnTo>
                  <a:lnTo>
                    <a:pt x="115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1"/>
            <p:cNvSpPr/>
            <p:nvPr/>
          </p:nvSpPr>
          <p:spPr>
            <a:xfrm>
              <a:off x="10610025" y="1557275"/>
              <a:ext cx="491175" cy="52400"/>
            </a:xfrm>
            <a:custGeom>
              <a:avLst/>
              <a:gdLst/>
              <a:ahLst/>
              <a:cxnLst/>
              <a:rect l="l" t="t" r="r" b="b"/>
              <a:pathLst>
                <a:path w="19647" h="2096" fill="none" extrusionOk="0">
                  <a:moveTo>
                    <a:pt x="3406" y="0"/>
                  </a:moveTo>
                  <a:lnTo>
                    <a:pt x="3406" y="0"/>
                  </a:lnTo>
                  <a:lnTo>
                    <a:pt x="2646" y="79"/>
                  </a:lnTo>
                  <a:lnTo>
                    <a:pt x="1992" y="183"/>
                  </a:lnTo>
                  <a:lnTo>
                    <a:pt x="1389" y="288"/>
                  </a:lnTo>
                  <a:lnTo>
                    <a:pt x="918" y="393"/>
                  </a:lnTo>
                  <a:lnTo>
                    <a:pt x="525" y="498"/>
                  </a:lnTo>
                  <a:lnTo>
                    <a:pt x="237" y="603"/>
                  </a:lnTo>
                  <a:lnTo>
                    <a:pt x="132" y="655"/>
                  </a:lnTo>
                  <a:lnTo>
                    <a:pt x="53" y="734"/>
                  </a:lnTo>
                  <a:lnTo>
                    <a:pt x="1" y="786"/>
                  </a:lnTo>
                  <a:lnTo>
                    <a:pt x="1" y="838"/>
                  </a:lnTo>
                  <a:lnTo>
                    <a:pt x="1" y="838"/>
                  </a:lnTo>
                  <a:lnTo>
                    <a:pt x="1" y="917"/>
                  </a:lnTo>
                  <a:lnTo>
                    <a:pt x="53" y="969"/>
                  </a:lnTo>
                  <a:lnTo>
                    <a:pt x="158" y="1048"/>
                  </a:lnTo>
                  <a:lnTo>
                    <a:pt x="263" y="1100"/>
                  </a:lnTo>
                  <a:lnTo>
                    <a:pt x="577" y="1205"/>
                  </a:lnTo>
                  <a:lnTo>
                    <a:pt x="1022" y="1336"/>
                  </a:lnTo>
                  <a:lnTo>
                    <a:pt x="1573" y="1441"/>
                  </a:lnTo>
                  <a:lnTo>
                    <a:pt x="2227" y="1546"/>
                  </a:lnTo>
                  <a:lnTo>
                    <a:pt x="2987" y="1650"/>
                  </a:lnTo>
                  <a:lnTo>
                    <a:pt x="3825" y="1729"/>
                  </a:lnTo>
                  <a:lnTo>
                    <a:pt x="5764" y="1886"/>
                  </a:lnTo>
                  <a:lnTo>
                    <a:pt x="7964" y="1991"/>
                  </a:lnTo>
                  <a:lnTo>
                    <a:pt x="10426" y="2069"/>
                  </a:lnTo>
                  <a:lnTo>
                    <a:pt x="13045" y="2096"/>
                  </a:lnTo>
                  <a:lnTo>
                    <a:pt x="13045" y="2096"/>
                  </a:lnTo>
                  <a:lnTo>
                    <a:pt x="14827" y="2096"/>
                  </a:lnTo>
                  <a:lnTo>
                    <a:pt x="16529" y="2043"/>
                  </a:lnTo>
                  <a:lnTo>
                    <a:pt x="18153" y="1991"/>
                  </a:lnTo>
                  <a:lnTo>
                    <a:pt x="19646" y="1912"/>
                  </a:lnTo>
                  <a:lnTo>
                    <a:pt x="19384" y="707"/>
                  </a:lnTo>
                  <a:lnTo>
                    <a:pt x="19384" y="707"/>
                  </a:lnTo>
                  <a:lnTo>
                    <a:pt x="17813" y="865"/>
                  </a:lnTo>
                  <a:lnTo>
                    <a:pt x="16215" y="995"/>
                  </a:lnTo>
                  <a:lnTo>
                    <a:pt x="14643" y="1048"/>
                  </a:lnTo>
                  <a:lnTo>
                    <a:pt x="13045" y="1074"/>
                  </a:lnTo>
                  <a:lnTo>
                    <a:pt x="13045" y="1074"/>
                  </a:lnTo>
                  <a:lnTo>
                    <a:pt x="11945" y="1074"/>
                  </a:lnTo>
                  <a:lnTo>
                    <a:pt x="10845" y="1022"/>
                  </a:lnTo>
                  <a:lnTo>
                    <a:pt x="9745" y="969"/>
                  </a:lnTo>
                  <a:lnTo>
                    <a:pt x="8619" y="891"/>
                  </a:lnTo>
                  <a:lnTo>
                    <a:pt x="7519" y="786"/>
                  </a:lnTo>
                  <a:lnTo>
                    <a:pt x="6418" y="681"/>
                  </a:lnTo>
                  <a:lnTo>
                    <a:pt x="5318" y="524"/>
                  </a:lnTo>
                  <a:lnTo>
                    <a:pt x="4192" y="367"/>
                  </a:lnTo>
                  <a:lnTo>
                    <a:pt x="4192" y="367"/>
                  </a:lnTo>
                  <a:lnTo>
                    <a:pt x="3982" y="314"/>
                  </a:lnTo>
                  <a:lnTo>
                    <a:pt x="3773" y="236"/>
                  </a:lnTo>
                  <a:lnTo>
                    <a:pt x="3589" y="131"/>
                  </a:lnTo>
                  <a:lnTo>
                    <a:pt x="34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1"/>
            <p:cNvSpPr/>
            <p:nvPr/>
          </p:nvSpPr>
          <p:spPr>
            <a:xfrm>
              <a:off x="11094625" y="1557275"/>
              <a:ext cx="168325" cy="47825"/>
            </a:xfrm>
            <a:custGeom>
              <a:avLst/>
              <a:gdLst/>
              <a:ahLst/>
              <a:cxnLst/>
              <a:rect l="l" t="t" r="r" b="b"/>
              <a:pathLst>
                <a:path w="6733" h="1913" fill="none" extrusionOk="0">
                  <a:moveTo>
                    <a:pt x="3301" y="0"/>
                  </a:moveTo>
                  <a:lnTo>
                    <a:pt x="3301" y="0"/>
                  </a:lnTo>
                  <a:lnTo>
                    <a:pt x="3144" y="105"/>
                  </a:lnTo>
                  <a:lnTo>
                    <a:pt x="2986" y="210"/>
                  </a:lnTo>
                  <a:lnTo>
                    <a:pt x="2803" y="288"/>
                  </a:lnTo>
                  <a:lnTo>
                    <a:pt x="2593" y="341"/>
                  </a:lnTo>
                  <a:lnTo>
                    <a:pt x="2593" y="341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62" y="367"/>
                  </a:lnTo>
                  <a:lnTo>
                    <a:pt x="2462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1231" y="550"/>
                  </a:lnTo>
                  <a:lnTo>
                    <a:pt x="0" y="707"/>
                  </a:lnTo>
                  <a:lnTo>
                    <a:pt x="262" y="1912"/>
                  </a:lnTo>
                  <a:lnTo>
                    <a:pt x="262" y="1912"/>
                  </a:lnTo>
                  <a:lnTo>
                    <a:pt x="1650" y="1834"/>
                  </a:lnTo>
                  <a:lnTo>
                    <a:pt x="2908" y="1729"/>
                  </a:lnTo>
                  <a:lnTo>
                    <a:pt x="4008" y="1598"/>
                  </a:lnTo>
                  <a:lnTo>
                    <a:pt x="4951" y="1467"/>
                  </a:lnTo>
                  <a:lnTo>
                    <a:pt x="5711" y="1336"/>
                  </a:lnTo>
                  <a:lnTo>
                    <a:pt x="5999" y="1257"/>
                  </a:lnTo>
                  <a:lnTo>
                    <a:pt x="6261" y="1179"/>
                  </a:lnTo>
                  <a:lnTo>
                    <a:pt x="6444" y="1100"/>
                  </a:lnTo>
                  <a:lnTo>
                    <a:pt x="6601" y="1022"/>
                  </a:lnTo>
                  <a:lnTo>
                    <a:pt x="6680" y="943"/>
                  </a:lnTo>
                  <a:lnTo>
                    <a:pt x="6732" y="838"/>
                  </a:lnTo>
                  <a:lnTo>
                    <a:pt x="6732" y="838"/>
                  </a:lnTo>
                  <a:lnTo>
                    <a:pt x="6706" y="786"/>
                  </a:lnTo>
                  <a:lnTo>
                    <a:pt x="6653" y="734"/>
                  </a:lnTo>
                  <a:lnTo>
                    <a:pt x="6575" y="655"/>
                  </a:lnTo>
                  <a:lnTo>
                    <a:pt x="6496" y="603"/>
                  </a:lnTo>
                  <a:lnTo>
                    <a:pt x="6208" y="498"/>
                  </a:lnTo>
                  <a:lnTo>
                    <a:pt x="5815" y="393"/>
                  </a:lnTo>
                  <a:lnTo>
                    <a:pt x="5318" y="288"/>
                  </a:lnTo>
                  <a:lnTo>
                    <a:pt x="4741" y="183"/>
                  </a:lnTo>
                  <a:lnTo>
                    <a:pt x="4060" y="79"/>
                  </a:lnTo>
                  <a:lnTo>
                    <a:pt x="33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1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extrusionOk="0">
                  <a:moveTo>
                    <a:pt x="1" y="0"/>
                  </a:moveTo>
                  <a:lnTo>
                    <a:pt x="708" y="550"/>
                  </a:lnTo>
                  <a:lnTo>
                    <a:pt x="1415" y="1074"/>
                  </a:lnTo>
                  <a:lnTo>
                    <a:pt x="2149" y="1493"/>
                  </a:lnTo>
                  <a:lnTo>
                    <a:pt x="2882" y="1860"/>
                  </a:lnTo>
                  <a:lnTo>
                    <a:pt x="3249" y="2017"/>
                  </a:lnTo>
                  <a:lnTo>
                    <a:pt x="3616" y="2148"/>
                  </a:lnTo>
                  <a:lnTo>
                    <a:pt x="3982" y="2279"/>
                  </a:lnTo>
                  <a:lnTo>
                    <a:pt x="4349" y="2384"/>
                  </a:lnTo>
                  <a:lnTo>
                    <a:pt x="4716" y="2489"/>
                  </a:lnTo>
                  <a:lnTo>
                    <a:pt x="5083" y="2541"/>
                  </a:lnTo>
                  <a:lnTo>
                    <a:pt x="5449" y="2593"/>
                  </a:lnTo>
                  <a:lnTo>
                    <a:pt x="5816" y="2646"/>
                  </a:lnTo>
                  <a:lnTo>
                    <a:pt x="6183" y="2672"/>
                  </a:lnTo>
                  <a:lnTo>
                    <a:pt x="6916" y="2672"/>
                  </a:lnTo>
                  <a:lnTo>
                    <a:pt x="7283" y="2646"/>
                  </a:lnTo>
                  <a:lnTo>
                    <a:pt x="7649" y="2593"/>
                  </a:lnTo>
                  <a:lnTo>
                    <a:pt x="8016" y="2541"/>
                  </a:lnTo>
                  <a:lnTo>
                    <a:pt x="8750" y="2384"/>
                  </a:lnTo>
                  <a:lnTo>
                    <a:pt x="9509" y="2148"/>
                  </a:lnTo>
                  <a:lnTo>
                    <a:pt x="10243" y="1886"/>
                  </a:lnTo>
                  <a:lnTo>
                    <a:pt x="10976" y="1519"/>
                  </a:lnTo>
                  <a:lnTo>
                    <a:pt x="11710" y="1127"/>
                  </a:lnTo>
                  <a:lnTo>
                    <a:pt x="11474" y="969"/>
                  </a:lnTo>
                  <a:lnTo>
                    <a:pt x="11212" y="865"/>
                  </a:lnTo>
                  <a:lnTo>
                    <a:pt x="10950" y="760"/>
                  </a:lnTo>
                  <a:lnTo>
                    <a:pt x="10688" y="681"/>
                  </a:lnTo>
                  <a:lnTo>
                    <a:pt x="10164" y="576"/>
                  </a:lnTo>
                  <a:lnTo>
                    <a:pt x="9640" y="498"/>
                  </a:lnTo>
                  <a:lnTo>
                    <a:pt x="9090" y="472"/>
                  </a:lnTo>
                  <a:lnTo>
                    <a:pt x="8514" y="498"/>
                  </a:lnTo>
                  <a:lnTo>
                    <a:pt x="7257" y="550"/>
                  </a:lnTo>
                  <a:lnTo>
                    <a:pt x="6549" y="603"/>
                  </a:lnTo>
                  <a:lnTo>
                    <a:pt x="5816" y="629"/>
                  </a:lnTo>
                  <a:lnTo>
                    <a:pt x="5004" y="629"/>
                  </a:lnTo>
                  <a:lnTo>
                    <a:pt x="4166" y="603"/>
                  </a:lnTo>
                  <a:lnTo>
                    <a:pt x="3223" y="550"/>
                  </a:lnTo>
                  <a:lnTo>
                    <a:pt x="2227" y="419"/>
                  </a:lnTo>
                  <a:lnTo>
                    <a:pt x="1153" y="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1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fill="none" extrusionOk="0">
                  <a:moveTo>
                    <a:pt x="11710" y="1127"/>
                  </a:moveTo>
                  <a:lnTo>
                    <a:pt x="11710" y="1127"/>
                  </a:lnTo>
                  <a:lnTo>
                    <a:pt x="10976" y="1519"/>
                  </a:lnTo>
                  <a:lnTo>
                    <a:pt x="10243" y="1886"/>
                  </a:lnTo>
                  <a:lnTo>
                    <a:pt x="9509" y="2148"/>
                  </a:lnTo>
                  <a:lnTo>
                    <a:pt x="8750" y="2384"/>
                  </a:lnTo>
                  <a:lnTo>
                    <a:pt x="8016" y="2541"/>
                  </a:lnTo>
                  <a:lnTo>
                    <a:pt x="7649" y="2593"/>
                  </a:lnTo>
                  <a:lnTo>
                    <a:pt x="7283" y="2646"/>
                  </a:lnTo>
                  <a:lnTo>
                    <a:pt x="6916" y="2672"/>
                  </a:lnTo>
                  <a:lnTo>
                    <a:pt x="6549" y="2672"/>
                  </a:lnTo>
                  <a:lnTo>
                    <a:pt x="6183" y="2672"/>
                  </a:lnTo>
                  <a:lnTo>
                    <a:pt x="5816" y="2646"/>
                  </a:lnTo>
                  <a:lnTo>
                    <a:pt x="5449" y="2593"/>
                  </a:lnTo>
                  <a:lnTo>
                    <a:pt x="5083" y="2541"/>
                  </a:lnTo>
                  <a:lnTo>
                    <a:pt x="4716" y="2489"/>
                  </a:lnTo>
                  <a:lnTo>
                    <a:pt x="4349" y="2384"/>
                  </a:lnTo>
                  <a:lnTo>
                    <a:pt x="3982" y="2279"/>
                  </a:lnTo>
                  <a:lnTo>
                    <a:pt x="3616" y="2148"/>
                  </a:lnTo>
                  <a:lnTo>
                    <a:pt x="3249" y="2017"/>
                  </a:lnTo>
                  <a:lnTo>
                    <a:pt x="2882" y="1860"/>
                  </a:lnTo>
                  <a:lnTo>
                    <a:pt x="2149" y="1493"/>
                  </a:lnTo>
                  <a:lnTo>
                    <a:pt x="1415" y="1074"/>
                  </a:lnTo>
                  <a:lnTo>
                    <a:pt x="708" y="55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53" y="236"/>
                  </a:lnTo>
                  <a:lnTo>
                    <a:pt x="2227" y="419"/>
                  </a:lnTo>
                  <a:lnTo>
                    <a:pt x="3223" y="550"/>
                  </a:lnTo>
                  <a:lnTo>
                    <a:pt x="4166" y="603"/>
                  </a:lnTo>
                  <a:lnTo>
                    <a:pt x="5004" y="629"/>
                  </a:lnTo>
                  <a:lnTo>
                    <a:pt x="5816" y="629"/>
                  </a:lnTo>
                  <a:lnTo>
                    <a:pt x="6549" y="603"/>
                  </a:lnTo>
                  <a:lnTo>
                    <a:pt x="7257" y="550"/>
                  </a:lnTo>
                  <a:lnTo>
                    <a:pt x="7257" y="550"/>
                  </a:lnTo>
                  <a:lnTo>
                    <a:pt x="8514" y="498"/>
                  </a:lnTo>
                  <a:lnTo>
                    <a:pt x="9090" y="472"/>
                  </a:lnTo>
                  <a:lnTo>
                    <a:pt x="9640" y="498"/>
                  </a:lnTo>
                  <a:lnTo>
                    <a:pt x="10164" y="576"/>
                  </a:lnTo>
                  <a:lnTo>
                    <a:pt x="10688" y="681"/>
                  </a:lnTo>
                  <a:lnTo>
                    <a:pt x="10950" y="760"/>
                  </a:lnTo>
                  <a:lnTo>
                    <a:pt x="11212" y="865"/>
                  </a:lnTo>
                  <a:lnTo>
                    <a:pt x="11474" y="969"/>
                  </a:lnTo>
                  <a:lnTo>
                    <a:pt x="11710" y="1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extrusionOk="0">
                  <a:moveTo>
                    <a:pt x="4924" y="1"/>
                  </a:move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1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fill="none" extrusionOk="0">
                  <a:moveTo>
                    <a:pt x="20274" y="11159"/>
                  </a:moveTo>
                  <a:lnTo>
                    <a:pt x="16293" y="1992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5265" y="132"/>
                  </a:lnTo>
                  <a:lnTo>
                    <a:pt x="4924" y="1"/>
                  </a:lnTo>
                  <a:lnTo>
                    <a:pt x="131" y="11159"/>
                  </a:ln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01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1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D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1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1"/>
            <p:cNvSpPr/>
            <p:nvPr/>
          </p:nvSpPr>
          <p:spPr>
            <a:xfrm>
              <a:off x="11155525" y="1557275"/>
              <a:ext cx="21625" cy="9175"/>
            </a:xfrm>
            <a:custGeom>
              <a:avLst/>
              <a:gdLst/>
              <a:ahLst/>
              <a:cxnLst/>
              <a:rect l="l" t="t" r="r" b="b"/>
              <a:pathLst>
                <a:path w="865" h="367" extrusionOk="0">
                  <a:moveTo>
                    <a:pt x="0" y="367"/>
                  </a:move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close/>
                  <a:moveTo>
                    <a:pt x="53" y="367"/>
                  </a:moveTo>
                  <a:lnTo>
                    <a:pt x="53" y="367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53" y="367"/>
                  </a:lnTo>
                  <a:close/>
                  <a:moveTo>
                    <a:pt x="865" y="0"/>
                  </a:moveTo>
                  <a:lnTo>
                    <a:pt x="865" y="0"/>
                  </a:lnTo>
                  <a:lnTo>
                    <a:pt x="708" y="105"/>
                  </a:lnTo>
                  <a:lnTo>
                    <a:pt x="550" y="210"/>
                  </a:lnTo>
                  <a:lnTo>
                    <a:pt x="367" y="288"/>
                  </a:lnTo>
                  <a:lnTo>
                    <a:pt x="157" y="341"/>
                  </a:lnTo>
                  <a:lnTo>
                    <a:pt x="157" y="341"/>
                  </a:lnTo>
                  <a:lnTo>
                    <a:pt x="367" y="288"/>
                  </a:lnTo>
                  <a:lnTo>
                    <a:pt x="550" y="210"/>
                  </a:lnTo>
                  <a:lnTo>
                    <a:pt x="708" y="105"/>
                  </a:lnTo>
                  <a:lnTo>
                    <a:pt x="865" y="0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8FC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1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1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1"/>
            <p:cNvSpPr/>
            <p:nvPr/>
          </p:nvSpPr>
          <p:spPr>
            <a:xfrm>
              <a:off x="11159450" y="1557275"/>
              <a:ext cx="17700" cy="8525"/>
            </a:xfrm>
            <a:custGeom>
              <a:avLst/>
              <a:gdLst/>
              <a:ahLst/>
              <a:cxnLst/>
              <a:rect l="l" t="t" r="r" b="b"/>
              <a:pathLst>
                <a:path w="708" h="341" fill="none" extrusionOk="0">
                  <a:moveTo>
                    <a:pt x="708" y="0"/>
                  </a:moveTo>
                  <a:lnTo>
                    <a:pt x="708" y="0"/>
                  </a:lnTo>
                  <a:lnTo>
                    <a:pt x="551" y="105"/>
                  </a:lnTo>
                  <a:lnTo>
                    <a:pt x="393" y="210"/>
                  </a:lnTo>
                  <a:lnTo>
                    <a:pt x="210" y="28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210" y="288"/>
                  </a:lnTo>
                  <a:lnTo>
                    <a:pt x="393" y="210"/>
                  </a:lnTo>
                  <a:lnTo>
                    <a:pt x="551" y="105"/>
                  </a:lnTo>
                  <a:lnTo>
                    <a:pt x="708" y="0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1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extrusionOk="0">
                  <a:moveTo>
                    <a:pt x="3065" y="1572"/>
                  </a:moveTo>
                  <a:lnTo>
                    <a:pt x="3144" y="1625"/>
                  </a:lnTo>
                  <a:lnTo>
                    <a:pt x="3249" y="1651"/>
                  </a:lnTo>
                  <a:lnTo>
                    <a:pt x="3327" y="1729"/>
                  </a:lnTo>
                  <a:lnTo>
                    <a:pt x="3380" y="1808"/>
                  </a:lnTo>
                  <a:lnTo>
                    <a:pt x="3432" y="1887"/>
                  </a:lnTo>
                  <a:lnTo>
                    <a:pt x="3484" y="1991"/>
                  </a:lnTo>
                  <a:lnTo>
                    <a:pt x="3484" y="2096"/>
                  </a:lnTo>
                  <a:lnTo>
                    <a:pt x="3484" y="2201"/>
                  </a:lnTo>
                  <a:lnTo>
                    <a:pt x="3432" y="2306"/>
                  </a:lnTo>
                  <a:lnTo>
                    <a:pt x="3380" y="2410"/>
                  </a:lnTo>
                  <a:lnTo>
                    <a:pt x="3327" y="2489"/>
                  </a:lnTo>
                  <a:lnTo>
                    <a:pt x="3249" y="2541"/>
                  </a:lnTo>
                  <a:lnTo>
                    <a:pt x="3144" y="2594"/>
                  </a:lnTo>
                  <a:lnTo>
                    <a:pt x="3065" y="2620"/>
                  </a:lnTo>
                  <a:lnTo>
                    <a:pt x="2960" y="2646"/>
                  </a:lnTo>
                  <a:lnTo>
                    <a:pt x="2829" y="2620"/>
                  </a:lnTo>
                  <a:lnTo>
                    <a:pt x="2751" y="2594"/>
                  </a:lnTo>
                  <a:lnTo>
                    <a:pt x="2646" y="2541"/>
                  </a:lnTo>
                  <a:lnTo>
                    <a:pt x="2568" y="2489"/>
                  </a:lnTo>
                  <a:lnTo>
                    <a:pt x="2515" y="2410"/>
                  </a:lnTo>
                  <a:lnTo>
                    <a:pt x="2463" y="2306"/>
                  </a:lnTo>
                  <a:lnTo>
                    <a:pt x="2410" y="2201"/>
                  </a:lnTo>
                  <a:lnTo>
                    <a:pt x="2410" y="2096"/>
                  </a:lnTo>
                  <a:lnTo>
                    <a:pt x="2410" y="1991"/>
                  </a:lnTo>
                  <a:lnTo>
                    <a:pt x="2463" y="1887"/>
                  </a:lnTo>
                  <a:lnTo>
                    <a:pt x="2515" y="1808"/>
                  </a:lnTo>
                  <a:lnTo>
                    <a:pt x="2568" y="1729"/>
                  </a:lnTo>
                  <a:lnTo>
                    <a:pt x="2646" y="1651"/>
                  </a:lnTo>
                  <a:lnTo>
                    <a:pt x="2751" y="1625"/>
                  </a:lnTo>
                  <a:lnTo>
                    <a:pt x="2829" y="1572"/>
                  </a:lnTo>
                  <a:close/>
                  <a:moveTo>
                    <a:pt x="5030" y="5842"/>
                  </a:moveTo>
                  <a:lnTo>
                    <a:pt x="5135" y="5868"/>
                  </a:lnTo>
                  <a:lnTo>
                    <a:pt x="5213" y="5920"/>
                  </a:lnTo>
                  <a:lnTo>
                    <a:pt x="5292" y="5999"/>
                  </a:lnTo>
                  <a:lnTo>
                    <a:pt x="5370" y="6078"/>
                  </a:lnTo>
                  <a:lnTo>
                    <a:pt x="5423" y="6156"/>
                  </a:lnTo>
                  <a:lnTo>
                    <a:pt x="5449" y="6261"/>
                  </a:lnTo>
                  <a:lnTo>
                    <a:pt x="5449" y="6366"/>
                  </a:lnTo>
                  <a:lnTo>
                    <a:pt x="5449" y="6470"/>
                  </a:lnTo>
                  <a:lnTo>
                    <a:pt x="5423" y="6575"/>
                  </a:lnTo>
                  <a:lnTo>
                    <a:pt x="5370" y="6680"/>
                  </a:lnTo>
                  <a:lnTo>
                    <a:pt x="5292" y="6759"/>
                  </a:lnTo>
                  <a:lnTo>
                    <a:pt x="5213" y="6811"/>
                  </a:lnTo>
                  <a:lnTo>
                    <a:pt x="5135" y="6863"/>
                  </a:lnTo>
                  <a:lnTo>
                    <a:pt x="5030" y="6890"/>
                  </a:lnTo>
                  <a:lnTo>
                    <a:pt x="4925" y="6916"/>
                  </a:lnTo>
                  <a:lnTo>
                    <a:pt x="4820" y="6890"/>
                  </a:lnTo>
                  <a:lnTo>
                    <a:pt x="4715" y="6863"/>
                  </a:lnTo>
                  <a:lnTo>
                    <a:pt x="4611" y="6811"/>
                  </a:lnTo>
                  <a:lnTo>
                    <a:pt x="4532" y="6759"/>
                  </a:lnTo>
                  <a:lnTo>
                    <a:pt x="4480" y="6680"/>
                  </a:lnTo>
                  <a:lnTo>
                    <a:pt x="4427" y="6575"/>
                  </a:lnTo>
                  <a:lnTo>
                    <a:pt x="4401" y="6470"/>
                  </a:lnTo>
                  <a:lnTo>
                    <a:pt x="4375" y="6366"/>
                  </a:lnTo>
                  <a:lnTo>
                    <a:pt x="4401" y="6261"/>
                  </a:lnTo>
                  <a:lnTo>
                    <a:pt x="4427" y="6156"/>
                  </a:lnTo>
                  <a:lnTo>
                    <a:pt x="4480" y="6078"/>
                  </a:lnTo>
                  <a:lnTo>
                    <a:pt x="4532" y="5999"/>
                  </a:lnTo>
                  <a:lnTo>
                    <a:pt x="4611" y="5920"/>
                  </a:lnTo>
                  <a:lnTo>
                    <a:pt x="4715" y="5868"/>
                  </a:lnTo>
                  <a:lnTo>
                    <a:pt x="4820" y="5842"/>
                  </a:lnTo>
                  <a:close/>
                  <a:moveTo>
                    <a:pt x="4323" y="1"/>
                  </a:move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  <a:close/>
                  <a:moveTo>
                    <a:pt x="8383" y="10190"/>
                  </a:moveTo>
                  <a:lnTo>
                    <a:pt x="8304" y="10399"/>
                  </a:lnTo>
                  <a:lnTo>
                    <a:pt x="8199" y="10609"/>
                  </a:lnTo>
                  <a:lnTo>
                    <a:pt x="8136" y="10719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close/>
                  <a:moveTo>
                    <a:pt x="8136" y="10719"/>
                  </a:moveTo>
                  <a:lnTo>
                    <a:pt x="8042" y="10845"/>
                  </a:lnTo>
                  <a:lnTo>
                    <a:pt x="7859" y="11028"/>
                  </a:lnTo>
                  <a:lnTo>
                    <a:pt x="7702" y="11133"/>
                  </a:lnTo>
                  <a:lnTo>
                    <a:pt x="7544" y="11238"/>
                  </a:lnTo>
                  <a:lnTo>
                    <a:pt x="7544" y="11238"/>
                  </a:lnTo>
                  <a:lnTo>
                    <a:pt x="7754" y="11107"/>
                  </a:lnTo>
                  <a:lnTo>
                    <a:pt x="7937" y="10976"/>
                  </a:lnTo>
                  <a:lnTo>
                    <a:pt x="8094" y="10792"/>
                  </a:lnTo>
                  <a:lnTo>
                    <a:pt x="8136" y="10719"/>
                  </a:lnTo>
                  <a:close/>
                  <a:moveTo>
                    <a:pt x="7544" y="11238"/>
                  </a:moveTo>
                  <a:lnTo>
                    <a:pt x="7335" y="11316"/>
                  </a:lnTo>
                  <a:lnTo>
                    <a:pt x="7256" y="11342"/>
                  </a:lnTo>
                  <a:lnTo>
                    <a:pt x="7256" y="11342"/>
                  </a:lnTo>
                  <a:lnTo>
                    <a:pt x="7361" y="11316"/>
                  </a:lnTo>
                  <a:lnTo>
                    <a:pt x="7544" y="11238"/>
                  </a:lnTo>
                  <a:close/>
                  <a:moveTo>
                    <a:pt x="7256" y="11342"/>
                  </a:moveTo>
                  <a:lnTo>
                    <a:pt x="7151" y="11369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256" y="11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1"/>
            <p:cNvSpPr/>
            <p:nvPr/>
          </p:nvSpPr>
          <p:spPr>
            <a:xfrm>
              <a:off x="111548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1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1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1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1"/>
            <p:cNvSpPr/>
            <p:nvPr/>
          </p:nvSpPr>
          <p:spPr>
            <a:xfrm>
              <a:off x="11157475" y="15664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1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075"/>
                  </a:moveTo>
                  <a:lnTo>
                    <a:pt x="551" y="1075"/>
                  </a:lnTo>
                  <a:lnTo>
                    <a:pt x="446" y="1049"/>
                  </a:lnTo>
                  <a:lnTo>
                    <a:pt x="341" y="1022"/>
                  </a:lnTo>
                  <a:lnTo>
                    <a:pt x="237" y="970"/>
                  </a:lnTo>
                  <a:lnTo>
                    <a:pt x="158" y="918"/>
                  </a:lnTo>
                  <a:lnTo>
                    <a:pt x="106" y="839"/>
                  </a:lnTo>
                  <a:lnTo>
                    <a:pt x="53" y="734"/>
                  </a:lnTo>
                  <a:lnTo>
                    <a:pt x="27" y="629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420"/>
                  </a:lnTo>
                  <a:lnTo>
                    <a:pt x="53" y="315"/>
                  </a:lnTo>
                  <a:lnTo>
                    <a:pt x="106" y="237"/>
                  </a:lnTo>
                  <a:lnTo>
                    <a:pt x="158" y="158"/>
                  </a:lnTo>
                  <a:lnTo>
                    <a:pt x="237" y="79"/>
                  </a:lnTo>
                  <a:lnTo>
                    <a:pt x="341" y="27"/>
                  </a:lnTo>
                  <a:lnTo>
                    <a:pt x="446" y="1"/>
                  </a:lnTo>
                  <a:lnTo>
                    <a:pt x="551" y="1"/>
                  </a:lnTo>
                  <a:lnTo>
                    <a:pt x="551" y="1"/>
                  </a:lnTo>
                  <a:lnTo>
                    <a:pt x="656" y="1"/>
                  </a:lnTo>
                  <a:lnTo>
                    <a:pt x="761" y="27"/>
                  </a:lnTo>
                  <a:lnTo>
                    <a:pt x="839" y="79"/>
                  </a:lnTo>
                  <a:lnTo>
                    <a:pt x="918" y="158"/>
                  </a:lnTo>
                  <a:lnTo>
                    <a:pt x="996" y="237"/>
                  </a:lnTo>
                  <a:lnTo>
                    <a:pt x="1049" y="315"/>
                  </a:lnTo>
                  <a:lnTo>
                    <a:pt x="1075" y="420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629"/>
                  </a:lnTo>
                  <a:lnTo>
                    <a:pt x="1049" y="734"/>
                  </a:lnTo>
                  <a:lnTo>
                    <a:pt x="996" y="839"/>
                  </a:lnTo>
                  <a:lnTo>
                    <a:pt x="918" y="918"/>
                  </a:lnTo>
                  <a:lnTo>
                    <a:pt x="839" y="970"/>
                  </a:lnTo>
                  <a:lnTo>
                    <a:pt x="761" y="1022"/>
                  </a:lnTo>
                  <a:lnTo>
                    <a:pt x="656" y="1049"/>
                  </a:lnTo>
                  <a:lnTo>
                    <a:pt x="551" y="1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1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1074"/>
                  </a:moveTo>
                  <a:lnTo>
                    <a:pt x="550" y="1074"/>
                  </a:lnTo>
                  <a:lnTo>
                    <a:pt x="419" y="1048"/>
                  </a:lnTo>
                  <a:lnTo>
                    <a:pt x="341" y="1022"/>
                  </a:lnTo>
                  <a:lnTo>
                    <a:pt x="236" y="969"/>
                  </a:lnTo>
                  <a:lnTo>
                    <a:pt x="158" y="917"/>
                  </a:lnTo>
                  <a:lnTo>
                    <a:pt x="105" y="838"/>
                  </a:lnTo>
                  <a:lnTo>
                    <a:pt x="53" y="734"/>
                  </a:lnTo>
                  <a:lnTo>
                    <a:pt x="0" y="62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419"/>
                  </a:lnTo>
                  <a:lnTo>
                    <a:pt x="53" y="315"/>
                  </a:lnTo>
                  <a:lnTo>
                    <a:pt x="105" y="236"/>
                  </a:lnTo>
                  <a:lnTo>
                    <a:pt x="158" y="157"/>
                  </a:lnTo>
                  <a:lnTo>
                    <a:pt x="236" y="79"/>
                  </a:lnTo>
                  <a:lnTo>
                    <a:pt x="341" y="53"/>
                  </a:lnTo>
                  <a:lnTo>
                    <a:pt x="41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655" y="0"/>
                  </a:lnTo>
                  <a:lnTo>
                    <a:pt x="734" y="53"/>
                  </a:lnTo>
                  <a:lnTo>
                    <a:pt x="839" y="79"/>
                  </a:lnTo>
                  <a:lnTo>
                    <a:pt x="917" y="157"/>
                  </a:lnTo>
                  <a:lnTo>
                    <a:pt x="970" y="236"/>
                  </a:lnTo>
                  <a:lnTo>
                    <a:pt x="1022" y="315"/>
                  </a:lnTo>
                  <a:lnTo>
                    <a:pt x="1074" y="41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629"/>
                  </a:lnTo>
                  <a:lnTo>
                    <a:pt x="1022" y="734"/>
                  </a:lnTo>
                  <a:lnTo>
                    <a:pt x="970" y="838"/>
                  </a:lnTo>
                  <a:lnTo>
                    <a:pt x="917" y="917"/>
                  </a:lnTo>
                  <a:lnTo>
                    <a:pt x="839" y="969"/>
                  </a:lnTo>
                  <a:lnTo>
                    <a:pt x="734" y="1022"/>
                  </a:lnTo>
                  <a:lnTo>
                    <a:pt x="655" y="1048"/>
                  </a:lnTo>
                  <a:lnTo>
                    <a:pt x="550" y="10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1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fill="none" extrusionOk="0">
                  <a:moveTo>
                    <a:pt x="4323" y="1"/>
                  </a:moveTo>
                  <a:lnTo>
                    <a:pt x="4323" y="1"/>
                  </a:lnTo>
                  <a:lnTo>
                    <a:pt x="4323" y="1"/>
                  </a:lnTo>
                  <a:lnTo>
                    <a:pt x="4323" y="1"/>
                  </a:ln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383" y="10190"/>
                  </a:lnTo>
                  <a:lnTo>
                    <a:pt x="8304" y="10399"/>
                  </a:lnTo>
                  <a:lnTo>
                    <a:pt x="8199" y="10609"/>
                  </a:lnTo>
                  <a:lnTo>
                    <a:pt x="8094" y="10792"/>
                  </a:lnTo>
                  <a:lnTo>
                    <a:pt x="7937" y="10976"/>
                  </a:lnTo>
                  <a:lnTo>
                    <a:pt x="7754" y="11107"/>
                  </a:lnTo>
                  <a:lnTo>
                    <a:pt x="7544" y="11238"/>
                  </a:lnTo>
                  <a:lnTo>
                    <a:pt x="7335" y="11316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151" y="11369"/>
                  </a:lnTo>
                  <a:lnTo>
                    <a:pt x="7151" y="11369"/>
                  </a:lnTo>
                  <a:lnTo>
                    <a:pt x="7361" y="11316"/>
                  </a:lnTo>
                  <a:lnTo>
                    <a:pt x="7544" y="11238"/>
                  </a:lnTo>
                  <a:lnTo>
                    <a:pt x="7702" y="11133"/>
                  </a:lnTo>
                  <a:lnTo>
                    <a:pt x="7859" y="11028"/>
                  </a:lnTo>
                  <a:lnTo>
                    <a:pt x="7859" y="11028"/>
                  </a:lnTo>
                  <a:lnTo>
                    <a:pt x="8042" y="10845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1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9" y="0"/>
                  </a:move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1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fill="none" extrusionOk="0">
                  <a:moveTo>
                    <a:pt x="419" y="0"/>
                  </a:moveTo>
                  <a:lnTo>
                    <a:pt x="419" y="0"/>
                  </a:ln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19" y="839"/>
                  </a:lnTo>
                  <a:lnTo>
                    <a:pt x="419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1"/>
            <p:cNvSpPr/>
            <p:nvPr/>
          </p:nvSpPr>
          <p:spPr>
            <a:xfrm>
              <a:off x="11045500" y="1492425"/>
              <a:ext cx="44550" cy="33425"/>
            </a:xfrm>
            <a:custGeom>
              <a:avLst/>
              <a:gdLst/>
              <a:ahLst/>
              <a:cxnLst/>
              <a:rect l="l" t="t" r="r" b="b"/>
              <a:pathLst>
                <a:path w="1782" h="1337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708" y="27"/>
                  </a:lnTo>
                  <a:lnTo>
                    <a:pt x="551" y="80"/>
                  </a:lnTo>
                  <a:lnTo>
                    <a:pt x="394" y="158"/>
                  </a:lnTo>
                  <a:lnTo>
                    <a:pt x="263" y="263"/>
                  </a:lnTo>
                  <a:lnTo>
                    <a:pt x="158" y="394"/>
                  </a:lnTo>
                  <a:lnTo>
                    <a:pt x="53" y="551"/>
                  </a:lnTo>
                  <a:lnTo>
                    <a:pt x="1" y="734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1" y="1075"/>
                  </a:lnTo>
                  <a:lnTo>
                    <a:pt x="53" y="1258"/>
                  </a:lnTo>
                  <a:lnTo>
                    <a:pt x="53" y="1258"/>
                  </a:lnTo>
                  <a:lnTo>
                    <a:pt x="1677" y="1337"/>
                  </a:lnTo>
                  <a:lnTo>
                    <a:pt x="1677" y="1337"/>
                  </a:lnTo>
                  <a:lnTo>
                    <a:pt x="1756" y="1127"/>
                  </a:lnTo>
                  <a:lnTo>
                    <a:pt x="1782" y="918"/>
                  </a:lnTo>
                  <a:lnTo>
                    <a:pt x="1782" y="918"/>
                  </a:lnTo>
                  <a:lnTo>
                    <a:pt x="1782" y="734"/>
                  </a:lnTo>
                  <a:lnTo>
                    <a:pt x="1730" y="551"/>
                  </a:lnTo>
                  <a:lnTo>
                    <a:pt x="1625" y="394"/>
                  </a:lnTo>
                  <a:lnTo>
                    <a:pt x="1520" y="263"/>
                  </a:lnTo>
                  <a:lnTo>
                    <a:pt x="1389" y="158"/>
                  </a:lnTo>
                  <a:lnTo>
                    <a:pt x="1232" y="80"/>
                  </a:lnTo>
                  <a:lnTo>
                    <a:pt x="1075" y="27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1"/>
            <p:cNvSpPr/>
            <p:nvPr/>
          </p:nvSpPr>
          <p:spPr>
            <a:xfrm>
              <a:off x="10970200" y="1369325"/>
              <a:ext cx="36700" cy="58300"/>
            </a:xfrm>
            <a:custGeom>
              <a:avLst/>
              <a:gdLst/>
              <a:ahLst/>
              <a:cxnLst/>
              <a:rect l="l" t="t" r="r" b="b"/>
              <a:pathLst>
                <a:path w="1468" h="2332" fill="none" extrusionOk="0">
                  <a:moveTo>
                    <a:pt x="1022" y="1"/>
                  </a:moveTo>
                  <a:lnTo>
                    <a:pt x="1022" y="1"/>
                  </a:lnTo>
                  <a:lnTo>
                    <a:pt x="812" y="53"/>
                  </a:lnTo>
                  <a:lnTo>
                    <a:pt x="629" y="131"/>
                  </a:lnTo>
                  <a:lnTo>
                    <a:pt x="446" y="262"/>
                  </a:lnTo>
                  <a:lnTo>
                    <a:pt x="289" y="393"/>
                  </a:lnTo>
                  <a:lnTo>
                    <a:pt x="184" y="551"/>
                  </a:lnTo>
                  <a:lnTo>
                    <a:pt x="79" y="734"/>
                  </a:lnTo>
                  <a:lnTo>
                    <a:pt x="27" y="943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7" y="1389"/>
                  </a:lnTo>
                  <a:lnTo>
                    <a:pt x="105" y="1625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17" y="2306"/>
                  </a:lnTo>
                  <a:lnTo>
                    <a:pt x="1153" y="2332"/>
                  </a:lnTo>
                  <a:lnTo>
                    <a:pt x="1153" y="2332"/>
                  </a:lnTo>
                  <a:lnTo>
                    <a:pt x="1310" y="2306"/>
                  </a:lnTo>
                  <a:lnTo>
                    <a:pt x="1467" y="2279"/>
                  </a:lnTo>
                  <a:lnTo>
                    <a:pt x="10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1"/>
            <p:cNvSpPr/>
            <p:nvPr/>
          </p:nvSpPr>
          <p:spPr>
            <a:xfrm>
              <a:off x="10995750" y="1369325"/>
              <a:ext cx="32750" cy="57000"/>
            </a:xfrm>
            <a:custGeom>
              <a:avLst/>
              <a:gdLst/>
              <a:ahLst/>
              <a:cxnLst/>
              <a:rect l="l" t="t" r="r" b="b"/>
              <a:pathLst>
                <a:path w="1310" h="2280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0" y="1"/>
                  </a:lnTo>
                  <a:lnTo>
                    <a:pt x="445" y="2279"/>
                  </a:lnTo>
                  <a:lnTo>
                    <a:pt x="445" y="2279"/>
                  </a:lnTo>
                  <a:lnTo>
                    <a:pt x="629" y="2201"/>
                  </a:lnTo>
                  <a:lnTo>
                    <a:pt x="786" y="2122"/>
                  </a:lnTo>
                  <a:lnTo>
                    <a:pt x="943" y="2017"/>
                  </a:lnTo>
                  <a:lnTo>
                    <a:pt x="1048" y="1860"/>
                  </a:lnTo>
                  <a:lnTo>
                    <a:pt x="1153" y="1703"/>
                  </a:lnTo>
                  <a:lnTo>
                    <a:pt x="1231" y="1546"/>
                  </a:lnTo>
                  <a:lnTo>
                    <a:pt x="1284" y="1363"/>
                  </a:lnTo>
                  <a:lnTo>
                    <a:pt x="1310" y="1153"/>
                  </a:lnTo>
                  <a:lnTo>
                    <a:pt x="1310" y="1153"/>
                  </a:lnTo>
                  <a:lnTo>
                    <a:pt x="1284" y="917"/>
                  </a:lnTo>
                  <a:lnTo>
                    <a:pt x="1205" y="708"/>
                  </a:lnTo>
                  <a:lnTo>
                    <a:pt x="1100" y="524"/>
                  </a:lnTo>
                  <a:lnTo>
                    <a:pt x="969" y="341"/>
                  </a:lnTo>
                  <a:lnTo>
                    <a:pt x="786" y="210"/>
                  </a:lnTo>
                  <a:lnTo>
                    <a:pt x="576" y="105"/>
                  </a:lnTo>
                  <a:lnTo>
                    <a:pt x="367" y="27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1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extrusionOk="0">
                  <a:moveTo>
                    <a:pt x="1153" y="0"/>
                  </a:move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1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fill="none" extrusionOk="0">
                  <a:moveTo>
                    <a:pt x="1153" y="0"/>
                  </a:moveTo>
                  <a:lnTo>
                    <a:pt x="1153" y="0"/>
                  </a:ln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153" y="2305"/>
                  </a:lnTo>
                  <a:lnTo>
                    <a:pt x="115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1"/>
            <p:cNvSpPr/>
            <p:nvPr/>
          </p:nvSpPr>
          <p:spPr>
            <a:xfrm>
              <a:off x="10737725" y="1508800"/>
              <a:ext cx="26875" cy="20325"/>
            </a:xfrm>
            <a:custGeom>
              <a:avLst/>
              <a:gdLst/>
              <a:ahLst/>
              <a:cxnLst/>
              <a:rect l="l" t="t" r="r" b="b"/>
              <a:pathLst>
                <a:path w="1075" h="813" fill="none" extrusionOk="0">
                  <a:moveTo>
                    <a:pt x="525" y="1"/>
                  </a:moveTo>
                  <a:lnTo>
                    <a:pt x="525" y="1"/>
                  </a:lnTo>
                  <a:lnTo>
                    <a:pt x="420" y="1"/>
                  </a:lnTo>
                  <a:lnTo>
                    <a:pt x="315" y="53"/>
                  </a:lnTo>
                  <a:lnTo>
                    <a:pt x="236" y="79"/>
                  </a:lnTo>
                  <a:lnTo>
                    <a:pt x="158" y="158"/>
                  </a:lnTo>
                  <a:lnTo>
                    <a:pt x="79" y="237"/>
                  </a:lnTo>
                  <a:lnTo>
                    <a:pt x="27" y="315"/>
                  </a:lnTo>
                  <a:lnTo>
                    <a:pt x="1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682"/>
                  </a:lnTo>
                  <a:lnTo>
                    <a:pt x="79" y="813"/>
                  </a:lnTo>
                  <a:lnTo>
                    <a:pt x="79" y="813"/>
                  </a:lnTo>
                  <a:lnTo>
                    <a:pt x="1022" y="734"/>
                  </a:lnTo>
                  <a:lnTo>
                    <a:pt x="1022" y="734"/>
                  </a:lnTo>
                  <a:lnTo>
                    <a:pt x="1048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48" y="420"/>
                  </a:lnTo>
                  <a:lnTo>
                    <a:pt x="1022" y="315"/>
                  </a:lnTo>
                  <a:lnTo>
                    <a:pt x="970" y="237"/>
                  </a:lnTo>
                  <a:lnTo>
                    <a:pt x="917" y="158"/>
                  </a:lnTo>
                  <a:lnTo>
                    <a:pt x="813" y="79"/>
                  </a:lnTo>
                  <a:lnTo>
                    <a:pt x="734" y="53"/>
                  </a:lnTo>
                  <a:lnTo>
                    <a:pt x="629" y="1"/>
                  </a:lnTo>
                  <a:lnTo>
                    <a:pt x="5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1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19" y="0"/>
                  </a:move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1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0"/>
                  </a:moveTo>
                  <a:lnTo>
                    <a:pt x="550" y="0"/>
                  </a:lnTo>
                  <a:lnTo>
                    <a:pt x="419" y="0"/>
                  </a:ln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1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46" y="1"/>
                  </a:move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1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"/>
                  </a:moveTo>
                  <a:lnTo>
                    <a:pt x="551" y="1"/>
                  </a:lnTo>
                  <a:lnTo>
                    <a:pt x="446" y="1"/>
                  </a:ln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lnTo>
                    <a:pt x="5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1"/>
            <p:cNvSpPr/>
            <p:nvPr/>
          </p:nvSpPr>
          <p:spPr>
            <a:xfrm>
              <a:off x="11156825" y="15664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close/>
                  <a:moveTo>
                    <a:pt x="27" y="1"/>
                  </a:move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8CC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1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1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1"/>
            <p:cNvSpPr/>
            <p:nvPr/>
          </p:nvSpPr>
          <p:spPr>
            <a:xfrm>
              <a:off x="11158150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1"/>
            <p:cNvSpPr/>
            <p:nvPr/>
          </p:nvSpPr>
          <p:spPr>
            <a:xfrm>
              <a:off x="111548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1"/>
            <p:cNvSpPr/>
            <p:nvPr/>
          </p:nvSpPr>
          <p:spPr>
            <a:xfrm>
              <a:off x="111555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1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1"/>
            <p:cNvSpPr/>
            <p:nvPr/>
          </p:nvSpPr>
          <p:spPr>
            <a:xfrm>
              <a:off x="10682075" y="1521250"/>
              <a:ext cx="472825" cy="62900"/>
            </a:xfrm>
            <a:custGeom>
              <a:avLst/>
              <a:gdLst/>
              <a:ahLst/>
              <a:cxnLst/>
              <a:rect l="l" t="t" r="r" b="b"/>
              <a:pathLst>
                <a:path w="18913" h="2516" fill="none" extrusionOk="0">
                  <a:moveTo>
                    <a:pt x="10163" y="0"/>
                  </a:moveTo>
                  <a:lnTo>
                    <a:pt x="10163" y="0"/>
                  </a:lnTo>
                  <a:lnTo>
                    <a:pt x="8277" y="27"/>
                  </a:lnTo>
                  <a:lnTo>
                    <a:pt x="6470" y="79"/>
                  </a:lnTo>
                  <a:lnTo>
                    <a:pt x="4794" y="158"/>
                  </a:lnTo>
                  <a:lnTo>
                    <a:pt x="3248" y="236"/>
                  </a:lnTo>
                  <a:lnTo>
                    <a:pt x="3248" y="236"/>
                  </a:lnTo>
                  <a:lnTo>
                    <a:pt x="3170" y="367"/>
                  </a:lnTo>
                  <a:lnTo>
                    <a:pt x="3065" y="472"/>
                  </a:lnTo>
                  <a:lnTo>
                    <a:pt x="2908" y="551"/>
                  </a:lnTo>
                  <a:lnTo>
                    <a:pt x="2751" y="577"/>
                  </a:lnTo>
                  <a:lnTo>
                    <a:pt x="2751" y="577"/>
                  </a:lnTo>
                  <a:lnTo>
                    <a:pt x="2620" y="551"/>
                  </a:lnTo>
                  <a:lnTo>
                    <a:pt x="2489" y="498"/>
                  </a:lnTo>
                  <a:lnTo>
                    <a:pt x="2384" y="420"/>
                  </a:lnTo>
                  <a:lnTo>
                    <a:pt x="2305" y="315"/>
                  </a:lnTo>
                  <a:lnTo>
                    <a:pt x="2305" y="315"/>
                  </a:lnTo>
                  <a:lnTo>
                    <a:pt x="1048" y="446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79" y="812"/>
                  </a:lnTo>
                  <a:lnTo>
                    <a:pt x="184" y="1022"/>
                  </a:lnTo>
                  <a:lnTo>
                    <a:pt x="315" y="1205"/>
                  </a:lnTo>
                  <a:lnTo>
                    <a:pt x="472" y="1389"/>
                  </a:lnTo>
                  <a:lnTo>
                    <a:pt x="655" y="1520"/>
                  </a:lnTo>
                  <a:lnTo>
                    <a:pt x="865" y="1651"/>
                  </a:lnTo>
                  <a:lnTo>
                    <a:pt x="1074" y="1755"/>
                  </a:lnTo>
                  <a:lnTo>
                    <a:pt x="1310" y="1808"/>
                  </a:lnTo>
                  <a:lnTo>
                    <a:pt x="1310" y="1808"/>
                  </a:lnTo>
                  <a:lnTo>
                    <a:pt x="2436" y="1965"/>
                  </a:lnTo>
                  <a:lnTo>
                    <a:pt x="3536" y="2122"/>
                  </a:lnTo>
                  <a:lnTo>
                    <a:pt x="4637" y="2227"/>
                  </a:lnTo>
                  <a:lnTo>
                    <a:pt x="5737" y="2332"/>
                  </a:lnTo>
                  <a:lnTo>
                    <a:pt x="6863" y="2410"/>
                  </a:lnTo>
                  <a:lnTo>
                    <a:pt x="7963" y="2463"/>
                  </a:lnTo>
                  <a:lnTo>
                    <a:pt x="90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1264" y="2515"/>
                  </a:lnTo>
                  <a:lnTo>
                    <a:pt x="12364" y="2463"/>
                  </a:lnTo>
                  <a:lnTo>
                    <a:pt x="13438" y="2410"/>
                  </a:lnTo>
                  <a:lnTo>
                    <a:pt x="14538" y="2332"/>
                  </a:lnTo>
                  <a:lnTo>
                    <a:pt x="15638" y="2253"/>
                  </a:lnTo>
                  <a:lnTo>
                    <a:pt x="16712" y="2122"/>
                  </a:lnTo>
                  <a:lnTo>
                    <a:pt x="17812" y="1991"/>
                  </a:lnTo>
                  <a:lnTo>
                    <a:pt x="18912" y="1808"/>
                  </a:lnTo>
                  <a:lnTo>
                    <a:pt x="18912" y="1808"/>
                  </a:lnTo>
                  <a:lnTo>
                    <a:pt x="17733" y="1991"/>
                  </a:lnTo>
                  <a:lnTo>
                    <a:pt x="16581" y="2148"/>
                  </a:lnTo>
                  <a:lnTo>
                    <a:pt x="15402" y="2253"/>
                  </a:lnTo>
                  <a:lnTo>
                    <a:pt x="14223" y="2358"/>
                  </a:lnTo>
                  <a:lnTo>
                    <a:pt x="13778" y="79"/>
                  </a:lnTo>
                  <a:lnTo>
                    <a:pt x="13778" y="79"/>
                  </a:lnTo>
                  <a:lnTo>
                    <a:pt x="12023" y="27"/>
                  </a:lnTo>
                  <a:lnTo>
                    <a:pt x="101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1"/>
            <p:cNvSpPr/>
            <p:nvPr/>
          </p:nvSpPr>
          <p:spPr>
            <a:xfrm>
              <a:off x="11026525" y="1523225"/>
              <a:ext cx="163725" cy="56975"/>
            </a:xfrm>
            <a:custGeom>
              <a:avLst/>
              <a:gdLst/>
              <a:ahLst/>
              <a:cxnLst/>
              <a:rect l="l" t="t" r="r" b="b"/>
              <a:pathLst>
                <a:path w="6549" h="2279" fill="none" extrusionOk="0">
                  <a:moveTo>
                    <a:pt x="0" y="0"/>
                  </a:moveTo>
                  <a:lnTo>
                    <a:pt x="445" y="2279"/>
                  </a:lnTo>
                  <a:lnTo>
                    <a:pt x="445" y="2279"/>
                  </a:lnTo>
                  <a:lnTo>
                    <a:pt x="1624" y="2174"/>
                  </a:lnTo>
                  <a:lnTo>
                    <a:pt x="2803" y="2069"/>
                  </a:lnTo>
                  <a:lnTo>
                    <a:pt x="3955" y="1912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86" y="1729"/>
                  </a:lnTo>
                  <a:lnTo>
                    <a:pt x="5186" y="1729"/>
                  </a:lnTo>
                  <a:lnTo>
                    <a:pt x="5213" y="1729"/>
                  </a:lnTo>
                  <a:lnTo>
                    <a:pt x="5213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501" y="1650"/>
                  </a:lnTo>
                  <a:lnTo>
                    <a:pt x="5710" y="1572"/>
                  </a:lnTo>
                  <a:lnTo>
                    <a:pt x="5920" y="1441"/>
                  </a:lnTo>
                  <a:lnTo>
                    <a:pt x="6103" y="1310"/>
                  </a:lnTo>
                  <a:lnTo>
                    <a:pt x="6260" y="1126"/>
                  </a:lnTo>
                  <a:lnTo>
                    <a:pt x="6365" y="943"/>
                  </a:lnTo>
                  <a:lnTo>
                    <a:pt x="6470" y="733"/>
                  </a:lnTo>
                  <a:lnTo>
                    <a:pt x="6549" y="524"/>
                  </a:lnTo>
                  <a:lnTo>
                    <a:pt x="6549" y="524"/>
                  </a:lnTo>
                  <a:lnTo>
                    <a:pt x="5710" y="393"/>
                  </a:lnTo>
                  <a:lnTo>
                    <a:pt x="4741" y="288"/>
                  </a:lnTo>
                  <a:lnTo>
                    <a:pt x="3641" y="183"/>
                  </a:lnTo>
                  <a:lnTo>
                    <a:pt x="2436" y="105"/>
                  </a:lnTo>
                  <a:lnTo>
                    <a:pt x="2436" y="105"/>
                  </a:lnTo>
                  <a:lnTo>
                    <a:pt x="2305" y="288"/>
                  </a:lnTo>
                  <a:lnTo>
                    <a:pt x="2122" y="445"/>
                  </a:lnTo>
                  <a:lnTo>
                    <a:pt x="2017" y="498"/>
                  </a:lnTo>
                  <a:lnTo>
                    <a:pt x="1886" y="550"/>
                  </a:lnTo>
                  <a:lnTo>
                    <a:pt x="1781" y="576"/>
                  </a:lnTo>
                  <a:lnTo>
                    <a:pt x="1650" y="576"/>
                  </a:lnTo>
                  <a:lnTo>
                    <a:pt x="1650" y="576"/>
                  </a:lnTo>
                  <a:lnTo>
                    <a:pt x="1519" y="550"/>
                  </a:lnTo>
                  <a:lnTo>
                    <a:pt x="1388" y="524"/>
                  </a:lnTo>
                  <a:lnTo>
                    <a:pt x="1257" y="472"/>
                  </a:lnTo>
                  <a:lnTo>
                    <a:pt x="1153" y="419"/>
                  </a:lnTo>
                  <a:lnTo>
                    <a:pt x="1048" y="341"/>
                  </a:lnTo>
                  <a:lnTo>
                    <a:pt x="943" y="236"/>
                  </a:lnTo>
                  <a:lnTo>
                    <a:pt x="891" y="131"/>
                  </a:lnTo>
                  <a:lnTo>
                    <a:pt x="812" y="26"/>
                  </a:lnTo>
                  <a:lnTo>
                    <a:pt x="81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1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extrusionOk="0">
                  <a:moveTo>
                    <a:pt x="943" y="0"/>
                  </a:move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A5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1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fill="none" extrusionOk="0">
                  <a:moveTo>
                    <a:pt x="943" y="0"/>
                  </a:moveTo>
                  <a:lnTo>
                    <a:pt x="943" y="0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1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extrusionOk="0">
                  <a:moveTo>
                    <a:pt x="6365" y="1"/>
                  </a:moveTo>
                  <a:lnTo>
                    <a:pt x="3825" y="27"/>
                  </a:lnTo>
                  <a:lnTo>
                    <a:pt x="1310" y="105"/>
                  </a:lnTo>
                  <a:lnTo>
                    <a:pt x="1022" y="158"/>
                  </a:lnTo>
                  <a:lnTo>
                    <a:pt x="786" y="236"/>
                  </a:lnTo>
                  <a:lnTo>
                    <a:pt x="550" y="367"/>
                  </a:lnTo>
                  <a:lnTo>
                    <a:pt x="367" y="525"/>
                  </a:lnTo>
                  <a:lnTo>
                    <a:pt x="210" y="734"/>
                  </a:lnTo>
                  <a:lnTo>
                    <a:pt x="79" y="970"/>
                  </a:lnTo>
                  <a:lnTo>
                    <a:pt x="27" y="1206"/>
                  </a:lnTo>
                  <a:lnTo>
                    <a:pt x="0" y="1494"/>
                  </a:lnTo>
                  <a:lnTo>
                    <a:pt x="0" y="1756"/>
                  </a:lnTo>
                  <a:lnTo>
                    <a:pt x="79" y="1991"/>
                  </a:lnTo>
                  <a:lnTo>
                    <a:pt x="210" y="2227"/>
                  </a:lnTo>
                  <a:lnTo>
                    <a:pt x="367" y="2410"/>
                  </a:lnTo>
                  <a:lnTo>
                    <a:pt x="550" y="2594"/>
                  </a:lnTo>
                  <a:lnTo>
                    <a:pt x="760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41" y="2908"/>
                  </a:lnTo>
                  <a:lnTo>
                    <a:pt x="3825" y="2961"/>
                  </a:lnTo>
                  <a:lnTo>
                    <a:pt x="5108" y="3013"/>
                  </a:lnTo>
                  <a:lnTo>
                    <a:pt x="7649" y="3013"/>
                  </a:lnTo>
                  <a:lnTo>
                    <a:pt x="8906" y="2961"/>
                  </a:lnTo>
                  <a:lnTo>
                    <a:pt x="10190" y="2908"/>
                  </a:lnTo>
                  <a:lnTo>
                    <a:pt x="11473" y="2856"/>
                  </a:lnTo>
                  <a:lnTo>
                    <a:pt x="11735" y="2803"/>
                  </a:lnTo>
                  <a:lnTo>
                    <a:pt x="11971" y="2725"/>
                  </a:lnTo>
                  <a:lnTo>
                    <a:pt x="12180" y="2594"/>
                  </a:lnTo>
                  <a:lnTo>
                    <a:pt x="12390" y="2410"/>
                  </a:lnTo>
                  <a:lnTo>
                    <a:pt x="12547" y="2227"/>
                  </a:lnTo>
                  <a:lnTo>
                    <a:pt x="12652" y="1991"/>
                  </a:lnTo>
                  <a:lnTo>
                    <a:pt x="12730" y="1756"/>
                  </a:lnTo>
                  <a:lnTo>
                    <a:pt x="12757" y="1494"/>
                  </a:lnTo>
                  <a:lnTo>
                    <a:pt x="12730" y="1206"/>
                  </a:lnTo>
                  <a:lnTo>
                    <a:pt x="12652" y="970"/>
                  </a:lnTo>
                  <a:lnTo>
                    <a:pt x="12521" y="734"/>
                  </a:lnTo>
                  <a:lnTo>
                    <a:pt x="12364" y="525"/>
                  </a:lnTo>
                  <a:lnTo>
                    <a:pt x="12180" y="367"/>
                  </a:lnTo>
                  <a:lnTo>
                    <a:pt x="11945" y="236"/>
                  </a:lnTo>
                  <a:lnTo>
                    <a:pt x="11709" y="158"/>
                  </a:lnTo>
                  <a:lnTo>
                    <a:pt x="11447" y="105"/>
                  </a:lnTo>
                  <a:lnTo>
                    <a:pt x="8906" y="27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1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fill="none" extrusionOk="0">
                  <a:moveTo>
                    <a:pt x="11473" y="2856"/>
                  </a:moveTo>
                  <a:lnTo>
                    <a:pt x="11473" y="2856"/>
                  </a:lnTo>
                  <a:lnTo>
                    <a:pt x="10190" y="2908"/>
                  </a:lnTo>
                  <a:lnTo>
                    <a:pt x="8906" y="2961"/>
                  </a:lnTo>
                  <a:lnTo>
                    <a:pt x="7649" y="3013"/>
                  </a:lnTo>
                  <a:lnTo>
                    <a:pt x="6365" y="3013"/>
                  </a:lnTo>
                  <a:lnTo>
                    <a:pt x="5108" y="3013"/>
                  </a:lnTo>
                  <a:lnTo>
                    <a:pt x="3825" y="2961"/>
                  </a:lnTo>
                  <a:lnTo>
                    <a:pt x="2541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60" y="2725"/>
                  </a:lnTo>
                  <a:lnTo>
                    <a:pt x="550" y="2594"/>
                  </a:lnTo>
                  <a:lnTo>
                    <a:pt x="367" y="2410"/>
                  </a:lnTo>
                  <a:lnTo>
                    <a:pt x="210" y="2227"/>
                  </a:lnTo>
                  <a:lnTo>
                    <a:pt x="79" y="1991"/>
                  </a:lnTo>
                  <a:lnTo>
                    <a:pt x="0" y="1756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27" y="1206"/>
                  </a:lnTo>
                  <a:lnTo>
                    <a:pt x="79" y="970"/>
                  </a:lnTo>
                  <a:lnTo>
                    <a:pt x="210" y="734"/>
                  </a:lnTo>
                  <a:lnTo>
                    <a:pt x="367" y="525"/>
                  </a:lnTo>
                  <a:lnTo>
                    <a:pt x="550" y="367"/>
                  </a:lnTo>
                  <a:lnTo>
                    <a:pt x="786" y="236"/>
                  </a:lnTo>
                  <a:lnTo>
                    <a:pt x="1022" y="158"/>
                  </a:lnTo>
                  <a:lnTo>
                    <a:pt x="1310" y="105"/>
                  </a:lnTo>
                  <a:lnTo>
                    <a:pt x="1310" y="105"/>
                  </a:lnTo>
                  <a:lnTo>
                    <a:pt x="3825" y="27"/>
                  </a:lnTo>
                  <a:lnTo>
                    <a:pt x="6365" y="1"/>
                  </a:lnTo>
                  <a:lnTo>
                    <a:pt x="8906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09" y="158"/>
                  </a:lnTo>
                  <a:lnTo>
                    <a:pt x="11945" y="236"/>
                  </a:lnTo>
                  <a:lnTo>
                    <a:pt x="12180" y="367"/>
                  </a:lnTo>
                  <a:lnTo>
                    <a:pt x="12364" y="525"/>
                  </a:lnTo>
                  <a:lnTo>
                    <a:pt x="12521" y="734"/>
                  </a:lnTo>
                  <a:lnTo>
                    <a:pt x="12652" y="970"/>
                  </a:lnTo>
                  <a:lnTo>
                    <a:pt x="12730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0" y="1756"/>
                  </a:lnTo>
                  <a:lnTo>
                    <a:pt x="12652" y="1991"/>
                  </a:lnTo>
                  <a:lnTo>
                    <a:pt x="12547" y="2227"/>
                  </a:lnTo>
                  <a:lnTo>
                    <a:pt x="12390" y="2410"/>
                  </a:lnTo>
                  <a:lnTo>
                    <a:pt x="12180" y="2594"/>
                  </a:lnTo>
                  <a:lnTo>
                    <a:pt x="11971" y="2725"/>
                  </a:lnTo>
                  <a:lnTo>
                    <a:pt x="11735" y="2803"/>
                  </a:lnTo>
                  <a:lnTo>
                    <a:pt x="11473" y="28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1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extrusionOk="0">
                  <a:moveTo>
                    <a:pt x="2777" y="1"/>
                  </a:move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1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fill="none" extrusionOk="0">
                  <a:moveTo>
                    <a:pt x="4558" y="1"/>
                  </a:moveTo>
                  <a:lnTo>
                    <a:pt x="4558" y="1"/>
                  </a:lnTo>
                  <a:lnTo>
                    <a:pt x="2777" y="1"/>
                  </a:ln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lnTo>
                    <a:pt x="4558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1"/>
            <p:cNvSpPr/>
            <p:nvPr/>
          </p:nvSpPr>
          <p:spPr>
            <a:xfrm>
              <a:off x="10665700" y="1398150"/>
              <a:ext cx="66825" cy="72050"/>
            </a:xfrm>
            <a:custGeom>
              <a:avLst/>
              <a:gdLst/>
              <a:ahLst/>
              <a:cxnLst/>
              <a:rect l="l" t="t" r="r" b="b"/>
              <a:pathLst>
                <a:path w="2673" h="2882" fill="none" extrusionOk="0">
                  <a:moveTo>
                    <a:pt x="1231" y="0"/>
                  </a:moveTo>
                  <a:lnTo>
                    <a:pt x="0" y="2855"/>
                  </a:lnTo>
                  <a:lnTo>
                    <a:pt x="1441" y="2881"/>
                  </a:lnTo>
                  <a:lnTo>
                    <a:pt x="2672" y="26"/>
                  </a:lnTo>
                  <a:lnTo>
                    <a:pt x="12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1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1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1"/>
            <p:cNvSpPr/>
            <p:nvPr/>
          </p:nvSpPr>
          <p:spPr>
            <a:xfrm>
              <a:off x="10755400" y="1399450"/>
              <a:ext cx="96300" cy="71400"/>
            </a:xfrm>
            <a:custGeom>
              <a:avLst/>
              <a:gdLst/>
              <a:ahLst/>
              <a:cxnLst/>
              <a:rect l="l" t="t" r="r" b="b"/>
              <a:pathLst>
                <a:path w="3852" h="2856" fill="none" extrusionOk="0">
                  <a:moveTo>
                    <a:pt x="1232" y="0"/>
                  </a:moveTo>
                  <a:lnTo>
                    <a:pt x="1" y="2856"/>
                  </a:lnTo>
                  <a:lnTo>
                    <a:pt x="2777" y="2856"/>
                  </a:lnTo>
                  <a:lnTo>
                    <a:pt x="3197" y="1755"/>
                  </a:lnTo>
                  <a:lnTo>
                    <a:pt x="3197" y="1755"/>
                  </a:lnTo>
                  <a:lnTo>
                    <a:pt x="3066" y="1624"/>
                  </a:lnTo>
                  <a:lnTo>
                    <a:pt x="2961" y="1493"/>
                  </a:lnTo>
                  <a:lnTo>
                    <a:pt x="2882" y="1310"/>
                  </a:lnTo>
                  <a:lnTo>
                    <a:pt x="2856" y="1127"/>
                  </a:lnTo>
                  <a:lnTo>
                    <a:pt x="2856" y="1127"/>
                  </a:lnTo>
                  <a:lnTo>
                    <a:pt x="2882" y="970"/>
                  </a:lnTo>
                  <a:lnTo>
                    <a:pt x="2908" y="839"/>
                  </a:lnTo>
                  <a:lnTo>
                    <a:pt x="2987" y="708"/>
                  </a:lnTo>
                  <a:lnTo>
                    <a:pt x="3066" y="603"/>
                  </a:lnTo>
                  <a:lnTo>
                    <a:pt x="3197" y="498"/>
                  </a:lnTo>
                  <a:lnTo>
                    <a:pt x="3301" y="420"/>
                  </a:lnTo>
                  <a:lnTo>
                    <a:pt x="3458" y="393"/>
                  </a:lnTo>
                  <a:lnTo>
                    <a:pt x="3616" y="367"/>
                  </a:lnTo>
                  <a:lnTo>
                    <a:pt x="3616" y="367"/>
                  </a:lnTo>
                  <a:lnTo>
                    <a:pt x="3720" y="393"/>
                  </a:lnTo>
                  <a:lnTo>
                    <a:pt x="3851" y="0"/>
                  </a:lnTo>
                  <a:lnTo>
                    <a:pt x="1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1"/>
            <p:cNvSpPr/>
            <p:nvPr/>
          </p:nvSpPr>
          <p:spPr>
            <a:xfrm>
              <a:off x="9832075" y="1020300"/>
              <a:ext cx="540925" cy="61575"/>
            </a:xfrm>
            <a:custGeom>
              <a:avLst/>
              <a:gdLst/>
              <a:ahLst/>
              <a:cxnLst/>
              <a:rect l="l" t="t" r="r" b="b"/>
              <a:pathLst>
                <a:path w="21637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0379" y="2462"/>
                  </a:lnTo>
                  <a:lnTo>
                    <a:pt x="20641" y="2436"/>
                  </a:lnTo>
                  <a:lnTo>
                    <a:pt x="20877" y="2358"/>
                  </a:lnTo>
                  <a:lnTo>
                    <a:pt x="21087" y="2253"/>
                  </a:lnTo>
                  <a:lnTo>
                    <a:pt x="21270" y="2096"/>
                  </a:lnTo>
                  <a:lnTo>
                    <a:pt x="21401" y="1912"/>
                  </a:lnTo>
                  <a:lnTo>
                    <a:pt x="21532" y="1703"/>
                  </a:lnTo>
                  <a:lnTo>
                    <a:pt x="21611" y="1467"/>
                  </a:lnTo>
                  <a:lnTo>
                    <a:pt x="21637" y="1231"/>
                  </a:lnTo>
                  <a:lnTo>
                    <a:pt x="21611" y="996"/>
                  </a:lnTo>
                  <a:lnTo>
                    <a:pt x="21532" y="760"/>
                  </a:lnTo>
                  <a:lnTo>
                    <a:pt x="21401" y="550"/>
                  </a:lnTo>
                  <a:lnTo>
                    <a:pt x="21270" y="367"/>
                  </a:lnTo>
                  <a:lnTo>
                    <a:pt x="21087" y="210"/>
                  </a:lnTo>
                  <a:lnTo>
                    <a:pt x="20877" y="105"/>
                  </a:lnTo>
                  <a:lnTo>
                    <a:pt x="20641" y="2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1"/>
            <p:cNvSpPr/>
            <p:nvPr/>
          </p:nvSpPr>
          <p:spPr>
            <a:xfrm>
              <a:off x="9832075" y="1020300"/>
              <a:ext cx="68125" cy="61575"/>
            </a:xfrm>
            <a:custGeom>
              <a:avLst/>
              <a:gdLst/>
              <a:ahLst/>
              <a:cxnLst/>
              <a:rect l="l" t="t" r="r" b="b"/>
              <a:pathLst>
                <a:path w="2725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568" y="2462"/>
                  </a:lnTo>
                  <a:lnTo>
                    <a:pt x="2646" y="2148"/>
                  </a:lnTo>
                  <a:lnTo>
                    <a:pt x="2699" y="1860"/>
                  </a:lnTo>
                  <a:lnTo>
                    <a:pt x="2725" y="1546"/>
                  </a:lnTo>
                  <a:lnTo>
                    <a:pt x="2725" y="1231"/>
                  </a:lnTo>
                  <a:lnTo>
                    <a:pt x="2725" y="917"/>
                  </a:lnTo>
                  <a:lnTo>
                    <a:pt x="2699" y="603"/>
                  </a:lnTo>
                  <a:lnTo>
                    <a:pt x="2646" y="315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1"/>
            <p:cNvSpPr/>
            <p:nvPr/>
          </p:nvSpPr>
          <p:spPr>
            <a:xfrm>
              <a:off x="10310775" y="275075"/>
              <a:ext cx="62225" cy="1734700"/>
            </a:xfrm>
            <a:custGeom>
              <a:avLst/>
              <a:gdLst/>
              <a:ahLst/>
              <a:cxnLst/>
              <a:rect l="l" t="t" r="r" b="b"/>
              <a:pathLst>
                <a:path w="2489" h="69388" extrusionOk="0">
                  <a:moveTo>
                    <a:pt x="0" y="1"/>
                  </a:moveTo>
                  <a:lnTo>
                    <a:pt x="0" y="68157"/>
                  </a:lnTo>
                  <a:lnTo>
                    <a:pt x="27" y="68419"/>
                  </a:lnTo>
                  <a:lnTo>
                    <a:pt x="105" y="68655"/>
                  </a:lnTo>
                  <a:lnTo>
                    <a:pt x="210" y="68864"/>
                  </a:lnTo>
                  <a:lnTo>
                    <a:pt x="367" y="69047"/>
                  </a:lnTo>
                  <a:lnTo>
                    <a:pt x="550" y="69178"/>
                  </a:lnTo>
                  <a:lnTo>
                    <a:pt x="760" y="69309"/>
                  </a:lnTo>
                  <a:lnTo>
                    <a:pt x="996" y="69388"/>
                  </a:lnTo>
                  <a:lnTo>
                    <a:pt x="1493" y="69388"/>
                  </a:lnTo>
                  <a:lnTo>
                    <a:pt x="1729" y="69309"/>
                  </a:lnTo>
                  <a:lnTo>
                    <a:pt x="1939" y="69178"/>
                  </a:lnTo>
                  <a:lnTo>
                    <a:pt x="2122" y="69047"/>
                  </a:lnTo>
                  <a:lnTo>
                    <a:pt x="2253" y="68864"/>
                  </a:lnTo>
                  <a:lnTo>
                    <a:pt x="2384" y="68655"/>
                  </a:lnTo>
                  <a:lnTo>
                    <a:pt x="2463" y="68419"/>
                  </a:lnTo>
                  <a:lnTo>
                    <a:pt x="2489" y="6815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1"/>
            <p:cNvSpPr/>
            <p:nvPr/>
          </p:nvSpPr>
          <p:spPr>
            <a:xfrm>
              <a:off x="10253800" y="962675"/>
              <a:ext cx="119200" cy="176825"/>
            </a:xfrm>
            <a:custGeom>
              <a:avLst/>
              <a:gdLst/>
              <a:ahLst/>
              <a:cxnLst/>
              <a:rect l="l" t="t" r="r" b="b"/>
              <a:pathLst>
                <a:path w="4768" h="7073" extrusionOk="0">
                  <a:moveTo>
                    <a:pt x="3510" y="0"/>
                  </a:moveTo>
                  <a:lnTo>
                    <a:pt x="3196" y="26"/>
                  </a:lnTo>
                  <a:lnTo>
                    <a:pt x="2882" y="53"/>
                  </a:lnTo>
                  <a:lnTo>
                    <a:pt x="2594" y="131"/>
                  </a:lnTo>
                  <a:lnTo>
                    <a:pt x="2279" y="236"/>
                  </a:lnTo>
                  <a:lnTo>
                    <a:pt x="2279" y="2305"/>
                  </a:lnTo>
                  <a:lnTo>
                    <a:pt x="210" y="2305"/>
                  </a:lnTo>
                  <a:lnTo>
                    <a:pt x="131" y="2593"/>
                  </a:lnTo>
                  <a:lnTo>
                    <a:pt x="53" y="2908"/>
                  </a:lnTo>
                  <a:lnTo>
                    <a:pt x="1" y="3222"/>
                  </a:lnTo>
                  <a:lnTo>
                    <a:pt x="1" y="3536"/>
                  </a:lnTo>
                  <a:lnTo>
                    <a:pt x="1" y="3851"/>
                  </a:lnTo>
                  <a:lnTo>
                    <a:pt x="53" y="4165"/>
                  </a:lnTo>
                  <a:lnTo>
                    <a:pt x="131" y="4479"/>
                  </a:lnTo>
                  <a:lnTo>
                    <a:pt x="210" y="4767"/>
                  </a:lnTo>
                  <a:lnTo>
                    <a:pt x="2279" y="4767"/>
                  </a:lnTo>
                  <a:lnTo>
                    <a:pt x="2279" y="6837"/>
                  </a:lnTo>
                  <a:lnTo>
                    <a:pt x="2594" y="6942"/>
                  </a:lnTo>
                  <a:lnTo>
                    <a:pt x="2882" y="7020"/>
                  </a:lnTo>
                  <a:lnTo>
                    <a:pt x="3196" y="7046"/>
                  </a:lnTo>
                  <a:lnTo>
                    <a:pt x="3510" y="7073"/>
                  </a:lnTo>
                  <a:lnTo>
                    <a:pt x="3851" y="7046"/>
                  </a:lnTo>
                  <a:lnTo>
                    <a:pt x="4165" y="7020"/>
                  </a:lnTo>
                  <a:lnTo>
                    <a:pt x="4453" y="6942"/>
                  </a:lnTo>
                  <a:lnTo>
                    <a:pt x="4768" y="6837"/>
                  </a:lnTo>
                  <a:lnTo>
                    <a:pt x="4768" y="236"/>
                  </a:lnTo>
                  <a:lnTo>
                    <a:pt x="4453" y="131"/>
                  </a:lnTo>
                  <a:lnTo>
                    <a:pt x="4165" y="53"/>
                  </a:lnTo>
                  <a:lnTo>
                    <a:pt x="3851" y="26"/>
                  </a:lnTo>
                  <a:lnTo>
                    <a:pt x="3510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1"/>
            <p:cNvSpPr/>
            <p:nvPr/>
          </p:nvSpPr>
          <p:spPr>
            <a:xfrm>
              <a:off x="10280650" y="989525"/>
              <a:ext cx="122475" cy="123125"/>
            </a:xfrm>
            <a:custGeom>
              <a:avLst/>
              <a:gdLst/>
              <a:ahLst/>
              <a:cxnLst/>
              <a:rect l="l" t="t" r="r" b="b"/>
              <a:pathLst>
                <a:path w="4899" h="4925" extrusionOk="0">
                  <a:moveTo>
                    <a:pt x="2436" y="0"/>
                  </a:moveTo>
                  <a:lnTo>
                    <a:pt x="2201" y="26"/>
                  </a:lnTo>
                  <a:lnTo>
                    <a:pt x="1965" y="53"/>
                  </a:lnTo>
                  <a:lnTo>
                    <a:pt x="1729" y="131"/>
                  </a:lnTo>
                  <a:lnTo>
                    <a:pt x="1493" y="210"/>
                  </a:lnTo>
                  <a:lnTo>
                    <a:pt x="1284" y="314"/>
                  </a:lnTo>
                  <a:lnTo>
                    <a:pt x="1074" y="419"/>
                  </a:lnTo>
                  <a:lnTo>
                    <a:pt x="891" y="576"/>
                  </a:lnTo>
                  <a:lnTo>
                    <a:pt x="708" y="734"/>
                  </a:lnTo>
                  <a:lnTo>
                    <a:pt x="551" y="891"/>
                  </a:lnTo>
                  <a:lnTo>
                    <a:pt x="420" y="1100"/>
                  </a:lnTo>
                  <a:lnTo>
                    <a:pt x="289" y="1284"/>
                  </a:lnTo>
                  <a:lnTo>
                    <a:pt x="184" y="1519"/>
                  </a:lnTo>
                  <a:lnTo>
                    <a:pt x="105" y="1729"/>
                  </a:lnTo>
                  <a:lnTo>
                    <a:pt x="53" y="1965"/>
                  </a:lnTo>
                  <a:lnTo>
                    <a:pt x="0" y="2200"/>
                  </a:lnTo>
                  <a:lnTo>
                    <a:pt x="0" y="2462"/>
                  </a:lnTo>
                  <a:lnTo>
                    <a:pt x="0" y="2724"/>
                  </a:lnTo>
                  <a:lnTo>
                    <a:pt x="53" y="2960"/>
                  </a:lnTo>
                  <a:lnTo>
                    <a:pt x="105" y="3196"/>
                  </a:lnTo>
                  <a:lnTo>
                    <a:pt x="184" y="3405"/>
                  </a:lnTo>
                  <a:lnTo>
                    <a:pt x="289" y="3641"/>
                  </a:lnTo>
                  <a:lnTo>
                    <a:pt x="420" y="3824"/>
                  </a:lnTo>
                  <a:lnTo>
                    <a:pt x="551" y="4034"/>
                  </a:lnTo>
                  <a:lnTo>
                    <a:pt x="708" y="4191"/>
                  </a:lnTo>
                  <a:lnTo>
                    <a:pt x="891" y="4348"/>
                  </a:lnTo>
                  <a:lnTo>
                    <a:pt x="1074" y="4505"/>
                  </a:lnTo>
                  <a:lnTo>
                    <a:pt x="1284" y="4610"/>
                  </a:lnTo>
                  <a:lnTo>
                    <a:pt x="1493" y="4715"/>
                  </a:lnTo>
                  <a:lnTo>
                    <a:pt x="1729" y="4794"/>
                  </a:lnTo>
                  <a:lnTo>
                    <a:pt x="1965" y="4872"/>
                  </a:lnTo>
                  <a:lnTo>
                    <a:pt x="2201" y="4898"/>
                  </a:lnTo>
                  <a:lnTo>
                    <a:pt x="2436" y="4925"/>
                  </a:lnTo>
                  <a:lnTo>
                    <a:pt x="2698" y="4898"/>
                  </a:lnTo>
                  <a:lnTo>
                    <a:pt x="2934" y="4872"/>
                  </a:lnTo>
                  <a:lnTo>
                    <a:pt x="3170" y="4794"/>
                  </a:lnTo>
                  <a:lnTo>
                    <a:pt x="3406" y="4715"/>
                  </a:lnTo>
                  <a:lnTo>
                    <a:pt x="3615" y="4610"/>
                  </a:lnTo>
                  <a:lnTo>
                    <a:pt x="3825" y="4505"/>
                  </a:lnTo>
                  <a:lnTo>
                    <a:pt x="4008" y="4348"/>
                  </a:lnTo>
                  <a:lnTo>
                    <a:pt x="4191" y="4191"/>
                  </a:lnTo>
                  <a:lnTo>
                    <a:pt x="4349" y="4034"/>
                  </a:lnTo>
                  <a:lnTo>
                    <a:pt x="4480" y="3824"/>
                  </a:lnTo>
                  <a:lnTo>
                    <a:pt x="4611" y="3641"/>
                  </a:lnTo>
                  <a:lnTo>
                    <a:pt x="4715" y="3405"/>
                  </a:lnTo>
                  <a:lnTo>
                    <a:pt x="4794" y="3196"/>
                  </a:lnTo>
                  <a:lnTo>
                    <a:pt x="4846" y="2960"/>
                  </a:lnTo>
                  <a:lnTo>
                    <a:pt x="4899" y="2724"/>
                  </a:lnTo>
                  <a:lnTo>
                    <a:pt x="4899" y="2462"/>
                  </a:lnTo>
                  <a:lnTo>
                    <a:pt x="4899" y="2200"/>
                  </a:lnTo>
                  <a:lnTo>
                    <a:pt x="4846" y="1965"/>
                  </a:lnTo>
                  <a:lnTo>
                    <a:pt x="4794" y="1729"/>
                  </a:lnTo>
                  <a:lnTo>
                    <a:pt x="4715" y="1519"/>
                  </a:lnTo>
                  <a:lnTo>
                    <a:pt x="4611" y="1284"/>
                  </a:lnTo>
                  <a:lnTo>
                    <a:pt x="4480" y="1100"/>
                  </a:lnTo>
                  <a:lnTo>
                    <a:pt x="4349" y="891"/>
                  </a:lnTo>
                  <a:lnTo>
                    <a:pt x="4191" y="734"/>
                  </a:lnTo>
                  <a:lnTo>
                    <a:pt x="4008" y="576"/>
                  </a:lnTo>
                  <a:lnTo>
                    <a:pt x="3825" y="419"/>
                  </a:lnTo>
                  <a:lnTo>
                    <a:pt x="3615" y="314"/>
                  </a:lnTo>
                  <a:lnTo>
                    <a:pt x="3406" y="210"/>
                  </a:lnTo>
                  <a:lnTo>
                    <a:pt x="3170" y="131"/>
                  </a:lnTo>
                  <a:lnTo>
                    <a:pt x="2934" y="53"/>
                  </a:lnTo>
                  <a:lnTo>
                    <a:pt x="2698" y="26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1"/>
            <p:cNvSpPr/>
            <p:nvPr/>
          </p:nvSpPr>
          <p:spPr>
            <a:xfrm>
              <a:off x="9386800" y="1948850"/>
              <a:ext cx="1016325" cy="60925"/>
            </a:xfrm>
            <a:custGeom>
              <a:avLst/>
              <a:gdLst/>
              <a:ahLst/>
              <a:cxnLst/>
              <a:rect l="l" t="t" r="r" b="b"/>
              <a:pathLst>
                <a:path w="40653" h="2437" extrusionOk="0">
                  <a:moveTo>
                    <a:pt x="550" y="1"/>
                  </a:moveTo>
                  <a:lnTo>
                    <a:pt x="0" y="2437"/>
                  </a:lnTo>
                  <a:lnTo>
                    <a:pt x="40653" y="2437"/>
                  </a:lnTo>
                  <a:lnTo>
                    <a:pt x="40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1"/>
            <p:cNvSpPr/>
            <p:nvPr/>
          </p:nvSpPr>
          <p:spPr>
            <a:xfrm>
              <a:off x="9784275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6" y="492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1"/>
            <p:cNvSpPr/>
            <p:nvPr/>
          </p:nvSpPr>
          <p:spPr>
            <a:xfrm>
              <a:off x="9626450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7" y="4925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1"/>
            <p:cNvSpPr/>
            <p:nvPr/>
          </p:nvSpPr>
          <p:spPr>
            <a:xfrm>
              <a:off x="10310775" y="762275"/>
              <a:ext cx="540925" cy="61600"/>
            </a:xfrm>
            <a:custGeom>
              <a:avLst/>
              <a:gdLst/>
              <a:ahLst/>
              <a:cxnLst/>
              <a:rect l="l" t="t" r="r" b="b"/>
              <a:pathLst>
                <a:path w="21637" h="2464" extrusionOk="0">
                  <a:moveTo>
                    <a:pt x="1231" y="1"/>
                  </a:moveTo>
                  <a:lnTo>
                    <a:pt x="996" y="27"/>
                  </a:lnTo>
                  <a:lnTo>
                    <a:pt x="760" y="106"/>
                  </a:lnTo>
                  <a:lnTo>
                    <a:pt x="550" y="210"/>
                  </a:lnTo>
                  <a:lnTo>
                    <a:pt x="367" y="368"/>
                  </a:lnTo>
                  <a:lnTo>
                    <a:pt x="210" y="551"/>
                  </a:lnTo>
                  <a:lnTo>
                    <a:pt x="105" y="761"/>
                  </a:lnTo>
                  <a:lnTo>
                    <a:pt x="27" y="996"/>
                  </a:lnTo>
                  <a:lnTo>
                    <a:pt x="0" y="1232"/>
                  </a:lnTo>
                  <a:lnTo>
                    <a:pt x="27" y="1494"/>
                  </a:lnTo>
                  <a:lnTo>
                    <a:pt x="105" y="1704"/>
                  </a:lnTo>
                  <a:lnTo>
                    <a:pt x="210" y="1913"/>
                  </a:lnTo>
                  <a:lnTo>
                    <a:pt x="367" y="2096"/>
                  </a:lnTo>
                  <a:lnTo>
                    <a:pt x="550" y="2254"/>
                  </a:lnTo>
                  <a:lnTo>
                    <a:pt x="760" y="2358"/>
                  </a:lnTo>
                  <a:lnTo>
                    <a:pt x="996" y="2437"/>
                  </a:lnTo>
                  <a:lnTo>
                    <a:pt x="1231" y="2463"/>
                  </a:lnTo>
                  <a:lnTo>
                    <a:pt x="20405" y="2463"/>
                  </a:lnTo>
                  <a:lnTo>
                    <a:pt x="20641" y="2437"/>
                  </a:lnTo>
                  <a:lnTo>
                    <a:pt x="20877" y="2358"/>
                  </a:lnTo>
                  <a:lnTo>
                    <a:pt x="21086" y="2254"/>
                  </a:lnTo>
                  <a:lnTo>
                    <a:pt x="21270" y="2096"/>
                  </a:lnTo>
                  <a:lnTo>
                    <a:pt x="21427" y="1913"/>
                  </a:lnTo>
                  <a:lnTo>
                    <a:pt x="21532" y="1704"/>
                  </a:lnTo>
                  <a:lnTo>
                    <a:pt x="21610" y="1494"/>
                  </a:lnTo>
                  <a:lnTo>
                    <a:pt x="21636" y="1232"/>
                  </a:lnTo>
                  <a:lnTo>
                    <a:pt x="21610" y="996"/>
                  </a:lnTo>
                  <a:lnTo>
                    <a:pt x="21532" y="761"/>
                  </a:lnTo>
                  <a:lnTo>
                    <a:pt x="21427" y="551"/>
                  </a:lnTo>
                  <a:lnTo>
                    <a:pt x="21270" y="368"/>
                  </a:lnTo>
                  <a:lnTo>
                    <a:pt x="21086" y="210"/>
                  </a:lnTo>
                  <a:lnTo>
                    <a:pt x="20877" y="106"/>
                  </a:lnTo>
                  <a:lnTo>
                    <a:pt x="20641" y="27"/>
                  </a:lnTo>
                  <a:lnTo>
                    <a:pt x="20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1"/>
            <p:cNvSpPr/>
            <p:nvPr/>
          </p:nvSpPr>
          <p:spPr>
            <a:xfrm>
              <a:off x="10310775" y="704650"/>
              <a:ext cx="119200" cy="176850"/>
            </a:xfrm>
            <a:custGeom>
              <a:avLst/>
              <a:gdLst/>
              <a:ahLst/>
              <a:cxnLst/>
              <a:rect l="l" t="t" r="r" b="b"/>
              <a:pathLst>
                <a:path w="4768" h="7074" extrusionOk="0">
                  <a:moveTo>
                    <a:pt x="1231" y="1"/>
                  </a:moveTo>
                  <a:lnTo>
                    <a:pt x="917" y="27"/>
                  </a:lnTo>
                  <a:lnTo>
                    <a:pt x="603" y="53"/>
                  </a:lnTo>
                  <a:lnTo>
                    <a:pt x="315" y="132"/>
                  </a:lnTo>
                  <a:lnTo>
                    <a:pt x="0" y="237"/>
                  </a:lnTo>
                  <a:lnTo>
                    <a:pt x="0" y="6837"/>
                  </a:lnTo>
                  <a:lnTo>
                    <a:pt x="315" y="6942"/>
                  </a:lnTo>
                  <a:lnTo>
                    <a:pt x="603" y="7021"/>
                  </a:lnTo>
                  <a:lnTo>
                    <a:pt x="917" y="7047"/>
                  </a:lnTo>
                  <a:lnTo>
                    <a:pt x="1231" y="7073"/>
                  </a:lnTo>
                  <a:lnTo>
                    <a:pt x="1572" y="7047"/>
                  </a:lnTo>
                  <a:lnTo>
                    <a:pt x="1886" y="7021"/>
                  </a:lnTo>
                  <a:lnTo>
                    <a:pt x="2174" y="6942"/>
                  </a:lnTo>
                  <a:lnTo>
                    <a:pt x="2489" y="6837"/>
                  </a:lnTo>
                  <a:lnTo>
                    <a:pt x="2489" y="4768"/>
                  </a:lnTo>
                  <a:lnTo>
                    <a:pt x="4558" y="4768"/>
                  </a:lnTo>
                  <a:lnTo>
                    <a:pt x="4637" y="4480"/>
                  </a:lnTo>
                  <a:lnTo>
                    <a:pt x="4715" y="4166"/>
                  </a:lnTo>
                  <a:lnTo>
                    <a:pt x="4768" y="3851"/>
                  </a:lnTo>
                  <a:lnTo>
                    <a:pt x="4768" y="3537"/>
                  </a:lnTo>
                  <a:lnTo>
                    <a:pt x="4768" y="3223"/>
                  </a:lnTo>
                  <a:lnTo>
                    <a:pt x="4715" y="2908"/>
                  </a:lnTo>
                  <a:lnTo>
                    <a:pt x="4637" y="2594"/>
                  </a:lnTo>
                  <a:lnTo>
                    <a:pt x="4558" y="2306"/>
                  </a:lnTo>
                  <a:lnTo>
                    <a:pt x="2489" y="2306"/>
                  </a:lnTo>
                  <a:lnTo>
                    <a:pt x="2489" y="237"/>
                  </a:lnTo>
                  <a:lnTo>
                    <a:pt x="2174" y="132"/>
                  </a:lnTo>
                  <a:lnTo>
                    <a:pt x="1886" y="53"/>
                  </a:lnTo>
                  <a:lnTo>
                    <a:pt x="1572" y="27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1"/>
            <p:cNvSpPr/>
            <p:nvPr/>
          </p:nvSpPr>
          <p:spPr>
            <a:xfrm>
              <a:off x="10783575" y="762275"/>
              <a:ext cx="68125" cy="61600"/>
            </a:xfrm>
            <a:custGeom>
              <a:avLst/>
              <a:gdLst/>
              <a:ahLst/>
              <a:cxnLst/>
              <a:rect l="l" t="t" r="r" b="b"/>
              <a:pathLst>
                <a:path w="2725" h="2464" extrusionOk="0">
                  <a:moveTo>
                    <a:pt x="157" y="1"/>
                  </a:moveTo>
                  <a:lnTo>
                    <a:pt x="79" y="315"/>
                  </a:lnTo>
                  <a:lnTo>
                    <a:pt x="26" y="630"/>
                  </a:lnTo>
                  <a:lnTo>
                    <a:pt x="0" y="918"/>
                  </a:lnTo>
                  <a:lnTo>
                    <a:pt x="0" y="1232"/>
                  </a:lnTo>
                  <a:lnTo>
                    <a:pt x="0" y="1546"/>
                  </a:lnTo>
                  <a:lnTo>
                    <a:pt x="26" y="1861"/>
                  </a:lnTo>
                  <a:lnTo>
                    <a:pt x="79" y="2149"/>
                  </a:lnTo>
                  <a:lnTo>
                    <a:pt x="157" y="2463"/>
                  </a:lnTo>
                  <a:lnTo>
                    <a:pt x="1493" y="2463"/>
                  </a:lnTo>
                  <a:lnTo>
                    <a:pt x="1729" y="2437"/>
                  </a:lnTo>
                  <a:lnTo>
                    <a:pt x="1965" y="2358"/>
                  </a:lnTo>
                  <a:lnTo>
                    <a:pt x="2174" y="2254"/>
                  </a:lnTo>
                  <a:lnTo>
                    <a:pt x="2358" y="2096"/>
                  </a:lnTo>
                  <a:lnTo>
                    <a:pt x="2515" y="1913"/>
                  </a:lnTo>
                  <a:lnTo>
                    <a:pt x="2620" y="1704"/>
                  </a:lnTo>
                  <a:lnTo>
                    <a:pt x="2698" y="1494"/>
                  </a:lnTo>
                  <a:lnTo>
                    <a:pt x="2724" y="1232"/>
                  </a:lnTo>
                  <a:lnTo>
                    <a:pt x="2698" y="996"/>
                  </a:lnTo>
                  <a:lnTo>
                    <a:pt x="2620" y="761"/>
                  </a:lnTo>
                  <a:lnTo>
                    <a:pt x="2515" y="551"/>
                  </a:lnTo>
                  <a:lnTo>
                    <a:pt x="2358" y="368"/>
                  </a:lnTo>
                  <a:lnTo>
                    <a:pt x="2174" y="210"/>
                  </a:lnTo>
                  <a:lnTo>
                    <a:pt x="1965" y="106"/>
                  </a:lnTo>
                  <a:lnTo>
                    <a:pt x="1729" y="2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1"/>
            <p:cNvSpPr/>
            <p:nvPr/>
          </p:nvSpPr>
          <p:spPr>
            <a:xfrm>
              <a:off x="10280650" y="731500"/>
              <a:ext cx="122475" cy="123150"/>
            </a:xfrm>
            <a:custGeom>
              <a:avLst/>
              <a:gdLst/>
              <a:ahLst/>
              <a:cxnLst/>
              <a:rect l="l" t="t" r="r" b="b"/>
              <a:pathLst>
                <a:path w="4899" h="4926" extrusionOk="0">
                  <a:moveTo>
                    <a:pt x="2436" y="1"/>
                  </a:moveTo>
                  <a:lnTo>
                    <a:pt x="2201" y="27"/>
                  </a:lnTo>
                  <a:lnTo>
                    <a:pt x="1965" y="53"/>
                  </a:lnTo>
                  <a:lnTo>
                    <a:pt x="1729" y="132"/>
                  </a:lnTo>
                  <a:lnTo>
                    <a:pt x="1493" y="210"/>
                  </a:lnTo>
                  <a:lnTo>
                    <a:pt x="1284" y="315"/>
                  </a:lnTo>
                  <a:lnTo>
                    <a:pt x="1074" y="420"/>
                  </a:lnTo>
                  <a:lnTo>
                    <a:pt x="891" y="577"/>
                  </a:lnTo>
                  <a:lnTo>
                    <a:pt x="708" y="734"/>
                  </a:lnTo>
                  <a:lnTo>
                    <a:pt x="551" y="918"/>
                  </a:lnTo>
                  <a:lnTo>
                    <a:pt x="420" y="1101"/>
                  </a:lnTo>
                  <a:lnTo>
                    <a:pt x="289" y="1284"/>
                  </a:lnTo>
                  <a:lnTo>
                    <a:pt x="184" y="1520"/>
                  </a:lnTo>
                  <a:lnTo>
                    <a:pt x="105" y="1730"/>
                  </a:lnTo>
                  <a:lnTo>
                    <a:pt x="53" y="1965"/>
                  </a:lnTo>
                  <a:lnTo>
                    <a:pt x="0" y="2227"/>
                  </a:lnTo>
                  <a:lnTo>
                    <a:pt x="0" y="2463"/>
                  </a:lnTo>
                  <a:lnTo>
                    <a:pt x="0" y="2725"/>
                  </a:lnTo>
                  <a:lnTo>
                    <a:pt x="53" y="2961"/>
                  </a:lnTo>
                  <a:lnTo>
                    <a:pt x="105" y="3196"/>
                  </a:lnTo>
                  <a:lnTo>
                    <a:pt x="184" y="3432"/>
                  </a:lnTo>
                  <a:lnTo>
                    <a:pt x="289" y="3642"/>
                  </a:lnTo>
                  <a:lnTo>
                    <a:pt x="420" y="3825"/>
                  </a:lnTo>
                  <a:lnTo>
                    <a:pt x="551" y="4035"/>
                  </a:lnTo>
                  <a:lnTo>
                    <a:pt x="708" y="4192"/>
                  </a:lnTo>
                  <a:lnTo>
                    <a:pt x="891" y="4349"/>
                  </a:lnTo>
                  <a:lnTo>
                    <a:pt x="1074" y="4506"/>
                  </a:lnTo>
                  <a:lnTo>
                    <a:pt x="1284" y="4611"/>
                  </a:lnTo>
                  <a:lnTo>
                    <a:pt x="1493" y="4716"/>
                  </a:lnTo>
                  <a:lnTo>
                    <a:pt x="1729" y="4820"/>
                  </a:lnTo>
                  <a:lnTo>
                    <a:pt x="1965" y="4873"/>
                  </a:lnTo>
                  <a:lnTo>
                    <a:pt x="2201" y="4899"/>
                  </a:lnTo>
                  <a:lnTo>
                    <a:pt x="2436" y="4925"/>
                  </a:lnTo>
                  <a:lnTo>
                    <a:pt x="2698" y="4899"/>
                  </a:lnTo>
                  <a:lnTo>
                    <a:pt x="2934" y="4873"/>
                  </a:lnTo>
                  <a:lnTo>
                    <a:pt x="3170" y="4820"/>
                  </a:lnTo>
                  <a:lnTo>
                    <a:pt x="3406" y="4716"/>
                  </a:lnTo>
                  <a:lnTo>
                    <a:pt x="3615" y="4611"/>
                  </a:lnTo>
                  <a:lnTo>
                    <a:pt x="3825" y="4506"/>
                  </a:lnTo>
                  <a:lnTo>
                    <a:pt x="4008" y="4349"/>
                  </a:lnTo>
                  <a:lnTo>
                    <a:pt x="4191" y="4192"/>
                  </a:lnTo>
                  <a:lnTo>
                    <a:pt x="4349" y="4035"/>
                  </a:lnTo>
                  <a:lnTo>
                    <a:pt x="4480" y="3825"/>
                  </a:lnTo>
                  <a:lnTo>
                    <a:pt x="4611" y="3642"/>
                  </a:lnTo>
                  <a:lnTo>
                    <a:pt x="4715" y="3432"/>
                  </a:lnTo>
                  <a:lnTo>
                    <a:pt x="4794" y="3196"/>
                  </a:lnTo>
                  <a:lnTo>
                    <a:pt x="4846" y="2961"/>
                  </a:lnTo>
                  <a:lnTo>
                    <a:pt x="4899" y="2725"/>
                  </a:lnTo>
                  <a:lnTo>
                    <a:pt x="4899" y="2463"/>
                  </a:lnTo>
                  <a:lnTo>
                    <a:pt x="4899" y="2227"/>
                  </a:lnTo>
                  <a:lnTo>
                    <a:pt x="4846" y="1965"/>
                  </a:lnTo>
                  <a:lnTo>
                    <a:pt x="4794" y="1730"/>
                  </a:lnTo>
                  <a:lnTo>
                    <a:pt x="4715" y="1520"/>
                  </a:lnTo>
                  <a:lnTo>
                    <a:pt x="4611" y="1284"/>
                  </a:lnTo>
                  <a:lnTo>
                    <a:pt x="4480" y="1101"/>
                  </a:lnTo>
                  <a:lnTo>
                    <a:pt x="4349" y="918"/>
                  </a:lnTo>
                  <a:lnTo>
                    <a:pt x="4191" y="734"/>
                  </a:lnTo>
                  <a:lnTo>
                    <a:pt x="4008" y="577"/>
                  </a:lnTo>
                  <a:lnTo>
                    <a:pt x="3825" y="420"/>
                  </a:lnTo>
                  <a:lnTo>
                    <a:pt x="3615" y="315"/>
                  </a:lnTo>
                  <a:lnTo>
                    <a:pt x="3406" y="210"/>
                  </a:lnTo>
                  <a:lnTo>
                    <a:pt x="3170" y="132"/>
                  </a:lnTo>
                  <a:lnTo>
                    <a:pt x="2934" y="53"/>
                  </a:lnTo>
                  <a:lnTo>
                    <a:pt x="2698" y="27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1"/>
            <p:cNvSpPr/>
            <p:nvPr/>
          </p:nvSpPr>
          <p:spPr>
            <a:xfrm>
              <a:off x="10810425" y="731500"/>
              <a:ext cx="93650" cy="123150"/>
            </a:xfrm>
            <a:custGeom>
              <a:avLst/>
              <a:gdLst/>
              <a:ahLst/>
              <a:cxnLst/>
              <a:rect l="l" t="t" r="r" b="b"/>
              <a:pathLst>
                <a:path w="3746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46" y="492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1"/>
            <p:cNvSpPr/>
            <p:nvPr/>
          </p:nvSpPr>
          <p:spPr>
            <a:xfrm>
              <a:off x="10968900" y="731500"/>
              <a:ext cx="93000" cy="123150"/>
            </a:xfrm>
            <a:custGeom>
              <a:avLst/>
              <a:gdLst/>
              <a:ahLst/>
              <a:cxnLst/>
              <a:rect l="l" t="t" r="r" b="b"/>
              <a:pathLst>
                <a:path w="3720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20" y="4925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1"/>
            <p:cNvSpPr/>
            <p:nvPr/>
          </p:nvSpPr>
          <p:spPr>
            <a:xfrm>
              <a:off x="9734500" y="-204275"/>
              <a:ext cx="1221975" cy="1048450"/>
            </a:xfrm>
            <a:custGeom>
              <a:avLst/>
              <a:gdLst/>
              <a:ahLst/>
              <a:cxnLst/>
              <a:rect l="l" t="t" r="r" b="b"/>
              <a:pathLst>
                <a:path w="48879" h="41938" extrusionOk="0">
                  <a:moveTo>
                    <a:pt x="35546" y="8514"/>
                  </a:moveTo>
                  <a:lnTo>
                    <a:pt x="35703" y="9169"/>
                  </a:lnTo>
                  <a:lnTo>
                    <a:pt x="35808" y="9824"/>
                  </a:lnTo>
                  <a:lnTo>
                    <a:pt x="35860" y="10478"/>
                  </a:lnTo>
                  <a:lnTo>
                    <a:pt x="35834" y="11133"/>
                  </a:lnTo>
                  <a:lnTo>
                    <a:pt x="35808" y="11448"/>
                  </a:lnTo>
                  <a:lnTo>
                    <a:pt x="35755" y="11762"/>
                  </a:lnTo>
                  <a:lnTo>
                    <a:pt x="35703" y="12076"/>
                  </a:lnTo>
                  <a:lnTo>
                    <a:pt x="35624" y="12391"/>
                  </a:lnTo>
                  <a:lnTo>
                    <a:pt x="35520" y="12705"/>
                  </a:lnTo>
                  <a:lnTo>
                    <a:pt x="35415" y="12993"/>
                  </a:lnTo>
                  <a:lnTo>
                    <a:pt x="35284" y="13281"/>
                  </a:lnTo>
                  <a:lnTo>
                    <a:pt x="35153" y="13569"/>
                  </a:lnTo>
                  <a:lnTo>
                    <a:pt x="34891" y="13962"/>
                  </a:lnTo>
                  <a:lnTo>
                    <a:pt x="34629" y="14303"/>
                  </a:lnTo>
                  <a:lnTo>
                    <a:pt x="34288" y="14643"/>
                  </a:lnTo>
                  <a:lnTo>
                    <a:pt x="33948" y="14931"/>
                  </a:lnTo>
                  <a:lnTo>
                    <a:pt x="33738" y="15036"/>
                  </a:lnTo>
                  <a:lnTo>
                    <a:pt x="33555" y="15141"/>
                  </a:lnTo>
                  <a:lnTo>
                    <a:pt x="33372" y="15220"/>
                  </a:lnTo>
                  <a:lnTo>
                    <a:pt x="33162" y="15298"/>
                  </a:lnTo>
                  <a:lnTo>
                    <a:pt x="32953" y="15324"/>
                  </a:lnTo>
                  <a:lnTo>
                    <a:pt x="32769" y="15350"/>
                  </a:lnTo>
                  <a:lnTo>
                    <a:pt x="32560" y="15350"/>
                  </a:lnTo>
                  <a:lnTo>
                    <a:pt x="32350" y="15324"/>
                  </a:lnTo>
                  <a:lnTo>
                    <a:pt x="32141" y="15272"/>
                  </a:lnTo>
                  <a:lnTo>
                    <a:pt x="31957" y="15193"/>
                  </a:lnTo>
                  <a:lnTo>
                    <a:pt x="31774" y="15089"/>
                  </a:lnTo>
                  <a:lnTo>
                    <a:pt x="31617" y="14958"/>
                  </a:lnTo>
                  <a:lnTo>
                    <a:pt x="31486" y="14827"/>
                  </a:lnTo>
                  <a:lnTo>
                    <a:pt x="31381" y="14696"/>
                  </a:lnTo>
                  <a:lnTo>
                    <a:pt x="31224" y="14408"/>
                  </a:lnTo>
                  <a:lnTo>
                    <a:pt x="31093" y="14146"/>
                  </a:lnTo>
                  <a:lnTo>
                    <a:pt x="30988" y="13884"/>
                  </a:lnTo>
                  <a:lnTo>
                    <a:pt x="30936" y="13595"/>
                  </a:lnTo>
                  <a:lnTo>
                    <a:pt x="30909" y="13307"/>
                  </a:lnTo>
                  <a:lnTo>
                    <a:pt x="30883" y="12993"/>
                  </a:lnTo>
                  <a:lnTo>
                    <a:pt x="30909" y="12705"/>
                  </a:lnTo>
                  <a:lnTo>
                    <a:pt x="30988" y="12443"/>
                  </a:lnTo>
                  <a:lnTo>
                    <a:pt x="31067" y="12155"/>
                  </a:lnTo>
                  <a:lnTo>
                    <a:pt x="31198" y="11893"/>
                  </a:lnTo>
                  <a:lnTo>
                    <a:pt x="31329" y="11631"/>
                  </a:lnTo>
                  <a:lnTo>
                    <a:pt x="31486" y="11395"/>
                  </a:lnTo>
                  <a:lnTo>
                    <a:pt x="31669" y="11159"/>
                  </a:lnTo>
                  <a:lnTo>
                    <a:pt x="31879" y="10924"/>
                  </a:lnTo>
                  <a:lnTo>
                    <a:pt x="32088" y="10714"/>
                  </a:lnTo>
                  <a:lnTo>
                    <a:pt x="32533" y="10295"/>
                  </a:lnTo>
                  <a:lnTo>
                    <a:pt x="33005" y="9928"/>
                  </a:lnTo>
                  <a:lnTo>
                    <a:pt x="33529" y="9588"/>
                  </a:lnTo>
                  <a:lnTo>
                    <a:pt x="34027" y="9274"/>
                  </a:lnTo>
                  <a:lnTo>
                    <a:pt x="34524" y="9012"/>
                  </a:lnTo>
                  <a:lnTo>
                    <a:pt x="35022" y="8750"/>
                  </a:lnTo>
                  <a:lnTo>
                    <a:pt x="35546" y="8514"/>
                  </a:lnTo>
                  <a:close/>
                  <a:moveTo>
                    <a:pt x="12626" y="11055"/>
                  </a:moveTo>
                  <a:lnTo>
                    <a:pt x="13176" y="11081"/>
                  </a:lnTo>
                  <a:lnTo>
                    <a:pt x="13491" y="11133"/>
                  </a:lnTo>
                  <a:lnTo>
                    <a:pt x="13831" y="11212"/>
                  </a:lnTo>
                  <a:lnTo>
                    <a:pt x="14172" y="11317"/>
                  </a:lnTo>
                  <a:lnTo>
                    <a:pt x="14486" y="11448"/>
                  </a:lnTo>
                  <a:lnTo>
                    <a:pt x="14827" y="11605"/>
                  </a:lnTo>
                  <a:lnTo>
                    <a:pt x="15115" y="11788"/>
                  </a:lnTo>
                  <a:lnTo>
                    <a:pt x="15429" y="11971"/>
                  </a:lnTo>
                  <a:lnTo>
                    <a:pt x="15691" y="12207"/>
                  </a:lnTo>
                  <a:lnTo>
                    <a:pt x="15953" y="12443"/>
                  </a:lnTo>
                  <a:lnTo>
                    <a:pt x="16189" y="12705"/>
                  </a:lnTo>
                  <a:lnTo>
                    <a:pt x="16398" y="12967"/>
                  </a:lnTo>
                  <a:lnTo>
                    <a:pt x="16582" y="13255"/>
                  </a:lnTo>
                  <a:lnTo>
                    <a:pt x="16712" y="13569"/>
                  </a:lnTo>
                  <a:lnTo>
                    <a:pt x="16817" y="13884"/>
                  </a:lnTo>
                  <a:lnTo>
                    <a:pt x="16896" y="14224"/>
                  </a:lnTo>
                  <a:lnTo>
                    <a:pt x="16922" y="14591"/>
                  </a:lnTo>
                  <a:lnTo>
                    <a:pt x="16922" y="14827"/>
                  </a:lnTo>
                  <a:lnTo>
                    <a:pt x="16896" y="15062"/>
                  </a:lnTo>
                  <a:lnTo>
                    <a:pt x="16843" y="15298"/>
                  </a:lnTo>
                  <a:lnTo>
                    <a:pt x="16791" y="15534"/>
                  </a:lnTo>
                  <a:lnTo>
                    <a:pt x="16712" y="15770"/>
                  </a:lnTo>
                  <a:lnTo>
                    <a:pt x="16608" y="16005"/>
                  </a:lnTo>
                  <a:lnTo>
                    <a:pt x="16477" y="16241"/>
                  </a:lnTo>
                  <a:lnTo>
                    <a:pt x="16346" y="16451"/>
                  </a:lnTo>
                  <a:lnTo>
                    <a:pt x="16189" y="16660"/>
                  </a:lnTo>
                  <a:lnTo>
                    <a:pt x="16005" y="16870"/>
                  </a:lnTo>
                  <a:lnTo>
                    <a:pt x="15822" y="17079"/>
                  </a:lnTo>
                  <a:lnTo>
                    <a:pt x="15612" y="17263"/>
                  </a:lnTo>
                  <a:lnTo>
                    <a:pt x="15403" y="17420"/>
                  </a:lnTo>
                  <a:lnTo>
                    <a:pt x="15193" y="17603"/>
                  </a:lnTo>
                  <a:lnTo>
                    <a:pt x="14931" y="17734"/>
                  </a:lnTo>
                  <a:lnTo>
                    <a:pt x="14696" y="17865"/>
                  </a:lnTo>
                  <a:lnTo>
                    <a:pt x="14303" y="18048"/>
                  </a:lnTo>
                  <a:lnTo>
                    <a:pt x="13910" y="18179"/>
                  </a:lnTo>
                  <a:lnTo>
                    <a:pt x="13517" y="18258"/>
                  </a:lnTo>
                  <a:lnTo>
                    <a:pt x="13150" y="18310"/>
                  </a:lnTo>
                  <a:lnTo>
                    <a:pt x="12783" y="18284"/>
                  </a:lnTo>
                  <a:lnTo>
                    <a:pt x="12443" y="18232"/>
                  </a:lnTo>
                  <a:lnTo>
                    <a:pt x="12102" y="18127"/>
                  </a:lnTo>
                  <a:lnTo>
                    <a:pt x="11762" y="17996"/>
                  </a:lnTo>
                  <a:lnTo>
                    <a:pt x="11448" y="17813"/>
                  </a:lnTo>
                  <a:lnTo>
                    <a:pt x="11133" y="17603"/>
                  </a:lnTo>
                  <a:lnTo>
                    <a:pt x="10845" y="17367"/>
                  </a:lnTo>
                  <a:lnTo>
                    <a:pt x="10583" y="17079"/>
                  </a:lnTo>
                  <a:lnTo>
                    <a:pt x="10347" y="16791"/>
                  </a:lnTo>
                  <a:lnTo>
                    <a:pt x="10112" y="16477"/>
                  </a:lnTo>
                  <a:lnTo>
                    <a:pt x="9902" y="16136"/>
                  </a:lnTo>
                  <a:lnTo>
                    <a:pt x="9719" y="15796"/>
                  </a:lnTo>
                  <a:lnTo>
                    <a:pt x="9535" y="15429"/>
                  </a:lnTo>
                  <a:lnTo>
                    <a:pt x="9404" y="15062"/>
                  </a:lnTo>
                  <a:lnTo>
                    <a:pt x="9300" y="14696"/>
                  </a:lnTo>
                  <a:lnTo>
                    <a:pt x="9195" y="14329"/>
                  </a:lnTo>
                  <a:lnTo>
                    <a:pt x="9116" y="13726"/>
                  </a:lnTo>
                  <a:lnTo>
                    <a:pt x="9064" y="13150"/>
                  </a:lnTo>
                  <a:lnTo>
                    <a:pt x="9064" y="12548"/>
                  </a:lnTo>
                  <a:lnTo>
                    <a:pt x="9090" y="11945"/>
                  </a:lnTo>
                  <a:lnTo>
                    <a:pt x="9562" y="11736"/>
                  </a:lnTo>
                  <a:lnTo>
                    <a:pt x="10033" y="11552"/>
                  </a:lnTo>
                  <a:lnTo>
                    <a:pt x="10531" y="11369"/>
                  </a:lnTo>
                  <a:lnTo>
                    <a:pt x="11028" y="11238"/>
                  </a:lnTo>
                  <a:lnTo>
                    <a:pt x="11552" y="11133"/>
                  </a:lnTo>
                  <a:lnTo>
                    <a:pt x="12076" y="11081"/>
                  </a:lnTo>
                  <a:lnTo>
                    <a:pt x="12626" y="11055"/>
                  </a:lnTo>
                  <a:close/>
                  <a:moveTo>
                    <a:pt x="22894" y="1"/>
                  </a:moveTo>
                  <a:lnTo>
                    <a:pt x="22082" y="53"/>
                  </a:lnTo>
                  <a:lnTo>
                    <a:pt x="21270" y="132"/>
                  </a:lnTo>
                  <a:lnTo>
                    <a:pt x="20484" y="237"/>
                  </a:lnTo>
                  <a:lnTo>
                    <a:pt x="19725" y="368"/>
                  </a:lnTo>
                  <a:lnTo>
                    <a:pt x="18965" y="499"/>
                  </a:lnTo>
                  <a:lnTo>
                    <a:pt x="18206" y="682"/>
                  </a:lnTo>
                  <a:lnTo>
                    <a:pt x="17472" y="892"/>
                  </a:lnTo>
                  <a:lnTo>
                    <a:pt x="16765" y="1127"/>
                  </a:lnTo>
                  <a:lnTo>
                    <a:pt x="16084" y="1389"/>
                  </a:lnTo>
                  <a:lnTo>
                    <a:pt x="15403" y="1677"/>
                  </a:lnTo>
                  <a:lnTo>
                    <a:pt x="14748" y="1992"/>
                  </a:lnTo>
                  <a:lnTo>
                    <a:pt x="14119" y="2332"/>
                  </a:lnTo>
                  <a:lnTo>
                    <a:pt x="13517" y="2673"/>
                  </a:lnTo>
                  <a:lnTo>
                    <a:pt x="12914" y="3066"/>
                  </a:lnTo>
                  <a:lnTo>
                    <a:pt x="12364" y="3485"/>
                  </a:lnTo>
                  <a:lnTo>
                    <a:pt x="11814" y="3904"/>
                  </a:lnTo>
                  <a:lnTo>
                    <a:pt x="11421" y="4271"/>
                  </a:lnTo>
                  <a:lnTo>
                    <a:pt x="11028" y="4637"/>
                  </a:lnTo>
                  <a:lnTo>
                    <a:pt x="10662" y="5030"/>
                  </a:lnTo>
                  <a:lnTo>
                    <a:pt x="10295" y="5423"/>
                  </a:lnTo>
                  <a:lnTo>
                    <a:pt x="9954" y="5842"/>
                  </a:lnTo>
                  <a:lnTo>
                    <a:pt x="9640" y="6261"/>
                  </a:lnTo>
                  <a:lnTo>
                    <a:pt x="9352" y="6707"/>
                  </a:lnTo>
                  <a:lnTo>
                    <a:pt x="9090" y="7152"/>
                  </a:lnTo>
                  <a:lnTo>
                    <a:pt x="8828" y="7597"/>
                  </a:lnTo>
                  <a:lnTo>
                    <a:pt x="8592" y="8042"/>
                  </a:lnTo>
                  <a:lnTo>
                    <a:pt x="8383" y="8514"/>
                  </a:lnTo>
                  <a:lnTo>
                    <a:pt x="8200" y="8985"/>
                  </a:lnTo>
                  <a:lnTo>
                    <a:pt x="8016" y="9483"/>
                  </a:lnTo>
                  <a:lnTo>
                    <a:pt x="7859" y="9955"/>
                  </a:lnTo>
                  <a:lnTo>
                    <a:pt x="7754" y="10452"/>
                  </a:lnTo>
                  <a:lnTo>
                    <a:pt x="7649" y="10924"/>
                  </a:lnTo>
                  <a:lnTo>
                    <a:pt x="7021" y="11317"/>
                  </a:lnTo>
                  <a:lnTo>
                    <a:pt x="6471" y="11710"/>
                  </a:lnTo>
                  <a:lnTo>
                    <a:pt x="5659" y="12338"/>
                  </a:lnTo>
                  <a:lnTo>
                    <a:pt x="5292" y="12679"/>
                  </a:lnTo>
                  <a:lnTo>
                    <a:pt x="4925" y="13019"/>
                  </a:lnTo>
                  <a:lnTo>
                    <a:pt x="4559" y="13360"/>
                  </a:lnTo>
                  <a:lnTo>
                    <a:pt x="4218" y="13700"/>
                  </a:lnTo>
                  <a:lnTo>
                    <a:pt x="3878" y="14067"/>
                  </a:lnTo>
                  <a:lnTo>
                    <a:pt x="3563" y="14434"/>
                  </a:lnTo>
                  <a:lnTo>
                    <a:pt x="3275" y="14827"/>
                  </a:lnTo>
                  <a:lnTo>
                    <a:pt x="2987" y="15220"/>
                  </a:lnTo>
                  <a:lnTo>
                    <a:pt x="2725" y="15612"/>
                  </a:lnTo>
                  <a:lnTo>
                    <a:pt x="2463" y="16032"/>
                  </a:lnTo>
                  <a:lnTo>
                    <a:pt x="2227" y="16451"/>
                  </a:lnTo>
                  <a:lnTo>
                    <a:pt x="1992" y="16896"/>
                  </a:lnTo>
                  <a:lnTo>
                    <a:pt x="1756" y="17341"/>
                  </a:lnTo>
                  <a:lnTo>
                    <a:pt x="1572" y="17786"/>
                  </a:lnTo>
                  <a:lnTo>
                    <a:pt x="1363" y="18258"/>
                  </a:lnTo>
                  <a:lnTo>
                    <a:pt x="1180" y="18729"/>
                  </a:lnTo>
                  <a:lnTo>
                    <a:pt x="1022" y="19227"/>
                  </a:lnTo>
                  <a:lnTo>
                    <a:pt x="865" y="19725"/>
                  </a:lnTo>
                  <a:lnTo>
                    <a:pt x="603" y="20746"/>
                  </a:lnTo>
                  <a:lnTo>
                    <a:pt x="394" y="21847"/>
                  </a:lnTo>
                  <a:lnTo>
                    <a:pt x="210" y="22973"/>
                  </a:lnTo>
                  <a:lnTo>
                    <a:pt x="106" y="24178"/>
                  </a:lnTo>
                  <a:lnTo>
                    <a:pt x="27" y="25409"/>
                  </a:lnTo>
                  <a:lnTo>
                    <a:pt x="1" y="26719"/>
                  </a:lnTo>
                  <a:lnTo>
                    <a:pt x="1" y="41937"/>
                  </a:lnTo>
                  <a:lnTo>
                    <a:pt x="1599" y="41937"/>
                  </a:lnTo>
                  <a:lnTo>
                    <a:pt x="1599" y="26719"/>
                  </a:lnTo>
                  <a:lnTo>
                    <a:pt x="1625" y="25487"/>
                  </a:lnTo>
                  <a:lnTo>
                    <a:pt x="1677" y="24335"/>
                  </a:lnTo>
                  <a:lnTo>
                    <a:pt x="1782" y="23235"/>
                  </a:lnTo>
                  <a:lnTo>
                    <a:pt x="1939" y="22187"/>
                  </a:lnTo>
                  <a:lnTo>
                    <a:pt x="2123" y="21192"/>
                  </a:lnTo>
                  <a:lnTo>
                    <a:pt x="2358" y="20249"/>
                  </a:lnTo>
                  <a:lnTo>
                    <a:pt x="2646" y="19358"/>
                  </a:lnTo>
                  <a:lnTo>
                    <a:pt x="2987" y="18494"/>
                  </a:lnTo>
                  <a:lnTo>
                    <a:pt x="3354" y="17682"/>
                  </a:lnTo>
                  <a:lnTo>
                    <a:pt x="3773" y="16896"/>
                  </a:lnTo>
                  <a:lnTo>
                    <a:pt x="4270" y="16162"/>
                  </a:lnTo>
                  <a:lnTo>
                    <a:pt x="4794" y="15481"/>
                  </a:lnTo>
                  <a:lnTo>
                    <a:pt x="5371" y="14800"/>
                  </a:lnTo>
                  <a:lnTo>
                    <a:pt x="5999" y="14172"/>
                  </a:lnTo>
                  <a:lnTo>
                    <a:pt x="6680" y="13569"/>
                  </a:lnTo>
                  <a:lnTo>
                    <a:pt x="7414" y="12993"/>
                  </a:lnTo>
                  <a:lnTo>
                    <a:pt x="7466" y="12967"/>
                  </a:lnTo>
                  <a:lnTo>
                    <a:pt x="7492" y="13386"/>
                  </a:lnTo>
                  <a:lnTo>
                    <a:pt x="7518" y="13805"/>
                  </a:lnTo>
                  <a:lnTo>
                    <a:pt x="7571" y="14224"/>
                  </a:lnTo>
                  <a:lnTo>
                    <a:pt x="7649" y="14617"/>
                  </a:lnTo>
                  <a:lnTo>
                    <a:pt x="7754" y="15115"/>
                  </a:lnTo>
                  <a:lnTo>
                    <a:pt x="7885" y="15586"/>
                  </a:lnTo>
                  <a:lnTo>
                    <a:pt x="8069" y="16084"/>
                  </a:lnTo>
                  <a:lnTo>
                    <a:pt x="8304" y="16529"/>
                  </a:lnTo>
                  <a:lnTo>
                    <a:pt x="8540" y="17001"/>
                  </a:lnTo>
                  <a:lnTo>
                    <a:pt x="8828" y="17420"/>
                  </a:lnTo>
                  <a:lnTo>
                    <a:pt x="9116" y="17839"/>
                  </a:lnTo>
                  <a:lnTo>
                    <a:pt x="9457" y="18232"/>
                  </a:lnTo>
                  <a:lnTo>
                    <a:pt x="9824" y="18599"/>
                  </a:lnTo>
                  <a:lnTo>
                    <a:pt x="10216" y="18913"/>
                  </a:lnTo>
                  <a:lnTo>
                    <a:pt x="10636" y="19201"/>
                  </a:lnTo>
                  <a:lnTo>
                    <a:pt x="11081" y="19437"/>
                  </a:lnTo>
                  <a:lnTo>
                    <a:pt x="11552" y="19620"/>
                  </a:lnTo>
                  <a:lnTo>
                    <a:pt x="12024" y="19777"/>
                  </a:lnTo>
                  <a:lnTo>
                    <a:pt x="12521" y="19856"/>
                  </a:lnTo>
                  <a:lnTo>
                    <a:pt x="13045" y="19908"/>
                  </a:lnTo>
                  <a:lnTo>
                    <a:pt x="13203" y="19882"/>
                  </a:lnTo>
                  <a:lnTo>
                    <a:pt x="13464" y="19882"/>
                  </a:lnTo>
                  <a:lnTo>
                    <a:pt x="13753" y="19856"/>
                  </a:lnTo>
                  <a:lnTo>
                    <a:pt x="14015" y="19803"/>
                  </a:lnTo>
                  <a:lnTo>
                    <a:pt x="14303" y="19725"/>
                  </a:lnTo>
                  <a:lnTo>
                    <a:pt x="14853" y="19541"/>
                  </a:lnTo>
                  <a:lnTo>
                    <a:pt x="15403" y="19306"/>
                  </a:lnTo>
                  <a:lnTo>
                    <a:pt x="15770" y="19122"/>
                  </a:lnTo>
                  <a:lnTo>
                    <a:pt x="16084" y="18913"/>
                  </a:lnTo>
                  <a:lnTo>
                    <a:pt x="16398" y="18677"/>
                  </a:lnTo>
                  <a:lnTo>
                    <a:pt x="16712" y="18415"/>
                  </a:lnTo>
                  <a:lnTo>
                    <a:pt x="16974" y="18153"/>
                  </a:lnTo>
                  <a:lnTo>
                    <a:pt x="17236" y="17865"/>
                  </a:lnTo>
                  <a:lnTo>
                    <a:pt x="17472" y="17577"/>
                  </a:lnTo>
                  <a:lnTo>
                    <a:pt x="17708" y="17263"/>
                  </a:lnTo>
                  <a:lnTo>
                    <a:pt x="17891" y="16948"/>
                  </a:lnTo>
                  <a:lnTo>
                    <a:pt x="18048" y="16634"/>
                  </a:lnTo>
                  <a:lnTo>
                    <a:pt x="18206" y="16293"/>
                  </a:lnTo>
                  <a:lnTo>
                    <a:pt x="18336" y="15953"/>
                  </a:lnTo>
                  <a:lnTo>
                    <a:pt x="18415" y="15612"/>
                  </a:lnTo>
                  <a:lnTo>
                    <a:pt x="18494" y="15246"/>
                  </a:lnTo>
                  <a:lnTo>
                    <a:pt x="18520" y="14905"/>
                  </a:lnTo>
                  <a:lnTo>
                    <a:pt x="18520" y="14538"/>
                  </a:lnTo>
                  <a:lnTo>
                    <a:pt x="18494" y="14119"/>
                  </a:lnTo>
                  <a:lnTo>
                    <a:pt x="18415" y="13700"/>
                  </a:lnTo>
                  <a:lnTo>
                    <a:pt x="18310" y="13281"/>
                  </a:lnTo>
                  <a:lnTo>
                    <a:pt x="18127" y="12888"/>
                  </a:lnTo>
                  <a:lnTo>
                    <a:pt x="17944" y="12469"/>
                  </a:lnTo>
                  <a:lnTo>
                    <a:pt x="17708" y="12076"/>
                  </a:lnTo>
                  <a:lnTo>
                    <a:pt x="17420" y="11710"/>
                  </a:lnTo>
                  <a:lnTo>
                    <a:pt x="17105" y="11343"/>
                  </a:lnTo>
                  <a:lnTo>
                    <a:pt x="16765" y="11002"/>
                  </a:lnTo>
                  <a:lnTo>
                    <a:pt x="16372" y="10688"/>
                  </a:lnTo>
                  <a:lnTo>
                    <a:pt x="15953" y="10400"/>
                  </a:lnTo>
                  <a:lnTo>
                    <a:pt x="15481" y="10138"/>
                  </a:lnTo>
                  <a:lnTo>
                    <a:pt x="15010" y="9928"/>
                  </a:lnTo>
                  <a:lnTo>
                    <a:pt x="14486" y="9745"/>
                  </a:lnTo>
                  <a:lnTo>
                    <a:pt x="13936" y="9588"/>
                  </a:lnTo>
                  <a:lnTo>
                    <a:pt x="13360" y="9509"/>
                  </a:lnTo>
                  <a:lnTo>
                    <a:pt x="12836" y="9457"/>
                  </a:lnTo>
                  <a:lnTo>
                    <a:pt x="12338" y="9457"/>
                  </a:lnTo>
                  <a:lnTo>
                    <a:pt x="11840" y="9483"/>
                  </a:lnTo>
                  <a:lnTo>
                    <a:pt x="11343" y="9535"/>
                  </a:lnTo>
                  <a:lnTo>
                    <a:pt x="10871" y="9640"/>
                  </a:lnTo>
                  <a:lnTo>
                    <a:pt x="10400" y="9745"/>
                  </a:lnTo>
                  <a:lnTo>
                    <a:pt x="9954" y="9876"/>
                  </a:lnTo>
                  <a:lnTo>
                    <a:pt x="9509" y="10033"/>
                  </a:lnTo>
                  <a:lnTo>
                    <a:pt x="9509" y="10033"/>
                  </a:lnTo>
                  <a:lnTo>
                    <a:pt x="9745" y="9352"/>
                  </a:lnTo>
                  <a:lnTo>
                    <a:pt x="10059" y="8671"/>
                  </a:lnTo>
                  <a:lnTo>
                    <a:pt x="10400" y="8042"/>
                  </a:lnTo>
                  <a:lnTo>
                    <a:pt x="10793" y="7388"/>
                  </a:lnTo>
                  <a:lnTo>
                    <a:pt x="11238" y="6785"/>
                  </a:lnTo>
                  <a:lnTo>
                    <a:pt x="11736" y="6209"/>
                  </a:lnTo>
                  <a:lnTo>
                    <a:pt x="12286" y="5633"/>
                  </a:lnTo>
                  <a:lnTo>
                    <a:pt x="12862" y="5109"/>
                  </a:lnTo>
                  <a:lnTo>
                    <a:pt x="13333" y="4742"/>
                  </a:lnTo>
                  <a:lnTo>
                    <a:pt x="13831" y="4375"/>
                  </a:lnTo>
                  <a:lnTo>
                    <a:pt x="14381" y="4035"/>
                  </a:lnTo>
                  <a:lnTo>
                    <a:pt x="14931" y="3694"/>
                  </a:lnTo>
                  <a:lnTo>
                    <a:pt x="15508" y="3406"/>
                  </a:lnTo>
                  <a:lnTo>
                    <a:pt x="16084" y="3118"/>
                  </a:lnTo>
                  <a:lnTo>
                    <a:pt x="16712" y="2856"/>
                  </a:lnTo>
                  <a:lnTo>
                    <a:pt x="17341" y="2620"/>
                  </a:lnTo>
                  <a:lnTo>
                    <a:pt x="17996" y="2411"/>
                  </a:lnTo>
                  <a:lnTo>
                    <a:pt x="18651" y="2227"/>
                  </a:lnTo>
                  <a:lnTo>
                    <a:pt x="19332" y="2070"/>
                  </a:lnTo>
                  <a:lnTo>
                    <a:pt x="20039" y="1913"/>
                  </a:lnTo>
                  <a:lnTo>
                    <a:pt x="20746" y="1808"/>
                  </a:lnTo>
                  <a:lnTo>
                    <a:pt x="21480" y="1704"/>
                  </a:lnTo>
                  <a:lnTo>
                    <a:pt x="22213" y="1651"/>
                  </a:lnTo>
                  <a:lnTo>
                    <a:pt x="22947" y="1599"/>
                  </a:lnTo>
                  <a:lnTo>
                    <a:pt x="24466" y="1599"/>
                  </a:lnTo>
                  <a:lnTo>
                    <a:pt x="25199" y="1651"/>
                  </a:lnTo>
                  <a:lnTo>
                    <a:pt x="25906" y="1704"/>
                  </a:lnTo>
                  <a:lnTo>
                    <a:pt x="26614" y="1808"/>
                  </a:lnTo>
                  <a:lnTo>
                    <a:pt x="27295" y="1913"/>
                  </a:lnTo>
                  <a:lnTo>
                    <a:pt x="27950" y="2070"/>
                  </a:lnTo>
                  <a:lnTo>
                    <a:pt x="28604" y="2254"/>
                  </a:lnTo>
                  <a:lnTo>
                    <a:pt x="29233" y="2437"/>
                  </a:lnTo>
                  <a:lnTo>
                    <a:pt x="29836" y="2673"/>
                  </a:lnTo>
                  <a:lnTo>
                    <a:pt x="30412" y="2935"/>
                  </a:lnTo>
                  <a:lnTo>
                    <a:pt x="30988" y="3197"/>
                  </a:lnTo>
                  <a:lnTo>
                    <a:pt x="31512" y="3511"/>
                  </a:lnTo>
                  <a:lnTo>
                    <a:pt x="32036" y="3825"/>
                  </a:lnTo>
                  <a:lnTo>
                    <a:pt x="32507" y="4192"/>
                  </a:lnTo>
                  <a:lnTo>
                    <a:pt x="32979" y="4559"/>
                  </a:lnTo>
                  <a:lnTo>
                    <a:pt x="33267" y="4821"/>
                  </a:lnTo>
                  <a:lnTo>
                    <a:pt x="33555" y="5109"/>
                  </a:lnTo>
                  <a:lnTo>
                    <a:pt x="33817" y="5423"/>
                  </a:lnTo>
                  <a:lnTo>
                    <a:pt x="34079" y="5711"/>
                  </a:lnTo>
                  <a:lnTo>
                    <a:pt x="34315" y="6026"/>
                  </a:lnTo>
                  <a:lnTo>
                    <a:pt x="34524" y="6366"/>
                  </a:lnTo>
                  <a:lnTo>
                    <a:pt x="34734" y="6680"/>
                  </a:lnTo>
                  <a:lnTo>
                    <a:pt x="34917" y="7021"/>
                  </a:lnTo>
                  <a:lnTo>
                    <a:pt x="34341" y="7309"/>
                  </a:lnTo>
                  <a:lnTo>
                    <a:pt x="33765" y="7597"/>
                  </a:lnTo>
                  <a:lnTo>
                    <a:pt x="33188" y="7938"/>
                  </a:lnTo>
                  <a:lnTo>
                    <a:pt x="32586" y="8304"/>
                  </a:lnTo>
                  <a:lnTo>
                    <a:pt x="31983" y="8697"/>
                  </a:lnTo>
                  <a:lnTo>
                    <a:pt x="31381" y="9169"/>
                  </a:lnTo>
                  <a:lnTo>
                    <a:pt x="31119" y="9404"/>
                  </a:lnTo>
                  <a:lnTo>
                    <a:pt x="30857" y="9666"/>
                  </a:lnTo>
                  <a:lnTo>
                    <a:pt x="30595" y="9955"/>
                  </a:lnTo>
                  <a:lnTo>
                    <a:pt x="30359" y="10243"/>
                  </a:lnTo>
                  <a:lnTo>
                    <a:pt x="30124" y="10557"/>
                  </a:lnTo>
                  <a:lnTo>
                    <a:pt x="29940" y="10871"/>
                  </a:lnTo>
                  <a:lnTo>
                    <a:pt x="29757" y="11212"/>
                  </a:lnTo>
                  <a:lnTo>
                    <a:pt x="29600" y="11579"/>
                  </a:lnTo>
                  <a:lnTo>
                    <a:pt x="29443" y="11998"/>
                  </a:lnTo>
                  <a:lnTo>
                    <a:pt x="29338" y="12469"/>
                  </a:lnTo>
                  <a:lnTo>
                    <a:pt x="29312" y="12914"/>
                  </a:lnTo>
                  <a:lnTo>
                    <a:pt x="29312" y="13386"/>
                  </a:lnTo>
                  <a:lnTo>
                    <a:pt x="29364" y="13857"/>
                  </a:lnTo>
                  <a:lnTo>
                    <a:pt x="29469" y="14303"/>
                  </a:lnTo>
                  <a:lnTo>
                    <a:pt x="29600" y="14748"/>
                  </a:lnTo>
                  <a:lnTo>
                    <a:pt x="29809" y="15167"/>
                  </a:lnTo>
                  <a:lnTo>
                    <a:pt x="30019" y="15508"/>
                  </a:lnTo>
                  <a:lnTo>
                    <a:pt x="30228" y="15796"/>
                  </a:lnTo>
                  <a:lnTo>
                    <a:pt x="30490" y="16058"/>
                  </a:lnTo>
                  <a:lnTo>
                    <a:pt x="30752" y="16293"/>
                  </a:lnTo>
                  <a:lnTo>
                    <a:pt x="31040" y="16503"/>
                  </a:lnTo>
                  <a:lnTo>
                    <a:pt x="31355" y="16660"/>
                  </a:lnTo>
                  <a:lnTo>
                    <a:pt x="31695" y="16791"/>
                  </a:lnTo>
                  <a:lnTo>
                    <a:pt x="32036" y="16896"/>
                  </a:lnTo>
                  <a:lnTo>
                    <a:pt x="32403" y="16948"/>
                  </a:lnTo>
                  <a:lnTo>
                    <a:pt x="33084" y="16948"/>
                  </a:lnTo>
                  <a:lnTo>
                    <a:pt x="33424" y="16870"/>
                  </a:lnTo>
                  <a:lnTo>
                    <a:pt x="33765" y="16791"/>
                  </a:lnTo>
                  <a:lnTo>
                    <a:pt x="34079" y="16660"/>
                  </a:lnTo>
                  <a:lnTo>
                    <a:pt x="34393" y="16529"/>
                  </a:lnTo>
                  <a:lnTo>
                    <a:pt x="34681" y="16346"/>
                  </a:lnTo>
                  <a:lnTo>
                    <a:pt x="34970" y="16136"/>
                  </a:lnTo>
                  <a:lnTo>
                    <a:pt x="35258" y="15927"/>
                  </a:lnTo>
                  <a:lnTo>
                    <a:pt x="35520" y="15691"/>
                  </a:lnTo>
                  <a:lnTo>
                    <a:pt x="35755" y="15455"/>
                  </a:lnTo>
                  <a:lnTo>
                    <a:pt x="35965" y="15193"/>
                  </a:lnTo>
                  <a:lnTo>
                    <a:pt x="36174" y="14905"/>
                  </a:lnTo>
                  <a:lnTo>
                    <a:pt x="36358" y="14617"/>
                  </a:lnTo>
                  <a:lnTo>
                    <a:pt x="36541" y="14329"/>
                  </a:lnTo>
                  <a:lnTo>
                    <a:pt x="36724" y="13962"/>
                  </a:lnTo>
                  <a:lnTo>
                    <a:pt x="36882" y="13595"/>
                  </a:lnTo>
                  <a:lnTo>
                    <a:pt x="37039" y="13229"/>
                  </a:lnTo>
                  <a:lnTo>
                    <a:pt x="37144" y="12836"/>
                  </a:lnTo>
                  <a:lnTo>
                    <a:pt x="37248" y="12443"/>
                  </a:lnTo>
                  <a:lnTo>
                    <a:pt x="37327" y="12024"/>
                  </a:lnTo>
                  <a:lnTo>
                    <a:pt x="37379" y="11631"/>
                  </a:lnTo>
                  <a:lnTo>
                    <a:pt x="37432" y="11212"/>
                  </a:lnTo>
                  <a:lnTo>
                    <a:pt x="37432" y="10819"/>
                  </a:lnTo>
                  <a:lnTo>
                    <a:pt x="37432" y="10400"/>
                  </a:lnTo>
                  <a:lnTo>
                    <a:pt x="37406" y="9981"/>
                  </a:lnTo>
                  <a:lnTo>
                    <a:pt x="37379" y="9562"/>
                  </a:lnTo>
                  <a:lnTo>
                    <a:pt x="37301" y="9143"/>
                  </a:lnTo>
                  <a:lnTo>
                    <a:pt x="37222" y="8723"/>
                  </a:lnTo>
                  <a:lnTo>
                    <a:pt x="37144" y="8331"/>
                  </a:lnTo>
                  <a:lnTo>
                    <a:pt x="37013" y="7911"/>
                  </a:lnTo>
                  <a:lnTo>
                    <a:pt x="37615" y="7728"/>
                  </a:lnTo>
                  <a:lnTo>
                    <a:pt x="38191" y="7597"/>
                  </a:lnTo>
                  <a:lnTo>
                    <a:pt x="38768" y="7492"/>
                  </a:lnTo>
                  <a:lnTo>
                    <a:pt x="39318" y="7440"/>
                  </a:lnTo>
                  <a:lnTo>
                    <a:pt x="39842" y="7440"/>
                  </a:lnTo>
                  <a:lnTo>
                    <a:pt x="40339" y="7492"/>
                  </a:lnTo>
                  <a:lnTo>
                    <a:pt x="40837" y="7571"/>
                  </a:lnTo>
                  <a:lnTo>
                    <a:pt x="41308" y="7702"/>
                  </a:lnTo>
                  <a:lnTo>
                    <a:pt x="41728" y="7885"/>
                  </a:lnTo>
                  <a:lnTo>
                    <a:pt x="42120" y="8069"/>
                  </a:lnTo>
                  <a:lnTo>
                    <a:pt x="42513" y="8304"/>
                  </a:lnTo>
                  <a:lnTo>
                    <a:pt x="42854" y="8566"/>
                  </a:lnTo>
                  <a:lnTo>
                    <a:pt x="43194" y="8828"/>
                  </a:lnTo>
                  <a:lnTo>
                    <a:pt x="43509" y="9143"/>
                  </a:lnTo>
                  <a:lnTo>
                    <a:pt x="43797" y="9457"/>
                  </a:lnTo>
                  <a:lnTo>
                    <a:pt x="44085" y="9797"/>
                  </a:lnTo>
                  <a:lnTo>
                    <a:pt x="44347" y="10164"/>
                  </a:lnTo>
                  <a:lnTo>
                    <a:pt x="44583" y="10531"/>
                  </a:lnTo>
                  <a:lnTo>
                    <a:pt x="44792" y="10898"/>
                  </a:lnTo>
                  <a:lnTo>
                    <a:pt x="45002" y="11264"/>
                  </a:lnTo>
                  <a:lnTo>
                    <a:pt x="45368" y="11998"/>
                  </a:lnTo>
                  <a:lnTo>
                    <a:pt x="45657" y="12705"/>
                  </a:lnTo>
                  <a:lnTo>
                    <a:pt x="45918" y="13491"/>
                  </a:lnTo>
                  <a:lnTo>
                    <a:pt x="46180" y="14277"/>
                  </a:lnTo>
                  <a:lnTo>
                    <a:pt x="46390" y="15062"/>
                  </a:lnTo>
                  <a:lnTo>
                    <a:pt x="46573" y="15874"/>
                  </a:lnTo>
                  <a:lnTo>
                    <a:pt x="46731" y="16686"/>
                  </a:lnTo>
                  <a:lnTo>
                    <a:pt x="46861" y="17498"/>
                  </a:lnTo>
                  <a:lnTo>
                    <a:pt x="46966" y="18310"/>
                  </a:lnTo>
                  <a:lnTo>
                    <a:pt x="47071" y="19122"/>
                  </a:lnTo>
                  <a:lnTo>
                    <a:pt x="47150" y="19934"/>
                  </a:lnTo>
                  <a:lnTo>
                    <a:pt x="47202" y="20746"/>
                  </a:lnTo>
                  <a:lnTo>
                    <a:pt x="47254" y="22370"/>
                  </a:lnTo>
                  <a:lnTo>
                    <a:pt x="47281" y="23994"/>
                  </a:lnTo>
                  <a:lnTo>
                    <a:pt x="47254" y="25618"/>
                  </a:lnTo>
                  <a:lnTo>
                    <a:pt x="47254" y="28185"/>
                  </a:lnTo>
                  <a:lnTo>
                    <a:pt x="47254" y="30543"/>
                  </a:lnTo>
                  <a:lnTo>
                    <a:pt x="47254" y="33005"/>
                  </a:lnTo>
                  <a:lnTo>
                    <a:pt x="48852" y="33005"/>
                  </a:lnTo>
                  <a:lnTo>
                    <a:pt x="48852" y="30543"/>
                  </a:lnTo>
                  <a:lnTo>
                    <a:pt x="48852" y="28185"/>
                  </a:lnTo>
                  <a:lnTo>
                    <a:pt x="48852" y="25618"/>
                  </a:lnTo>
                  <a:lnTo>
                    <a:pt x="48878" y="24021"/>
                  </a:lnTo>
                  <a:lnTo>
                    <a:pt x="48852" y="22370"/>
                  </a:lnTo>
                  <a:lnTo>
                    <a:pt x="48774" y="20668"/>
                  </a:lnTo>
                  <a:lnTo>
                    <a:pt x="48721" y="19803"/>
                  </a:lnTo>
                  <a:lnTo>
                    <a:pt x="48643" y="18965"/>
                  </a:lnTo>
                  <a:lnTo>
                    <a:pt x="48538" y="18101"/>
                  </a:lnTo>
                  <a:lnTo>
                    <a:pt x="48433" y="17236"/>
                  </a:lnTo>
                  <a:lnTo>
                    <a:pt x="48302" y="16372"/>
                  </a:lnTo>
                  <a:lnTo>
                    <a:pt x="48119" y="15508"/>
                  </a:lnTo>
                  <a:lnTo>
                    <a:pt x="47935" y="14669"/>
                  </a:lnTo>
                  <a:lnTo>
                    <a:pt x="47700" y="13805"/>
                  </a:lnTo>
                  <a:lnTo>
                    <a:pt x="47438" y="12967"/>
                  </a:lnTo>
                  <a:lnTo>
                    <a:pt x="47150" y="12155"/>
                  </a:lnTo>
                  <a:lnTo>
                    <a:pt x="46783" y="11317"/>
                  </a:lnTo>
                  <a:lnTo>
                    <a:pt x="46600" y="10871"/>
                  </a:lnTo>
                  <a:lnTo>
                    <a:pt x="46364" y="10426"/>
                  </a:lnTo>
                  <a:lnTo>
                    <a:pt x="46128" y="10007"/>
                  </a:lnTo>
                  <a:lnTo>
                    <a:pt x="45866" y="9562"/>
                  </a:lnTo>
                  <a:lnTo>
                    <a:pt x="45578" y="9143"/>
                  </a:lnTo>
                  <a:lnTo>
                    <a:pt x="45264" y="8723"/>
                  </a:lnTo>
                  <a:lnTo>
                    <a:pt x="44923" y="8304"/>
                  </a:lnTo>
                  <a:lnTo>
                    <a:pt x="44556" y="7938"/>
                  </a:lnTo>
                  <a:lnTo>
                    <a:pt x="44164" y="7571"/>
                  </a:lnTo>
                  <a:lnTo>
                    <a:pt x="43744" y="7230"/>
                  </a:lnTo>
                  <a:lnTo>
                    <a:pt x="43299" y="6916"/>
                  </a:lnTo>
                  <a:lnTo>
                    <a:pt x="42828" y="6654"/>
                  </a:lnTo>
                  <a:lnTo>
                    <a:pt x="42330" y="6392"/>
                  </a:lnTo>
                  <a:lnTo>
                    <a:pt x="41806" y="6209"/>
                  </a:lnTo>
                  <a:lnTo>
                    <a:pt x="41204" y="6026"/>
                  </a:lnTo>
                  <a:lnTo>
                    <a:pt x="40575" y="5921"/>
                  </a:lnTo>
                  <a:lnTo>
                    <a:pt x="39920" y="5868"/>
                  </a:lnTo>
                  <a:lnTo>
                    <a:pt x="39265" y="5868"/>
                  </a:lnTo>
                  <a:lnTo>
                    <a:pt x="38584" y="5921"/>
                  </a:lnTo>
                  <a:lnTo>
                    <a:pt x="37877" y="6026"/>
                  </a:lnTo>
                  <a:lnTo>
                    <a:pt x="37170" y="6209"/>
                  </a:lnTo>
                  <a:lnTo>
                    <a:pt x="36410" y="6418"/>
                  </a:lnTo>
                  <a:lnTo>
                    <a:pt x="36174" y="5999"/>
                  </a:lnTo>
                  <a:lnTo>
                    <a:pt x="35939" y="5606"/>
                  </a:lnTo>
                  <a:lnTo>
                    <a:pt x="35677" y="5187"/>
                  </a:lnTo>
                  <a:lnTo>
                    <a:pt x="35389" y="4794"/>
                  </a:lnTo>
                  <a:lnTo>
                    <a:pt x="35074" y="4428"/>
                  </a:lnTo>
                  <a:lnTo>
                    <a:pt x="34734" y="4061"/>
                  </a:lnTo>
                  <a:lnTo>
                    <a:pt x="34393" y="3694"/>
                  </a:lnTo>
                  <a:lnTo>
                    <a:pt x="34027" y="3354"/>
                  </a:lnTo>
                  <a:lnTo>
                    <a:pt x="33503" y="2935"/>
                  </a:lnTo>
                  <a:lnTo>
                    <a:pt x="32953" y="2542"/>
                  </a:lnTo>
                  <a:lnTo>
                    <a:pt x="32376" y="2175"/>
                  </a:lnTo>
                  <a:lnTo>
                    <a:pt x="31774" y="1835"/>
                  </a:lnTo>
                  <a:lnTo>
                    <a:pt x="31145" y="1520"/>
                  </a:lnTo>
                  <a:lnTo>
                    <a:pt x="30517" y="1232"/>
                  </a:lnTo>
                  <a:lnTo>
                    <a:pt x="29836" y="970"/>
                  </a:lnTo>
                  <a:lnTo>
                    <a:pt x="29128" y="734"/>
                  </a:lnTo>
                  <a:lnTo>
                    <a:pt x="28421" y="551"/>
                  </a:lnTo>
                  <a:lnTo>
                    <a:pt x="27688" y="368"/>
                  </a:lnTo>
                  <a:lnTo>
                    <a:pt x="26928" y="237"/>
                  </a:lnTo>
                  <a:lnTo>
                    <a:pt x="26142" y="132"/>
                  </a:lnTo>
                  <a:lnTo>
                    <a:pt x="25356" y="53"/>
                  </a:lnTo>
                  <a:lnTo>
                    <a:pt x="24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32"/>
          <p:cNvSpPr txBox="1">
            <a:spLocks noGrp="1"/>
          </p:cNvSpPr>
          <p:nvPr>
            <p:ph type="title"/>
          </p:nvPr>
        </p:nvSpPr>
        <p:spPr>
          <a:xfrm>
            <a:off x="890975" y="2767300"/>
            <a:ext cx="3181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Side Chain Simplicity</a:t>
            </a:r>
            <a:endParaRPr b="1"/>
          </a:p>
        </p:txBody>
      </p:sp>
      <p:sp>
        <p:nvSpPr>
          <p:cNvPr id="3233" name="Google Shape;3233;p3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 Tips and Resources for Memorizing Amino Acids</a:t>
            </a:r>
            <a:endParaRPr/>
          </a:p>
        </p:txBody>
      </p:sp>
      <p:sp>
        <p:nvSpPr>
          <p:cNvPr id="3234" name="Google Shape;3234;p32"/>
          <p:cNvSpPr txBox="1">
            <a:spLocks noGrp="1"/>
          </p:cNvSpPr>
          <p:nvPr>
            <p:ph type="title" idx="2"/>
          </p:nvPr>
        </p:nvSpPr>
        <p:spPr>
          <a:xfrm>
            <a:off x="5206088" y="2788719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Sporcle</a:t>
            </a:r>
            <a:endParaRPr b="1" dirty="0"/>
          </a:p>
        </p:txBody>
      </p:sp>
      <p:sp>
        <p:nvSpPr>
          <p:cNvPr id="3235" name="Google Shape;3235;p32"/>
          <p:cNvSpPr txBox="1">
            <a:spLocks noGrp="1"/>
          </p:cNvSpPr>
          <p:nvPr>
            <p:ph type="subTitle" idx="1"/>
          </p:nvPr>
        </p:nvSpPr>
        <p:spPr>
          <a:xfrm>
            <a:off x="5206088" y="3452361"/>
            <a:ext cx="2913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Amino Acids by Structure -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https://www.sporcle.com/games/sproutcm/amino-acids-from-structures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One Letter Abbreviations -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https://www.sporcle.com/games/mitchellduffy/single_letter_amino_acids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32"/>
          <p:cNvSpPr txBox="1">
            <a:spLocks noGrp="1"/>
          </p:cNvSpPr>
          <p:nvPr>
            <p:ph type="subTitle" idx="3"/>
          </p:nvPr>
        </p:nvSpPr>
        <p:spPr>
          <a:xfrm>
            <a:off x="1024613" y="3157750"/>
            <a:ext cx="2913900" cy="9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Generally, the simpler the side chain of the amino acid, the more straightforward it's one letter abbreviation.</a:t>
            </a:r>
            <a:endParaRPr/>
          </a:p>
        </p:txBody>
      </p:sp>
      <p:sp>
        <p:nvSpPr>
          <p:cNvPr id="3237" name="Google Shape;3237;p32"/>
          <p:cNvSpPr/>
          <p:nvPr/>
        </p:nvSpPr>
        <p:spPr>
          <a:xfrm>
            <a:off x="1929113" y="1562400"/>
            <a:ext cx="1104900" cy="11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32"/>
          <p:cNvSpPr/>
          <p:nvPr/>
        </p:nvSpPr>
        <p:spPr>
          <a:xfrm>
            <a:off x="6110288" y="1562400"/>
            <a:ext cx="1104900" cy="11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9" name="Google Shape;3239;p32"/>
          <p:cNvGrpSpPr/>
          <p:nvPr/>
        </p:nvGrpSpPr>
        <p:grpSpPr>
          <a:xfrm>
            <a:off x="2202844" y="1886244"/>
            <a:ext cx="557437" cy="457212"/>
            <a:chOff x="-4495800" y="994788"/>
            <a:chExt cx="2545375" cy="2087725"/>
          </a:xfrm>
        </p:grpSpPr>
        <p:sp>
          <p:nvSpPr>
            <p:cNvPr id="3240" name="Google Shape;3240;p32"/>
            <p:cNvSpPr/>
            <p:nvPr/>
          </p:nvSpPr>
          <p:spPr>
            <a:xfrm>
              <a:off x="-2573975" y="2464263"/>
              <a:ext cx="346850" cy="341550"/>
            </a:xfrm>
            <a:custGeom>
              <a:avLst/>
              <a:gdLst/>
              <a:ahLst/>
              <a:cxnLst/>
              <a:rect l="l" t="t" r="r" b="b"/>
              <a:pathLst>
                <a:path w="13874" h="13662" extrusionOk="0">
                  <a:moveTo>
                    <a:pt x="4223" y="0"/>
                  </a:moveTo>
                  <a:lnTo>
                    <a:pt x="1" y="4222"/>
                  </a:lnTo>
                  <a:lnTo>
                    <a:pt x="9651" y="13662"/>
                  </a:lnTo>
                  <a:lnTo>
                    <a:pt x="13873" y="9440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-3123600" y="2411463"/>
              <a:ext cx="396600" cy="297850"/>
            </a:xfrm>
            <a:custGeom>
              <a:avLst/>
              <a:gdLst/>
              <a:ahLst/>
              <a:cxnLst/>
              <a:rect l="l" t="t" r="r" b="b"/>
              <a:pathLst>
                <a:path w="15864" h="11914" extrusionOk="0">
                  <a:moveTo>
                    <a:pt x="13209" y="1"/>
                  </a:moveTo>
                  <a:lnTo>
                    <a:pt x="0" y="6575"/>
                  </a:lnTo>
                  <a:lnTo>
                    <a:pt x="2684" y="11913"/>
                  </a:lnTo>
                  <a:lnTo>
                    <a:pt x="15863" y="5339"/>
                  </a:lnTo>
                  <a:lnTo>
                    <a:pt x="1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-2573975" y="1270738"/>
              <a:ext cx="346850" cy="342325"/>
            </a:xfrm>
            <a:custGeom>
              <a:avLst/>
              <a:gdLst/>
              <a:ahLst/>
              <a:cxnLst/>
              <a:rect l="l" t="t" r="r" b="b"/>
              <a:pathLst>
                <a:path w="13874" h="13693" extrusionOk="0">
                  <a:moveTo>
                    <a:pt x="9651" y="1"/>
                  </a:moveTo>
                  <a:lnTo>
                    <a:pt x="1" y="9470"/>
                  </a:lnTo>
                  <a:lnTo>
                    <a:pt x="4223" y="13692"/>
                  </a:lnTo>
                  <a:lnTo>
                    <a:pt x="13873" y="4223"/>
                  </a:lnTo>
                  <a:lnTo>
                    <a:pt x="9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-2701400" y="1814338"/>
              <a:ext cx="149325" cy="447875"/>
            </a:xfrm>
            <a:custGeom>
              <a:avLst/>
              <a:gdLst/>
              <a:ahLst/>
              <a:cxnLst/>
              <a:rect l="l" t="t" r="r" b="b"/>
              <a:pathLst>
                <a:path w="5973" h="17915" extrusionOk="0">
                  <a:moveTo>
                    <a:pt x="1" y="1"/>
                  </a:moveTo>
                  <a:lnTo>
                    <a:pt x="1" y="17915"/>
                  </a:lnTo>
                  <a:lnTo>
                    <a:pt x="5972" y="17915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-3123600" y="1367238"/>
              <a:ext cx="396600" cy="298600"/>
            </a:xfrm>
            <a:custGeom>
              <a:avLst/>
              <a:gdLst/>
              <a:ahLst/>
              <a:cxnLst/>
              <a:rect l="l" t="t" r="r" b="b"/>
              <a:pathLst>
                <a:path w="15864" h="11944" extrusionOk="0">
                  <a:moveTo>
                    <a:pt x="2684" y="1"/>
                  </a:moveTo>
                  <a:lnTo>
                    <a:pt x="0" y="5339"/>
                  </a:lnTo>
                  <a:lnTo>
                    <a:pt x="13209" y="11944"/>
                  </a:lnTo>
                  <a:lnTo>
                    <a:pt x="15863" y="6606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-3720000" y="1367238"/>
              <a:ext cx="396625" cy="298600"/>
            </a:xfrm>
            <a:custGeom>
              <a:avLst/>
              <a:gdLst/>
              <a:ahLst/>
              <a:cxnLst/>
              <a:rect l="l" t="t" r="r" b="b"/>
              <a:pathLst>
                <a:path w="15865" h="11944" extrusionOk="0">
                  <a:moveTo>
                    <a:pt x="13180" y="1"/>
                  </a:moveTo>
                  <a:lnTo>
                    <a:pt x="1" y="6606"/>
                  </a:lnTo>
                  <a:lnTo>
                    <a:pt x="2685" y="11944"/>
                  </a:lnTo>
                  <a:lnTo>
                    <a:pt x="15864" y="5339"/>
                  </a:lnTo>
                  <a:lnTo>
                    <a:pt x="13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-3720000" y="2411463"/>
              <a:ext cx="396625" cy="297850"/>
            </a:xfrm>
            <a:custGeom>
              <a:avLst/>
              <a:gdLst/>
              <a:ahLst/>
              <a:cxnLst/>
              <a:rect l="l" t="t" r="r" b="b"/>
              <a:pathLst>
                <a:path w="15865" h="11914" extrusionOk="0">
                  <a:moveTo>
                    <a:pt x="2685" y="1"/>
                  </a:moveTo>
                  <a:lnTo>
                    <a:pt x="1" y="5339"/>
                  </a:lnTo>
                  <a:lnTo>
                    <a:pt x="13180" y="11913"/>
                  </a:lnTo>
                  <a:lnTo>
                    <a:pt x="15864" y="6575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-4219875" y="2464263"/>
              <a:ext cx="346850" cy="341550"/>
            </a:xfrm>
            <a:custGeom>
              <a:avLst/>
              <a:gdLst/>
              <a:ahLst/>
              <a:cxnLst/>
              <a:rect l="l" t="t" r="r" b="b"/>
              <a:pathLst>
                <a:path w="13874" h="13662" extrusionOk="0">
                  <a:moveTo>
                    <a:pt x="9682" y="0"/>
                  </a:moveTo>
                  <a:lnTo>
                    <a:pt x="1" y="9440"/>
                  </a:lnTo>
                  <a:lnTo>
                    <a:pt x="4223" y="13662"/>
                  </a:lnTo>
                  <a:lnTo>
                    <a:pt x="13874" y="4222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-3894900" y="1814338"/>
              <a:ext cx="149300" cy="447875"/>
            </a:xfrm>
            <a:custGeom>
              <a:avLst/>
              <a:gdLst/>
              <a:ahLst/>
              <a:cxnLst/>
              <a:rect l="l" t="t" r="r" b="b"/>
              <a:pathLst>
                <a:path w="5972" h="17915" extrusionOk="0">
                  <a:moveTo>
                    <a:pt x="0" y="1"/>
                  </a:moveTo>
                  <a:lnTo>
                    <a:pt x="0" y="17915"/>
                  </a:lnTo>
                  <a:lnTo>
                    <a:pt x="5972" y="17915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-4219875" y="1270738"/>
              <a:ext cx="346850" cy="342325"/>
            </a:xfrm>
            <a:custGeom>
              <a:avLst/>
              <a:gdLst/>
              <a:ahLst/>
              <a:cxnLst/>
              <a:rect l="l" t="t" r="r" b="b"/>
              <a:pathLst>
                <a:path w="13874" h="13693" extrusionOk="0">
                  <a:moveTo>
                    <a:pt x="4223" y="1"/>
                  </a:moveTo>
                  <a:lnTo>
                    <a:pt x="1" y="4223"/>
                  </a:lnTo>
                  <a:lnTo>
                    <a:pt x="9682" y="13692"/>
                  </a:lnTo>
                  <a:lnTo>
                    <a:pt x="13874" y="9470"/>
                  </a:lnTo>
                  <a:lnTo>
                    <a:pt x="4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-3894900" y="1814338"/>
              <a:ext cx="149300" cy="447875"/>
            </a:xfrm>
            <a:custGeom>
              <a:avLst/>
              <a:gdLst/>
              <a:ahLst/>
              <a:cxnLst/>
              <a:rect l="l" t="t" r="r" b="b"/>
              <a:pathLst>
                <a:path w="5972" h="17915" extrusionOk="0">
                  <a:moveTo>
                    <a:pt x="0" y="1"/>
                  </a:moveTo>
                  <a:lnTo>
                    <a:pt x="0" y="17915"/>
                  </a:lnTo>
                  <a:lnTo>
                    <a:pt x="5972" y="17915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-4043450" y="1441888"/>
              <a:ext cx="447125" cy="447125"/>
            </a:xfrm>
            <a:custGeom>
              <a:avLst/>
              <a:gdLst/>
              <a:ahLst/>
              <a:cxnLst/>
              <a:rect l="l" t="t" r="r" b="b"/>
              <a:pathLst>
                <a:path w="17885" h="17885" extrusionOk="0">
                  <a:moveTo>
                    <a:pt x="8475" y="1"/>
                  </a:moveTo>
                  <a:lnTo>
                    <a:pt x="8023" y="31"/>
                  </a:lnTo>
                  <a:lnTo>
                    <a:pt x="7571" y="91"/>
                  </a:lnTo>
                  <a:lnTo>
                    <a:pt x="7149" y="182"/>
                  </a:lnTo>
                  <a:lnTo>
                    <a:pt x="6696" y="272"/>
                  </a:lnTo>
                  <a:lnTo>
                    <a:pt x="6274" y="393"/>
                  </a:lnTo>
                  <a:lnTo>
                    <a:pt x="5852" y="543"/>
                  </a:lnTo>
                  <a:lnTo>
                    <a:pt x="5460" y="694"/>
                  </a:lnTo>
                  <a:lnTo>
                    <a:pt x="5068" y="875"/>
                  </a:lnTo>
                  <a:lnTo>
                    <a:pt x="4676" y="1086"/>
                  </a:lnTo>
                  <a:lnTo>
                    <a:pt x="4314" y="1297"/>
                  </a:lnTo>
                  <a:lnTo>
                    <a:pt x="3952" y="1539"/>
                  </a:lnTo>
                  <a:lnTo>
                    <a:pt x="3590" y="1780"/>
                  </a:lnTo>
                  <a:lnTo>
                    <a:pt x="3258" y="2051"/>
                  </a:lnTo>
                  <a:lnTo>
                    <a:pt x="2926" y="2323"/>
                  </a:lnTo>
                  <a:lnTo>
                    <a:pt x="2625" y="2624"/>
                  </a:lnTo>
                  <a:lnTo>
                    <a:pt x="2323" y="2926"/>
                  </a:lnTo>
                  <a:lnTo>
                    <a:pt x="2022" y="3258"/>
                  </a:lnTo>
                  <a:lnTo>
                    <a:pt x="1780" y="3589"/>
                  </a:lnTo>
                  <a:lnTo>
                    <a:pt x="1509" y="3951"/>
                  </a:lnTo>
                  <a:lnTo>
                    <a:pt x="1298" y="4313"/>
                  </a:lnTo>
                  <a:lnTo>
                    <a:pt x="1057" y="4675"/>
                  </a:lnTo>
                  <a:lnTo>
                    <a:pt x="876" y="5067"/>
                  </a:lnTo>
                  <a:lnTo>
                    <a:pt x="695" y="5459"/>
                  </a:lnTo>
                  <a:lnTo>
                    <a:pt x="544" y="5881"/>
                  </a:lnTo>
                  <a:lnTo>
                    <a:pt x="393" y="6304"/>
                  </a:lnTo>
                  <a:lnTo>
                    <a:pt x="272" y="6726"/>
                  </a:lnTo>
                  <a:lnTo>
                    <a:pt x="182" y="7148"/>
                  </a:lnTo>
                  <a:lnTo>
                    <a:pt x="91" y="7600"/>
                  </a:lnTo>
                  <a:lnTo>
                    <a:pt x="31" y="8023"/>
                  </a:lnTo>
                  <a:lnTo>
                    <a:pt x="1" y="8475"/>
                  </a:lnTo>
                  <a:lnTo>
                    <a:pt x="1" y="8958"/>
                  </a:lnTo>
                  <a:lnTo>
                    <a:pt x="1" y="9410"/>
                  </a:lnTo>
                  <a:lnTo>
                    <a:pt x="31" y="9862"/>
                  </a:lnTo>
                  <a:lnTo>
                    <a:pt x="91" y="10315"/>
                  </a:lnTo>
                  <a:lnTo>
                    <a:pt x="182" y="10737"/>
                  </a:lnTo>
                  <a:lnTo>
                    <a:pt x="272" y="11189"/>
                  </a:lnTo>
                  <a:lnTo>
                    <a:pt x="393" y="11611"/>
                  </a:lnTo>
                  <a:lnTo>
                    <a:pt x="544" y="12034"/>
                  </a:lnTo>
                  <a:lnTo>
                    <a:pt x="695" y="12426"/>
                  </a:lnTo>
                  <a:lnTo>
                    <a:pt x="876" y="12818"/>
                  </a:lnTo>
                  <a:lnTo>
                    <a:pt x="1057" y="13210"/>
                  </a:lnTo>
                  <a:lnTo>
                    <a:pt x="1298" y="13572"/>
                  </a:lnTo>
                  <a:lnTo>
                    <a:pt x="1509" y="13934"/>
                  </a:lnTo>
                  <a:lnTo>
                    <a:pt x="1780" y="14296"/>
                  </a:lnTo>
                  <a:lnTo>
                    <a:pt x="2022" y="14627"/>
                  </a:lnTo>
                  <a:lnTo>
                    <a:pt x="2323" y="14959"/>
                  </a:lnTo>
                  <a:lnTo>
                    <a:pt x="2625" y="15261"/>
                  </a:lnTo>
                  <a:lnTo>
                    <a:pt x="2926" y="15562"/>
                  </a:lnTo>
                  <a:lnTo>
                    <a:pt x="3258" y="15864"/>
                  </a:lnTo>
                  <a:lnTo>
                    <a:pt x="3590" y="16105"/>
                  </a:lnTo>
                  <a:lnTo>
                    <a:pt x="3952" y="16376"/>
                  </a:lnTo>
                  <a:lnTo>
                    <a:pt x="4314" y="16588"/>
                  </a:lnTo>
                  <a:lnTo>
                    <a:pt x="4676" y="16829"/>
                  </a:lnTo>
                  <a:lnTo>
                    <a:pt x="5068" y="17010"/>
                  </a:lnTo>
                  <a:lnTo>
                    <a:pt x="5460" y="17191"/>
                  </a:lnTo>
                  <a:lnTo>
                    <a:pt x="5852" y="17342"/>
                  </a:lnTo>
                  <a:lnTo>
                    <a:pt x="6274" y="17492"/>
                  </a:lnTo>
                  <a:lnTo>
                    <a:pt x="6696" y="17613"/>
                  </a:lnTo>
                  <a:lnTo>
                    <a:pt x="7149" y="17703"/>
                  </a:lnTo>
                  <a:lnTo>
                    <a:pt x="7571" y="17794"/>
                  </a:lnTo>
                  <a:lnTo>
                    <a:pt x="8023" y="17854"/>
                  </a:lnTo>
                  <a:lnTo>
                    <a:pt x="8475" y="17884"/>
                  </a:lnTo>
                  <a:lnTo>
                    <a:pt x="9410" y="17884"/>
                  </a:lnTo>
                  <a:lnTo>
                    <a:pt x="9863" y="17854"/>
                  </a:lnTo>
                  <a:lnTo>
                    <a:pt x="10285" y="17794"/>
                  </a:lnTo>
                  <a:lnTo>
                    <a:pt x="10737" y="17703"/>
                  </a:lnTo>
                  <a:lnTo>
                    <a:pt x="11160" y="17613"/>
                  </a:lnTo>
                  <a:lnTo>
                    <a:pt x="11582" y="17492"/>
                  </a:lnTo>
                  <a:lnTo>
                    <a:pt x="12004" y="17342"/>
                  </a:lnTo>
                  <a:lnTo>
                    <a:pt x="12426" y="17191"/>
                  </a:lnTo>
                  <a:lnTo>
                    <a:pt x="12818" y="17010"/>
                  </a:lnTo>
                  <a:lnTo>
                    <a:pt x="13210" y="16829"/>
                  </a:lnTo>
                  <a:lnTo>
                    <a:pt x="13572" y="16588"/>
                  </a:lnTo>
                  <a:lnTo>
                    <a:pt x="13934" y="16376"/>
                  </a:lnTo>
                  <a:lnTo>
                    <a:pt x="14296" y="16105"/>
                  </a:lnTo>
                  <a:lnTo>
                    <a:pt x="14628" y="15864"/>
                  </a:lnTo>
                  <a:lnTo>
                    <a:pt x="14960" y="15562"/>
                  </a:lnTo>
                  <a:lnTo>
                    <a:pt x="15261" y="15261"/>
                  </a:lnTo>
                  <a:lnTo>
                    <a:pt x="15563" y="14959"/>
                  </a:lnTo>
                  <a:lnTo>
                    <a:pt x="15834" y="14627"/>
                  </a:lnTo>
                  <a:lnTo>
                    <a:pt x="16106" y="14296"/>
                  </a:lnTo>
                  <a:lnTo>
                    <a:pt x="16347" y="13934"/>
                  </a:lnTo>
                  <a:lnTo>
                    <a:pt x="16588" y="13572"/>
                  </a:lnTo>
                  <a:lnTo>
                    <a:pt x="16799" y="13210"/>
                  </a:lnTo>
                  <a:lnTo>
                    <a:pt x="17010" y="12818"/>
                  </a:lnTo>
                  <a:lnTo>
                    <a:pt x="17191" y="12426"/>
                  </a:lnTo>
                  <a:lnTo>
                    <a:pt x="17342" y="12034"/>
                  </a:lnTo>
                  <a:lnTo>
                    <a:pt x="17493" y="11611"/>
                  </a:lnTo>
                  <a:lnTo>
                    <a:pt x="17613" y="11189"/>
                  </a:lnTo>
                  <a:lnTo>
                    <a:pt x="17704" y="10737"/>
                  </a:lnTo>
                  <a:lnTo>
                    <a:pt x="17794" y="10315"/>
                  </a:lnTo>
                  <a:lnTo>
                    <a:pt x="17855" y="9862"/>
                  </a:lnTo>
                  <a:lnTo>
                    <a:pt x="17885" y="9410"/>
                  </a:lnTo>
                  <a:lnTo>
                    <a:pt x="17885" y="8958"/>
                  </a:lnTo>
                  <a:lnTo>
                    <a:pt x="17885" y="8475"/>
                  </a:lnTo>
                  <a:lnTo>
                    <a:pt x="17855" y="8023"/>
                  </a:lnTo>
                  <a:lnTo>
                    <a:pt x="17794" y="7600"/>
                  </a:lnTo>
                  <a:lnTo>
                    <a:pt x="17704" y="7148"/>
                  </a:lnTo>
                  <a:lnTo>
                    <a:pt x="17613" y="6726"/>
                  </a:lnTo>
                  <a:lnTo>
                    <a:pt x="17493" y="6304"/>
                  </a:lnTo>
                  <a:lnTo>
                    <a:pt x="17342" y="5881"/>
                  </a:lnTo>
                  <a:lnTo>
                    <a:pt x="17191" y="5459"/>
                  </a:lnTo>
                  <a:lnTo>
                    <a:pt x="17010" y="5067"/>
                  </a:lnTo>
                  <a:lnTo>
                    <a:pt x="16799" y="4675"/>
                  </a:lnTo>
                  <a:lnTo>
                    <a:pt x="16588" y="4313"/>
                  </a:lnTo>
                  <a:lnTo>
                    <a:pt x="16347" y="3951"/>
                  </a:lnTo>
                  <a:lnTo>
                    <a:pt x="16106" y="3589"/>
                  </a:lnTo>
                  <a:lnTo>
                    <a:pt x="15834" y="3258"/>
                  </a:lnTo>
                  <a:lnTo>
                    <a:pt x="15563" y="2926"/>
                  </a:lnTo>
                  <a:lnTo>
                    <a:pt x="15261" y="2624"/>
                  </a:lnTo>
                  <a:lnTo>
                    <a:pt x="14960" y="2323"/>
                  </a:lnTo>
                  <a:lnTo>
                    <a:pt x="14628" y="2051"/>
                  </a:lnTo>
                  <a:lnTo>
                    <a:pt x="14296" y="1780"/>
                  </a:lnTo>
                  <a:lnTo>
                    <a:pt x="13934" y="1539"/>
                  </a:lnTo>
                  <a:lnTo>
                    <a:pt x="13572" y="1297"/>
                  </a:lnTo>
                  <a:lnTo>
                    <a:pt x="13210" y="1086"/>
                  </a:lnTo>
                  <a:lnTo>
                    <a:pt x="12818" y="875"/>
                  </a:lnTo>
                  <a:lnTo>
                    <a:pt x="12426" y="694"/>
                  </a:lnTo>
                  <a:lnTo>
                    <a:pt x="12004" y="543"/>
                  </a:lnTo>
                  <a:lnTo>
                    <a:pt x="11582" y="393"/>
                  </a:lnTo>
                  <a:lnTo>
                    <a:pt x="11160" y="272"/>
                  </a:lnTo>
                  <a:lnTo>
                    <a:pt x="10737" y="182"/>
                  </a:lnTo>
                  <a:lnTo>
                    <a:pt x="10285" y="91"/>
                  </a:lnTo>
                  <a:lnTo>
                    <a:pt x="9863" y="31"/>
                  </a:lnTo>
                  <a:lnTo>
                    <a:pt x="9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-4043450" y="2187563"/>
              <a:ext cx="447125" cy="447100"/>
            </a:xfrm>
            <a:custGeom>
              <a:avLst/>
              <a:gdLst/>
              <a:ahLst/>
              <a:cxnLst/>
              <a:rect l="l" t="t" r="r" b="b"/>
              <a:pathLst>
                <a:path w="17885" h="17884" extrusionOk="0">
                  <a:moveTo>
                    <a:pt x="8475" y="0"/>
                  </a:moveTo>
                  <a:lnTo>
                    <a:pt x="8023" y="60"/>
                  </a:lnTo>
                  <a:lnTo>
                    <a:pt x="7571" y="90"/>
                  </a:lnTo>
                  <a:lnTo>
                    <a:pt x="7149" y="181"/>
                  </a:lnTo>
                  <a:lnTo>
                    <a:pt x="6696" y="271"/>
                  </a:lnTo>
                  <a:lnTo>
                    <a:pt x="6274" y="392"/>
                  </a:lnTo>
                  <a:lnTo>
                    <a:pt x="5852" y="543"/>
                  </a:lnTo>
                  <a:lnTo>
                    <a:pt x="5460" y="694"/>
                  </a:lnTo>
                  <a:lnTo>
                    <a:pt x="5068" y="875"/>
                  </a:lnTo>
                  <a:lnTo>
                    <a:pt x="4676" y="1086"/>
                  </a:lnTo>
                  <a:lnTo>
                    <a:pt x="4314" y="1297"/>
                  </a:lnTo>
                  <a:lnTo>
                    <a:pt x="3952" y="1538"/>
                  </a:lnTo>
                  <a:lnTo>
                    <a:pt x="3590" y="1779"/>
                  </a:lnTo>
                  <a:lnTo>
                    <a:pt x="3258" y="2051"/>
                  </a:lnTo>
                  <a:lnTo>
                    <a:pt x="2926" y="2322"/>
                  </a:lnTo>
                  <a:lnTo>
                    <a:pt x="2625" y="2624"/>
                  </a:lnTo>
                  <a:lnTo>
                    <a:pt x="2323" y="2925"/>
                  </a:lnTo>
                  <a:lnTo>
                    <a:pt x="2022" y="3257"/>
                  </a:lnTo>
                  <a:lnTo>
                    <a:pt x="1780" y="3589"/>
                  </a:lnTo>
                  <a:lnTo>
                    <a:pt x="1509" y="3951"/>
                  </a:lnTo>
                  <a:lnTo>
                    <a:pt x="1298" y="4313"/>
                  </a:lnTo>
                  <a:lnTo>
                    <a:pt x="1057" y="4675"/>
                  </a:lnTo>
                  <a:lnTo>
                    <a:pt x="876" y="5067"/>
                  </a:lnTo>
                  <a:lnTo>
                    <a:pt x="695" y="5459"/>
                  </a:lnTo>
                  <a:lnTo>
                    <a:pt x="544" y="5881"/>
                  </a:lnTo>
                  <a:lnTo>
                    <a:pt x="393" y="6303"/>
                  </a:lnTo>
                  <a:lnTo>
                    <a:pt x="272" y="6725"/>
                  </a:lnTo>
                  <a:lnTo>
                    <a:pt x="182" y="7147"/>
                  </a:lnTo>
                  <a:lnTo>
                    <a:pt x="91" y="7600"/>
                  </a:lnTo>
                  <a:lnTo>
                    <a:pt x="31" y="8022"/>
                  </a:lnTo>
                  <a:lnTo>
                    <a:pt x="1" y="8474"/>
                  </a:lnTo>
                  <a:lnTo>
                    <a:pt x="1" y="8957"/>
                  </a:lnTo>
                  <a:lnTo>
                    <a:pt x="1" y="9409"/>
                  </a:lnTo>
                  <a:lnTo>
                    <a:pt x="31" y="9862"/>
                  </a:lnTo>
                  <a:lnTo>
                    <a:pt x="91" y="10314"/>
                  </a:lnTo>
                  <a:lnTo>
                    <a:pt x="182" y="10736"/>
                  </a:lnTo>
                  <a:lnTo>
                    <a:pt x="272" y="11189"/>
                  </a:lnTo>
                  <a:lnTo>
                    <a:pt x="393" y="11611"/>
                  </a:lnTo>
                  <a:lnTo>
                    <a:pt x="544" y="12033"/>
                  </a:lnTo>
                  <a:lnTo>
                    <a:pt x="695" y="12425"/>
                  </a:lnTo>
                  <a:lnTo>
                    <a:pt x="876" y="12817"/>
                  </a:lnTo>
                  <a:lnTo>
                    <a:pt x="1057" y="13209"/>
                  </a:lnTo>
                  <a:lnTo>
                    <a:pt x="1298" y="13571"/>
                  </a:lnTo>
                  <a:lnTo>
                    <a:pt x="1509" y="13963"/>
                  </a:lnTo>
                  <a:lnTo>
                    <a:pt x="1780" y="14295"/>
                  </a:lnTo>
                  <a:lnTo>
                    <a:pt x="2022" y="14627"/>
                  </a:lnTo>
                  <a:lnTo>
                    <a:pt x="2323" y="14958"/>
                  </a:lnTo>
                  <a:lnTo>
                    <a:pt x="2625" y="15260"/>
                  </a:lnTo>
                  <a:lnTo>
                    <a:pt x="2926" y="15562"/>
                  </a:lnTo>
                  <a:lnTo>
                    <a:pt x="3258" y="15863"/>
                  </a:lnTo>
                  <a:lnTo>
                    <a:pt x="3590" y="16104"/>
                  </a:lnTo>
                  <a:lnTo>
                    <a:pt x="3952" y="16376"/>
                  </a:lnTo>
                  <a:lnTo>
                    <a:pt x="4314" y="16587"/>
                  </a:lnTo>
                  <a:lnTo>
                    <a:pt x="4676" y="16828"/>
                  </a:lnTo>
                  <a:lnTo>
                    <a:pt x="5068" y="17009"/>
                  </a:lnTo>
                  <a:lnTo>
                    <a:pt x="5460" y="17190"/>
                  </a:lnTo>
                  <a:lnTo>
                    <a:pt x="5852" y="17341"/>
                  </a:lnTo>
                  <a:lnTo>
                    <a:pt x="6274" y="17492"/>
                  </a:lnTo>
                  <a:lnTo>
                    <a:pt x="6696" y="17612"/>
                  </a:lnTo>
                  <a:lnTo>
                    <a:pt x="7149" y="17703"/>
                  </a:lnTo>
                  <a:lnTo>
                    <a:pt x="7571" y="17793"/>
                  </a:lnTo>
                  <a:lnTo>
                    <a:pt x="8023" y="17854"/>
                  </a:lnTo>
                  <a:lnTo>
                    <a:pt x="8475" y="17884"/>
                  </a:lnTo>
                  <a:lnTo>
                    <a:pt x="9410" y="17884"/>
                  </a:lnTo>
                  <a:lnTo>
                    <a:pt x="9863" y="17854"/>
                  </a:lnTo>
                  <a:lnTo>
                    <a:pt x="10285" y="17793"/>
                  </a:lnTo>
                  <a:lnTo>
                    <a:pt x="10737" y="17703"/>
                  </a:lnTo>
                  <a:lnTo>
                    <a:pt x="11160" y="17612"/>
                  </a:lnTo>
                  <a:lnTo>
                    <a:pt x="11582" y="17492"/>
                  </a:lnTo>
                  <a:lnTo>
                    <a:pt x="12004" y="17341"/>
                  </a:lnTo>
                  <a:lnTo>
                    <a:pt x="12426" y="17190"/>
                  </a:lnTo>
                  <a:lnTo>
                    <a:pt x="12818" y="17009"/>
                  </a:lnTo>
                  <a:lnTo>
                    <a:pt x="13210" y="16828"/>
                  </a:lnTo>
                  <a:lnTo>
                    <a:pt x="13572" y="16587"/>
                  </a:lnTo>
                  <a:lnTo>
                    <a:pt x="13934" y="16376"/>
                  </a:lnTo>
                  <a:lnTo>
                    <a:pt x="14296" y="16104"/>
                  </a:lnTo>
                  <a:lnTo>
                    <a:pt x="14628" y="15863"/>
                  </a:lnTo>
                  <a:lnTo>
                    <a:pt x="14960" y="15562"/>
                  </a:lnTo>
                  <a:lnTo>
                    <a:pt x="15261" y="15260"/>
                  </a:lnTo>
                  <a:lnTo>
                    <a:pt x="15563" y="14958"/>
                  </a:lnTo>
                  <a:lnTo>
                    <a:pt x="15834" y="14627"/>
                  </a:lnTo>
                  <a:lnTo>
                    <a:pt x="16106" y="14295"/>
                  </a:lnTo>
                  <a:lnTo>
                    <a:pt x="16347" y="13963"/>
                  </a:lnTo>
                  <a:lnTo>
                    <a:pt x="16588" y="13571"/>
                  </a:lnTo>
                  <a:lnTo>
                    <a:pt x="16799" y="13209"/>
                  </a:lnTo>
                  <a:lnTo>
                    <a:pt x="17010" y="12817"/>
                  </a:lnTo>
                  <a:lnTo>
                    <a:pt x="17191" y="12425"/>
                  </a:lnTo>
                  <a:lnTo>
                    <a:pt x="17342" y="12033"/>
                  </a:lnTo>
                  <a:lnTo>
                    <a:pt x="17493" y="11611"/>
                  </a:lnTo>
                  <a:lnTo>
                    <a:pt x="17613" y="11189"/>
                  </a:lnTo>
                  <a:lnTo>
                    <a:pt x="17704" y="10736"/>
                  </a:lnTo>
                  <a:lnTo>
                    <a:pt x="17794" y="10314"/>
                  </a:lnTo>
                  <a:lnTo>
                    <a:pt x="17855" y="9862"/>
                  </a:lnTo>
                  <a:lnTo>
                    <a:pt x="17885" y="9409"/>
                  </a:lnTo>
                  <a:lnTo>
                    <a:pt x="17885" y="8957"/>
                  </a:lnTo>
                  <a:lnTo>
                    <a:pt x="17885" y="8474"/>
                  </a:lnTo>
                  <a:lnTo>
                    <a:pt x="17855" y="8022"/>
                  </a:lnTo>
                  <a:lnTo>
                    <a:pt x="17794" y="7600"/>
                  </a:lnTo>
                  <a:lnTo>
                    <a:pt x="17704" y="7147"/>
                  </a:lnTo>
                  <a:lnTo>
                    <a:pt x="17613" y="6725"/>
                  </a:lnTo>
                  <a:lnTo>
                    <a:pt x="17493" y="6303"/>
                  </a:lnTo>
                  <a:lnTo>
                    <a:pt x="17342" y="5881"/>
                  </a:lnTo>
                  <a:lnTo>
                    <a:pt x="17191" y="5459"/>
                  </a:lnTo>
                  <a:lnTo>
                    <a:pt x="17010" y="5067"/>
                  </a:lnTo>
                  <a:lnTo>
                    <a:pt x="16799" y="4675"/>
                  </a:lnTo>
                  <a:lnTo>
                    <a:pt x="16588" y="4313"/>
                  </a:lnTo>
                  <a:lnTo>
                    <a:pt x="16347" y="3951"/>
                  </a:lnTo>
                  <a:lnTo>
                    <a:pt x="16106" y="3589"/>
                  </a:lnTo>
                  <a:lnTo>
                    <a:pt x="15834" y="3257"/>
                  </a:lnTo>
                  <a:lnTo>
                    <a:pt x="15563" y="2925"/>
                  </a:lnTo>
                  <a:lnTo>
                    <a:pt x="15261" y="2624"/>
                  </a:lnTo>
                  <a:lnTo>
                    <a:pt x="14960" y="2322"/>
                  </a:lnTo>
                  <a:lnTo>
                    <a:pt x="14628" y="2051"/>
                  </a:lnTo>
                  <a:lnTo>
                    <a:pt x="14296" y="1779"/>
                  </a:lnTo>
                  <a:lnTo>
                    <a:pt x="13934" y="1538"/>
                  </a:lnTo>
                  <a:lnTo>
                    <a:pt x="13572" y="1297"/>
                  </a:lnTo>
                  <a:lnTo>
                    <a:pt x="13210" y="1086"/>
                  </a:lnTo>
                  <a:lnTo>
                    <a:pt x="12818" y="875"/>
                  </a:lnTo>
                  <a:lnTo>
                    <a:pt x="12426" y="694"/>
                  </a:lnTo>
                  <a:lnTo>
                    <a:pt x="12004" y="543"/>
                  </a:lnTo>
                  <a:lnTo>
                    <a:pt x="11582" y="392"/>
                  </a:lnTo>
                  <a:lnTo>
                    <a:pt x="11160" y="271"/>
                  </a:lnTo>
                  <a:lnTo>
                    <a:pt x="10737" y="181"/>
                  </a:lnTo>
                  <a:lnTo>
                    <a:pt x="10285" y="90"/>
                  </a:lnTo>
                  <a:lnTo>
                    <a:pt x="9863" y="60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-3447050" y="2486113"/>
              <a:ext cx="447125" cy="447125"/>
            </a:xfrm>
            <a:custGeom>
              <a:avLst/>
              <a:gdLst/>
              <a:ahLst/>
              <a:cxnLst/>
              <a:rect l="l" t="t" r="r" b="b"/>
              <a:pathLst>
                <a:path w="17885" h="17885" extrusionOk="0">
                  <a:moveTo>
                    <a:pt x="8475" y="1"/>
                  </a:moveTo>
                  <a:lnTo>
                    <a:pt x="8022" y="31"/>
                  </a:lnTo>
                  <a:lnTo>
                    <a:pt x="7570" y="91"/>
                  </a:lnTo>
                  <a:lnTo>
                    <a:pt x="7148" y="182"/>
                  </a:lnTo>
                  <a:lnTo>
                    <a:pt x="6695" y="272"/>
                  </a:lnTo>
                  <a:lnTo>
                    <a:pt x="6273" y="393"/>
                  </a:lnTo>
                  <a:lnTo>
                    <a:pt x="5851" y="543"/>
                  </a:lnTo>
                  <a:lnTo>
                    <a:pt x="5459" y="694"/>
                  </a:lnTo>
                  <a:lnTo>
                    <a:pt x="5067" y="875"/>
                  </a:lnTo>
                  <a:lnTo>
                    <a:pt x="4675" y="1056"/>
                  </a:lnTo>
                  <a:lnTo>
                    <a:pt x="4313" y="1297"/>
                  </a:lnTo>
                  <a:lnTo>
                    <a:pt x="3951" y="1509"/>
                  </a:lnTo>
                  <a:lnTo>
                    <a:pt x="3589" y="1750"/>
                  </a:lnTo>
                  <a:lnTo>
                    <a:pt x="3257" y="2021"/>
                  </a:lnTo>
                  <a:lnTo>
                    <a:pt x="2926" y="2323"/>
                  </a:lnTo>
                  <a:lnTo>
                    <a:pt x="2624" y="2594"/>
                  </a:lnTo>
                  <a:lnTo>
                    <a:pt x="2322" y="2926"/>
                  </a:lnTo>
                  <a:lnTo>
                    <a:pt x="2051" y="3228"/>
                  </a:lnTo>
                  <a:lnTo>
                    <a:pt x="1780" y="3589"/>
                  </a:lnTo>
                  <a:lnTo>
                    <a:pt x="1508" y="3921"/>
                  </a:lnTo>
                  <a:lnTo>
                    <a:pt x="1297" y="4283"/>
                  </a:lnTo>
                  <a:lnTo>
                    <a:pt x="1086" y="4675"/>
                  </a:lnTo>
                  <a:lnTo>
                    <a:pt x="875" y="5067"/>
                  </a:lnTo>
                  <a:lnTo>
                    <a:pt x="694" y="5459"/>
                  </a:lnTo>
                  <a:lnTo>
                    <a:pt x="543" y="5851"/>
                  </a:lnTo>
                  <a:lnTo>
                    <a:pt x="392" y="6274"/>
                  </a:lnTo>
                  <a:lnTo>
                    <a:pt x="272" y="6696"/>
                  </a:lnTo>
                  <a:lnTo>
                    <a:pt x="181" y="7118"/>
                  </a:lnTo>
                  <a:lnTo>
                    <a:pt x="91" y="7570"/>
                  </a:lnTo>
                  <a:lnTo>
                    <a:pt x="30" y="8023"/>
                  </a:lnTo>
                  <a:lnTo>
                    <a:pt x="0" y="8475"/>
                  </a:lnTo>
                  <a:lnTo>
                    <a:pt x="0" y="8927"/>
                  </a:lnTo>
                  <a:lnTo>
                    <a:pt x="0" y="9410"/>
                  </a:lnTo>
                  <a:lnTo>
                    <a:pt x="30" y="9862"/>
                  </a:lnTo>
                  <a:lnTo>
                    <a:pt x="91" y="10315"/>
                  </a:lnTo>
                  <a:lnTo>
                    <a:pt x="181" y="10737"/>
                  </a:lnTo>
                  <a:lnTo>
                    <a:pt x="272" y="11189"/>
                  </a:lnTo>
                  <a:lnTo>
                    <a:pt x="392" y="11612"/>
                  </a:lnTo>
                  <a:lnTo>
                    <a:pt x="543" y="12004"/>
                  </a:lnTo>
                  <a:lnTo>
                    <a:pt x="694" y="12426"/>
                  </a:lnTo>
                  <a:lnTo>
                    <a:pt x="875" y="12818"/>
                  </a:lnTo>
                  <a:lnTo>
                    <a:pt x="1086" y="13210"/>
                  </a:lnTo>
                  <a:lnTo>
                    <a:pt x="1297" y="13572"/>
                  </a:lnTo>
                  <a:lnTo>
                    <a:pt x="1508" y="13934"/>
                  </a:lnTo>
                  <a:lnTo>
                    <a:pt x="1780" y="14296"/>
                  </a:lnTo>
                  <a:lnTo>
                    <a:pt x="2051" y="14627"/>
                  </a:lnTo>
                  <a:lnTo>
                    <a:pt x="2322" y="14959"/>
                  </a:lnTo>
                  <a:lnTo>
                    <a:pt x="2624" y="15261"/>
                  </a:lnTo>
                  <a:lnTo>
                    <a:pt x="2926" y="15562"/>
                  </a:lnTo>
                  <a:lnTo>
                    <a:pt x="3257" y="15834"/>
                  </a:lnTo>
                  <a:lnTo>
                    <a:pt x="3589" y="16105"/>
                  </a:lnTo>
                  <a:lnTo>
                    <a:pt x="3951" y="16346"/>
                  </a:lnTo>
                  <a:lnTo>
                    <a:pt x="4313" y="16588"/>
                  </a:lnTo>
                  <a:lnTo>
                    <a:pt x="4675" y="16799"/>
                  </a:lnTo>
                  <a:lnTo>
                    <a:pt x="5067" y="17010"/>
                  </a:lnTo>
                  <a:lnTo>
                    <a:pt x="5459" y="17191"/>
                  </a:lnTo>
                  <a:lnTo>
                    <a:pt x="5851" y="17342"/>
                  </a:lnTo>
                  <a:lnTo>
                    <a:pt x="6273" y="17492"/>
                  </a:lnTo>
                  <a:lnTo>
                    <a:pt x="6695" y="17613"/>
                  </a:lnTo>
                  <a:lnTo>
                    <a:pt x="7148" y="17703"/>
                  </a:lnTo>
                  <a:lnTo>
                    <a:pt x="7570" y="17794"/>
                  </a:lnTo>
                  <a:lnTo>
                    <a:pt x="8022" y="17854"/>
                  </a:lnTo>
                  <a:lnTo>
                    <a:pt x="8475" y="17884"/>
                  </a:lnTo>
                  <a:lnTo>
                    <a:pt x="9410" y="17884"/>
                  </a:lnTo>
                  <a:lnTo>
                    <a:pt x="9862" y="17854"/>
                  </a:lnTo>
                  <a:lnTo>
                    <a:pt x="10314" y="17794"/>
                  </a:lnTo>
                  <a:lnTo>
                    <a:pt x="10737" y="17703"/>
                  </a:lnTo>
                  <a:lnTo>
                    <a:pt x="11189" y="17613"/>
                  </a:lnTo>
                  <a:lnTo>
                    <a:pt x="11611" y="17492"/>
                  </a:lnTo>
                  <a:lnTo>
                    <a:pt x="12033" y="17342"/>
                  </a:lnTo>
                  <a:lnTo>
                    <a:pt x="12425" y="17191"/>
                  </a:lnTo>
                  <a:lnTo>
                    <a:pt x="12817" y="17010"/>
                  </a:lnTo>
                  <a:lnTo>
                    <a:pt x="13210" y="16799"/>
                  </a:lnTo>
                  <a:lnTo>
                    <a:pt x="13602" y="16588"/>
                  </a:lnTo>
                  <a:lnTo>
                    <a:pt x="13964" y="16346"/>
                  </a:lnTo>
                  <a:lnTo>
                    <a:pt x="14295" y="16105"/>
                  </a:lnTo>
                  <a:lnTo>
                    <a:pt x="14627" y="15834"/>
                  </a:lnTo>
                  <a:lnTo>
                    <a:pt x="14959" y="15562"/>
                  </a:lnTo>
                  <a:lnTo>
                    <a:pt x="15290" y="15261"/>
                  </a:lnTo>
                  <a:lnTo>
                    <a:pt x="15562" y="14959"/>
                  </a:lnTo>
                  <a:lnTo>
                    <a:pt x="15863" y="14627"/>
                  </a:lnTo>
                  <a:lnTo>
                    <a:pt x="16105" y="14296"/>
                  </a:lnTo>
                  <a:lnTo>
                    <a:pt x="16376" y="13934"/>
                  </a:lnTo>
                  <a:lnTo>
                    <a:pt x="16587" y="13572"/>
                  </a:lnTo>
                  <a:lnTo>
                    <a:pt x="16829" y="13210"/>
                  </a:lnTo>
                  <a:lnTo>
                    <a:pt x="17010" y="12818"/>
                  </a:lnTo>
                  <a:lnTo>
                    <a:pt x="17190" y="12426"/>
                  </a:lnTo>
                  <a:lnTo>
                    <a:pt x="17341" y="12004"/>
                  </a:lnTo>
                  <a:lnTo>
                    <a:pt x="17492" y="11612"/>
                  </a:lnTo>
                  <a:lnTo>
                    <a:pt x="17613" y="11189"/>
                  </a:lnTo>
                  <a:lnTo>
                    <a:pt x="17703" y="10737"/>
                  </a:lnTo>
                  <a:lnTo>
                    <a:pt x="17794" y="10315"/>
                  </a:lnTo>
                  <a:lnTo>
                    <a:pt x="17854" y="9862"/>
                  </a:lnTo>
                  <a:lnTo>
                    <a:pt x="17884" y="9410"/>
                  </a:lnTo>
                  <a:lnTo>
                    <a:pt x="17884" y="8927"/>
                  </a:lnTo>
                  <a:lnTo>
                    <a:pt x="17884" y="8475"/>
                  </a:lnTo>
                  <a:lnTo>
                    <a:pt x="17854" y="8023"/>
                  </a:lnTo>
                  <a:lnTo>
                    <a:pt x="17794" y="7570"/>
                  </a:lnTo>
                  <a:lnTo>
                    <a:pt x="17703" y="7118"/>
                  </a:lnTo>
                  <a:lnTo>
                    <a:pt x="17613" y="6696"/>
                  </a:lnTo>
                  <a:lnTo>
                    <a:pt x="17492" y="6274"/>
                  </a:lnTo>
                  <a:lnTo>
                    <a:pt x="17341" y="5851"/>
                  </a:lnTo>
                  <a:lnTo>
                    <a:pt x="17190" y="5459"/>
                  </a:lnTo>
                  <a:lnTo>
                    <a:pt x="17010" y="5067"/>
                  </a:lnTo>
                  <a:lnTo>
                    <a:pt x="16829" y="4675"/>
                  </a:lnTo>
                  <a:lnTo>
                    <a:pt x="16587" y="4283"/>
                  </a:lnTo>
                  <a:lnTo>
                    <a:pt x="16376" y="3921"/>
                  </a:lnTo>
                  <a:lnTo>
                    <a:pt x="16105" y="3589"/>
                  </a:lnTo>
                  <a:lnTo>
                    <a:pt x="15863" y="3228"/>
                  </a:lnTo>
                  <a:lnTo>
                    <a:pt x="15562" y="2926"/>
                  </a:lnTo>
                  <a:lnTo>
                    <a:pt x="15290" y="2594"/>
                  </a:lnTo>
                  <a:lnTo>
                    <a:pt x="14959" y="2323"/>
                  </a:lnTo>
                  <a:lnTo>
                    <a:pt x="14627" y="2021"/>
                  </a:lnTo>
                  <a:lnTo>
                    <a:pt x="14295" y="1750"/>
                  </a:lnTo>
                  <a:lnTo>
                    <a:pt x="13964" y="1509"/>
                  </a:lnTo>
                  <a:lnTo>
                    <a:pt x="13602" y="1297"/>
                  </a:lnTo>
                  <a:lnTo>
                    <a:pt x="13210" y="1056"/>
                  </a:lnTo>
                  <a:lnTo>
                    <a:pt x="12817" y="875"/>
                  </a:lnTo>
                  <a:lnTo>
                    <a:pt x="12425" y="694"/>
                  </a:lnTo>
                  <a:lnTo>
                    <a:pt x="12033" y="543"/>
                  </a:lnTo>
                  <a:lnTo>
                    <a:pt x="11611" y="393"/>
                  </a:lnTo>
                  <a:lnTo>
                    <a:pt x="11189" y="272"/>
                  </a:lnTo>
                  <a:lnTo>
                    <a:pt x="10737" y="182"/>
                  </a:lnTo>
                  <a:lnTo>
                    <a:pt x="10314" y="91"/>
                  </a:lnTo>
                  <a:lnTo>
                    <a:pt x="9862" y="31"/>
                  </a:lnTo>
                  <a:lnTo>
                    <a:pt x="9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-2850675" y="1441888"/>
              <a:ext cx="447875" cy="447125"/>
            </a:xfrm>
            <a:custGeom>
              <a:avLst/>
              <a:gdLst/>
              <a:ahLst/>
              <a:cxnLst/>
              <a:rect l="l" t="t" r="r" b="b"/>
              <a:pathLst>
                <a:path w="17915" h="17885" extrusionOk="0">
                  <a:moveTo>
                    <a:pt x="8505" y="1"/>
                  </a:moveTo>
                  <a:lnTo>
                    <a:pt x="8053" y="31"/>
                  </a:lnTo>
                  <a:lnTo>
                    <a:pt x="7600" y="91"/>
                  </a:lnTo>
                  <a:lnTo>
                    <a:pt x="7148" y="182"/>
                  </a:lnTo>
                  <a:lnTo>
                    <a:pt x="6726" y="272"/>
                  </a:lnTo>
                  <a:lnTo>
                    <a:pt x="6304" y="393"/>
                  </a:lnTo>
                  <a:lnTo>
                    <a:pt x="5881" y="543"/>
                  </a:lnTo>
                  <a:lnTo>
                    <a:pt x="5459" y="694"/>
                  </a:lnTo>
                  <a:lnTo>
                    <a:pt x="5067" y="875"/>
                  </a:lnTo>
                  <a:lnTo>
                    <a:pt x="4705" y="1086"/>
                  </a:lnTo>
                  <a:lnTo>
                    <a:pt x="4313" y="1297"/>
                  </a:lnTo>
                  <a:lnTo>
                    <a:pt x="3951" y="1539"/>
                  </a:lnTo>
                  <a:lnTo>
                    <a:pt x="3589" y="1780"/>
                  </a:lnTo>
                  <a:lnTo>
                    <a:pt x="3258" y="2051"/>
                  </a:lnTo>
                  <a:lnTo>
                    <a:pt x="2926" y="2323"/>
                  </a:lnTo>
                  <a:lnTo>
                    <a:pt x="2624" y="2624"/>
                  </a:lnTo>
                  <a:lnTo>
                    <a:pt x="2323" y="2926"/>
                  </a:lnTo>
                  <a:lnTo>
                    <a:pt x="2051" y="3258"/>
                  </a:lnTo>
                  <a:lnTo>
                    <a:pt x="1780" y="3589"/>
                  </a:lnTo>
                  <a:lnTo>
                    <a:pt x="1539" y="3951"/>
                  </a:lnTo>
                  <a:lnTo>
                    <a:pt x="1297" y="4313"/>
                  </a:lnTo>
                  <a:lnTo>
                    <a:pt x="1086" y="4675"/>
                  </a:lnTo>
                  <a:lnTo>
                    <a:pt x="875" y="5067"/>
                  </a:lnTo>
                  <a:lnTo>
                    <a:pt x="694" y="5459"/>
                  </a:lnTo>
                  <a:lnTo>
                    <a:pt x="543" y="5881"/>
                  </a:lnTo>
                  <a:lnTo>
                    <a:pt x="392" y="6304"/>
                  </a:lnTo>
                  <a:lnTo>
                    <a:pt x="272" y="6726"/>
                  </a:lnTo>
                  <a:lnTo>
                    <a:pt x="181" y="7148"/>
                  </a:lnTo>
                  <a:lnTo>
                    <a:pt x="121" y="7600"/>
                  </a:lnTo>
                  <a:lnTo>
                    <a:pt x="61" y="8023"/>
                  </a:lnTo>
                  <a:lnTo>
                    <a:pt x="0" y="8475"/>
                  </a:lnTo>
                  <a:lnTo>
                    <a:pt x="0" y="8958"/>
                  </a:lnTo>
                  <a:lnTo>
                    <a:pt x="0" y="9410"/>
                  </a:lnTo>
                  <a:lnTo>
                    <a:pt x="61" y="9862"/>
                  </a:lnTo>
                  <a:lnTo>
                    <a:pt x="121" y="10315"/>
                  </a:lnTo>
                  <a:lnTo>
                    <a:pt x="181" y="10737"/>
                  </a:lnTo>
                  <a:lnTo>
                    <a:pt x="272" y="11189"/>
                  </a:lnTo>
                  <a:lnTo>
                    <a:pt x="392" y="11611"/>
                  </a:lnTo>
                  <a:lnTo>
                    <a:pt x="543" y="12034"/>
                  </a:lnTo>
                  <a:lnTo>
                    <a:pt x="694" y="12426"/>
                  </a:lnTo>
                  <a:lnTo>
                    <a:pt x="875" y="12818"/>
                  </a:lnTo>
                  <a:lnTo>
                    <a:pt x="1086" y="13210"/>
                  </a:lnTo>
                  <a:lnTo>
                    <a:pt x="1297" y="13572"/>
                  </a:lnTo>
                  <a:lnTo>
                    <a:pt x="1539" y="13934"/>
                  </a:lnTo>
                  <a:lnTo>
                    <a:pt x="1780" y="14296"/>
                  </a:lnTo>
                  <a:lnTo>
                    <a:pt x="2051" y="14627"/>
                  </a:lnTo>
                  <a:lnTo>
                    <a:pt x="2323" y="14959"/>
                  </a:lnTo>
                  <a:lnTo>
                    <a:pt x="2624" y="15261"/>
                  </a:lnTo>
                  <a:lnTo>
                    <a:pt x="2926" y="15562"/>
                  </a:lnTo>
                  <a:lnTo>
                    <a:pt x="3258" y="15864"/>
                  </a:lnTo>
                  <a:lnTo>
                    <a:pt x="3589" y="16105"/>
                  </a:lnTo>
                  <a:lnTo>
                    <a:pt x="3951" y="16376"/>
                  </a:lnTo>
                  <a:lnTo>
                    <a:pt x="4313" y="16588"/>
                  </a:lnTo>
                  <a:lnTo>
                    <a:pt x="4705" y="16829"/>
                  </a:lnTo>
                  <a:lnTo>
                    <a:pt x="5067" y="17010"/>
                  </a:lnTo>
                  <a:lnTo>
                    <a:pt x="5459" y="17191"/>
                  </a:lnTo>
                  <a:lnTo>
                    <a:pt x="5881" y="17342"/>
                  </a:lnTo>
                  <a:lnTo>
                    <a:pt x="6304" y="17492"/>
                  </a:lnTo>
                  <a:lnTo>
                    <a:pt x="6726" y="17613"/>
                  </a:lnTo>
                  <a:lnTo>
                    <a:pt x="7148" y="17703"/>
                  </a:lnTo>
                  <a:lnTo>
                    <a:pt x="7600" y="17794"/>
                  </a:lnTo>
                  <a:lnTo>
                    <a:pt x="8053" y="17854"/>
                  </a:lnTo>
                  <a:lnTo>
                    <a:pt x="8505" y="17884"/>
                  </a:lnTo>
                  <a:lnTo>
                    <a:pt x="9410" y="17884"/>
                  </a:lnTo>
                  <a:lnTo>
                    <a:pt x="9862" y="17854"/>
                  </a:lnTo>
                  <a:lnTo>
                    <a:pt x="10315" y="17794"/>
                  </a:lnTo>
                  <a:lnTo>
                    <a:pt x="10767" y="17703"/>
                  </a:lnTo>
                  <a:lnTo>
                    <a:pt x="11189" y="17613"/>
                  </a:lnTo>
                  <a:lnTo>
                    <a:pt x="11611" y="17492"/>
                  </a:lnTo>
                  <a:lnTo>
                    <a:pt x="12034" y="17342"/>
                  </a:lnTo>
                  <a:lnTo>
                    <a:pt x="12426" y="17191"/>
                  </a:lnTo>
                  <a:lnTo>
                    <a:pt x="12818" y="17010"/>
                  </a:lnTo>
                  <a:lnTo>
                    <a:pt x="13210" y="16829"/>
                  </a:lnTo>
                  <a:lnTo>
                    <a:pt x="13602" y="16588"/>
                  </a:lnTo>
                  <a:lnTo>
                    <a:pt x="13964" y="16376"/>
                  </a:lnTo>
                  <a:lnTo>
                    <a:pt x="14295" y="16105"/>
                  </a:lnTo>
                  <a:lnTo>
                    <a:pt x="14627" y="15864"/>
                  </a:lnTo>
                  <a:lnTo>
                    <a:pt x="14959" y="15562"/>
                  </a:lnTo>
                  <a:lnTo>
                    <a:pt x="15291" y="15261"/>
                  </a:lnTo>
                  <a:lnTo>
                    <a:pt x="15562" y="14959"/>
                  </a:lnTo>
                  <a:lnTo>
                    <a:pt x="15864" y="14627"/>
                  </a:lnTo>
                  <a:lnTo>
                    <a:pt x="16135" y="14296"/>
                  </a:lnTo>
                  <a:lnTo>
                    <a:pt x="16376" y="13934"/>
                  </a:lnTo>
                  <a:lnTo>
                    <a:pt x="16618" y="13572"/>
                  </a:lnTo>
                  <a:lnTo>
                    <a:pt x="16829" y="13210"/>
                  </a:lnTo>
                  <a:lnTo>
                    <a:pt x="17010" y="12818"/>
                  </a:lnTo>
                  <a:lnTo>
                    <a:pt x="17191" y="12426"/>
                  </a:lnTo>
                  <a:lnTo>
                    <a:pt x="17372" y="12034"/>
                  </a:lnTo>
                  <a:lnTo>
                    <a:pt x="17492" y="11611"/>
                  </a:lnTo>
                  <a:lnTo>
                    <a:pt x="17613" y="11189"/>
                  </a:lnTo>
                  <a:lnTo>
                    <a:pt x="17734" y="10737"/>
                  </a:lnTo>
                  <a:lnTo>
                    <a:pt x="17794" y="10315"/>
                  </a:lnTo>
                  <a:lnTo>
                    <a:pt x="17854" y="9862"/>
                  </a:lnTo>
                  <a:lnTo>
                    <a:pt x="17884" y="9410"/>
                  </a:lnTo>
                  <a:lnTo>
                    <a:pt x="17914" y="8958"/>
                  </a:lnTo>
                  <a:lnTo>
                    <a:pt x="17884" y="8475"/>
                  </a:lnTo>
                  <a:lnTo>
                    <a:pt x="17854" y="8023"/>
                  </a:lnTo>
                  <a:lnTo>
                    <a:pt x="17794" y="7600"/>
                  </a:lnTo>
                  <a:lnTo>
                    <a:pt x="17734" y="7148"/>
                  </a:lnTo>
                  <a:lnTo>
                    <a:pt x="17613" y="6726"/>
                  </a:lnTo>
                  <a:lnTo>
                    <a:pt x="17492" y="6304"/>
                  </a:lnTo>
                  <a:lnTo>
                    <a:pt x="17372" y="5881"/>
                  </a:lnTo>
                  <a:lnTo>
                    <a:pt x="17191" y="5459"/>
                  </a:lnTo>
                  <a:lnTo>
                    <a:pt x="17010" y="5067"/>
                  </a:lnTo>
                  <a:lnTo>
                    <a:pt x="16829" y="4675"/>
                  </a:lnTo>
                  <a:lnTo>
                    <a:pt x="16618" y="4313"/>
                  </a:lnTo>
                  <a:lnTo>
                    <a:pt x="16376" y="3951"/>
                  </a:lnTo>
                  <a:lnTo>
                    <a:pt x="16135" y="3589"/>
                  </a:lnTo>
                  <a:lnTo>
                    <a:pt x="15864" y="3258"/>
                  </a:lnTo>
                  <a:lnTo>
                    <a:pt x="15562" y="2926"/>
                  </a:lnTo>
                  <a:lnTo>
                    <a:pt x="15291" y="2624"/>
                  </a:lnTo>
                  <a:lnTo>
                    <a:pt x="14959" y="2323"/>
                  </a:lnTo>
                  <a:lnTo>
                    <a:pt x="14627" y="2051"/>
                  </a:lnTo>
                  <a:lnTo>
                    <a:pt x="14295" y="1780"/>
                  </a:lnTo>
                  <a:lnTo>
                    <a:pt x="13964" y="1539"/>
                  </a:lnTo>
                  <a:lnTo>
                    <a:pt x="13602" y="1297"/>
                  </a:lnTo>
                  <a:lnTo>
                    <a:pt x="13210" y="1086"/>
                  </a:lnTo>
                  <a:lnTo>
                    <a:pt x="12818" y="875"/>
                  </a:lnTo>
                  <a:lnTo>
                    <a:pt x="12426" y="694"/>
                  </a:lnTo>
                  <a:lnTo>
                    <a:pt x="12034" y="543"/>
                  </a:lnTo>
                  <a:lnTo>
                    <a:pt x="11611" y="393"/>
                  </a:lnTo>
                  <a:lnTo>
                    <a:pt x="11189" y="272"/>
                  </a:lnTo>
                  <a:lnTo>
                    <a:pt x="10767" y="182"/>
                  </a:lnTo>
                  <a:lnTo>
                    <a:pt x="10315" y="91"/>
                  </a:lnTo>
                  <a:lnTo>
                    <a:pt x="9862" y="31"/>
                  </a:lnTo>
                  <a:lnTo>
                    <a:pt x="9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-3447050" y="1143313"/>
              <a:ext cx="447125" cy="447875"/>
            </a:xfrm>
            <a:custGeom>
              <a:avLst/>
              <a:gdLst/>
              <a:ahLst/>
              <a:cxnLst/>
              <a:rect l="l" t="t" r="r" b="b"/>
              <a:pathLst>
                <a:path w="17885" h="17915" extrusionOk="0">
                  <a:moveTo>
                    <a:pt x="8957" y="1"/>
                  </a:moveTo>
                  <a:lnTo>
                    <a:pt x="8475" y="31"/>
                  </a:lnTo>
                  <a:lnTo>
                    <a:pt x="8022" y="61"/>
                  </a:lnTo>
                  <a:lnTo>
                    <a:pt x="7570" y="122"/>
                  </a:lnTo>
                  <a:lnTo>
                    <a:pt x="7148" y="182"/>
                  </a:lnTo>
                  <a:lnTo>
                    <a:pt x="6695" y="303"/>
                  </a:lnTo>
                  <a:lnTo>
                    <a:pt x="6273" y="423"/>
                  </a:lnTo>
                  <a:lnTo>
                    <a:pt x="5851" y="544"/>
                  </a:lnTo>
                  <a:lnTo>
                    <a:pt x="5459" y="725"/>
                  </a:lnTo>
                  <a:lnTo>
                    <a:pt x="5067" y="906"/>
                  </a:lnTo>
                  <a:lnTo>
                    <a:pt x="4675" y="1087"/>
                  </a:lnTo>
                  <a:lnTo>
                    <a:pt x="4313" y="1298"/>
                  </a:lnTo>
                  <a:lnTo>
                    <a:pt x="3951" y="1539"/>
                  </a:lnTo>
                  <a:lnTo>
                    <a:pt x="3589" y="1780"/>
                  </a:lnTo>
                  <a:lnTo>
                    <a:pt x="3257" y="2052"/>
                  </a:lnTo>
                  <a:lnTo>
                    <a:pt x="2926" y="2323"/>
                  </a:lnTo>
                  <a:lnTo>
                    <a:pt x="2624" y="2625"/>
                  </a:lnTo>
                  <a:lnTo>
                    <a:pt x="2322" y="2926"/>
                  </a:lnTo>
                  <a:lnTo>
                    <a:pt x="2051" y="3258"/>
                  </a:lnTo>
                  <a:lnTo>
                    <a:pt x="1780" y="3590"/>
                  </a:lnTo>
                  <a:lnTo>
                    <a:pt x="1508" y="3952"/>
                  </a:lnTo>
                  <a:lnTo>
                    <a:pt x="1297" y="4314"/>
                  </a:lnTo>
                  <a:lnTo>
                    <a:pt x="1086" y="4675"/>
                  </a:lnTo>
                  <a:lnTo>
                    <a:pt x="875" y="5068"/>
                  </a:lnTo>
                  <a:lnTo>
                    <a:pt x="694" y="5460"/>
                  </a:lnTo>
                  <a:lnTo>
                    <a:pt x="543" y="5882"/>
                  </a:lnTo>
                  <a:lnTo>
                    <a:pt x="392" y="6304"/>
                  </a:lnTo>
                  <a:lnTo>
                    <a:pt x="272" y="6726"/>
                  </a:lnTo>
                  <a:lnTo>
                    <a:pt x="181" y="7148"/>
                  </a:lnTo>
                  <a:lnTo>
                    <a:pt x="91" y="7601"/>
                  </a:lnTo>
                  <a:lnTo>
                    <a:pt x="30" y="8053"/>
                  </a:lnTo>
                  <a:lnTo>
                    <a:pt x="0" y="8506"/>
                  </a:lnTo>
                  <a:lnTo>
                    <a:pt x="0" y="8958"/>
                  </a:lnTo>
                  <a:lnTo>
                    <a:pt x="0" y="9410"/>
                  </a:lnTo>
                  <a:lnTo>
                    <a:pt x="30" y="9863"/>
                  </a:lnTo>
                  <a:lnTo>
                    <a:pt x="91" y="10315"/>
                  </a:lnTo>
                  <a:lnTo>
                    <a:pt x="181" y="10767"/>
                  </a:lnTo>
                  <a:lnTo>
                    <a:pt x="272" y="11190"/>
                  </a:lnTo>
                  <a:lnTo>
                    <a:pt x="392" y="11612"/>
                  </a:lnTo>
                  <a:lnTo>
                    <a:pt x="543" y="12034"/>
                  </a:lnTo>
                  <a:lnTo>
                    <a:pt x="694" y="12456"/>
                  </a:lnTo>
                  <a:lnTo>
                    <a:pt x="875" y="12848"/>
                  </a:lnTo>
                  <a:lnTo>
                    <a:pt x="1086" y="13240"/>
                  </a:lnTo>
                  <a:lnTo>
                    <a:pt x="1297" y="13602"/>
                  </a:lnTo>
                  <a:lnTo>
                    <a:pt x="1508" y="13964"/>
                  </a:lnTo>
                  <a:lnTo>
                    <a:pt x="1780" y="14326"/>
                  </a:lnTo>
                  <a:lnTo>
                    <a:pt x="2051" y="14658"/>
                  </a:lnTo>
                  <a:lnTo>
                    <a:pt x="2322" y="14990"/>
                  </a:lnTo>
                  <a:lnTo>
                    <a:pt x="2624" y="15291"/>
                  </a:lnTo>
                  <a:lnTo>
                    <a:pt x="2926" y="15593"/>
                  </a:lnTo>
                  <a:lnTo>
                    <a:pt x="3257" y="15864"/>
                  </a:lnTo>
                  <a:lnTo>
                    <a:pt x="3589" y="16136"/>
                  </a:lnTo>
                  <a:lnTo>
                    <a:pt x="3951" y="16377"/>
                  </a:lnTo>
                  <a:lnTo>
                    <a:pt x="4313" y="16618"/>
                  </a:lnTo>
                  <a:lnTo>
                    <a:pt x="4675" y="16829"/>
                  </a:lnTo>
                  <a:lnTo>
                    <a:pt x="5067" y="17040"/>
                  </a:lnTo>
                  <a:lnTo>
                    <a:pt x="5459" y="17191"/>
                  </a:lnTo>
                  <a:lnTo>
                    <a:pt x="5851" y="17372"/>
                  </a:lnTo>
                  <a:lnTo>
                    <a:pt x="6273" y="17493"/>
                  </a:lnTo>
                  <a:lnTo>
                    <a:pt x="6695" y="17613"/>
                  </a:lnTo>
                  <a:lnTo>
                    <a:pt x="7148" y="17734"/>
                  </a:lnTo>
                  <a:lnTo>
                    <a:pt x="7570" y="17794"/>
                  </a:lnTo>
                  <a:lnTo>
                    <a:pt x="8022" y="17855"/>
                  </a:lnTo>
                  <a:lnTo>
                    <a:pt x="8475" y="17885"/>
                  </a:lnTo>
                  <a:lnTo>
                    <a:pt x="8957" y="17915"/>
                  </a:lnTo>
                  <a:lnTo>
                    <a:pt x="9410" y="17885"/>
                  </a:lnTo>
                  <a:lnTo>
                    <a:pt x="9862" y="17855"/>
                  </a:lnTo>
                  <a:lnTo>
                    <a:pt x="10314" y="17794"/>
                  </a:lnTo>
                  <a:lnTo>
                    <a:pt x="10737" y="17734"/>
                  </a:lnTo>
                  <a:lnTo>
                    <a:pt x="11189" y="17613"/>
                  </a:lnTo>
                  <a:lnTo>
                    <a:pt x="11611" y="17493"/>
                  </a:lnTo>
                  <a:lnTo>
                    <a:pt x="12033" y="17372"/>
                  </a:lnTo>
                  <a:lnTo>
                    <a:pt x="12425" y="17191"/>
                  </a:lnTo>
                  <a:lnTo>
                    <a:pt x="12817" y="17040"/>
                  </a:lnTo>
                  <a:lnTo>
                    <a:pt x="13210" y="16829"/>
                  </a:lnTo>
                  <a:lnTo>
                    <a:pt x="13602" y="16618"/>
                  </a:lnTo>
                  <a:lnTo>
                    <a:pt x="13964" y="16377"/>
                  </a:lnTo>
                  <a:lnTo>
                    <a:pt x="14295" y="16136"/>
                  </a:lnTo>
                  <a:lnTo>
                    <a:pt x="14627" y="15864"/>
                  </a:lnTo>
                  <a:lnTo>
                    <a:pt x="14959" y="15593"/>
                  </a:lnTo>
                  <a:lnTo>
                    <a:pt x="15290" y="15291"/>
                  </a:lnTo>
                  <a:lnTo>
                    <a:pt x="15562" y="14990"/>
                  </a:lnTo>
                  <a:lnTo>
                    <a:pt x="15863" y="14658"/>
                  </a:lnTo>
                  <a:lnTo>
                    <a:pt x="16105" y="14326"/>
                  </a:lnTo>
                  <a:lnTo>
                    <a:pt x="16376" y="13964"/>
                  </a:lnTo>
                  <a:lnTo>
                    <a:pt x="16587" y="13602"/>
                  </a:lnTo>
                  <a:lnTo>
                    <a:pt x="16829" y="13240"/>
                  </a:lnTo>
                  <a:lnTo>
                    <a:pt x="17010" y="12848"/>
                  </a:lnTo>
                  <a:lnTo>
                    <a:pt x="17190" y="12456"/>
                  </a:lnTo>
                  <a:lnTo>
                    <a:pt x="17341" y="12034"/>
                  </a:lnTo>
                  <a:lnTo>
                    <a:pt x="17492" y="11612"/>
                  </a:lnTo>
                  <a:lnTo>
                    <a:pt x="17613" y="11190"/>
                  </a:lnTo>
                  <a:lnTo>
                    <a:pt x="17703" y="10767"/>
                  </a:lnTo>
                  <a:lnTo>
                    <a:pt x="17794" y="10315"/>
                  </a:lnTo>
                  <a:lnTo>
                    <a:pt x="17854" y="9863"/>
                  </a:lnTo>
                  <a:lnTo>
                    <a:pt x="17884" y="9410"/>
                  </a:lnTo>
                  <a:lnTo>
                    <a:pt x="17884" y="8958"/>
                  </a:lnTo>
                  <a:lnTo>
                    <a:pt x="17884" y="8506"/>
                  </a:lnTo>
                  <a:lnTo>
                    <a:pt x="17854" y="8053"/>
                  </a:lnTo>
                  <a:lnTo>
                    <a:pt x="17794" y="7601"/>
                  </a:lnTo>
                  <a:lnTo>
                    <a:pt x="17703" y="7148"/>
                  </a:lnTo>
                  <a:lnTo>
                    <a:pt x="17613" y="6726"/>
                  </a:lnTo>
                  <a:lnTo>
                    <a:pt x="17492" y="6304"/>
                  </a:lnTo>
                  <a:lnTo>
                    <a:pt x="17341" y="5882"/>
                  </a:lnTo>
                  <a:lnTo>
                    <a:pt x="17190" y="5460"/>
                  </a:lnTo>
                  <a:lnTo>
                    <a:pt x="17010" y="5068"/>
                  </a:lnTo>
                  <a:lnTo>
                    <a:pt x="16829" y="4675"/>
                  </a:lnTo>
                  <a:lnTo>
                    <a:pt x="16587" y="4314"/>
                  </a:lnTo>
                  <a:lnTo>
                    <a:pt x="16376" y="3952"/>
                  </a:lnTo>
                  <a:lnTo>
                    <a:pt x="16105" y="3590"/>
                  </a:lnTo>
                  <a:lnTo>
                    <a:pt x="15863" y="3258"/>
                  </a:lnTo>
                  <a:lnTo>
                    <a:pt x="15562" y="2926"/>
                  </a:lnTo>
                  <a:lnTo>
                    <a:pt x="15290" y="2625"/>
                  </a:lnTo>
                  <a:lnTo>
                    <a:pt x="14959" y="2323"/>
                  </a:lnTo>
                  <a:lnTo>
                    <a:pt x="14627" y="2052"/>
                  </a:lnTo>
                  <a:lnTo>
                    <a:pt x="14295" y="1780"/>
                  </a:lnTo>
                  <a:lnTo>
                    <a:pt x="13964" y="1539"/>
                  </a:lnTo>
                  <a:lnTo>
                    <a:pt x="13602" y="1298"/>
                  </a:lnTo>
                  <a:lnTo>
                    <a:pt x="13210" y="1087"/>
                  </a:lnTo>
                  <a:lnTo>
                    <a:pt x="12817" y="906"/>
                  </a:lnTo>
                  <a:lnTo>
                    <a:pt x="12425" y="725"/>
                  </a:lnTo>
                  <a:lnTo>
                    <a:pt x="12033" y="544"/>
                  </a:lnTo>
                  <a:lnTo>
                    <a:pt x="11611" y="423"/>
                  </a:lnTo>
                  <a:lnTo>
                    <a:pt x="11189" y="303"/>
                  </a:lnTo>
                  <a:lnTo>
                    <a:pt x="10737" y="182"/>
                  </a:lnTo>
                  <a:lnTo>
                    <a:pt x="10314" y="122"/>
                  </a:lnTo>
                  <a:lnTo>
                    <a:pt x="9862" y="61"/>
                  </a:lnTo>
                  <a:lnTo>
                    <a:pt x="9410" y="31"/>
                  </a:lnTo>
                  <a:lnTo>
                    <a:pt x="8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-2850675" y="2187563"/>
              <a:ext cx="447875" cy="447100"/>
            </a:xfrm>
            <a:custGeom>
              <a:avLst/>
              <a:gdLst/>
              <a:ahLst/>
              <a:cxnLst/>
              <a:rect l="l" t="t" r="r" b="b"/>
              <a:pathLst>
                <a:path w="17915" h="17884" extrusionOk="0">
                  <a:moveTo>
                    <a:pt x="8505" y="0"/>
                  </a:moveTo>
                  <a:lnTo>
                    <a:pt x="8053" y="60"/>
                  </a:lnTo>
                  <a:lnTo>
                    <a:pt x="7600" y="90"/>
                  </a:lnTo>
                  <a:lnTo>
                    <a:pt x="7148" y="181"/>
                  </a:lnTo>
                  <a:lnTo>
                    <a:pt x="6726" y="271"/>
                  </a:lnTo>
                  <a:lnTo>
                    <a:pt x="6304" y="392"/>
                  </a:lnTo>
                  <a:lnTo>
                    <a:pt x="5881" y="543"/>
                  </a:lnTo>
                  <a:lnTo>
                    <a:pt x="5459" y="694"/>
                  </a:lnTo>
                  <a:lnTo>
                    <a:pt x="5067" y="875"/>
                  </a:lnTo>
                  <a:lnTo>
                    <a:pt x="4705" y="1086"/>
                  </a:lnTo>
                  <a:lnTo>
                    <a:pt x="4313" y="1297"/>
                  </a:lnTo>
                  <a:lnTo>
                    <a:pt x="3951" y="1538"/>
                  </a:lnTo>
                  <a:lnTo>
                    <a:pt x="3589" y="1779"/>
                  </a:lnTo>
                  <a:lnTo>
                    <a:pt x="3258" y="2051"/>
                  </a:lnTo>
                  <a:lnTo>
                    <a:pt x="2926" y="2322"/>
                  </a:lnTo>
                  <a:lnTo>
                    <a:pt x="2624" y="2624"/>
                  </a:lnTo>
                  <a:lnTo>
                    <a:pt x="2323" y="2925"/>
                  </a:lnTo>
                  <a:lnTo>
                    <a:pt x="2051" y="3257"/>
                  </a:lnTo>
                  <a:lnTo>
                    <a:pt x="1780" y="3589"/>
                  </a:lnTo>
                  <a:lnTo>
                    <a:pt x="1539" y="3951"/>
                  </a:lnTo>
                  <a:lnTo>
                    <a:pt x="1297" y="4313"/>
                  </a:lnTo>
                  <a:lnTo>
                    <a:pt x="1086" y="4675"/>
                  </a:lnTo>
                  <a:lnTo>
                    <a:pt x="875" y="5067"/>
                  </a:lnTo>
                  <a:lnTo>
                    <a:pt x="694" y="5459"/>
                  </a:lnTo>
                  <a:lnTo>
                    <a:pt x="543" y="5881"/>
                  </a:lnTo>
                  <a:lnTo>
                    <a:pt x="392" y="6303"/>
                  </a:lnTo>
                  <a:lnTo>
                    <a:pt x="272" y="6725"/>
                  </a:lnTo>
                  <a:lnTo>
                    <a:pt x="181" y="7147"/>
                  </a:lnTo>
                  <a:lnTo>
                    <a:pt x="121" y="7600"/>
                  </a:lnTo>
                  <a:lnTo>
                    <a:pt x="61" y="8022"/>
                  </a:lnTo>
                  <a:lnTo>
                    <a:pt x="0" y="8474"/>
                  </a:lnTo>
                  <a:lnTo>
                    <a:pt x="0" y="8957"/>
                  </a:lnTo>
                  <a:lnTo>
                    <a:pt x="0" y="9409"/>
                  </a:lnTo>
                  <a:lnTo>
                    <a:pt x="61" y="9862"/>
                  </a:lnTo>
                  <a:lnTo>
                    <a:pt x="121" y="10314"/>
                  </a:lnTo>
                  <a:lnTo>
                    <a:pt x="181" y="10736"/>
                  </a:lnTo>
                  <a:lnTo>
                    <a:pt x="272" y="11189"/>
                  </a:lnTo>
                  <a:lnTo>
                    <a:pt x="392" y="11611"/>
                  </a:lnTo>
                  <a:lnTo>
                    <a:pt x="543" y="12033"/>
                  </a:lnTo>
                  <a:lnTo>
                    <a:pt x="694" y="12425"/>
                  </a:lnTo>
                  <a:lnTo>
                    <a:pt x="875" y="12817"/>
                  </a:lnTo>
                  <a:lnTo>
                    <a:pt x="1086" y="13209"/>
                  </a:lnTo>
                  <a:lnTo>
                    <a:pt x="1297" y="13571"/>
                  </a:lnTo>
                  <a:lnTo>
                    <a:pt x="1539" y="13963"/>
                  </a:lnTo>
                  <a:lnTo>
                    <a:pt x="1780" y="14295"/>
                  </a:lnTo>
                  <a:lnTo>
                    <a:pt x="2051" y="14627"/>
                  </a:lnTo>
                  <a:lnTo>
                    <a:pt x="2323" y="14958"/>
                  </a:lnTo>
                  <a:lnTo>
                    <a:pt x="2624" y="15260"/>
                  </a:lnTo>
                  <a:lnTo>
                    <a:pt x="2926" y="15562"/>
                  </a:lnTo>
                  <a:lnTo>
                    <a:pt x="3258" y="15863"/>
                  </a:lnTo>
                  <a:lnTo>
                    <a:pt x="3589" y="16104"/>
                  </a:lnTo>
                  <a:lnTo>
                    <a:pt x="3951" y="16376"/>
                  </a:lnTo>
                  <a:lnTo>
                    <a:pt x="4313" y="16587"/>
                  </a:lnTo>
                  <a:lnTo>
                    <a:pt x="4705" y="16828"/>
                  </a:lnTo>
                  <a:lnTo>
                    <a:pt x="5067" y="17009"/>
                  </a:lnTo>
                  <a:lnTo>
                    <a:pt x="5459" y="17190"/>
                  </a:lnTo>
                  <a:lnTo>
                    <a:pt x="5881" y="17341"/>
                  </a:lnTo>
                  <a:lnTo>
                    <a:pt x="6304" y="17492"/>
                  </a:lnTo>
                  <a:lnTo>
                    <a:pt x="6726" y="17612"/>
                  </a:lnTo>
                  <a:lnTo>
                    <a:pt x="7148" y="17703"/>
                  </a:lnTo>
                  <a:lnTo>
                    <a:pt x="7600" y="17793"/>
                  </a:lnTo>
                  <a:lnTo>
                    <a:pt x="8053" y="17854"/>
                  </a:lnTo>
                  <a:lnTo>
                    <a:pt x="8505" y="17884"/>
                  </a:lnTo>
                  <a:lnTo>
                    <a:pt x="9410" y="17884"/>
                  </a:lnTo>
                  <a:lnTo>
                    <a:pt x="9862" y="17854"/>
                  </a:lnTo>
                  <a:lnTo>
                    <a:pt x="10315" y="17793"/>
                  </a:lnTo>
                  <a:lnTo>
                    <a:pt x="10767" y="17703"/>
                  </a:lnTo>
                  <a:lnTo>
                    <a:pt x="11189" y="17612"/>
                  </a:lnTo>
                  <a:lnTo>
                    <a:pt x="11611" y="17492"/>
                  </a:lnTo>
                  <a:lnTo>
                    <a:pt x="12034" y="17341"/>
                  </a:lnTo>
                  <a:lnTo>
                    <a:pt x="12426" y="17190"/>
                  </a:lnTo>
                  <a:lnTo>
                    <a:pt x="12818" y="17009"/>
                  </a:lnTo>
                  <a:lnTo>
                    <a:pt x="13210" y="16828"/>
                  </a:lnTo>
                  <a:lnTo>
                    <a:pt x="13602" y="16587"/>
                  </a:lnTo>
                  <a:lnTo>
                    <a:pt x="13964" y="16376"/>
                  </a:lnTo>
                  <a:lnTo>
                    <a:pt x="14295" y="16104"/>
                  </a:lnTo>
                  <a:lnTo>
                    <a:pt x="14627" y="15863"/>
                  </a:lnTo>
                  <a:lnTo>
                    <a:pt x="14959" y="15562"/>
                  </a:lnTo>
                  <a:lnTo>
                    <a:pt x="15291" y="15260"/>
                  </a:lnTo>
                  <a:lnTo>
                    <a:pt x="15562" y="14958"/>
                  </a:lnTo>
                  <a:lnTo>
                    <a:pt x="15864" y="14627"/>
                  </a:lnTo>
                  <a:lnTo>
                    <a:pt x="16135" y="14295"/>
                  </a:lnTo>
                  <a:lnTo>
                    <a:pt x="16376" y="13963"/>
                  </a:lnTo>
                  <a:lnTo>
                    <a:pt x="16618" y="13571"/>
                  </a:lnTo>
                  <a:lnTo>
                    <a:pt x="16829" y="13209"/>
                  </a:lnTo>
                  <a:lnTo>
                    <a:pt x="17010" y="12817"/>
                  </a:lnTo>
                  <a:lnTo>
                    <a:pt x="17191" y="12425"/>
                  </a:lnTo>
                  <a:lnTo>
                    <a:pt x="17372" y="12033"/>
                  </a:lnTo>
                  <a:lnTo>
                    <a:pt x="17492" y="11611"/>
                  </a:lnTo>
                  <a:lnTo>
                    <a:pt x="17613" y="11189"/>
                  </a:lnTo>
                  <a:lnTo>
                    <a:pt x="17734" y="10736"/>
                  </a:lnTo>
                  <a:lnTo>
                    <a:pt x="17794" y="10314"/>
                  </a:lnTo>
                  <a:lnTo>
                    <a:pt x="17854" y="9862"/>
                  </a:lnTo>
                  <a:lnTo>
                    <a:pt x="17884" y="9409"/>
                  </a:lnTo>
                  <a:lnTo>
                    <a:pt x="17914" y="8957"/>
                  </a:lnTo>
                  <a:lnTo>
                    <a:pt x="17884" y="8474"/>
                  </a:lnTo>
                  <a:lnTo>
                    <a:pt x="17854" y="8022"/>
                  </a:lnTo>
                  <a:lnTo>
                    <a:pt x="17794" y="7600"/>
                  </a:lnTo>
                  <a:lnTo>
                    <a:pt x="17734" y="7147"/>
                  </a:lnTo>
                  <a:lnTo>
                    <a:pt x="17613" y="6725"/>
                  </a:lnTo>
                  <a:lnTo>
                    <a:pt x="17492" y="6303"/>
                  </a:lnTo>
                  <a:lnTo>
                    <a:pt x="17372" y="5881"/>
                  </a:lnTo>
                  <a:lnTo>
                    <a:pt x="17191" y="5459"/>
                  </a:lnTo>
                  <a:lnTo>
                    <a:pt x="17010" y="5067"/>
                  </a:lnTo>
                  <a:lnTo>
                    <a:pt x="16829" y="4675"/>
                  </a:lnTo>
                  <a:lnTo>
                    <a:pt x="16618" y="4313"/>
                  </a:lnTo>
                  <a:lnTo>
                    <a:pt x="16376" y="3951"/>
                  </a:lnTo>
                  <a:lnTo>
                    <a:pt x="16135" y="3589"/>
                  </a:lnTo>
                  <a:lnTo>
                    <a:pt x="15864" y="3257"/>
                  </a:lnTo>
                  <a:lnTo>
                    <a:pt x="15562" y="2925"/>
                  </a:lnTo>
                  <a:lnTo>
                    <a:pt x="15291" y="2624"/>
                  </a:lnTo>
                  <a:lnTo>
                    <a:pt x="14959" y="2322"/>
                  </a:lnTo>
                  <a:lnTo>
                    <a:pt x="14627" y="2051"/>
                  </a:lnTo>
                  <a:lnTo>
                    <a:pt x="14295" y="1779"/>
                  </a:lnTo>
                  <a:lnTo>
                    <a:pt x="13964" y="1538"/>
                  </a:lnTo>
                  <a:lnTo>
                    <a:pt x="13602" y="1297"/>
                  </a:lnTo>
                  <a:lnTo>
                    <a:pt x="13210" y="1086"/>
                  </a:lnTo>
                  <a:lnTo>
                    <a:pt x="12818" y="875"/>
                  </a:lnTo>
                  <a:lnTo>
                    <a:pt x="12426" y="694"/>
                  </a:lnTo>
                  <a:lnTo>
                    <a:pt x="12034" y="543"/>
                  </a:lnTo>
                  <a:lnTo>
                    <a:pt x="11611" y="392"/>
                  </a:lnTo>
                  <a:lnTo>
                    <a:pt x="11189" y="271"/>
                  </a:lnTo>
                  <a:lnTo>
                    <a:pt x="10767" y="181"/>
                  </a:lnTo>
                  <a:lnTo>
                    <a:pt x="10315" y="90"/>
                  </a:lnTo>
                  <a:lnTo>
                    <a:pt x="9862" y="60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-2398300" y="994788"/>
              <a:ext cx="447875" cy="447125"/>
            </a:xfrm>
            <a:custGeom>
              <a:avLst/>
              <a:gdLst/>
              <a:ahLst/>
              <a:cxnLst/>
              <a:rect l="l" t="t" r="r" b="b"/>
              <a:pathLst>
                <a:path w="17915" h="17885" extrusionOk="0">
                  <a:moveTo>
                    <a:pt x="8505" y="1"/>
                  </a:moveTo>
                  <a:lnTo>
                    <a:pt x="8053" y="31"/>
                  </a:lnTo>
                  <a:lnTo>
                    <a:pt x="7600" y="91"/>
                  </a:lnTo>
                  <a:lnTo>
                    <a:pt x="7148" y="182"/>
                  </a:lnTo>
                  <a:lnTo>
                    <a:pt x="6726" y="272"/>
                  </a:lnTo>
                  <a:lnTo>
                    <a:pt x="6304" y="393"/>
                  </a:lnTo>
                  <a:lnTo>
                    <a:pt x="5881" y="544"/>
                  </a:lnTo>
                  <a:lnTo>
                    <a:pt x="5459" y="694"/>
                  </a:lnTo>
                  <a:lnTo>
                    <a:pt x="5067" y="875"/>
                  </a:lnTo>
                  <a:lnTo>
                    <a:pt x="4705" y="1056"/>
                  </a:lnTo>
                  <a:lnTo>
                    <a:pt x="4313" y="1298"/>
                  </a:lnTo>
                  <a:lnTo>
                    <a:pt x="3951" y="1509"/>
                  </a:lnTo>
                  <a:lnTo>
                    <a:pt x="3589" y="1780"/>
                  </a:lnTo>
                  <a:lnTo>
                    <a:pt x="3258" y="2021"/>
                  </a:lnTo>
                  <a:lnTo>
                    <a:pt x="2926" y="2323"/>
                  </a:lnTo>
                  <a:lnTo>
                    <a:pt x="2624" y="2625"/>
                  </a:lnTo>
                  <a:lnTo>
                    <a:pt x="2323" y="2926"/>
                  </a:lnTo>
                  <a:lnTo>
                    <a:pt x="2051" y="3258"/>
                  </a:lnTo>
                  <a:lnTo>
                    <a:pt x="1780" y="3590"/>
                  </a:lnTo>
                  <a:lnTo>
                    <a:pt x="1538" y="3921"/>
                  </a:lnTo>
                  <a:lnTo>
                    <a:pt x="1297" y="4283"/>
                  </a:lnTo>
                  <a:lnTo>
                    <a:pt x="1086" y="4675"/>
                  </a:lnTo>
                  <a:lnTo>
                    <a:pt x="875" y="5067"/>
                  </a:lnTo>
                  <a:lnTo>
                    <a:pt x="694" y="5459"/>
                  </a:lnTo>
                  <a:lnTo>
                    <a:pt x="543" y="5851"/>
                  </a:lnTo>
                  <a:lnTo>
                    <a:pt x="392" y="6274"/>
                  </a:lnTo>
                  <a:lnTo>
                    <a:pt x="272" y="6696"/>
                  </a:lnTo>
                  <a:lnTo>
                    <a:pt x="181" y="7118"/>
                  </a:lnTo>
                  <a:lnTo>
                    <a:pt x="121" y="7570"/>
                  </a:lnTo>
                  <a:lnTo>
                    <a:pt x="61" y="8023"/>
                  </a:lnTo>
                  <a:lnTo>
                    <a:pt x="31" y="8475"/>
                  </a:lnTo>
                  <a:lnTo>
                    <a:pt x="0" y="8928"/>
                  </a:lnTo>
                  <a:lnTo>
                    <a:pt x="31" y="9380"/>
                  </a:lnTo>
                  <a:lnTo>
                    <a:pt x="61" y="9862"/>
                  </a:lnTo>
                  <a:lnTo>
                    <a:pt x="121" y="10285"/>
                  </a:lnTo>
                  <a:lnTo>
                    <a:pt x="181" y="10737"/>
                  </a:lnTo>
                  <a:lnTo>
                    <a:pt x="272" y="11159"/>
                  </a:lnTo>
                  <a:lnTo>
                    <a:pt x="392" y="11582"/>
                  </a:lnTo>
                  <a:lnTo>
                    <a:pt x="543" y="12004"/>
                  </a:lnTo>
                  <a:lnTo>
                    <a:pt x="694" y="12426"/>
                  </a:lnTo>
                  <a:lnTo>
                    <a:pt x="875" y="12818"/>
                  </a:lnTo>
                  <a:lnTo>
                    <a:pt x="1086" y="13210"/>
                  </a:lnTo>
                  <a:lnTo>
                    <a:pt x="1297" y="13572"/>
                  </a:lnTo>
                  <a:lnTo>
                    <a:pt x="1538" y="13934"/>
                  </a:lnTo>
                  <a:lnTo>
                    <a:pt x="1780" y="14296"/>
                  </a:lnTo>
                  <a:lnTo>
                    <a:pt x="2051" y="14627"/>
                  </a:lnTo>
                  <a:lnTo>
                    <a:pt x="2323" y="14959"/>
                  </a:lnTo>
                  <a:lnTo>
                    <a:pt x="2624" y="15261"/>
                  </a:lnTo>
                  <a:lnTo>
                    <a:pt x="2926" y="15562"/>
                  </a:lnTo>
                  <a:lnTo>
                    <a:pt x="3258" y="15834"/>
                  </a:lnTo>
                  <a:lnTo>
                    <a:pt x="3589" y="16105"/>
                  </a:lnTo>
                  <a:lnTo>
                    <a:pt x="3951" y="16347"/>
                  </a:lnTo>
                  <a:lnTo>
                    <a:pt x="4313" y="16588"/>
                  </a:lnTo>
                  <a:lnTo>
                    <a:pt x="4705" y="16799"/>
                  </a:lnTo>
                  <a:lnTo>
                    <a:pt x="5067" y="17010"/>
                  </a:lnTo>
                  <a:lnTo>
                    <a:pt x="5459" y="17191"/>
                  </a:lnTo>
                  <a:lnTo>
                    <a:pt x="5881" y="17342"/>
                  </a:lnTo>
                  <a:lnTo>
                    <a:pt x="6304" y="17493"/>
                  </a:lnTo>
                  <a:lnTo>
                    <a:pt x="6726" y="17613"/>
                  </a:lnTo>
                  <a:lnTo>
                    <a:pt x="7148" y="17704"/>
                  </a:lnTo>
                  <a:lnTo>
                    <a:pt x="7600" y="17794"/>
                  </a:lnTo>
                  <a:lnTo>
                    <a:pt x="8053" y="17824"/>
                  </a:lnTo>
                  <a:lnTo>
                    <a:pt x="8505" y="17885"/>
                  </a:lnTo>
                  <a:lnTo>
                    <a:pt x="9410" y="17885"/>
                  </a:lnTo>
                  <a:lnTo>
                    <a:pt x="9862" y="17824"/>
                  </a:lnTo>
                  <a:lnTo>
                    <a:pt x="10315" y="17794"/>
                  </a:lnTo>
                  <a:lnTo>
                    <a:pt x="10767" y="17704"/>
                  </a:lnTo>
                  <a:lnTo>
                    <a:pt x="11189" y="17613"/>
                  </a:lnTo>
                  <a:lnTo>
                    <a:pt x="11611" y="17493"/>
                  </a:lnTo>
                  <a:lnTo>
                    <a:pt x="12034" y="17342"/>
                  </a:lnTo>
                  <a:lnTo>
                    <a:pt x="12426" y="17191"/>
                  </a:lnTo>
                  <a:lnTo>
                    <a:pt x="12818" y="17010"/>
                  </a:lnTo>
                  <a:lnTo>
                    <a:pt x="13210" y="16799"/>
                  </a:lnTo>
                  <a:lnTo>
                    <a:pt x="13602" y="16588"/>
                  </a:lnTo>
                  <a:lnTo>
                    <a:pt x="13964" y="16347"/>
                  </a:lnTo>
                  <a:lnTo>
                    <a:pt x="14295" y="16105"/>
                  </a:lnTo>
                  <a:lnTo>
                    <a:pt x="14627" y="15834"/>
                  </a:lnTo>
                  <a:lnTo>
                    <a:pt x="14959" y="15562"/>
                  </a:lnTo>
                  <a:lnTo>
                    <a:pt x="15291" y="15261"/>
                  </a:lnTo>
                  <a:lnTo>
                    <a:pt x="15562" y="14959"/>
                  </a:lnTo>
                  <a:lnTo>
                    <a:pt x="15864" y="14627"/>
                  </a:lnTo>
                  <a:lnTo>
                    <a:pt x="16135" y="14296"/>
                  </a:lnTo>
                  <a:lnTo>
                    <a:pt x="16376" y="13934"/>
                  </a:lnTo>
                  <a:lnTo>
                    <a:pt x="16618" y="13572"/>
                  </a:lnTo>
                  <a:lnTo>
                    <a:pt x="16829" y="13210"/>
                  </a:lnTo>
                  <a:lnTo>
                    <a:pt x="17010" y="12818"/>
                  </a:lnTo>
                  <a:lnTo>
                    <a:pt x="17191" y="12426"/>
                  </a:lnTo>
                  <a:lnTo>
                    <a:pt x="17372" y="12004"/>
                  </a:lnTo>
                  <a:lnTo>
                    <a:pt x="17492" y="11582"/>
                  </a:lnTo>
                  <a:lnTo>
                    <a:pt x="17613" y="11159"/>
                  </a:lnTo>
                  <a:lnTo>
                    <a:pt x="17734" y="10737"/>
                  </a:lnTo>
                  <a:lnTo>
                    <a:pt x="17794" y="10285"/>
                  </a:lnTo>
                  <a:lnTo>
                    <a:pt x="17854" y="9862"/>
                  </a:lnTo>
                  <a:lnTo>
                    <a:pt x="17884" y="9380"/>
                  </a:lnTo>
                  <a:lnTo>
                    <a:pt x="17914" y="8928"/>
                  </a:lnTo>
                  <a:lnTo>
                    <a:pt x="17884" y="8475"/>
                  </a:lnTo>
                  <a:lnTo>
                    <a:pt x="17854" y="8023"/>
                  </a:lnTo>
                  <a:lnTo>
                    <a:pt x="17794" y="7570"/>
                  </a:lnTo>
                  <a:lnTo>
                    <a:pt x="17734" y="7118"/>
                  </a:lnTo>
                  <a:lnTo>
                    <a:pt x="17613" y="6696"/>
                  </a:lnTo>
                  <a:lnTo>
                    <a:pt x="17492" y="6274"/>
                  </a:lnTo>
                  <a:lnTo>
                    <a:pt x="17372" y="5851"/>
                  </a:lnTo>
                  <a:lnTo>
                    <a:pt x="17191" y="5459"/>
                  </a:lnTo>
                  <a:lnTo>
                    <a:pt x="17010" y="5067"/>
                  </a:lnTo>
                  <a:lnTo>
                    <a:pt x="16829" y="4675"/>
                  </a:lnTo>
                  <a:lnTo>
                    <a:pt x="16618" y="4283"/>
                  </a:lnTo>
                  <a:lnTo>
                    <a:pt x="16376" y="3921"/>
                  </a:lnTo>
                  <a:lnTo>
                    <a:pt x="16135" y="3590"/>
                  </a:lnTo>
                  <a:lnTo>
                    <a:pt x="15864" y="3258"/>
                  </a:lnTo>
                  <a:lnTo>
                    <a:pt x="15562" y="2926"/>
                  </a:lnTo>
                  <a:lnTo>
                    <a:pt x="15291" y="2625"/>
                  </a:lnTo>
                  <a:lnTo>
                    <a:pt x="14959" y="2323"/>
                  </a:lnTo>
                  <a:lnTo>
                    <a:pt x="14627" y="2021"/>
                  </a:lnTo>
                  <a:lnTo>
                    <a:pt x="14295" y="1780"/>
                  </a:lnTo>
                  <a:lnTo>
                    <a:pt x="13964" y="1509"/>
                  </a:lnTo>
                  <a:lnTo>
                    <a:pt x="13602" y="1298"/>
                  </a:lnTo>
                  <a:lnTo>
                    <a:pt x="13210" y="1056"/>
                  </a:lnTo>
                  <a:lnTo>
                    <a:pt x="12818" y="875"/>
                  </a:lnTo>
                  <a:lnTo>
                    <a:pt x="12426" y="694"/>
                  </a:lnTo>
                  <a:lnTo>
                    <a:pt x="12034" y="544"/>
                  </a:lnTo>
                  <a:lnTo>
                    <a:pt x="11611" y="393"/>
                  </a:lnTo>
                  <a:lnTo>
                    <a:pt x="11189" y="272"/>
                  </a:lnTo>
                  <a:lnTo>
                    <a:pt x="10767" y="182"/>
                  </a:lnTo>
                  <a:lnTo>
                    <a:pt x="10315" y="91"/>
                  </a:lnTo>
                  <a:lnTo>
                    <a:pt x="9862" y="31"/>
                  </a:lnTo>
                  <a:lnTo>
                    <a:pt x="9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-2398300" y="2634638"/>
              <a:ext cx="447875" cy="447875"/>
            </a:xfrm>
            <a:custGeom>
              <a:avLst/>
              <a:gdLst/>
              <a:ahLst/>
              <a:cxnLst/>
              <a:rect l="l" t="t" r="r" b="b"/>
              <a:pathLst>
                <a:path w="17915" h="17915" extrusionOk="0">
                  <a:moveTo>
                    <a:pt x="8957" y="1"/>
                  </a:moveTo>
                  <a:lnTo>
                    <a:pt x="8505" y="31"/>
                  </a:lnTo>
                  <a:lnTo>
                    <a:pt x="8053" y="61"/>
                  </a:lnTo>
                  <a:lnTo>
                    <a:pt x="7600" y="121"/>
                  </a:lnTo>
                  <a:lnTo>
                    <a:pt x="7148" y="182"/>
                  </a:lnTo>
                  <a:lnTo>
                    <a:pt x="6726" y="302"/>
                  </a:lnTo>
                  <a:lnTo>
                    <a:pt x="6304" y="423"/>
                  </a:lnTo>
                  <a:lnTo>
                    <a:pt x="5881" y="544"/>
                  </a:lnTo>
                  <a:lnTo>
                    <a:pt x="5459" y="725"/>
                  </a:lnTo>
                  <a:lnTo>
                    <a:pt x="5067" y="906"/>
                  </a:lnTo>
                  <a:lnTo>
                    <a:pt x="4705" y="1087"/>
                  </a:lnTo>
                  <a:lnTo>
                    <a:pt x="4313" y="1298"/>
                  </a:lnTo>
                  <a:lnTo>
                    <a:pt x="3951" y="1539"/>
                  </a:lnTo>
                  <a:lnTo>
                    <a:pt x="3589" y="1780"/>
                  </a:lnTo>
                  <a:lnTo>
                    <a:pt x="3258" y="2052"/>
                  </a:lnTo>
                  <a:lnTo>
                    <a:pt x="2926" y="2353"/>
                  </a:lnTo>
                  <a:lnTo>
                    <a:pt x="2624" y="2625"/>
                  </a:lnTo>
                  <a:lnTo>
                    <a:pt x="2323" y="2956"/>
                  </a:lnTo>
                  <a:lnTo>
                    <a:pt x="2051" y="3288"/>
                  </a:lnTo>
                  <a:lnTo>
                    <a:pt x="1780" y="3620"/>
                  </a:lnTo>
                  <a:lnTo>
                    <a:pt x="1538" y="3952"/>
                  </a:lnTo>
                  <a:lnTo>
                    <a:pt x="1297" y="4313"/>
                  </a:lnTo>
                  <a:lnTo>
                    <a:pt x="1086" y="4705"/>
                  </a:lnTo>
                  <a:lnTo>
                    <a:pt x="875" y="5098"/>
                  </a:lnTo>
                  <a:lnTo>
                    <a:pt x="694" y="5490"/>
                  </a:lnTo>
                  <a:lnTo>
                    <a:pt x="543" y="5882"/>
                  </a:lnTo>
                  <a:lnTo>
                    <a:pt x="392" y="6304"/>
                  </a:lnTo>
                  <a:lnTo>
                    <a:pt x="272" y="6726"/>
                  </a:lnTo>
                  <a:lnTo>
                    <a:pt x="181" y="7148"/>
                  </a:lnTo>
                  <a:lnTo>
                    <a:pt x="121" y="7601"/>
                  </a:lnTo>
                  <a:lnTo>
                    <a:pt x="61" y="8053"/>
                  </a:lnTo>
                  <a:lnTo>
                    <a:pt x="31" y="8505"/>
                  </a:lnTo>
                  <a:lnTo>
                    <a:pt x="0" y="8958"/>
                  </a:lnTo>
                  <a:lnTo>
                    <a:pt x="31" y="9410"/>
                  </a:lnTo>
                  <a:lnTo>
                    <a:pt x="61" y="9863"/>
                  </a:lnTo>
                  <a:lnTo>
                    <a:pt x="121" y="10315"/>
                  </a:lnTo>
                  <a:lnTo>
                    <a:pt x="181" y="10767"/>
                  </a:lnTo>
                  <a:lnTo>
                    <a:pt x="272" y="11189"/>
                  </a:lnTo>
                  <a:lnTo>
                    <a:pt x="392" y="11612"/>
                  </a:lnTo>
                  <a:lnTo>
                    <a:pt x="543" y="12034"/>
                  </a:lnTo>
                  <a:lnTo>
                    <a:pt x="694" y="12456"/>
                  </a:lnTo>
                  <a:lnTo>
                    <a:pt x="875" y="12848"/>
                  </a:lnTo>
                  <a:lnTo>
                    <a:pt x="1086" y="13210"/>
                  </a:lnTo>
                  <a:lnTo>
                    <a:pt x="1297" y="13602"/>
                  </a:lnTo>
                  <a:lnTo>
                    <a:pt x="1538" y="13964"/>
                  </a:lnTo>
                  <a:lnTo>
                    <a:pt x="1780" y="14326"/>
                  </a:lnTo>
                  <a:lnTo>
                    <a:pt x="2051" y="14658"/>
                  </a:lnTo>
                  <a:lnTo>
                    <a:pt x="2323" y="14989"/>
                  </a:lnTo>
                  <a:lnTo>
                    <a:pt x="2624" y="15291"/>
                  </a:lnTo>
                  <a:lnTo>
                    <a:pt x="2926" y="15593"/>
                  </a:lnTo>
                  <a:lnTo>
                    <a:pt x="3258" y="15864"/>
                  </a:lnTo>
                  <a:lnTo>
                    <a:pt x="3589" y="16135"/>
                  </a:lnTo>
                  <a:lnTo>
                    <a:pt x="3951" y="16377"/>
                  </a:lnTo>
                  <a:lnTo>
                    <a:pt x="4313" y="16618"/>
                  </a:lnTo>
                  <a:lnTo>
                    <a:pt x="4705" y="16829"/>
                  </a:lnTo>
                  <a:lnTo>
                    <a:pt x="5067" y="17040"/>
                  </a:lnTo>
                  <a:lnTo>
                    <a:pt x="5459" y="17221"/>
                  </a:lnTo>
                  <a:lnTo>
                    <a:pt x="5881" y="17372"/>
                  </a:lnTo>
                  <a:lnTo>
                    <a:pt x="6304" y="17523"/>
                  </a:lnTo>
                  <a:lnTo>
                    <a:pt x="6726" y="17643"/>
                  </a:lnTo>
                  <a:lnTo>
                    <a:pt x="7148" y="17734"/>
                  </a:lnTo>
                  <a:lnTo>
                    <a:pt x="7600" y="17794"/>
                  </a:lnTo>
                  <a:lnTo>
                    <a:pt x="8053" y="17854"/>
                  </a:lnTo>
                  <a:lnTo>
                    <a:pt x="8505" y="17885"/>
                  </a:lnTo>
                  <a:lnTo>
                    <a:pt x="8957" y="17915"/>
                  </a:lnTo>
                  <a:lnTo>
                    <a:pt x="9410" y="17885"/>
                  </a:lnTo>
                  <a:lnTo>
                    <a:pt x="9862" y="17854"/>
                  </a:lnTo>
                  <a:lnTo>
                    <a:pt x="10315" y="17794"/>
                  </a:lnTo>
                  <a:lnTo>
                    <a:pt x="10767" y="17734"/>
                  </a:lnTo>
                  <a:lnTo>
                    <a:pt x="11189" y="17643"/>
                  </a:lnTo>
                  <a:lnTo>
                    <a:pt x="11611" y="17523"/>
                  </a:lnTo>
                  <a:lnTo>
                    <a:pt x="12034" y="17372"/>
                  </a:lnTo>
                  <a:lnTo>
                    <a:pt x="12426" y="17221"/>
                  </a:lnTo>
                  <a:lnTo>
                    <a:pt x="12818" y="17040"/>
                  </a:lnTo>
                  <a:lnTo>
                    <a:pt x="13210" y="16829"/>
                  </a:lnTo>
                  <a:lnTo>
                    <a:pt x="13602" y="16618"/>
                  </a:lnTo>
                  <a:lnTo>
                    <a:pt x="13964" y="16377"/>
                  </a:lnTo>
                  <a:lnTo>
                    <a:pt x="14295" y="16135"/>
                  </a:lnTo>
                  <a:lnTo>
                    <a:pt x="14627" y="15864"/>
                  </a:lnTo>
                  <a:lnTo>
                    <a:pt x="14959" y="15593"/>
                  </a:lnTo>
                  <a:lnTo>
                    <a:pt x="15291" y="15291"/>
                  </a:lnTo>
                  <a:lnTo>
                    <a:pt x="15562" y="14989"/>
                  </a:lnTo>
                  <a:lnTo>
                    <a:pt x="15864" y="14658"/>
                  </a:lnTo>
                  <a:lnTo>
                    <a:pt x="16135" y="14326"/>
                  </a:lnTo>
                  <a:lnTo>
                    <a:pt x="16376" y="13964"/>
                  </a:lnTo>
                  <a:lnTo>
                    <a:pt x="16618" y="13602"/>
                  </a:lnTo>
                  <a:lnTo>
                    <a:pt x="16829" y="13210"/>
                  </a:lnTo>
                  <a:lnTo>
                    <a:pt x="17010" y="12848"/>
                  </a:lnTo>
                  <a:lnTo>
                    <a:pt x="17191" y="12456"/>
                  </a:lnTo>
                  <a:lnTo>
                    <a:pt x="17372" y="12034"/>
                  </a:lnTo>
                  <a:lnTo>
                    <a:pt x="17492" y="11612"/>
                  </a:lnTo>
                  <a:lnTo>
                    <a:pt x="17613" y="11189"/>
                  </a:lnTo>
                  <a:lnTo>
                    <a:pt x="17734" y="10767"/>
                  </a:lnTo>
                  <a:lnTo>
                    <a:pt x="17794" y="10315"/>
                  </a:lnTo>
                  <a:lnTo>
                    <a:pt x="17854" y="9863"/>
                  </a:lnTo>
                  <a:lnTo>
                    <a:pt x="17884" y="9410"/>
                  </a:lnTo>
                  <a:lnTo>
                    <a:pt x="17914" y="8958"/>
                  </a:lnTo>
                  <a:lnTo>
                    <a:pt x="17884" y="8505"/>
                  </a:lnTo>
                  <a:lnTo>
                    <a:pt x="17854" y="8053"/>
                  </a:lnTo>
                  <a:lnTo>
                    <a:pt x="17794" y="7601"/>
                  </a:lnTo>
                  <a:lnTo>
                    <a:pt x="17734" y="7148"/>
                  </a:lnTo>
                  <a:lnTo>
                    <a:pt x="17613" y="6726"/>
                  </a:lnTo>
                  <a:lnTo>
                    <a:pt x="17492" y="6304"/>
                  </a:lnTo>
                  <a:lnTo>
                    <a:pt x="17372" y="5882"/>
                  </a:lnTo>
                  <a:lnTo>
                    <a:pt x="17191" y="5490"/>
                  </a:lnTo>
                  <a:lnTo>
                    <a:pt x="17010" y="5098"/>
                  </a:lnTo>
                  <a:lnTo>
                    <a:pt x="16829" y="4705"/>
                  </a:lnTo>
                  <a:lnTo>
                    <a:pt x="16618" y="4313"/>
                  </a:lnTo>
                  <a:lnTo>
                    <a:pt x="16376" y="3952"/>
                  </a:lnTo>
                  <a:lnTo>
                    <a:pt x="16135" y="3620"/>
                  </a:lnTo>
                  <a:lnTo>
                    <a:pt x="15864" y="3288"/>
                  </a:lnTo>
                  <a:lnTo>
                    <a:pt x="15562" y="2956"/>
                  </a:lnTo>
                  <a:lnTo>
                    <a:pt x="15291" y="2625"/>
                  </a:lnTo>
                  <a:lnTo>
                    <a:pt x="14959" y="2353"/>
                  </a:lnTo>
                  <a:lnTo>
                    <a:pt x="14627" y="2052"/>
                  </a:lnTo>
                  <a:lnTo>
                    <a:pt x="14295" y="1780"/>
                  </a:lnTo>
                  <a:lnTo>
                    <a:pt x="13964" y="1539"/>
                  </a:lnTo>
                  <a:lnTo>
                    <a:pt x="13602" y="1298"/>
                  </a:lnTo>
                  <a:lnTo>
                    <a:pt x="13210" y="1087"/>
                  </a:lnTo>
                  <a:lnTo>
                    <a:pt x="12818" y="906"/>
                  </a:lnTo>
                  <a:lnTo>
                    <a:pt x="12426" y="725"/>
                  </a:lnTo>
                  <a:lnTo>
                    <a:pt x="12034" y="544"/>
                  </a:lnTo>
                  <a:lnTo>
                    <a:pt x="11611" y="423"/>
                  </a:lnTo>
                  <a:lnTo>
                    <a:pt x="11189" y="302"/>
                  </a:lnTo>
                  <a:lnTo>
                    <a:pt x="10767" y="182"/>
                  </a:lnTo>
                  <a:lnTo>
                    <a:pt x="10315" y="121"/>
                  </a:lnTo>
                  <a:lnTo>
                    <a:pt x="9862" y="61"/>
                  </a:lnTo>
                  <a:lnTo>
                    <a:pt x="9410" y="31"/>
                  </a:lnTo>
                  <a:lnTo>
                    <a:pt x="8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-4495800" y="994788"/>
              <a:ext cx="447100" cy="447125"/>
            </a:xfrm>
            <a:custGeom>
              <a:avLst/>
              <a:gdLst/>
              <a:ahLst/>
              <a:cxnLst/>
              <a:rect l="l" t="t" r="r" b="b"/>
              <a:pathLst>
                <a:path w="17884" h="17885" extrusionOk="0">
                  <a:moveTo>
                    <a:pt x="8474" y="1"/>
                  </a:moveTo>
                  <a:lnTo>
                    <a:pt x="8022" y="31"/>
                  </a:lnTo>
                  <a:lnTo>
                    <a:pt x="7570" y="91"/>
                  </a:lnTo>
                  <a:lnTo>
                    <a:pt x="7148" y="182"/>
                  </a:lnTo>
                  <a:lnTo>
                    <a:pt x="6695" y="272"/>
                  </a:lnTo>
                  <a:lnTo>
                    <a:pt x="6273" y="393"/>
                  </a:lnTo>
                  <a:lnTo>
                    <a:pt x="5851" y="544"/>
                  </a:lnTo>
                  <a:lnTo>
                    <a:pt x="5459" y="694"/>
                  </a:lnTo>
                  <a:lnTo>
                    <a:pt x="5067" y="875"/>
                  </a:lnTo>
                  <a:lnTo>
                    <a:pt x="4675" y="1056"/>
                  </a:lnTo>
                  <a:lnTo>
                    <a:pt x="4313" y="1298"/>
                  </a:lnTo>
                  <a:lnTo>
                    <a:pt x="3951" y="1509"/>
                  </a:lnTo>
                  <a:lnTo>
                    <a:pt x="3589" y="1780"/>
                  </a:lnTo>
                  <a:lnTo>
                    <a:pt x="3257" y="2021"/>
                  </a:lnTo>
                  <a:lnTo>
                    <a:pt x="2925" y="2323"/>
                  </a:lnTo>
                  <a:lnTo>
                    <a:pt x="2624" y="2625"/>
                  </a:lnTo>
                  <a:lnTo>
                    <a:pt x="2322" y="2926"/>
                  </a:lnTo>
                  <a:lnTo>
                    <a:pt x="2021" y="3258"/>
                  </a:lnTo>
                  <a:lnTo>
                    <a:pt x="1779" y="3590"/>
                  </a:lnTo>
                  <a:lnTo>
                    <a:pt x="1508" y="3921"/>
                  </a:lnTo>
                  <a:lnTo>
                    <a:pt x="1297" y="4283"/>
                  </a:lnTo>
                  <a:lnTo>
                    <a:pt x="1056" y="4675"/>
                  </a:lnTo>
                  <a:lnTo>
                    <a:pt x="875" y="5067"/>
                  </a:lnTo>
                  <a:lnTo>
                    <a:pt x="694" y="5459"/>
                  </a:lnTo>
                  <a:lnTo>
                    <a:pt x="543" y="5851"/>
                  </a:lnTo>
                  <a:lnTo>
                    <a:pt x="392" y="6274"/>
                  </a:lnTo>
                  <a:lnTo>
                    <a:pt x="271" y="6696"/>
                  </a:lnTo>
                  <a:lnTo>
                    <a:pt x="181" y="7118"/>
                  </a:lnTo>
                  <a:lnTo>
                    <a:pt x="90" y="7570"/>
                  </a:lnTo>
                  <a:lnTo>
                    <a:pt x="30" y="8023"/>
                  </a:lnTo>
                  <a:lnTo>
                    <a:pt x="0" y="8475"/>
                  </a:lnTo>
                  <a:lnTo>
                    <a:pt x="0" y="8928"/>
                  </a:lnTo>
                  <a:lnTo>
                    <a:pt x="0" y="9380"/>
                  </a:lnTo>
                  <a:lnTo>
                    <a:pt x="30" y="9862"/>
                  </a:lnTo>
                  <a:lnTo>
                    <a:pt x="90" y="10285"/>
                  </a:lnTo>
                  <a:lnTo>
                    <a:pt x="181" y="10737"/>
                  </a:lnTo>
                  <a:lnTo>
                    <a:pt x="271" y="11159"/>
                  </a:lnTo>
                  <a:lnTo>
                    <a:pt x="392" y="11582"/>
                  </a:lnTo>
                  <a:lnTo>
                    <a:pt x="543" y="12004"/>
                  </a:lnTo>
                  <a:lnTo>
                    <a:pt x="694" y="12426"/>
                  </a:lnTo>
                  <a:lnTo>
                    <a:pt x="875" y="12818"/>
                  </a:lnTo>
                  <a:lnTo>
                    <a:pt x="1056" y="13210"/>
                  </a:lnTo>
                  <a:lnTo>
                    <a:pt x="1297" y="13572"/>
                  </a:lnTo>
                  <a:lnTo>
                    <a:pt x="1508" y="13934"/>
                  </a:lnTo>
                  <a:lnTo>
                    <a:pt x="1779" y="14296"/>
                  </a:lnTo>
                  <a:lnTo>
                    <a:pt x="2021" y="14627"/>
                  </a:lnTo>
                  <a:lnTo>
                    <a:pt x="2322" y="14959"/>
                  </a:lnTo>
                  <a:lnTo>
                    <a:pt x="2624" y="15261"/>
                  </a:lnTo>
                  <a:lnTo>
                    <a:pt x="2925" y="15562"/>
                  </a:lnTo>
                  <a:lnTo>
                    <a:pt x="3257" y="15834"/>
                  </a:lnTo>
                  <a:lnTo>
                    <a:pt x="3589" y="16105"/>
                  </a:lnTo>
                  <a:lnTo>
                    <a:pt x="3951" y="16347"/>
                  </a:lnTo>
                  <a:lnTo>
                    <a:pt x="4313" y="16588"/>
                  </a:lnTo>
                  <a:lnTo>
                    <a:pt x="4675" y="16799"/>
                  </a:lnTo>
                  <a:lnTo>
                    <a:pt x="5067" y="17010"/>
                  </a:lnTo>
                  <a:lnTo>
                    <a:pt x="5459" y="17191"/>
                  </a:lnTo>
                  <a:lnTo>
                    <a:pt x="5851" y="17342"/>
                  </a:lnTo>
                  <a:lnTo>
                    <a:pt x="6273" y="17493"/>
                  </a:lnTo>
                  <a:lnTo>
                    <a:pt x="6695" y="17613"/>
                  </a:lnTo>
                  <a:lnTo>
                    <a:pt x="7148" y="17704"/>
                  </a:lnTo>
                  <a:lnTo>
                    <a:pt x="7570" y="17794"/>
                  </a:lnTo>
                  <a:lnTo>
                    <a:pt x="8022" y="17824"/>
                  </a:lnTo>
                  <a:lnTo>
                    <a:pt x="8474" y="17885"/>
                  </a:lnTo>
                  <a:lnTo>
                    <a:pt x="9409" y="17885"/>
                  </a:lnTo>
                  <a:lnTo>
                    <a:pt x="9862" y="17824"/>
                  </a:lnTo>
                  <a:lnTo>
                    <a:pt x="10284" y="17794"/>
                  </a:lnTo>
                  <a:lnTo>
                    <a:pt x="10736" y="17704"/>
                  </a:lnTo>
                  <a:lnTo>
                    <a:pt x="11159" y="17613"/>
                  </a:lnTo>
                  <a:lnTo>
                    <a:pt x="11581" y="17493"/>
                  </a:lnTo>
                  <a:lnTo>
                    <a:pt x="12003" y="17342"/>
                  </a:lnTo>
                  <a:lnTo>
                    <a:pt x="12425" y="17191"/>
                  </a:lnTo>
                  <a:lnTo>
                    <a:pt x="12817" y="17010"/>
                  </a:lnTo>
                  <a:lnTo>
                    <a:pt x="13209" y="16799"/>
                  </a:lnTo>
                  <a:lnTo>
                    <a:pt x="13571" y="16588"/>
                  </a:lnTo>
                  <a:lnTo>
                    <a:pt x="13933" y="16347"/>
                  </a:lnTo>
                  <a:lnTo>
                    <a:pt x="14295" y="16105"/>
                  </a:lnTo>
                  <a:lnTo>
                    <a:pt x="14627" y="15834"/>
                  </a:lnTo>
                  <a:lnTo>
                    <a:pt x="14959" y="15562"/>
                  </a:lnTo>
                  <a:lnTo>
                    <a:pt x="15260" y="15261"/>
                  </a:lnTo>
                  <a:lnTo>
                    <a:pt x="15562" y="14959"/>
                  </a:lnTo>
                  <a:lnTo>
                    <a:pt x="15833" y="14627"/>
                  </a:lnTo>
                  <a:lnTo>
                    <a:pt x="16105" y="14296"/>
                  </a:lnTo>
                  <a:lnTo>
                    <a:pt x="16346" y="13934"/>
                  </a:lnTo>
                  <a:lnTo>
                    <a:pt x="16587" y="13572"/>
                  </a:lnTo>
                  <a:lnTo>
                    <a:pt x="16798" y="13210"/>
                  </a:lnTo>
                  <a:lnTo>
                    <a:pt x="17009" y="12818"/>
                  </a:lnTo>
                  <a:lnTo>
                    <a:pt x="17190" y="12426"/>
                  </a:lnTo>
                  <a:lnTo>
                    <a:pt x="17341" y="12004"/>
                  </a:lnTo>
                  <a:lnTo>
                    <a:pt x="17492" y="11582"/>
                  </a:lnTo>
                  <a:lnTo>
                    <a:pt x="17612" y="11159"/>
                  </a:lnTo>
                  <a:lnTo>
                    <a:pt x="17703" y="10737"/>
                  </a:lnTo>
                  <a:lnTo>
                    <a:pt x="17793" y="10285"/>
                  </a:lnTo>
                  <a:lnTo>
                    <a:pt x="17824" y="9862"/>
                  </a:lnTo>
                  <a:lnTo>
                    <a:pt x="17884" y="9380"/>
                  </a:lnTo>
                  <a:lnTo>
                    <a:pt x="17884" y="8928"/>
                  </a:lnTo>
                  <a:lnTo>
                    <a:pt x="17884" y="8475"/>
                  </a:lnTo>
                  <a:lnTo>
                    <a:pt x="17824" y="8023"/>
                  </a:lnTo>
                  <a:lnTo>
                    <a:pt x="17793" y="7570"/>
                  </a:lnTo>
                  <a:lnTo>
                    <a:pt x="17703" y="7118"/>
                  </a:lnTo>
                  <a:lnTo>
                    <a:pt x="17612" y="6696"/>
                  </a:lnTo>
                  <a:lnTo>
                    <a:pt x="17492" y="6274"/>
                  </a:lnTo>
                  <a:lnTo>
                    <a:pt x="17341" y="5851"/>
                  </a:lnTo>
                  <a:lnTo>
                    <a:pt x="17190" y="5459"/>
                  </a:lnTo>
                  <a:lnTo>
                    <a:pt x="17009" y="5067"/>
                  </a:lnTo>
                  <a:lnTo>
                    <a:pt x="16798" y="4675"/>
                  </a:lnTo>
                  <a:lnTo>
                    <a:pt x="16587" y="4283"/>
                  </a:lnTo>
                  <a:lnTo>
                    <a:pt x="16346" y="3921"/>
                  </a:lnTo>
                  <a:lnTo>
                    <a:pt x="16105" y="3590"/>
                  </a:lnTo>
                  <a:lnTo>
                    <a:pt x="15833" y="3258"/>
                  </a:lnTo>
                  <a:lnTo>
                    <a:pt x="15562" y="2926"/>
                  </a:lnTo>
                  <a:lnTo>
                    <a:pt x="15260" y="2625"/>
                  </a:lnTo>
                  <a:lnTo>
                    <a:pt x="14959" y="2323"/>
                  </a:lnTo>
                  <a:lnTo>
                    <a:pt x="14627" y="2021"/>
                  </a:lnTo>
                  <a:lnTo>
                    <a:pt x="14295" y="1780"/>
                  </a:lnTo>
                  <a:lnTo>
                    <a:pt x="13933" y="1509"/>
                  </a:lnTo>
                  <a:lnTo>
                    <a:pt x="13571" y="1298"/>
                  </a:lnTo>
                  <a:lnTo>
                    <a:pt x="13209" y="1056"/>
                  </a:lnTo>
                  <a:lnTo>
                    <a:pt x="12817" y="875"/>
                  </a:lnTo>
                  <a:lnTo>
                    <a:pt x="12425" y="694"/>
                  </a:lnTo>
                  <a:lnTo>
                    <a:pt x="12003" y="544"/>
                  </a:lnTo>
                  <a:lnTo>
                    <a:pt x="11581" y="393"/>
                  </a:lnTo>
                  <a:lnTo>
                    <a:pt x="11159" y="272"/>
                  </a:lnTo>
                  <a:lnTo>
                    <a:pt x="10736" y="182"/>
                  </a:lnTo>
                  <a:lnTo>
                    <a:pt x="10284" y="91"/>
                  </a:lnTo>
                  <a:lnTo>
                    <a:pt x="9862" y="31"/>
                  </a:lnTo>
                  <a:lnTo>
                    <a:pt x="9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-4495800" y="2634638"/>
              <a:ext cx="447100" cy="447875"/>
            </a:xfrm>
            <a:custGeom>
              <a:avLst/>
              <a:gdLst/>
              <a:ahLst/>
              <a:cxnLst/>
              <a:rect l="l" t="t" r="r" b="b"/>
              <a:pathLst>
                <a:path w="17884" h="17915" extrusionOk="0">
                  <a:moveTo>
                    <a:pt x="8927" y="1"/>
                  </a:moveTo>
                  <a:lnTo>
                    <a:pt x="8474" y="31"/>
                  </a:lnTo>
                  <a:lnTo>
                    <a:pt x="8022" y="61"/>
                  </a:lnTo>
                  <a:lnTo>
                    <a:pt x="7570" y="121"/>
                  </a:lnTo>
                  <a:lnTo>
                    <a:pt x="7148" y="182"/>
                  </a:lnTo>
                  <a:lnTo>
                    <a:pt x="6695" y="302"/>
                  </a:lnTo>
                  <a:lnTo>
                    <a:pt x="6273" y="423"/>
                  </a:lnTo>
                  <a:lnTo>
                    <a:pt x="5851" y="544"/>
                  </a:lnTo>
                  <a:lnTo>
                    <a:pt x="5459" y="725"/>
                  </a:lnTo>
                  <a:lnTo>
                    <a:pt x="5067" y="906"/>
                  </a:lnTo>
                  <a:lnTo>
                    <a:pt x="4675" y="1087"/>
                  </a:lnTo>
                  <a:lnTo>
                    <a:pt x="4313" y="1298"/>
                  </a:lnTo>
                  <a:lnTo>
                    <a:pt x="3951" y="1539"/>
                  </a:lnTo>
                  <a:lnTo>
                    <a:pt x="3589" y="1780"/>
                  </a:lnTo>
                  <a:lnTo>
                    <a:pt x="3257" y="2052"/>
                  </a:lnTo>
                  <a:lnTo>
                    <a:pt x="2925" y="2353"/>
                  </a:lnTo>
                  <a:lnTo>
                    <a:pt x="2624" y="2625"/>
                  </a:lnTo>
                  <a:lnTo>
                    <a:pt x="2322" y="2956"/>
                  </a:lnTo>
                  <a:lnTo>
                    <a:pt x="2021" y="3288"/>
                  </a:lnTo>
                  <a:lnTo>
                    <a:pt x="1779" y="3620"/>
                  </a:lnTo>
                  <a:lnTo>
                    <a:pt x="1508" y="3952"/>
                  </a:lnTo>
                  <a:lnTo>
                    <a:pt x="1297" y="4313"/>
                  </a:lnTo>
                  <a:lnTo>
                    <a:pt x="1056" y="4705"/>
                  </a:lnTo>
                  <a:lnTo>
                    <a:pt x="875" y="5098"/>
                  </a:lnTo>
                  <a:lnTo>
                    <a:pt x="694" y="5490"/>
                  </a:lnTo>
                  <a:lnTo>
                    <a:pt x="543" y="5882"/>
                  </a:lnTo>
                  <a:lnTo>
                    <a:pt x="392" y="6304"/>
                  </a:lnTo>
                  <a:lnTo>
                    <a:pt x="271" y="6726"/>
                  </a:lnTo>
                  <a:lnTo>
                    <a:pt x="181" y="7148"/>
                  </a:lnTo>
                  <a:lnTo>
                    <a:pt x="90" y="7601"/>
                  </a:lnTo>
                  <a:lnTo>
                    <a:pt x="30" y="8053"/>
                  </a:lnTo>
                  <a:lnTo>
                    <a:pt x="0" y="8505"/>
                  </a:lnTo>
                  <a:lnTo>
                    <a:pt x="0" y="8958"/>
                  </a:lnTo>
                  <a:lnTo>
                    <a:pt x="0" y="9410"/>
                  </a:lnTo>
                  <a:lnTo>
                    <a:pt x="30" y="9863"/>
                  </a:lnTo>
                  <a:lnTo>
                    <a:pt x="90" y="10315"/>
                  </a:lnTo>
                  <a:lnTo>
                    <a:pt x="181" y="10767"/>
                  </a:lnTo>
                  <a:lnTo>
                    <a:pt x="271" y="11189"/>
                  </a:lnTo>
                  <a:lnTo>
                    <a:pt x="392" y="11612"/>
                  </a:lnTo>
                  <a:lnTo>
                    <a:pt x="543" y="12034"/>
                  </a:lnTo>
                  <a:lnTo>
                    <a:pt x="694" y="12456"/>
                  </a:lnTo>
                  <a:lnTo>
                    <a:pt x="875" y="12848"/>
                  </a:lnTo>
                  <a:lnTo>
                    <a:pt x="1056" y="13210"/>
                  </a:lnTo>
                  <a:lnTo>
                    <a:pt x="1297" y="13602"/>
                  </a:lnTo>
                  <a:lnTo>
                    <a:pt x="1508" y="13964"/>
                  </a:lnTo>
                  <a:lnTo>
                    <a:pt x="1779" y="14326"/>
                  </a:lnTo>
                  <a:lnTo>
                    <a:pt x="2021" y="14658"/>
                  </a:lnTo>
                  <a:lnTo>
                    <a:pt x="2322" y="14989"/>
                  </a:lnTo>
                  <a:lnTo>
                    <a:pt x="2624" y="15291"/>
                  </a:lnTo>
                  <a:lnTo>
                    <a:pt x="2925" y="15593"/>
                  </a:lnTo>
                  <a:lnTo>
                    <a:pt x="3257" y="15864"/>
                  </a:lnTo>
                  <a:lnTo>
                    <a:pt x="3589" y="16135"/>
                  </a:lnTo>
                  <a:lnTo>
                    <a:pt x="3951" y="16377"/>
                  </a:lnTo>
                  <a:lnTo>
                    <a:pt x="4313" y="16618"/>
                  </a:lnTo>
                  <a:lnTo>
                    <a:pt x="4675" y="16829"/>
                  </a:lnTo>
                  <a:lnTo>
                    <a:pt x="5067" y="17040"/>
                  </a:lnTo>
                  <a:lnTo>
                    <a:pt x="5459" y="17221"/>
                  </a:lnTo>
                  <a:lnTo>
                    <a:pt x="5851" y="17372"/>
                  </a:lnTo>
                  <a:lnTo>
                    <a:pt x="6273" y="17523"/>
                  </a:lnTo>
                  <a:lnTo>
                    <a:pt x="6695" y="17643"/>
                  </a:lnTo>
                  <a:lnTo>
                    <a:pt x="7148" y="17734"/>
                  </a:lnTo>
                  <a:lnTo>
                    <a:pt x="7570" y="17794"/>
                  </a:lnTo>
                  <a:lnTo>
                    <a:pt x="8022" y="17854"/>
                  </a:lnTo>
                  <a:lnTo>
                    <a:pt x="8474" y="17885"/>
                  </a:lnTo>
                  <a:lnTo>
                    <a:pt x="8927" y="17915"/>
                  </a:lnTo>
                  <a:lnTo>
                    <a:pt x="9409" y="17885"/>
                  </a:lnTo>
                  <a:lnTo>
                    <a:pt x="9862" y="17854"/>
                  </a:lnTo>
                  <a:lnTo>
                    <a:pt x="10284" y="17794"/>
                  </a:lnTo>
                  <a:lnTo>
                    <a:pt x="10736" y="17734"/>
                  </a:lnTo>
                  <a:lnTo>
                    <a:pt x="11159" y="17643"/>
                  </a:lnTo>
                  <a:lnTo>
                    <a:pt x="11581" y="17523"/>
                  </a:lnTo>
                  <a:lnTo>
                    <a:pt x="12003" y="17372"/>
                  </a:lnTo>
                  <a:lnTo>
                    <a:pt x="12425" y="17221"/>
                  </a:lnTo>
                  <a:lnTo>
                    <a:pt x="12817" y="17040"/>
                  </a:lnTo>
                  <a:lnTo>
                    <a:pt x="13209" y="16829"/>
                  </a:lnTo>
                  <a:lnTo>
                    <a:pt x="13571" y="16618"/>
                  </a:lnTo>
                  <a:lnTo>
                    <a:pt x="13933" y="16377"/>
                  </a:lnTo>
                  <a:lnTo>
                    <a:pt x="14295" y="16135"/>
                  </a:lnTo>
                  <a:lnTo>
                    <a:pt x="14627" y="15864"/>
                  </a:lnTo>
                  <a:lnTo>
                    <a:pt x="14959" y="15593"/>
                  </a:lnTo>
                  <a:lnTo>
                    <a:pt x="15260" y="15291"/>
                  </a:lnTo>
                  <a:lnTo>
                    <a:pt x="15562" y="14989"/>
                  </a:lnTo>
                  <a:lnTo>
                    <a:pt x="15833" y="14658"/>
                  </a:lnTo>
                  <a:lnTo>
                    <a:pt x="16105" y="14326"/>
                  </a:lnTo>
                  <a:lnTo>
                    <a:pt x="16346" y="13964"/>
                  </a:lnTo>
                  <a:lnTo>
                    <a:pt x="16587" y="13602"/>
                  </a:lnTo>
                  <a:lnTo>
                    <a:pt x="16798" y="13210"/>
                  </a:lnTo>
                  <a:lnTo>
                    <a:pt x="17009" y="12848"/>
                  </a:lnTo>
                  <a:lnTo>
                    <a:pt x="17190" y="12456"/>
                  </a:lnTo>
                  <a:lnTo>
                    <a:pt x="17341" y="12034"/>
                  </a:lnTo>
                  <a:lnTo>
                    <a:pt x="17492" y="11612"/>
                  </a:lnTo>
                  <a:lnTo>
                    <a:pt x="17612" y="11189"/>
                  </a:lnTo>
                  <a:lnTo>
                    <a:pt x="17703" y="10767"/>
                  </a:lnTo>
                  <a:lnTo>
                    <a:pt x="17793" y="10315"/>
                  </a:lnTo>
                  <a:lnTo>
                    <a:pt x="17824" y="9863"/>
                  </a:lnTo>
                  <a:lnTo>
                    <a:pt x="17884" y="9410"/>
                  </a:lnTo>
                  <a:lnTo>
                    <a:pt x="17884" y="8958"/>
                  </a:lnTo>
                  <a:lnTo>
                    <a:pt x="17884" y="8505"/>
                  </a:lnTo>
                  <a:lnTo>
                    <a:pt x="17824" y="8053"/>
                  </a:lnTo>
                  <a:lnTo>
                    <a:pt x="17793" y="7601"/>
                  </a:lnTo>
                  <a:lnTo>
                    <a:pt x="17703" y="7148"/>
                  </a:lnTo>
                  <a:lnTo>
                    <a:pt x="17612" y="6726"/>
                  </a:lnTo>
                  <a:lnTo>
                    <a:pt x="17492" y="6304"/>
                  </a:lnTo>
                  <a:lnTo>
                    <a:pt x="17341" y="5882"/>
                  </a:lnTo>
                  <a:lnTo>
                    <a:pt x="17190" y="5490"/>
                  </a:lnTo>
                  <a:lnTo>
                    <a:pt x="17009" y="5098"/>
                  </a:lnTo>
                  <a:lnTo>
                    <a:pt x="16798" y="4705"/>
                  </a:lnTo>
                  <a:lnTo>
                    <a:pt x="16587" y="4313"/>
                  </a:lnTo>
                  <a:lnTo>
                    <a:pt x="16346" y="3952"/>
                  </a:lnTo>
                  <a:lnTo>
                    <a:pt x="16105" y="3620"/>
                  </a:lnTo>
                  <a:lnTo>
                    <a:pt x="15833" y="3288"/>
                  </a:lnTo>
                  <a:lnTo>
                    <a:pt x="15562" y="2956"/>
                  </a:lnTo>
                  <a:lnTo>
                    <a:pt x="15260" y="2625"/>
                  </a:lnTo>
                  <a:lnTo>
                    <a:pt x="14959" y="2353"/>
                  </a:lnTo>
                  <a:lnTo>
                    <a:pt x="14627" y="2052"/>
                  </a:lnTo>
                  <a:lnTo>
                    <a:pt x="14295" y="1780"/>
                  </a:lnTo>
                  <a:lnTo>
                    <a:pt x="13933" y="1539"/>
                  </a:lnTo>
                  <a:lnTo>
                    <a:pt x="13571" y="1298"/>
                  </a:lnTo>
                  <a:lnTo>
                    <a:pt x="13209" y="1087"/>
                  </a:lnTo>
                  <a:lnTo>
                    <a:pt x="12817" y="906"/>
                  </a:lnTo>
                  <a:lnTo>
                    <a:pt x="12425" y="725"/>
                  </a:lnTo>
                  <a:lnTo>
                    <a:pt x="12003" y="544"/>
                  </a:lnTo>
                  <a:lnTo>
                    <a:pt x="11581" y="423"/>
                  </a:lnTo>
                  <a:lnTo>
                    <a:pt x="11159" y="302"/>
                  </a:lnTo>
                  <a:lnTo>
                    <a:pt x="10736" y="182"/>
                  </a:lnTo>
                  <a:lnTo>
                    <a:pt x="10284" y="121"/>
                  </a:lnTo>
                  <a:lnTo>
                    <a:pt x="9862" y="61"/>
                  </a:lnTo>
                  <a:lnTo>
                    <a:pt x="9409" y="31"/>
                  </a:lnTo>
                  <a:lnTo>
                    <a:pt x="8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1" name="Google Shape;3261;p32"/>
          <p:cNvGrpSpPr/>
          <p:nvPr/>
        </p:nvGrpSpPr>
        <p:grpSpPr>
          <a:xfrm>
            <a:off x="6403891" y="1855993"/>
            <a:ext cx="517729" cy="517724"/>
            <a:chOff x="4836500" y="1584825"/>
            <a:chExt cx="2545375" cy="2545350"/>
          </a:xfrm>
        </p:grpSpPr>
        <p:sp>
          <p:nvSpPr>
            <p:cNvPr id="3262" name="Google Shape;3262;p32"/>
            <p:cNvSpPr/>
            <p:nvPr/>
          </p:nvSpPr>
          <p:spPr>
            <a:xfrm>
              <a:off x="5363525" y="3677800"/>
              <a:ext cx="1491350" cy="149300"/>
            </a:xfrm>
            <a:custGeom>
              <a:avLst/>
              <a:gdLst/>
              <a:ahLst/>
              <a:cxnLst/>
              <a:rect l="l" t="t" r="r" b="b"/>
              <a:pathLst>
                <a:path w="59654" h="5972" extrusionOk="0">
                  <a:moveTo>
                    <a:pt x="0" y="0"/>
                  </a:moveTo>
                  <a:lnTo>
                    <a:pt x="0" y="5971"/>
                  </a:lnTo>
                  <a:lnTo>
                    <a:pt x="59653" y="5971"/>
                  </a:lnTo>
                  <a:lnTo>
                    <a:pt x="59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6034550" y="1584825"/>
              <a:ext cx="149300" cy="303100"/>
            </a:xfrm>
            <a:custGeom>
              <a:avLst/>
              <a:gdLst/>
              <a:ahLst/>
              <a:cxnLst/>
              <a:rect l="l" t="t" r="r" b="b"/>
              <a:pathLst>
                <a:path w="5972" h="12124" extrusionOk="0">
                  <a:moveTo>
                    <a:pt x="0" y="0"/>
                  </a:moveTo>
                  <a:lnTo>
                    <a:pt x="0" y="12124"/>
                  </a:lnTo>
                  <a:lnTo>
                    <a:pt x="5971" y="12124"/>
                  </a:lnTo>
                  <a:lnTo>
                    <a:pt x="59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5288875" y="3453875"/>
              <a:ext cx="149300" cy="676300"/>
            </a:xfrm>
            <a:custGeom>
              <a:avLst/>
              <a:gdLst/>
              <a:ahLst/>
              <a:cxnLst/>
              <a:rect l="l" t="t" r="r" b="b"/>
              <a:pathLst>
                <a:path w="5972" h="27052" extrusionOk="0">
                  <a:moveTo>
                    <a:pt x="1" y="0"/>
                  </a:moveTo>
                  <a:lnTo>
                    <a:pt x="1" y="27052"/>
                  </a:lnTo>
                  <a:lnTo>
                    <a:pt x="5972" y="27052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6780200" y="3453875"/>
              <a:ext cx="149300" cy="676300"/>
            </a:xfrm>
            <a:custGeom>
              <a:avLst/>
              <a:gdLst/>
              <a:ahLst/>
              <a:cxnLst/>
              <a:rect l="l" t="t" r="r" b="b"/>
              <a:pathLst>
                <a:path w="5972" h="27052" extrusionOk="0">
                  <a:moveTo>
                    <a:pt x="1" y="0"/>
                  </a:moveTo>
                  <a:lnTo>
                    <a:pt x="1" y="27052"/>
                  </a:lnTo>
                  <a:lnTo>
                    <a:pt x="5972" y="27052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4836500" y="1738625"/>
              <a:ext cx="2545375" cy="1789900"/>
            </a:xfrm>
            <a:custGeom>
              <a:avLst/>
              <a:gdLst/>
              <a:ahLst/>
              <a:cxnLst/>
              <a:rect l="l" t="t" r="r" b="b"/>
              <a:pathLst>
                <a:path w="101815" h="71596" extrusionOk="0">
                  <a:moveTo>
                    <a:pt x="1" y="0"/>
                  </a:moveTo>
                  <a:lnTo>
                    <a:pt x="1" y="71596"/>
                  </a:lnTo>
                  <a:lnTo>
                    <a:pt x="101815" y="71596"/>
                  </a:lnTo>
                  <a:lnTo>
                    <a:pt x="101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4985775" y="1887900"/>
              <a:ext cx="2246825" cy="1491350"/>
            </a:xfrm>
            <a:custGeom>
              <a:avLst/>
              <a:gdLst/>
              <a:ahLst/>
              <a:cxnLst/>
              <a:rect l="l" t="t" r="r" b="b"/>
              <a:pathLst>
                <a:path w="89873" h="59654" extrusionOk="0">
                  <a:moveTo>
                    <a:pt x="1" y="1"/>
                  </a:moveTo>
                  <a:lnTo>
                    <a:pt x="1" y="59653"/>
                  </a:lnTo>
                  <a:lnTo>
                    <a:pt x="89873" y="59653"/>
                  </a:lnTo>
                  <a:lnTo>
                    <a:pt x="898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6630925" y="2335750"/>
              <a:ext cx="447875" cy="148550"/>
            </a:xfrm>
            <a:custGeom>
              <a:avLst/>
              <a:gdLst/>
              <a:ahLst/>
              <a:cxnLst/>
              <a:rect l="l" t="t" r="r" b="b"/>
              <a:pathLst>
                <a:path w="17915" h="5942" extrusionOk="0">
                  <a:moveTo>
                    <a:pt x="0" y="1"/>
                  </a:moveTo>
                  <a:lnTo>
                    <a:pt x="0" y="5942"/>
                  </a:lnTo>
                  <a:lnTo>
                    <a:pt x="17914" y="5942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6630925" y="2633575"/>
              <a:ext cx="447875" cy="149300"/>
            </a:xfrm>
            <a:custGeom>
              <a:avLst/>
              <a:gdLst/>
              <a:ahLst/>
              <a:cxnLst/>
              <a:rect l="l" t="t" r="r" b="b"/>
              <a:pathLst>
                <a:path w="17915" h="5972" extrusionOk="0">
                  <a:moveTo>
                    <a:pt x="0" y="0"/>
                  </a:moveTo>
                  <a:lnTo>
                    <a:pt x="0" y="5971"/>
                  </a:lnTo>
                  <a:lnTo>
                    <a:pt x="17914" y="5971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6630925" y="2932125"/>
              <a:ext cx="447875" cy="149300"/>
            </a:xfrm>
            <a:custGeom>
              <a:avLst/>
              <a:gdLst/>
              <a:ahLst/>
              <a:cxnLst/>
              <a:rect l="l" t="t" r="r" b="b"/>
              <a:pathLst>
                <a:path w="17915" h="5972" extrusionOk="0">
                  <a:moveTo>
                    <a:pt x="0" y="1"/>
                  </a:moveTo>
                  <a:lnTo>
                    <a:pt x="0" y="5972"/>
                  </a:lnTo>
                  <a:lnTo>
                    <a:pt x="17914" y="5972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12135">
                <a:alpha val="13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5475100" y="2041700"/>
              <a:ext cx="671050" cy="854275"/>
            </a:xfrm>
            <a:custGeom>
              <a:avLst/>
              <a:gdLst/>
              <a:ahLst/>
              <a:cxnLst/>
              <a:rect l="l" t="t" r="r" b="b"/>
              <a:pathLst>
                <a:path w="26842" h="34171" extrusionOk="0">
                  <a:moveTo>
                    <a:pt x="13421" y="1"/>
                  </a:moveTo>
                  <a:lnTo>
                    <a:pt x="1" y="6726"/>
                  </a:lnTo>
                  <a:lnTo>
                    <a:pt x="1" y="20508"/>
                  </a:lnTo>
                  <a:lnTo>
                    <a:pt x="13361" y="34170"/>
                  </a:lnTo>
                  <a:lnTo>
                    <a:pt x="21473" y="28561"/>
                  </a:lnTo>
                  <a:lnTo>
                    <a:pt x="25364" y="22800"/>
                  </a:lnTo>
                  <a:lnTo>
                    <a:pt x="26842" y="20508"/>
                  </a:lnTo>
                  <a:lnTo>
                    <a:pt x="26842" y="6726"/>
                  </a:lnTo>
                  <a:lnTo>
                    <a:pt x="25364" y="5972"/>
                  </a:lnTo>
                  <a:lnTo>
                    <a:pt x="13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5647000" y="2554400"/>
              <a:ext cx="834650" cy="680100"/>
            </a:xfrm>
            <a:custGeom>
              <a:avLst/>
              <a:gdLst/>
              <a:ahLst/>
              <a:cxnLst/>
              <a:rect l="l" t="t" r="r" b="b"/>
              <a:pathLst>
                <a:path w="33386" h="27204" extrusionOk="0">
                  <a:moveTo>
                    <a:pt x="19966" y="0"/>
                  </a:moveTo>
                  <a:lnTo>
                    <a:pt x="18488" y="785"/>
                  </a:lnTo>
                  <a:lnTo>
                    <a:pt x="6545" y="6756"/>
                  </a:lnTo>
                  <a:lnTo>
                    <a:pt x="1" y="12365"/>
                  </a:lnTo>
                  <a:lnTo>
                    <a:pt x="6545" y="20478"/>
                  </a:lnTo>
                  <a:lnTo>
                    <a:pt x="18488" y="26449"/>
                  </a:lnTo>
                  <a:lnTo>
                    <a:pt x="19966" y="27203"/>
                  </a:lnTo>
                  <a:lnTo>
                    <a:pt x="33386" y="20478"/>
                  </a:lnTo>
                  <a:lnTo>
                    <a:pt x="33386" y="6756"/>
                  </a:lnTo>
                  <a:lnTo>
                    <a:pt x="19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5139600" y="2554400"/>
              <a:ext cx="671050" cy="680100"/>
            </a:xfrm>
            <a:custGeom>
              <a:avLst/>
              <a:gdLst/>
              <a:ahLst/>
              <a:cxnLst/>
              <a:rect l="l" t="t" r="r" b="b"/>
              <a:pathLst>
                <a:path w="26842" h="27204" extrusionOk="0">
                  <a:moveTo>
                    <a:pt x="13421" y="0"/>
                  </a:moveTo>
                  <a:lnTo>
                    <a:pt x="0" y="6726"/>
                  </a:lnTo>
                  <a:lnTo>
                    <a:pt x="0" y="20508"/>
                  </a:lnTo>
                  <a:lnTo>
                    <a:pt x="13421" y="27203"/>
                  </a:lnTo>
                  <a:lnTo>
                    <a:pt x="26841" y="20508"/>
                  </a:lnTo>
                  <a:lnTo>
                    <a:pt x="26841" y="6726"/>
                  </a:lnTo>
                  <a:lnTo>
                    <a:pt x="1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p33"/>
          <p:cNvSpPr txBox="1">
            <a:spLocks noGrp="1"/>
          </p:cNvSpPr>
          <p:nvPr>
            <p:ph type="subTitle" idx="1"/>
          </p:nvPr>
        </p:nvSpPr>
        <p:spPr>
          <a:xfrm>
            <a:off x="2110975" y="2091388"/>
            <a:ext cx="24315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00"/>
                </a:solidFill>
              </a:rPr>
              <a:t>Negatively Charged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00"/>
                </a:solidFill>
              </a:rPr>
              <a:t>D</a:t>
            </a:r>
            <a:r>
              <a:rPr lang="es">
                <a:solidFill>
                  <a:srgbClr val="FFFF00"/>
                </a:solidFill>
              </a:rPr>
              <a:t> - Aspartate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00"/>
                </a:solidFill>
              </a:rPr>
              <a:t>E</a:t>
            </a:r>
            <a:r>
              <a:rPr lang="es">
                <a:solidFill>
                  <a:srgbClr val="FFFF00"/>
                </a:solidFill>
              </a:rPr>
              <a:t> - Glutamate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279" name="Google Shape;3279;p33"/>
          <p:cNvSpPr txBox="1">
            <a:spLocks noGrp="1"/>
          </p:cNvSpPr>
          <p:nvPr>
            <p:ph type="title"/>
          </p:nvPr>
        </p:nvSpPr>
        <p:spPr>
          <a:xfrm>
            <a:off x="1105350" y="1416213"/>
            <a:ext cx="69333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00"/>
                </a:solidFill>
              </a:rPr>
              <a:t>D</a:t>
            </a:r>
            <a:r>
              <a:rPr lang="es" sz="3400" b="0">
                <a:solidFill>
                  <a:srgbClr val="FFFF00"/>
                </a:solidFill>
              </a:rPr>
              <a:t>ragons</a:t>
            </a:r>
            <a:r>
              <a:rPr lang="es" sz="3400">
                <a:solidFill>
                  <a:srgbClr val="FFFF00"/>
                </a:solidFill>
              </a:rPr>
              <a:t> E</a:t>
            </a:r>
            <a:r>
              <a:rPr lang="es" sz="3400" b="0">
                <a:solidFill>
                  <a:srgbClr val="FFFF00"/>
                </a:solidFill>
              </a:rPr>
              <a:t>at</a:t>
            </a:r>
            <a:r>
              <a:rPr lang="es" sz="3400"/>
              <a:t> </a:t>
            </a:r>
            <a:r>
              <a:rPr lang="es" sz="3400">
                <a:solidFill>
                  <a:srgbClr val="FF0000"/>
                </a:solidFill>
              </a:rPr>
              <a:t>K</a:t>
            </a:r>
            <a:r>
              <a:rPr lang="es" sz="3400" b="0">
                <a:solidFill>
                  <a:srgbClr val="FF0000"/>
                </a:solidFill>
              </a:rPr>
              <a:t>nights</a:t>
            </a:r>
            <a:r>
              <a:rPr lang="es" sz="3400">
                <a:solidFill>
                  <a:srgbClr val="FF0000"/>
                </a:solidFill>
              </a:rPr>
              <a:t> R</a:t>
            </a:r>
            <a:r>
              <a:rPr lang="es" sz="3400" b="0">
                <a:solidFill>
                  <a:srgbClr val="FF0000"/>
                </a:solidFill>
              </a:rPr>
              <a:t>iding</a:t>
            </a:r>
            <a:r>
              <a:rPr lang="es" sz="3400">
                <a:solidFill>
                  <a:srgbClr val="FF0000"/>
                </a:solidFill>
              </a:rPr>
              <a:t> H</a:t>
            </a:r>
            <a:r>
              <a:rPr lang="es" sz="3400" b="0">
                <a:solidFill>
                  <a:srgbClr val="FF0000"/>
                </a:solidFill>
              </a:rPr>
              <a:t>orses</a:t>
            </a:r>
            <a:endParaRPr sz="3400" b="0">
              <a:solidFill>
                <a:srgbClr val="FF0000"/>
              </a:solidFill>
            </a:endParaRPr>
          </a:p>
        </p:txBody>
      </p:sp>
      <p:sp>
        <p:nvSpPr>
          <p:cNvPr id="3280" name="Google Shape;3280;p33"/>
          <p:cNvSpPr txBox="1">
            <a:spLocks noGrp="1"/>
          </p:cNvSpPr>
          <p:nvPr>
            <p:ph type="subTitle" idx="1"/>
          </p:nvPr>
        </p:nvSpPr>
        <p:spPr>
          <a:xfrm>
            <a:off x="4542475" y="2003200"/>
            <a:ext cx="2621400" cy="9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Positively Charged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K</a:t>
            </a:r>
            <a:r>
              <a:rPr lang="es">
                <a:solidFill>
                  <a:srgbClr val="FF0000"/>
                </a:solidFill>
              </a:rPr>
              <a:t> - Lysine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R</a:t>
            </a:r>
            <a:r>
              <a:rPr lang="es">
                <a:solidFill>
                  <a:srgbClr val="FF0000"/>
                </a:solidFill>
              </a:rPr>
              <a:t> - Arginine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H</a:t>
            </a:r>
            <a:r>
              <a:rPr lang="es">
                <a:solidFill>
                  <a:srgbClr val="FF0000"/>
                </a:solidFill>
              </a:rPr>
              <a:t> - Histidine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3281" name="Google Shape;3281;p33"/>
          <p:cNvGrpSpPr/>
          <p:nvPr/>
        </p:nvGrpSpPr>
        <p:grpSpPr>
          <a:xfrm>
            <a:off x="852838" y="3665715"/>
            <a:ext cx="1285972" cy="1477878"/>
            <a:chOff x="9386800" y="-204275"/>
            <a:chExt cx="1926550" cy="2214050"/>
          </a:xfrm>
        </p:grpSpPr>
        <p:sp>
          <p:nvSpPr>
            <p:cNvPr id="3282" name="Google Shape;3282;p33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extrusionOk="0">
                  <a:moveTo>
                    <a:pt x="0" y="0"/>
                  </a:move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3"/>
            <p:cNvSpPr/>
            <p:nvPr/>
          </p:nvSpPr>
          <p:spPr>
            <a:xfrm>
              <a:off x="9638250" y="877550"/>
              <a:ext cx="227900" cy="910900"/>
            </a:xfrm>
            <a:custGeom>
              <a:avLst/>
              <a:gdLst/>
              <a:ahLst/>
              <a:cxnLst/>
              <a:rect l="l" t="t" r="r" b="b"/>
              <a:pathLst>
                <a:path w="9116" h="36436" fill="none" extrusionOk="0">
                  <a:moveTo>
                    <a:pt x="0" y="0"/>
                  </a:moveTo>
                  <a:lnTo>
                    <a:pt x="0" y="31878"/>
                  </a:lnTo>
                  <a:lnTo>
                    <a:pt x="0" y="31878"/>
                  </a:lnTo>
                  <a:lnTo>
                    <a:pt x="27" y="32349"/>
                  </a:lnTo>
                  <a:lnTo>
                    <a:pt x="79" y="32795"/>
                  </a:lnTo>
                  <a:lnTo>
                    <a:pt x="210" y="33240"/>
                  </a:lnTo>
                  <a:lnTo>
                    <a:pt x="367" y="33659"/>
                  </a:lnTo>
                  <a:lnTo>
                    <a:pt x="550" y="34052"/>
                  </a:lnTo>
                  <a:lnTo>
                    <a:pt x="786" y="34419"/>
                  </a:lnTo>
                  <a:lnTo>
                    <a:pt x="1048" y="34759"/>
                  </a:lnTo>
                  <a:lnTo>
                    <a:pt x="1336" y="35100"/>
                  </a:lnTo>
                  <a:lnTo>
                    <a:pt x="1651" y="35388"/>
                  </a:lnTo>
                  <a:lnTo>
                    <a:pt x="2017" y="35650"/>
                  </a:lnTo>
                  <a:lnTo>
                    <a:pt x="2384" y="35885"/>
                  </a:lnTo>
                  <a:lnTo>
                    <a:pt x="2777" y="36069"/>
                  </a:lnTo>
                  <a:lnTo>
                    <a:pt x="3196" y="36226"/>
                  </a:lnTo>
                  <a:lnTo>
                    <a:pt x="3641" y="36331"/>
                  </a:lnTo>
                  <a:lnTo>
                    <a:pt x="4087" y="36409"/>
                  </a:lnTo>
                  <a:lnTo>
                    <a:pt x="4558" y="36436"/>
                  </a:lnTo>
                  <a:lnTo>
                    <a:pt x="4558" y="36436"/>
                  </a:lnTo>
                  <a:lnTo>
                    <a:pt x="5030" y="36409"/>
                  </a:lnTo>
                  <a:lnTo>
                    <a:pt x="5475" y="36331"/>
                  </a:lnTo>
                  <a:lnTo>
                    <a:pt x="5920" y="36226"/>
                  </a:lnTo>
                  <a:lnTo>
                    <a:pt x="6339" y="36069"/>
                  </a:lnTo>
                  <a:lnTo>
                    <a:pt x="6732" y="35885"/>
                  </a:lnTo>
                  <a:lnTo>
                    <a:pt x="7099" y="35650"/>
                  </a:lnTo>
                  <a:lnTo>
                    <a:pt x="7439" y="35388"/>
                  </a:lnTo>
                  <a:lnTo>
                    <a:pt x="7780" y="35100"/>
                  </a:lnTo>
                  <a:lnTo>
                    <a:pt x="8068" y="34759"/>
                  </a:lnTo>
                  <a:lnTo>
                    <a:pt x="8330" y="34419"/>
                  </a:lnTo>
                  <a:lnTo>
                    <a:pt x="8566" y="34052"/>
                  </a:lnTo>
                  <a:lnTo>
                    <a:pt x="8749" y="33659"/>
                  </a:lnTo>
                  <a:lnTo>
                    <a:pt x="8906" y="33240"/>
                  </a:lnTo>
                  <a:lnTo>
                    <a:pt x="9011" y="32795"/>
                  </a:lnTo>
                  <a:lnTo>
                    <a:pt x="9090" y="32349"/>
                  </a:lnTo>
                  <a:lnTo>
                    <a:pt x="9116" y="31878"/>
                  </a:lnTo>
                  <a:lnTo>
                    <a:pt x="9116" y="0"/>
                  </a:lnTo>
                  <a:lnTo>
                    <a:pt x="9116" y="0"/>
                  </a:lnTo>
                  <a:lnTo>
                    <a:pt x="7963" y="52"/>
                  </a:lnTo>
                  <a:lnTo>
                    <a:pt x="6837" y="105"/>
                  </a:lnTo>
                  <a:lnTo>
                    <a:pt x="5684" y="105"/>
                  </a:lnTo>
                  <a:lnTo>
                    <a:pt x="4558" y="131"/>
                  </a:lnTo>
                  <a:lnTo>
                    <a:pt x="3406" y="105"/>
                  </a:lnTo>
                  <a:lnTo>
                    <a:pt x="2279" y="105"/>
                  </a:lnTo>
                  <a:lnTo>
                    <a:pt x="112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3"/>
            <p:cNvSpPr/>
            <p:nvPr/>
          </p:nvSpPr>
          <p:spPr>
            <a:xfrm>
              <a:off x="9866125" y="1674475"/>
              <a:ext cx="25" cy="5925"/>
            </a:xfrm>
            <a:custGeom>
              <a:avLst/>
              <a:gdLst/>
              <a:ahLst/>
              <a:cxnLst/>
              <a:rect l="l" t="t" r="r" b="b"/>
              <a:pathLst>
                <a:path w="1" h="237" extrusionOk="0"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37"/>
                  </a:move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7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210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210"/>
                  </a:lnTo>
                  <a:lnTo>
                    <a:pt x="1" y="210"/>
                  </a:lnTo>
                  <a:lnTo>
                    <a:pt x="1" y="184"/>
                  </a:lnTo>
                  <a:close/>
                  <a:moveTo>
                    <a:pt x="1" y="184"/>
                  </a:move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lnTo>
                    <a:pt x="1" y="184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58"/>
                  </a:move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1" y="158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32"/>
                  </a:move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lnTo>
                    <a:pt x="1" y="132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106"/>
                  </a:move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1" y="106"/>
                  </a:lnTo>
                  <a:close/>
                  <a:moveTo>
                    <a:pt x="1" y="79"/>
                  </a:move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53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3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3"/>
            <p:cNvSpPr/>
            <p:nvPr/>
          </p:nvSpPr>
          <p:spPr>
            <a:xfrm>
              <a:off x="9866125" y="1680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3"/>
            <p:cNvSpPr/>
            <p:nvPr/>
          </p:nvSpPr>
          <p:spPr>
            <a:xfrm>
              <a:off x="9866125" y="16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3"/>
            <p:cNvSpPr/>
            <p:nvPr/>
          </p:nvSpPr>
          <p:spPr>
            <a:xfrm>
              <a:off x="9866125" y="16790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3"/>
            <p:cNvSpPr/>
            <p:nvPr/>
          </p:nvSpPr>
          <p:spPr>
            <a:xfrm>
              <a:off x="9866125" y="167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3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3"/>
            <p:cNvSpPr/>
            <p:nvPr/>
          </p:nvSpPr>
          <p:spPr>
            <a:xfrm>
              <a:off x="9866125" y="167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3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3"/>
            <p:cNvSpPr/>
            <p:nvPr/>
          </p:nvSpPr>
          <p:spPr>
            <a:xfrm>
              <a:off x="9866125" y="167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3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3"/>
            <p:cNvSpPr/>
            <p:nvPr/>
          </p:nvSpPr>
          <p:spPr>
            <a:xfrm>
              <a:off x="9866125" y="167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3"/>
            <p:cNvSpPr/>
            <p:nvPr/>
          </p:nvSpPr>
          <p:spPr>
            <a:xfrm>
              <a:off x="9866125" y="167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3"/>
            <p:cNvSpPr/>
            <p:nvPr/>
          </p:nvSpPr>
          <p:spPr>
            <a:xfrm>
              <a:off x="9866125" y="1675800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3"/>
            <p:cNvSpPr/>
            <p:nvPr/>
          </p:nvSpPr>
          <p:spPr>
            <a:xfrm>
              <a:off x="9866125" y="1675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3"/>
            <p:cNvSpPr/>
            <p:nvPr/>
          </p:nvSpPr>
          <p:spPr>
            <a:xfrm>
              <a:off x="9866125" y="1675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3"/>
            <p:cNvSpPr/>
            <p:nvPr/>
          </p:nvSpPr>
          <p:spPr>
            <a:xfrm>
              <a:off x="9866125" y="1674475"/>
              <a:ext cx="25" cy="675"/>
            </a:xfrm>
            <a:custGeom>
              <a:avLst/>
              <a:gdLst/>
              <a:ahLst/>
              <a:cxnLst/>
              <a:rect l="l" t="t" r="r" b="b"/>
              <a:pathLst>
                <a:path w="1" h="2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3"/>
            <p:cNvSpPr/>
            <p:nvPr/>
          </p:nvSpPr>
          <p:spPr>
            <a:xfrm>
              <a:off x="9866125" y="167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3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extrusionOk="0">
                  <a:moveTo>
                    <a:pt x="6392" y="1"/>
                  </a:moveTo>
                  <a:lnTo>
                    <a:pt x="3851" y="27"/>
                  </a:lnTo>
                  <a:lnTo>
                    <a:pt x="1311" y="105"/>
                  </a:lnTo>
                  <a:lnTo>
                    <a:pt x="1049" y="158"/>
                  </a:lnTo>
                  <a:lnTo>
                    <a:pt x="813" y="236"/>
                  </a:lnTo>
                  <a:lnTo>
                    <a:pt x="577" y="367"/>
                  </a:lnTo>
                  <a:lnTo>
                    <a:pt x="394" y="525"/>
                  </a:lnTo>
                  <a:lnTo>
                    <a:pt x="237" y="734"/>
                  </a:lnTo>
                  <a:lnTo>
                    <a:pt x="106" y="970"/>
                  </a:lnTo>
                  <a:lnTo>
                    <a:pt x="27" y="1206"/>
                  </a:lnTo>
                  <a:lnTo>
                    <a:pt x="1" y="1494"/>
                  </a:lnTo>
                  <a:lnTo>
                    <a:pt x="27" y="1756"/>
                  </a:lnTo>
                  <a:lnTo>
                    <a:pt x="106" y="1991"/>
                  </a:lnTo>
                  <a:lnTo>
                    <a:pt x="210" y="2227"/>
                  </a:lnTo>
                  <a:lnTo>
                    <a:pt x="368" y="2411"/>
                  </a:lnTo>
                  <a:lnTo>
                    <a:pt x="577" y="2594"/>
                  </a:lnTo>
                  <a:lnTo>
                    <a:pt x="787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68" y="2908"/>
                  </a:lnTo>
                  <a:lnTo>
                    <a:pt x="3851" y="2961"/>
                  </a:lnTo>
                  <a:lnTo>
                    <a:pt x="5109" y="3013"/>
                  </a:lnTo>
                  <a:lnTo>
                    <a:pt x="7649" y="3013"/>
                  </a:lnTo>
                  <a:lnTo>
                    <a:pt x="8933" y="2961"/>
                  </a:lnTo>
                  <a:lnTo>
                    <a:pt x="10216" y="2908"/>
                  </a:lnTo>
                  <a:lnTo>
                    <a:pt x="11474" y="2856"/>
                  </a:lnTo>
                  <a:lnTo>
                    <a:pt x="11736" y="2803"/>
                  </a:lnTo>
                  <a:lnTo>
                    <a:pt x="11998" y="2725"/>
                  </a:lnTo>
                  <a:lnTo>
                    <a:pt x="12207" y="2594"/>
                  </a:lnTo>
                  <a:lnTo>
                    <a:pt x="12390" y="2411"/>
                  </a:lnTo>
                  <a:lnTo>
                    <a:pt x="12548" y="2227"/>
                  </a:lnTo>
                  <a:lnTo>
                    <a:pt x="12679" y="1991"/>
                  </a:lnTo>
                  <a:lnTo>
                    <a:pt x="12731" y="1756"/>
                  </a:lnTo>
                  <a:lnTo>
                    <a:pt x="12757" y="1494"/>
                  </a:lnTo>
                  <a:lnTo>
                    <a:pt x="12731" y="1206"/>
                  </a:lnTo>
                  <a:lnTo>
                    <a:pt x="12679" y="970"/>
                  </a:lnTo>
                  <a:lnTo>
                    <a:pt x="12548" y="734"/>
                  </a:lnTo>
                  <a:lnTo>
                    <a:pt x="12390" y="525"/>
                  </a:lnTo>
                  <a:lnTo>
                    <a:pt x="12207" y="367"/>
                  </a:lnTo>
                  <a:lnTo>
                    <a:pt x="11971" y="236"/>
                  </a:lnTo>
                  <a:lnTo>
                    <a:pt x="11736" y="158"/>
                  </a:lnTo>
                  <a:lnTo>
                    <a:pt x="11447" y="105"/>
                  </a:lnTo>
                  <a:lnTo>
                    <a:pt x="8933" y="27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3"/>
            <p:cNvSpPr/>
            <p:nvPr/>
          </p:nvSpPr>
          <p:spPr>
            <a:xfrm>
              <a:off x="9592400" y="805500"/>
              <a:ext cx="318950" cy="75325"/>
            </a:xfrm>
            <a:custGeom>
              <a:avLst/>
              <a:gdLst/>
              <a:ahLst/>
              <a:cxnLst/>
              <a:rect l="l" t="t" r="r" b="b"/>
              <a:pathLst>
                <a:path w="12758" h="3013" fill="none" extrusionOk="0">
                  <a:moveTo>
                    <a:pt x="11474" y="2856"/>
                  </a:moveTo>
                  <a:lnTo>
                    <a:pt x="11474" y="2856"/>
                  </a:lnTo>
                  <a:lnTo>
                    <a:pt x="10216" y="2908"/>
                  </a:lnTo>
                  <a:lnTo>
                    <a:pt x="8933" y="2961"/>
                  </a:lnTo>
                  <a:lnTo>
                    <a:pt x="7649" y="3013"/>
                  </a:lnTo>
                  <a:lnTo>
                    <a:pt x="6392" y="3013"/>
                  </a:lnTo>
                  <a:lnTo>
                    <a:pt x="5109" y="3013"/>
                  </a:lnTo>
                  <a:lnTo>
                    <a:pt x="3851" y="2961"/>
                  </a:lnTo>
                  <a:lnTo>
                    <a:pt x="2568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87" y="2725"/>
                  </a:lnTo>
                  <a:lnTo>
                    <a:pt x="577" y="2594"/>
                  </a:lnTo>
                  <a:lnTo>
                    <a:pt x="368" y="2411"/>
                  </a:lnTo>
                  <a:lnTo>
                    <a:pt x="210" y="2227"/>
                  </a:lnTo>
                  <a:lnTo>
                    <a:pt x="106" y="1991"/>
                  </a:lnTo>
                  <a:lnTo>
                    <a:pt x="27" y="1756"/>
                  </a:lnTo>
                  <a:lnTo>
                    <a:pt x="1" y="1494"/>
                  </a:lnTo>
                  <a:lnTo>
                    <a:pt x="1" y="1494"/>
                  </a:lnTo>
                  <a:lnTo>
                    <a:pt x="27" y="1206"/>
                  </a:lnTo>
                  <a:lnTo>
                    <a:pt x="106" y="970"/>
                  </a:lnTo>
                  <a:lnTo>
                    <a:pt x="237" y="734"/>
                  </a:lnTo>
                  <a:lnTo>
                    <a:pt x="394" y="525"/>
                  </a:lnTo>
                  <a:lnTo>
                    <a:pt x="577" y="367"/>
                  </a:lnTo>
                  <a:lnTo>
                    <a:pt x="813" y="236"/>
                  </a:lnTo>
                  <a:lnTo>
                    <a:pt x="1049" y="158"/>
                  </a:lnTo>
                  <a:lnTo>
                    <a:pt x="1311" y="105"/>
                  </a:lnTo>
                  <a:lnTo>
                    <a:pt x="1311" y="105"/>
                  </a:lnTo>
                  <a:lnTo>
                    <a:pt x="3851" y="27"/>
                  </a:lnTo>
                  <a:lnTo>
                    <a:pt x="6392" y="1"/>
                  </a:lnTo>
                  <a:lnTo>
                    <a:pt x="8933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36" y="158"/>
                  </a:lnTo>
                  <a:lnTo>
                    <a:pt x="11971" y="236"/>
                  </a:lnTo>
                  <a:lnTo>
                    <a:pt x="12207" y="367"/>
                  </a:lnTo>
                  <a:lnTo>
                    <a:pt x="12390" y="525"/>
                  </a:lnTo>
                  <a:lnTo>
                    <a:pt x="12548" y="734"/>
                  </a:lnTo>
                  <a:lnTo>
                    <a:pt x="12679" y="970"/>
                  </a:lnTo>
                  <a:lnTo>
                    <a:pt x="12731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1" y="1756"/>
                  </a:lnTo>
                  <a:lnTo>
                    <a:pt x="12679" y="1991"/>
                  </a:lnTo>
                  <a:lnTo>
                    <a:pt x="12548" y="2227"/>
                  </a:lnTo>
                  <a:lnTo>
                    <a:pt x="12390" y="2411"/>
                  </a:lnTo>
                  <a:lnTo>
                    <a:pt x="12207" y="2594"/>
                  </a:lnTo>
                  <a:lnTo>
                    <a:pt x="11998" y="2725"/>
                  </a:lnTo>
                  <a:lnTo>
                    <a:pt x="11736" y="2803"/>
                  </a:lnTo>
                  <a:lnTo>
                    <a:pt x="11474" y="28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3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extrusionOk="0">
                  <a:moveTo>
                    <a:pt x="1" y="1"/>
                  </a:move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3"/>
            <p:cNvSpPr/>
            <p:nvPr/>
          </p:nvSpPr>
          <p:spPr>
            <a:xfrm>
              <a:off x="9684075" y="1552675"/>
              <a:ext cx="136250" cy="183400"/>
            </a:xfrm>
            <a:custGeom>
              <a:avLst/>
              <a:gdLst/>
              <a:ahLst/>
              <a:cxnLst/>
              <a:rect l="l" t="t" r="r" b="b"/>
              <a:pathLst>
                <a:path w="5450" h="7336" fill="none" extrusionOk="0">
                  <a:moveTo>
                    <a:pt x="1" y="1"/>
                  </a:moveTo>
                  <a:lnTo>
                    <a:pt x="1" y="4611"/>
                  </a:lnTo>
                  <a:lnTo>
                    <a:pt x="1" y="4611"/>
                  </a:lnTo>
                  <a:lnTo>
                    <a:pt x="27" y="4899"/>
                  </a:lnTo>
                  <a:lnTo>
                    <a:pt x="53" y="5161"/>
                  </a:lnTo>
                  <a:lnTo>
                    <a:pt x="132" y="5423"/>
                  </a:lnTo>
                  <a:lnTo>
                    <a:pt x="211" y="5685"/>
                  </a:lnTo>
                  <a:lnTo>
                    <a:pt x="341" y="5921"/>
                  </a:lnTo>
                  <a:lnTo>
                    <a:pt x="472" y="6130"/>
                  </a:lnTo>
                  <a:lnTo>
                    <a:pt x="630" y="6340"/>
                  </a:lnTo>
                  <a:lnTo>
                    <a:pt x="787" y="6549"/>
                  </a:lnTo>
                  <a:lnTo>
                    <a:pt x="996" y="6706"/>
                  </a:lnTo>
                  <a:lnTo>
                    <a:pt x="1206" y="6864"/>
                  </a:lnTo>
                  <a:lnTo>
                    <a:pt x="1415" y="6995"/>
                  </a:lnTo>
                  <a:lnTo>
                    <a:pt x="1651" y="7125"/>
                  </a:lnTo>
                  <a:lnTo>
                    <a:pt x="1913" y="7204"/>
                  </a:lnTo>
                  <a:lnTo>
                    <a:pt x="2175" y="7283"/>
                  </a:lnTo>
                  <a:lnTo>
                    <a:pt x="2437" y="7309"/>
                  </a:lnTo>
                  <a:lnTo>
                    <a:pt x="2725" y="7335"/>
                  </a:lnTo>
                  <a:lnTo>
                    <a:pt x="2725" y="7335"/>
                  </a:lnTo>
                  <a:lnTo>
                    <a:pt x="2987" y="7309"/>
                  </a:lnTo>
                  <a:lnTo>
                    <a:pt x="3275" y="7283"/>
                  </a:lnTo>
                  <a:lnTo>
                    <a:pt x="3537" y="7204"/>
                  </a:lnTo>
                  <a:lnTo>
                    <a:pt x="3773" y="7125"/>
                  </a:lnTo>
                  <a:lnTo>
                    <a:pt x="4009" y="6995"/>
                  </a:lnTo>
                  <a:lnTo>
                    <a:pt x="4244" y="6864"/>
                  </a:lnTo>
                  <a:lnTo>
                    <a:pt x="4454" y="6706"/>
                  </a:lnTo>
                  <a:lnTo>
                    <a:pt x="4637" y="6549"/>
                  </a:lnTo>
                  <a:lnTo>
                    <a:pt x="4821" y="6340"/>
                  </a:lnTo>
                  <a:lnTo>
                    <a:pt x="4978" y="6130"/>
                  </a:lnTo>
                  <a:lnTo>
                    <a:pt x="5109" y="5921"/>
                  </a:lnTo>
                  <a:lnTo>
                    <a:pt x="5214" y="5685"/>
                  </a:lnTo>
                  <a:lnTo>
                    <a:pt x="5318" y="5423"/>
                  </a:lnTo>
                  <a:lnTo>
                    <a:pt x="5371" y="5161"/>
                  </a:lnTo>
                  <a:lnTo>
                    <a:pt x="5423" y="4899"/>
                  </a:lnTo>
                  <a:lnTo>
                    <a:pt x="5449" y="4611"/>
                  </a:lnTo>
                  <a:lnTo>
                    <a:pt x="544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3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extrusionOk="0">
                  <a:moveTo>
                    <a:pt x="10531" y="1"/>
                  </a:moveTo>
                  <a:lnTo>
                    <a:pt x="10531" y="15350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  <a:lnTo>
                    <a:pt x="19646" y="15350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3"/>
            <p:cNvSpPr/>
            <p:nvPr/>
          </p:nvSpPr>
          <p:spPr>
            <a:xfrm>
              <a:off x="10558950" y="654225"/>
              <a:ext cx="754400" cy="996050"/>
            </a:xfrm>
            <a:custGeom>
              <a:avLst/>
              <a:gdLst/>
              <a:ahLst/>
              <a:cxnLst/>
              <a:rect l="l" t="t" r="r" b="b"/>
              <a:pathLst>
                <a:path w="30176" h="39842" fill="none" extrusionOk="0">
                  <a:moveTo>
                    <a:pt x="30019" y="36175"/>
                  </a:moveTo>
                  <a:lnTo>
                    <a:pt x="19646" y="15350"/>
                  </a:lnTo>
                  <a:lnTo>
                    <a:pt x="19646" y="1"/>
                  </a:lnTo>
                  <a:lnTo>
                    <a:pt x="19646" y="1"/>
                  </a:lnTo>
                  <a:lnTo>
                    <a:pt x="18520" y="53"/>
                  </a:lnTo>
                  <a:lnTo>
                    <a:pt x="17367" y="106"/>
                  </a:lnTo>
                  <a:lnTo>
                    <a:pt x="16241" y="132"/>
                  </a:lnTo>
                  <a:lnTo>
                    <a:pt x="15088" y="132"/>
                  </a:lnTo>
                  <a:lnTo>
                    <a:pt x="13962" y="132"/>
                  </a:lnTo>
                  <a:lnTo>
                    <a:pt x="12810" y="106"/>
                  </a:lnTo>
                  <a:lnTo>
                    <a:pt x="11683" y="53"/>
                  </a:lnTo>
                  <a:lnTo>
                    <a:pt x="10531" y="1"/>
                  </a:lnTo>
                  <a:lnTo>
                    <a:pt x="10531" y="15350"/>
                  </a:lnTo>
                  <a:lnTo>
                    <a:pt x="158" y="36175"/>
                  </a:lnTo>
                  <a:lnTo>
                    <a:pt x="158" y="36175"/>
                  </a:lnTo>
                  <a:lnTo>
                    <a:pt x="106" y="36358"/>
                  </a:lnTo>
                  <a:lnTo>
                    <a:pt x="53" y="36541"/>
                  </a:lnTo>
                  <a:lnTo>
                    <a:pt x="1" y="36725"/>
                  </a:lnTo>
                  <a:lnTo>
                    <a:pt x="1" y="36908"/>
                  </a:lnTo>
                  <a:lnTo>
                    <a:pt x="1" y="37091"/>
                  </a:lnTo>
                  <a:lnTo>
                    <a:pt x="53" y="37248"/>
                  </a:lnTo>
                  <a:lnTo>
                    <a:pt x="106" y="37432"/>
                  </a:lnTo>
                  <a:lnTo>
                    <a:pt x="158" y="37589"/>
                  </a:lnTo>
                  <a:lnTo>
                    <a:pt x="263" y="37746"/>
                  </a:lnTo>
                  <a:lnTo>
                    <a:pt x="368" y="37903"/>
                  </a:lnTo>
                  <a:lnTo>
                    <a:pt x="472" y="38034"/>
                  </a:lnTo>
                  <a:lnTo>
                    <a:pt x="629" y="38165"/>
                  </a:lnTo>
                  <a:lnTo>
                    <a:pt x="787" y="38270"/>
                  </a:lnTo>
                  <a:lnTo>
                    <a:pt x="944" y="38349"/>
                  </a:lnTo>
                  <a:lnTo>
                    <a:pt x="1127" y="38427"/>
                  </a:lnTo>
                  <a:lnTo>
                    <a:pt x="1310" y="38453"/>
                  </a:lnTo>
                  <a:lnTo>
                    <a:pt x="1310" y="38453"/>
                  </a:lnTo>
                  <a:lnTo>
                    <a:pt x="3039" y="38794"/>
                  </a:lnTo>
                  <a:lnTo>
                    <a:pt x="4742" y="39056"/>
                  </a:lnTo>
                  <a:lnTo>
                    <a:pt x="6471" y="39292"/>
                  </a:lnTo>
                  <a:lnTo>
                    <a:pt x="8199" y="39501"/>
                  </a:lnTo>
                  <a:lnTo>
                    <a:pt x="9928" y="39632"/>
                  </a:lnTo>
                  <a:lnTo>
                    <a:pt x="11657" y="39763"/>
                  </a:lnTo>
                  <a:lnTo>
                    <a:pt x="13360" y="39815"/>
                  </a:lnTo>
                  <a:lnTo>
                    <a:pt x="15088" y="39842"/>
                  </a:lnTo>
                  <a:lnTo>
                    <a:pt x="16817" y="39815"/>
                  </a:lnTo>
                  <a:lnTo>
                    <a:pt x="18546" y="39763"/>
                  </a:lnTo>
                  <a:lnTo>
                    <a:pt x="20275" y="39632"/>
                  </a:lnTo>
                  <a:lnTo>
                    <a:pt x="21977" y="39501"/>
                  </a:lnTo>
                  <a:lnTo>
                    <a:pt x="23706" y="39292"/>
                  </a:lnTo>
                  <a:lnTo>
                    <a:pt x="25435" y="39056"/>
                  </a:lnTo>
                  <a:lnTo>
                    <a:pt x="27164" y="38794"/>
                  </a:lnTo>
                  <a:lnTo>
                    <a:pt x="28866" y="38453"/>
                  </a:lnTo>
                  <a:lnTo>
                    <a:pt x="28866" y="38453"/>
                  </a:lnTo>
                  <a:lnTo>
                    <a:pt x="29076" y="38427"/>
                  </a:lnTo>
                  <a:lnTo>
                    <a:pt x="29259" y="38349"/>
                  </a:lnTo>
                  <a:lnTo>
                    <a:pt x="29416" y="38270"/>
                  </a:lnTo>
                  <a:lnTo>
                    <a:pt x="29574" y="38165"/>
                  </a:lnTo>
                  <a:lnTo>
                    <a:pt x="29704" y="38034"/>
                  </a:lnTo>
                  <a:lnTo>
                    <a:pt x="29835" y="37903"/>
                  </a:lnTo>
                  <a:lnTo>
                    <a:pt x="29940" y="37746"/>
                  </a:lnTo>
                  <a:lnTo>
                    <a:pt x="30019" y="37589"/>
                  </a:lnTo>
                  <a:lnTo>
                    <a:pt x="30097" y="37432"/>
                  </a:lnTo>
                  <a:lnTo>
                    <a:pt x="30150" y="37248"/>
                  </a:lnTo>
                  <a:lnTo>
                    <a:pt x="30176" y="37091"/>
                  </a:lnTo>
                  <a:lnTo>
                    <a:pt x="30176" y="36908"/>
                  </a:lnTo>
                  <a:lnTo>
                    <a:pt x="30176" y="36725"/>
                  </a:lnTo>
                  <a:lnTo>
                    <a:pt x="30150" y="36541"/>
                  </a:lnTo>
                  <a:lnTo>
                    <a:pt x="30097" y="36358"/>
                  </a:lnTo>
                  <a:lnTo>
                    <a:pt x="30019" y="36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3"/>
            <p:cNvSpPr/>
            <p:nvPr/>
          </p:nvSpPr>
          <p:spPr>
            <a:xfrm>
              <a:off x="10822200" y="654225"/>
              <a:ext cx="152600" cy="51125"/>
            </a:xfrm>
            <a:custGeom>
              <a:avLst/>
              <a:gdLst/>
              <a:ahLst/>
              <a:cxnLst/>
              <a:rect l="l" t="t" r="r" b="b"/>
              <a:pathLst>
                <a:path w="6104" h="2045" extrusionOk="0">
                  <a:moveTo>
                    <a:pt x="1" y="1"/>
                  </a:moveTo>
                  <a:lnTo>
                    <a:pt x="1" y="1127"/>
                  </a:lnTo>
                  <a:lnTo>
                    <a:pt x="656" y="1337"/>
                  </a:lnTo>
                  <a:lnTo>
                    <a:pt x="1363" y="1494"/>
                  </a:lnTo>
                  <a:lnTo>
                    <a:pt x="2070" y="1651"/>
                  </a:lnTo>
                  <a:lnTo>
                    <a:pt x="2830" y="1756"/>
                  </a:lnTo>
                  <a:lnTo>
                    <a:pt x="3615" y="1861"/>
                  </a:lnTo>
                  <a:lnTo>
                    <a:pt x="4427" y="1939"/>
                  </a:lnTo>
                  <a:lnTo>
                    <a:pt x="5266" y="1992"/>
                  </a:lnTo>
                  <a:lnTo>
                    <a:pt x="6104" y="2044"/>
                  </a:lnTo>
                  <a:lnTo>
                    <a:pt x="6104" y="106"/>
                  </a:lnTo>
                  <a:lnTo>
                    <a:pt x="4558" y="132"/>
                  </a:lnTo>
                  <a:lnTo>
                    <a:pt x="3432" y="132"/>
                  </a:lnTo>
                  <a:lnTo>
                    <a:pt x="2280" y="106"/>
                  </a:lnTo>
                  <a:lnTo>
                    <a:pt x="1153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3"/>
            <p:cNvSpPr/>
            <p:nvPr/>
          </p:nvSpPr>
          <p:spPr>
            <a:xfrm>
              <a:off x="10610025" y="1557275"/>
              <a:ext cx="491175" cy="52400"/>
            </a:xfrm>
            <a:custGeom>
              <a:avLst/>
              <a:gdLst/>
              <a:ahLst/>
              <a:cxnLst/>
              <a:rect l="l" t="t" r="r" b="b"/>
              <a:pathLst>
                <a:path w="19647" h="2096" fill="none" extrusionOk="0">
                  <a:moveTo>
                    <a:pt x="3406" y="0"/>
                  </a:moveTo>
                  <a:lnTo>
                    <a:pt x="3406" y="0"/>
                  </a:lnTo>
                  <a:lnTo>
                    <a:pt x="2646" y="79"/>
                  </a:lnTo>
                  <a:lnTo>
                    <a:pt x="1992" y="183"/>
                  </a:lnTo>
                  <a:lnTo>
                    <a:pt x="1389" y="288"/>
                  </a:lnTo>
                  <a:lnTo>
                    <a:pt x="918" y="393"/>
                  </a:lnTo>
                  <a:lnTo>
                    <a:pt x="525" y="498"/>
                  </a:lnTo>
                  <a:lnTo>
                    <a:pt x="237" y="603"/>
                  </a:lnTo>
                  <a:lnTo>
                    <a:pt x="132" y="655"/>
                  </a:lnTo>
                  <a:lnTo>
                    <a:pt x="53" y="734"/>
                  </a:lnTo>
                  <a:lnTo>
                    <a:pt x="1" y="786"/>
                  </a:lnTo>
                  <a:lnTo>
                    <a:pt x="1" y="838"/>
                  </a:lnTo>
                  <a:lnTo>
                    <a:pt x="1" y="838"/>
                  </a:lnTo>
                  <a:lnTo>
                    <a:pt x="1" y="917"/>
                  </a:lnTo>
                  <a:lnTo>
                    <a:pt x="53" y="969"/>
                  </a:lnTo>
                  <a:lnTo>
                    <a:pt x="158" y="1048"/>
                  </a:lnTo>
                  <a:lnTo>
                    <a:pt x="263" y="1100"/>
                  </a:lnTo>
                  <a:lnTo>
                    <a:pt x="577" y="1205"/>
                  </a:lnTo>
                  <a:lnTo>
                    <a:pt x="1022" y="1336"/>
                  </a:lnTo>
                  <a:lnTo>
                    <a:pt x="1573" y="1441"/>
                  </a:lnTo>
                  <a:lnTo>
                    <a:pt x="2227" y="1546"/>
                  </a:lnTo>
                  <a:lnTo>
                    <a:pt x="2987" y="1650"/>
                  </a:lnTo>
                  <a:lnTo>
                    <a:pt x="3825" y="1729"/>
                  </a:lnTo>
                  <a:lnTo>
                    <a:pt x="5764" y="1886"/>
                  </a:lnTo>
                  <a:lnTo>
                    <a:pt x="7964" y="1991"/>
                  </a:lnTo>
                  <a:lnTo>
                    <a:pt x="10426" y="2069"/>
                  </a:lnTo>
                  <a:lnTo>
                    <a:pt x="13045" y="2096"/>
                  </a:lnTo>
                  <a:lnTo>
                    <a:pt x="13045" y="2096"/>
                  </a:lnTo>
                  <a:lnTo>
                    <a:pt x="14827" y="2096"/>
                  </a:lnTo>
                  <a:lnTo>
                    <a:pt x="16529" y="2043"/>
                  </a:lnTo>
                  <a:lnTo>
                    <a:pt x="18153" y="1991"/>
                  </a:lnTo>
                  <a:lnTo>
                    <a:pt x="19646" y="1912"/>
                  </a:lnTo>
                  <a:lnTo>
                    <a:pt x="19384" y="707"/>
                  </a:lnTo>
                  <a:lnTo>
                    <a:pt x="19384" y="707"/>
                  </a:lnTo>
                  <a:lnTo>
                    <a:pt x="17813" y="865"/>
                  </a:lnTo>
                  <a:lnTo>
                    <a:pt x="16215" y="995"/>
                  </a:lnTo>
                  <a:lnTo>
                    <a:pt x="14643" y="1048"/>
                  </a:lnTo>
                  <a:lnTo>
                    <a:pt x="13045" y="1074"/>
                  </a:lnTo>
                  <a:lnTo>
                    <a:pt x="13045" y="1074"/>
                  </a:lnTo>
                  <a:lnTo>
                    <a:pt x="11945" y="1074"/>
                  </a:lnTo>
                  <a:lnTo>
                    <a:pt x="10845" y="1022"/>
                  </a:lnTo>
                  <a:lnTo>
                    <a:pt x="9745" y="969"/>
                  </a:lnTo>
                  <a:lnTo>
                    <a:pt x="8619" y="891"/>
                  </a:lnTo>
                  <a:lnTo>
                    <a:pt x="7519" y="786"/>
                  </a:lnTo>
                  <a:lnTo>
                    <a:pt x="6418" y="681"/>
                  </a:lnTo>
                  <a:lnTo>
                    <a:pt x="5318" y="524"/>
                  </a:lnTo>
                  <a:lnTo>
                    <a:pt x="4192" y="367"/>
                  </a:lnTo>
                  <a:lnTo>
                    <a:pt x="4192" y="367"/>
                  </a:lnTo>
                  <a:lnTo>
                    <a:pt x="3982" y="314"/>
                  </a:lnTo>
                  <a:lnTo>
                    <a:pt x="3773" y="236"/>
                  </a:lnTo>
                  <a:lnTo>
                    <a:pt x="3589" y="131"/>
                  </a:lnTo>
                  <a:lnTo>
                    <a:pt x="34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3"/>
            <p:cNvSpPr/>
            <p:nvPr/>
          </p:nvSpPr>
          <p:spPr>
            <a:xfrm>
              <a:off x="11094625" y="1557275"/>
              <a:ext cx="168325" cy="47825"/>
            </a:xfrm>
            <a:custGeom>
              <a:avLst/>
              <a:gdLst/>
              <a:ahLst/>
              <a:cxnLst/>
              <a:rect l="l" t="t" r="r" b="b"/>
              <a:pathLst>
                <a:path w="6733" h="1913" fill="none" extrusionOk="0">
                  <a:moveTo>
                    <a:pt x="3301" y="0"/>
                  </a:moveTo>
                  <a:lnTo>
                    <a:pt x="3301" y="0"/>
                  </a:lnTo>
                  <a:lnTo>
                    <a:pt x="3144" y="105"/>
                  </a:lnTo>
                  <a:lnTo>
                    <a:pt x="2986" y="210"/>
                  </a:lnTo>
                  <a:lnTo>
                    <a:pt x="2803" y="288"/>
                  </a:lnTo>
                  <a:lnTo>
                    <a:pt x="2593" y="341"/>
                  </a:lnTo>
                  <a:lnTo>
                    <a:pt x="2593" y="341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41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515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89" y="367"/>
                  </a:lnTo>
                  <a:lnTo>
                    <a:pt x="2462" y="367"/>
                  </a:lnTo>
                  <a:lnTo>
                    <a:pt x="2462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2436" y="367"/>
                  </a:lnTo>
                  <a:lnTo>
                    <a:pt x="1231" y="550"/>
                  </a:lnTo>
                  <a:lnTo>
                    <a:pt x="0" y="707"/>
                  </a:lnTo>
                  <a:lnTo>
                    <a:pt x="262" y="1912"/>
                  </a:lnTo>
                  <a:lnTo>
                    <a:pt x="262" y="1912"/>
                  </a:lnTo>
                  <a:lnTo>
                    <a:pt x="1650" y="1834"/>
                  </a:lnTo>
                  <a:lnTo>
                    <a:pt x="2908" y="1729"/>
                  </a:lnTo>
                  <a:lnTo>
                    <a:pt x="4008" y="1598"/>
                  </a:lnTo>
                  <a:lnTo>
                    <a:pt x="4951" y="1467"/>
                  </a:lnTo>
                  <a:lnTo>
                    <a:pt x="5711" y="1336"/>
                  </a:lnTo>
                  <a:lnTo>
                    <a:pt x="5999" y="1257"/>
                  </a:lnTo>
                  <a:lnTo>
                    <a:pt x="6261" y="1179"/>
                  </a:lnTo>
                  <a:lnTo>
                    <a:pt x="6444" y="1100"/>
                  </a:lnTo>
                  <a:lnTo>
                    <a:pt x="6601" y="1022"/>
                  </a:lnTo>
                  <a:lnTo>
                    <a:pt x="6680" y="943"/>
                  </a:lnTo>
                  <a:lnTo>
                    <a:pt x="6732" y="838"/>
                  </a:lnTo>
                  <a:lnTo>
                    <a:pt x="6732" y="838"/>
                  </a:lnTo>
                  <a:lnTo>
                    <a:pt x="6706" y="786"/>
                  </a:lnTo>
                  <a:lnTo>
                    <a:pt x="6653" y="734"/>
                  </a:lnTo>
                  <a:lnTo>
                    <a:pt x="6575" y="655"/>
                  </a:lnTo>
                  <a:lnTo>
                    <a:pt x="6496" y="603"/>
                  </a:lnTo>
                  <a:lnTo>
                    <a:pt x="6208" y="498"/>
                  </a:lnTo>
                  <a:lnTo>
                    <a:pt x="5815" y="393"/>
                  </a:lnTo>
                  <a:lnTo>
                    <a:pt x="5318" y="288"/>
                  </a:lnTo>
                  <a:lnTo>
                    <a:pt x="4741" y="183"/>
                  </a:lnTo>
                  <a:lnTo>
                    <a:pt x="4060" y="79"/>
                  </a:lnTo>
                  <a:lnTo>
                    <a:pt x="33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3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extrusionOk="0">
                  <a:moveTo>
                    <a:pt x="1" y="0"/>
                  </a:moveTo>
                  <a:lnTo>
                    <a:pt x="708" y="550"/>
                  </a:lnTo>
                  <a:lnTo>
                    <a:pt x="1415" y="1074"/>
                  </a:lnTo>
                  <a:lnTo>
                    <a:pt x="2149" y="1493"/>
                  </a:lnTo>
                  <a:lnTo>
                    <a:pt x="2882" y="1860"/>
                  </a:lnTo>
                  <a:lnTo>
                    <a:pt x="3249" y="2017"/>
                  </a:lnTo>
                  <a:lnTo>
                    <a:pt x="3616" y="2148"/>
                  </a:lnTo>
                  <a:lnTo>
                    <a:pt x="3982" y="2279"/>
                  </a:lnTo>
                  <a:lnTo>
                    <a:pt x="4349" y="2384"/>
                  </a:lnTo>
                  <a:lnTo>
                    <a:pt x="4716" y="2489"/>
                  </a:lnTo>
                  <a:lnTo>
                    <a:pt x="5083" y="2541"/>
                  </a:lnTo>
                  <a:lnTo>
                    <a:pt x="5449" y="2593"/>
                  </a:lnTo>
                  <a:lnTo>
                    <a:pt x="5816" y="2646"/>
                  </a:lnTo>
                  <a:lnTo>
                    <a:pt x="6183" y="2672"/>
                  </a:lnTo>
                  <a:lnTo>
                    <a:pt x="6916" y="2672"/>
                  </a:lnTo>
                  <a:lnTo>
                    <a:pt x="7283" y="2646"/>
                  </a:lnTo>
                  <a:lnTo>
                    <a:pt x="7649" y="2593"/>
                  </a:lnTo>
                  <a:lnTo>
                    <a:pt x="8016" y="2541"/>
                  </a:lnTo>
                  <a:lnTo>
                    <a:pt x="8750" y="2384"/>
                  </a:lnTo>
                  <a:lnTo>
                    <a:pt x="9509" y="2148"/>
                  </a:lnTo>
                  <a:lnTo>
                    <a:pt x="10243" y="1886"/>
                  </a:lnTo>
                  <a:lnTo>
                    <a:pt x="10976" y="1519"/>
                  </a:lnTo>
                  <a:lnTo>
                    <a:pt x="11710" y="1127"/>
                  </a:lnTo>
                  <a:lnTo>
                    <a:pt x="11474" y="969"/>
                  </a:lnTo>
                  <a:lnTo>
                    <a:pt x="11212" y="865"/>
                  </a:lnTo>
                  <a:lnTo>
                    <a:pt x="10950" y="760"/>
                  </a:lnTo>
                  <a:lnTo>
                    <a:pt x="10688" y="681"/>
                  </a:lnTo>
                  <a:lnTo>
                    <a:pt x="10164" y="576"/>
                  </a:lnTo>
                  <a:lnTo>
                    <a:pt x="9640" y="498"/>
                  </a:lnTo>
                  <a:lnTo>
                    <a:pt x="9090" y="472"/>
                  </a:lnTo>
                  <a:lnTo>
                    <a:pt x="8514" y="498"/>
                  </a:lnTo>
                  <a:lnTo>
                    <a:pt x="7257" y="550"/>
                  </a:lnTo>
                  <a:lnTo>
                    <a:pt x="6549" y="603"/>
                  </a:lnTo>
                  <a:lnTo>
                    <a:pt x="5816" y="629"/>
                  </a:lnTo>
                  <a:lnTo>
                    <a:pt x="5004" y="629"/>
                  </a:lnTo>
                  <a:lnTo>
                    <a:pt x="4166" y="603"/>
                  </a:lnTo>
                  <a:lnTo>
                    <a:pt x="3223" y="550"/>
                  </a:lnTo>
                  <a:lnTo>
                    <a:pt x="2227" y="419"/>
                  </a:lnTo>
                  <a:lnTo>
                    <a:pt x="1153" y="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3"/>
            <p:cNvSpPr/>
            <p:nvPr/>
          </p:nvSpPr>
          <p:spPr>
            <a:xfrm>
              <a:off x="10796000" y="1253425"/>
              <a:ext cx="292750" cy="66800"/>
            </a:xfrm>
            <a:custGeom>
              <a:avLst/>
              <a:gdLst/>
              <a:ahLst/>
              <a:cxnLst/>
              <a:rect l="l" t="t" r="r" b="b"/>
              <a:pathLst>
                <a:path w="11710" h="2672" fill="none" extrusionOk="0">
                  <a:moveTo>
                    <a:pt x="11710" y="1127"/>
                  </a:moveTo>
                  <a:lnTo>
                    <a:pt x="11710" y="1127"/>
                  </a:lnTo>
                  <a:lnTo>
                    <a:pt x="10976" y="1519"/>
                  </a:lnTo>
                  <a:lnTo>
                    <a:pt x="10243" y="1886"/>
                  </a:lnTo>
                  <a:lnTo>
                    <a:pt x="9509" y="2148"/>
                  </a:lnTo>
                  <a:lnTo>
                    <a:pt x="8750" y="2384"/>
                  </a:lnTo>
                  <a:lnTo>
                    <a:pt x="8016" y="2541"/>
                  </a:lnTo>
                  <a:lnTo>
                    <a:pt x="7649" y="2593"/>
                  </a:lnTo>
                  <a:lnTo>
                    <a:pt x="7283" y="2646"/>
                  </a:lnTo>
                  <a:lnTo>
                    <a:pt x="6916" y="2672"/>
                  </a:lnTo>
                  <a:lnTo>
                    <a:pt x="6549" y="2672"/>
                  </a:lnTo>
                  <a:lnTo>
                    <a:pt x="6183" y="2672"/>
                  </a:lnTo>
                  <a:lnTo>
                    <a:pt x="5816" y="2646"/>
                  </a:lnTo>
                  <a:lnTo>
                    <a:pt x="5449" y="2593"/>
                  </a:lnTo>
                  <a:lnTo>
                    <a:pt x="5083" y="2541"/>
                  </a:lnTo>
                  <a:lnTo>
                    <a:pt x="4716" y="2489"/>
                  </a:lnTo>
                  <a:lnTo>
                    <a:pt x="4349" y="2384"/>
                  </a:lnTo>
                  <a:lnTo>
                    <a:pt x="3982" y="2279"/>
                  </a:lnTo>
                  <a:lnTo>
                    <a:pt x="3616" y="2148"/>
                  </a:lnTo>
                  <a:lnTo>
                    <a:pt x="3249" y="2017"/>
                  </a:lnTo>
                  <a:lnTo>
                    <a:pt x="2882" y="1860"/>
                  </a:lnTo>
                  <a:lnTo>
                    <a:pt x="2149" y="1493"/>
                  </a:lnTo>
                  <a:lnTo>
                    <a:pt x="1415" y="1074"/>
                  </a:lnTo>
                  <a:lnTo>
                    <a:pt x="708" y="55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53" y="236"/>
                  </a:lnTo>
                  <a:lnTo>
                    <a:pt x="2227" y="419"/>
                  </a:lnTo>
                  <a:lnTo>
                    <a:pt x="3223" y="550"/>
                  </a:lnTo>
                  <a:lnTo>
                    <a:pt x="4166" y="603"/>
                  </a:lnTo>
                  <a:lnTo>
                    <a:pt x="5004" y="629"/>
                  </a:lnTo>
                  <a:lnTo>
                    <a:pt x="5816" y="629"/>
                  </a:lnTo>
                  <a:lnTo>
                    <a:pt x="6549" y="603"/>
                  </a:lnTo>
                  <a:lnTo>
                    <a:pt x="7257" y="550"/>
                  </a:lnTo>
                  <a:lnTo>
                    <a:pt x="7257" y="550"/>
                  </a:lnTo>
                  <a:lnTo>
                    <a:pt x="8514" y="498"/>
                  </a:lnTo>
                  <a:lnTo>
                    <a:pt x="9090" y="472"/>
                  </a:lnTo>
                  <a:lnTo>
                    <a:pt x="9640" y="498"/>
                  </a:lnTo>
                  <a:lnTo>
                    <a:pt x="10164" y="576"/>
                  </a:lnTo>
                  <a:lnTo>
                    <a:pt x="10688" y="681"/>
                  </a:lnTo>
                  <a:lnTo>
                    <a:pt x="10950" y="760"/>
                  </a:lnTo>
                  <a:lnTo>
                    <a:pt x="11212" y="865"/>
                  </a:lnTo>
                  <a:lnTo>
                    <a:pt x="11474" y="969"/>
                  </a:lnTo>
                  <a:lnTo>
                    <a:pt x="11710" y="1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3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extrusionOk="0">
                  <a:moveTo>
                    <a:pt x="4924" y="1"/>
                  </a:move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49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3"/>
            <p:cNvSpPr/>
            <p:nvPr/>
          </p:nvSpPr>
          <p:spPr>
            <a:xfrm>
              <a:off x="10681425" y="1231800"/>
              <a:ext cx="510125" cy="352350"/>
            </a:xfrm>
            <a:custGeom>
              <a:avLst/>
              <a:gdLst/>
              <a:ahLst/>
              <a:cxnLst/>
              <a:rect l="l" t="t" r="r" b="b"/>
              <a:pathLst>
                <a:path w="20405" h="14094" fill="none" extrusionOk="0">
                  <a:moveTo>
                    <a:pt x="20274" y="11159"/>
                  </a:moveTo>
                  <a:lnTo>
                    <a:pt x="16293" y="1992"/>
                  </a:lnTo>
                  <a:lnTo>
                    <a:pt x="16293" y="1992"/>
                  </a:lnTo>
                  <a:lnTo>
                    <a:pt x="15795" y="2123"/>
                  </a:lnTo>
                  <a:lnTo>
                    <a:pt x="15271" y="2227"/>
                  </a:lnTo>
                  <a:lnTo>
                    <a:pt x="14773" y="2332"/>
                  </a:lnTo>
                  <a:lnTo>
                    <a:pt x="14249" y="2411"/>
                  </a:lnTo>
                  <a:lnTo>
                    <a:pt x="13726" y="2463"/>
                  </a:lnTo>
                  <a:lnTo>
                    <a:pt x="13202" y="2515"/>
                  </a:lnTo>
                  <a:lnTo>
                    <a:pt x="12704" y="2542"/>
                  </a:lnTo>
                  <a:lnTo>
                    <a:pt x="12180" y="2515"/>
                  </a:lnTo>
                  <a:lnTo>
                    <a:pt x="11656" y="2489"/>
                  </a:lnTo>
                  <a:lnTo>
                    <a:pt x="11159" y="2463"/>
                  </a:lnTo>
                  <a:lnTo>
                    <a:pt x="10635" y="2384"/>
                  </a:lnTo>
                  <a:lnTo>
                    <a:pt x="10137" y="2280"/>
                  </a:lnTo>
                  <a:lnTo>
                    <a:pt x="9639" y="2149"/>
                  </a:lnTo>
                  <a:lnTo>
                    <a:pt x="9142" y="2018"/>
                  </a:lnTo>
                  <a:lnTo>
                    <a:pt x="8644" y="1834"/>
                  </a:lnTo>
                  <a:lnTo>
                    <a:pt x="8172" y="1651"/>
                  </a:lnTo>
                  <a:lnTo>
                    <a:pt x="8172" y="1651"/>
                  </a:lnTo>
                  <a:lnTo>
                    <a:pt x="7439" y="1284"/>
                  </a:lnTo>
                  <a:lnTo>
                    <a:pt x="6706" y="891"/>
                  </a:lnTo>
                  <a:lnTo>
                    <a:pt x="5998" y="499"/>
                  </a:lnTo>
                  <a:lnTo>
                    <a:pt x="5265" y="132"/>
                  </a:lnTo>
                  <a:lnTo>
                    <a:pt x="5265" y="132"/>
                  </a:lnTo>
                  <a:lnTo>
                    <a:pt x="4924" y="1"/>
                  </a:lnTo>
                  <a:lnTo>
                    <a:pt x="131" y="11159"/>
                  </a:lnTo>
                  <a:lnTo>
                    <a:pt x="131" y="11159"/>
                  </a:lnTo>
                  <a:lnTo>
                    <a:pt x="52" y="11343"/>
                  </a:lnTo>
                  <a:lnTo>
                    <a:pt x="0" y="11526"/>
                  </a:lnTo>
                  <a:lnTo>
                    <a:pt x="0" y="11709"/>
                  </a:lnTo>
                  <a:lnTo>
                    <a:pt x="0" y="11893"/>
                  </a:lnTo>
                  <a:lnTo>
                    <a:pt x="0" y="12050"/>
                  </a:lnTo>
                  <a:lnTo>
                    <a:pt x="52" y="12233"/>
                  </a:lnTo>
                  <a:lnTo>
                    <a:pt x="105" y="12417"/>
                  </a:lnTo>
                  <a:lnTo>
                    <a:pt x="183" y="12574"/>
                  </a:lnTo>
                  <a:lnTo>
                    <a:pt x="288" y="12705"/>
                  </a:lnTo>
                  <a:lnTo>
                    <a:pt x="393" y="12862"/>
                  </a:lnTo>
                  <a:lnTo>
                    <a:pt x="524" y="12993"/>
                  </a:lnTo>
                  <a:lnTo>
                    <a:pt x="655" y="13098"/>
                  </a:lnTo>
                  <a:lnTo>
                    <a:pt x="812" y="13202"/>
                  </a:lnTo>
                  <a:lnTo>
                    <a:pt x="969" y="13281"/>
                  </a:lnTo>
                  <a:lnTo>
                    <a:pt x="1153" y="13333"/>
                  </a:lnTo>
                  <a:lnTo>
                    <a:pt x="1336" y="13386"/>
                  </a:lnTo>
                  <a:lnTo>
                    <a:pt x="1336" y="13386"/>
                  </a:lnTo>
                  <a:lnTo>
                    <a:pt x="2462" y="13543"/>
                  </a:lnTo>
                  <a:lnTo>
                    <a:pt x="3562" y="13700"/>
                  </a:lnTo>
                  <a:lnTo>
                    <a:pt x="4663" y="13805"/>
                  </a:lnTo>
                  <a:lnTo>
                    <a:pt x="5763" y="13910"/>
                  </a:lnTo>
                  <a:lnTo>
                    <a:pt x="6889" y="13988"/>
                  </a:lnTo>
                  <a:lnTo>
                    <a:pt x="7989" y="14041"/>
                  </a:lnTo>
                  <a:lnTo>
                    <a:pt x="9089" y="14093"/>
                  </a:lnTo>
                  <a:lnTo>
                    <a:pt x="10189" y="14093"/>
                  </a:lnTo>
                  <a:lnTo>
                    <a:pt x="11290" y="14093"/>
                  </a:lnTo>
                  <a:lnTo>
                    <a:pt x="12416" y="14041"/>
                  </a:lnTo>
                  <a:lnTo>
                    <a:pt x="13516" y="13988"/>
                  </a:lnTo>
                  <a:lnTo>
                    <a:pt x="14616" y="13910"/>
                  </a:lnTo>
                  <a:lnTo>
                    <a:pt x="15716" y="13805"/>
                  </a:lnTo>
                  <a:lnTo>
                    <a:pt x="16843" y="13700"/>
                  </a:lnTo>
                  <a:lnTo>
                    <a:pt x="17943" y="13543"/>
                  </a:lnTo>
                  <a:lnTo>
                    <a:pt x="19043" y="13386"/>
                  </a:lnTo>
                  <a:lnTo>
                    <a:pt x="19043" y="13386"/>
                  </a:lnTo>
                  <a:lnTo>
                    <a:pt x="19226" y="13333"/>
                  </a:lnTo>
                  <a:lnTo>
                    <a:pt x="19410" y="13281"/>
                  </a:lnTo>
                  <a:lnTo>
                    <a:pt x="19567" y="13202"/>
                  </a:lnTo>
                  <a:lnTo>
                    <a:pt x="19724" y="13098"/>
                  </a:lnTo>
                  <a:lnTo>
                    <a:pt x="19881" y="12993"/>
                  </a:lnTo>
                  <a:lnTo>
                    <a:pt x="19986" y="12862"/>
                  </a:lnTo>
                  <a:lnTo>
                    <a:pt x="20117" y="12705"/>
                  </a:lnTo>
                  <a:lnTo>
                    <a:pt x="20195" y="12574"/>
                  </a:lnTo>
                  <a:lnTo>
                    <a:pt x="20274" y="12417"/>
                  </a:lnTo>
                  <a:lnTo>
                    <a:pt x="20326" y="12233"/>
                  </a:lnTo>
                  <a:lnTo>
                    <a:pt x="20379" y="12050"/>
                  </a:lnTo>
                  <a:lnTo>
                    <a:pt x="20405" y="11893"/>
                  </a:lnTo>
                  <a:lnTo>
                    <a:pt x="20405" y="11709"/>
                  </a:lnTo>
                  <a:lnTo>
                    <a:pt x="20379" y="11526"/>
                  </a:lnTo>
                  <a:lnTo>
                    <a:pt x="20326" y="11343"/>
                  </a:lnTo>
                  <a:lnTo>
                    <a:pt x="20274" y="1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3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D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3"/>
            <p:cNvSpPr/>
            <p:nvPr/>
          </p:nvSpPr>
          <p:spPr>
            <a:xfrm>
              <a:off x="11088725" y="1281575"/>
              <a:ext cx="102825" cy="275725"/>
            </a:xfrm>
            <a:custGeom>
              <a:avLst/>
              <a:gdLst/>
              <a:ahLst/>
              <a:cxnLst/>
              <a:rect l="l" t="t" r="r" b="b"/>
              <a:pathLst>
                <a:path w="4113" h="1102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982" y="9168"/>
                  </a:lnTo>
                  <a:lnTo>
                    <a:pt x="3982" y="9168"/>
                  </a:lnTo>
                  <a:lnTo>
                    <a:pt x="4061" y="9404"/>
                  </a:lnTo>
                  <a:lnTo>
                    <a:pt x="4113" y="9666"/>
                  </a:lnTo>
                  <a:lnTo>
                    <a:pt x="4113" y="9928"/>
                  </a:lnTo>
                  <a:lnTo>
                    <a:pt x="4061" y="10190"/>
                  </a:lnTo>
                  <a:lnTo>
                    <a:pt x="3982" y="10426"/>
                  </a:lnTo>
                  <a:lnTo>
                    <a:pt x="3877" y="10635"/>
                  </a:lnTo>
                  <a:lnTo>
                    <a:pt x="3720" y="10845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537" y="11028"/>
                  </a:lnTo>
                  <a:lnTo>
                    <a:pt x="3720" y="10845"/>
                  </a:lnTo>
                  <a:lnTo>
                    <a:pt x="3877" y="10635"/>
                  </a:lnTo>
                  <a:lnTo>
                    <a:pt x="3982" y="10426"/>
                  </a:lnTo>
                  <a:lnTo>
                    <a:pt x="4061" y="10190"/>
                  </a:lnTo>
                  <a:lnTo>
                    <a:pt x="4113" y="9928"/>
                  </a:lnTo>
                  <a:lnTo>
                    <a:pt x="4113" y="9666"/>
                  </a:lnTo>
                  <a:lnTo>
                    <a:pt x="4061" y="9404"/>
                  </a:lnTo>
                  <a:lnTo>
                    <a:pt x="3982" y="916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3"/>
            <p:cNvSpPr/>
            <p:nvPr/>
          </p:nvSpPr>
          <p:spPr>
            <a:xfrm>
              <a:off x="11155525" y="1557275"/>
              <a:ext cx="21625" cy="9175"/>
            </a:xfrm>
            <a:custGeom>
              <a:avLst/>
              <a:gdLst/>
              <a:ahLst/>
              <a:cxnLst/>
              <a:rect l="l" t="t" r="r" b="b"/>
              <a:pathLst>
                <a:path w="865" h="367" extrusionOk="0">
                  <a:moveTo>
                    <a:pt x="0" y="367"/>
                  </a:move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67"/>
                  </a:lnTo>
                  <a:close/>
                  <a:moveTo>
                    <a:pt x="53" y="367"/>
                  </a:moveTo>
                  <a:lnTo>
                    <a:pt x="53" y="367"/>
                  </a:lnTo>
                  <a:lnTo>
                    <a:pt x="26" y="367"/>
                  </a:lnTo>
                  <a:lnTo>
                    <a:pt x="26" y="367"/>
                  </a:lnTo>
                  <a:lnTo>
                    <a:pt x="53" y="367"/>
                  </a:lnTo>
                  <a:close/>
                  <a:moveTo>
                    <a:pt x="865" y="0"/>
                  </a:moveTo>
                  <a:lnTo>
                    <a:pt x="865" y="0"/>
                  </a:lnTo>
                  <a:lnTo>
                    <a:pt x="708" y="105"/>
                  </a:lnTo>
                  <a:lnTo>
                    <a:pt x="550" y="210"/>
                  </a:lnTo>
                  <a:lnTo>
                    <a:pt x="367" y="288"/>
                  </a:lnTo>
                  <a:lnTo>
                    <a:pt x="157" y="341"/>
                  </a:lnTo>
                  <a:lnTo>
                    <a:pt x="157" y="341"/>
                  </a:lnTo>
                  <a:lnTo>
                    <a:pt x="367" y="288"/>
                  </a:lnTo>
                  <a:lnTo>
                    <a:pt x="550" y="210"/>
                  </a:lnTo>
                  <a:lnTo>
                    <a:pt x="708" y="105"/>
                  </a:lnTo>
                  <a:lnTo>
                    <a:pt x="865" y="0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8FC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3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3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3"/>
            <p:cNvSpPr/>
            <p:nvPr/>
          </p:nvSpPr>
          <p:spPr>
            <a:xfrm>
              <a:off x="11159450" y="1557275"/>
              <a:ext cx="17700" cy="8525"/>
            </a:xfrm>
            <a:custGeom>
              <a:avLst/>
              <a:gdLst/>
              <a:ahLst/>
              <a:cxnLst/>
              <a:rect l="l" t="t" r="r" b="b"/>
              <a:pathLst>
                <a:path w="708" h="341" fill="none" extrusionOk="0">
                  <a:moveTo>
                    <a:pt x="708" y="0"/>
                  </a:moveTo>
                  <a:lnTo>
                    <a:pt x="708" y="0"/>
                  </a:lnTo>
                  <a:lnTo>
                    <a:pt x="551" y="105"/>
                  </a:lnTo>
                  <a:lnTo>
                    <a:pt x="393" y="210"/>
                  </a:lnTo>
                  <a:lnTo>
                    <a:pt x="210" y="28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210" y="288"/>
                  </a:lnTo>
                  <a:lnTo>
                    <a:pt x="393" y="210"/>
                  </a:lnTo>
                  <a:lnTo>
                    <a:pt x="551" y="105"/>
                  </a:lnTo>
                  <a:lnTo>
                    <a:pt x="708" y="0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3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extrusionOk="0">
                  <a:moveTo>
                    <a:pt x="3065" y="1572"/>
                  </a:moveTo>
                  <a:lnTo>
                    <a:pt x="3144" y="1625"/>
                  </a:lnTo>
                  <a:lnTo>
                    <a:pt x="3249" y="1651"/>
                  </a:lnTo>
                  <a:lnTo>
                    <a:pt x="3327" y="1729"/>
                  </a:lnTo>
                  <a:lnTo>
                    <a:pt x="3380" y="1808"/>
                  </a:lnTo>
                  <a:lnTo>
                    <a:pt x="3432" y="1887"/>
                  </a:lnTo>
                  <a:lnTo>
                    <a:pt x="3484" y="1991"/>
                  </a:lnTo>
                  <a:lnTo>
                    <a:pt x="3484" y="2096"/>
                  </a:lnTo>
                  <a:lnTo>
                    <a:pt x="3484" y="2201"/>
                  </a:lnTo>
                  <a:lnTo>
                    <a:pt x="3432" y="2306"/>
                  </a:lnTo>
                  <a:lnTo>
                    <a:pt x="3380" y="2410"/>
                  </a:lnTo>
                  <a:lnTo>
                    <a:pt x="3327" y="2489"/>
                  </a:lnTo>
                  <a:lnTo>
                    <a:pt x="3249" y="2541"/>
                  </a:lnTo>
                  <a:lnTo>
                    <a:pt x="3144" y="2594"/>
                  </a:lnTo>
                  <a:lnTo>
                    <a:pt x="3065" y="2620"/>
                  </a:lnTo>
                  <a:lnTo>
                    <a:pt x="2960" y="2646"/>
                  </a:lnTo>
                  <a:lnTo>
                    <a:pt x="2829" y="2620"/>
                  </a:lnTo>
                  <a:lnTo>
                    <a:pt x="2751" y="2594"/>
                  </a:lnTo>
                  <a:lnTo>
                    <a:pt x="2646" y="2541"/>
                  </a:lnTo>
                  <a:lnTo>
                    <a:pt x="2568" y="2489"/>
                  </a:lnTo>
                  <a:lnTo>
                    <a:pt x="2515" y="2410"/>
                  </a:lnTo>
                  <a:lnTo>
                    <a:pt x="2463" y="2306"/>
                  </a:lnTo>
                  <a:lnTo>
                    <a:pt x="2410" y="2201"/>
                  </a:lnTo>
                  <a:lnTo>
                    <a:pt x="2410" y="2096"/>
                  </a:lnTo>
                  <a:lnTo>
                    <a:pt x="2410" y="1991"/>
                  </a:lnTo>
                  <a:lnTo>
                    <a:pt x="2463" y="1887"/>
                  </a:lnTo>
                  <a:lnTo>
                    <a:pt x="2515" y="1808"/>
                  </a:lnTo>
                  <a:lnTo>
                    <a:pt x="2568" y="1729"/>
                  </a:lnTo>
                  <a:lnTo>
                    <a:pt x="2646" y="1651"/>
                  </a:lnTo>
                  <a:lnTo>
                    <a:pt x="2751" y="1625"/>
                  </a:lnTo>
                  <a:lnTo>
                    <a:pt x="2829" y="1572"/>
                  </a:lnTo>
                  <a:close/>
                  <a:moveTo>
                    <a:pt x="5030" y="5842"/>
                  </a:moveTo>
                  <a:lnTo>
                    <a:pt x="5135" y="5868"/>
                  </a:lnTo>
                  <a:lnTo>
                    <a:pt x="5213" y="5920"/>
                  </a:lnTo>
                  <a:lnTo>
                    <a:pt x="5292" y="5999"/>
                  </a:lnTo>
                  <a:lnTo>
                    <a:pt x="5370" y="6078"/>
                  </a:lnTo>
                  <a:lnTo>
                    <a:pt x="5423" y="6156"/>
                  </a:lnTo>
                  <a:lnTo>
                    <a:pt x="5449" y="6261"/>
                  </a:lnTo>
                  <a:lnTo>
                    <a:pt x="5449" y="6366"/>
                  </a:lnTo>
                  <a:lnTo>
                    <a:pt x="5449" y="6470"/>
                  </a:lnTo>
                  <a:lnTo>
                    <a:pt x="5423" y="6575"/>
                  </a:lnTo>
                  <a:lnTo>
                    <a:pt x="5370" y="6680"/>
                  </a:lnTo>
                  <a:lnTo>
                    <a:pt x="5292" y="6759"/>
                  </a:lnTo>
                  <a:lnTo>
                    <a:pt x="5213" y="6811"/>
                  </a:lnTo>
                  <a:lnTo>
                    <a:pt x="5135" y="6863"/>
                  </a:lnTo>
                  <a:lnTo>
                    <a:pt x="5030" y="6890"/>
                  </a:lnTo>
                  <a:lnTo>
                    <a:pt x="4925" y="6916"/>
                  </a:lnTo>
                  <a:lnTo>
                    <a:pt x="4820" y="6890"/>
                  </a:lnTo>
                  <a:lnTo>
                    <a:pt x="4715" y="6863"/>
                  </a:lnTo>
                  <a:lnTo>
                    <a:pt x="4611" y="6811"/>
                  </a:lnTo>
                  <a:lnTo>
                    <a:pt x="4532" y="6759"/>
                  </a:lnTo>
                  <a:lnTo>
                    <a:pt x="4480" y="6680"/>
                  </a:lnTo>
                  <a:lnTo>
                    <a:pt x="4427" y="6575"/>
                  </a:lnTo>
                  <a:lnTo>
                    <a:pt x="4401" y="6470"/>
                  </a:lnTo>
                  <a:lnTo>
                    <a:pt x="4375" y="6366"/>
                  </a:lnTo>
                  <a:lnTo>
                    <a:pt x="4401" y="6261"/>
                  </a:lnTo>
                  <a:lnTo>
                    <a:pt x="4427" y="6156"/>
                  </a:lnTo>
                  <a:lnTo>
                    <a:pt x="4480" y="6078"/>
                  </a:lnTo>
                  <a:lnTo>
                    <a:pt x="4532" y="5999"/>
                  </a:lnTo>
                  <a:lnTo>
                    <a:pt x="4611" y="5920"/>
                  </a:lnTo>
                  <a:lnTo>
                    <a:pt x="4715" y="5868"/>
                  </a:lnTo>
                  <a:lnTo>
                    <a:pt x="4820" y="5842"/>
                  </a:lnTo>
                  <a:close/>
                  <a:moveTo>
                    <a:pt x="4323" y="1"/>
                  </a:move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  <a:close/>
                  <a:moveTo>
                    <a:pt x="8383" y="10190"/>
                  </a:moveTo>
                  <a:lnTo>
                    <a:pt x="8304" y="10399"/>
                  </a:lnTo>
                  <a:lnTo>
                    <a:pt x="8199" y="10609"/>
                  </a:lnTo>
                  <a:lnTo>
                    <a:pt x="8136" y="10719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close/>
                  <a:moveTo>
                    <a:pt x="8136" y="10719"/>
                  </a:moveTo>
                  <a:lnTo>
                    <a:pt x="8042" y="10845"/>
                  </a:lnTo>
                  <a:lnTo>
                    <a:pt x="7859" y="11028"/>
                  </a:lnTo>
                  <a:lnTo>
                    <a:pt x="7702" y="11133"/>
                  </a:lnTo>
                  <a:lnTo>
                    <a:pt x="7544" y="11238"/>
                  </a:lnTo>
                  <a:lnTo>
                    <a:pt x="7544" y="11238"/>
                  </a:lnTo>
                  <a:lnTo>
                    <a:pt x="7754" y="11107"/>
                  </a:lnTo>
                  <a:lnTo>
                    <a:pt x="7937" y="10976"/>
                  </a:lnTo>
                  <a:lnTo>
                    <a:pt x="8094" y="10792"/>
                  </a:lnTo>
                  <a:lnTo>
                    <a:pt x="8136" y="10719"/>
                  </a:lnTo>
                  <a:close/>
                  <a:moveTo>
                    <a:pt x="7544" y="11238"/>
                  </a:moveTo>
                  <a:lnTo>
                    <a:pt x="7335" y="11316"/>
                  </a:lnTo>
                  <a:lnTo>
                    <a:pt x="7256" y="11342"/>
                  </a:lnTo>
                  <a:lnTo>
                    <a:pt x="7256" y="11342"/>
                  </a:lnTo>
                  <a:lnTo>
                    <a:pt x="7361" y="11316"/>
                  </a:lnTo>
                  <a:lnTo>
                    <a:pt x="7544" y="11238"/>
                  </a:lnTo>
                  <a:close/>
                  <a:moveTo>
                    <a:pt x="7256" y="11342"/>
                  </a:moveTo>
                  <a:lnTo>
                    <a:pt x="7151" y="11369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256" y="11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3"/>
            <p:cNvSpPr/>
            <p:nvPr/>
          </p:nvSpPr>
          <p:spPr>
            <a:xfrm>
              <a:off x="111548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3"/>
            <p:cNvSpPr/>
            <p:nvPr/>
          </p:nvSpPr>
          <p:spPr>
            <a:xfrm>
              <a:off x="1115552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3"/>
            <p:cNvSpPr/>
            <p:nvPr/>
          </p:nvSpPr>
          <p:spPr>
            <a:xfrm>
              <a:off x="111561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3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3"/>
            <p:cNvSpPr/>
            <p:nvPr/>
          </p:nvSpPr>
          <p:spPr>
            <a:xfrm>
              <a:off x="11157475" y="15664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3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075"/>
                  </a:moveTo>
                  <a:lnTo>
                    <a:pt x="551" y="1075"/>
                  </a:lnTo>
                  <a:lnTo>
                    <a:pt x="446" y="1049"/>
                  </a:lnTo>
                  <a:lnTo>
                    <a:pt x="341" y="1022"/>
                  </a:lnTo>
                  <a:lnTo>
                    <a:pt x="237" y="970"/>
                  </a:lnTo>
                  <a:lnTo>
                    <a:pt x="158" y="918"/>
                  </a:lnTo>
                  <a:lnTo>
                    <a:pt x="106" y="839"/>
                  </a:lnTo>
                  <a:lnTo>
                    <a:pt x="53" y="734"/>
                  </a:lnTo>
                  <a:lnTo>
                    <a:pt x="27" y="629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420"/>
                  </a:lnTo>
                  <a:lnTo>
                    <a:pt x="53" y="315"/>
                  </a:lnTo>
                  <a:lnTo>
                    <a:pt x="106" y="237"/>
                  </a:lnTo>
                  <a:lnTo>
                    <a:pt x="158" y="158"/>
                  </a:lnTo>
                  <a:lnTo>
                    <a:pt x="237" y="79"/>
                  </a:lnTo>
                  <a:lnTo>
                    <a:pt x="341" y="27"/>
                  </a:lnTo>
                  <a:lnTo>
                    <a:pt x="446" y="1"/>
                  </a:lnTo>
                  <a:lnTo>
                    <a:pt x="551" y="1"/>
                  </a:lnTo>
                  <a:lnTo>
                    <a:pt x="551" y="1"/>
                  </a:lnTo>
                  <a:lnTo>
                    <a:pt x="656" y="1"/>
                  </a:lnTo>
                  <a:lnTo>
                    <a:pt x="761" y="27"/>
                  </a:lnTo>
                  <a:lnTo>
                    <a:pt x="839" y="79"/>
                  </a:lnTo>
                  <a:lnTo>
                    <a:pt x="918" y="158"/>
                  </a:lnTo>
                  <a:lnTo>
                    <a:pt x="996" y="237"/>
                  </a:lnTo>
                  <a:lnTo>
                    <a:pt x="1049" y="315"/>
                  </a:lnTo>
                  <a:lnTo>
                    <a:pt x="1075" y="420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629"/>
                  </a:lnTo>
                  <a:lnTo>
                    <a:pt x="1049" y="734"/>
                  </a:lnTo>
                  <a:lnTo>
                    <a:pt x="996" y="839"/>
                  </a:lnTo>
                  <a:lnTo>
                    <a:pt x="918" y="918"/>
                  </a:lnTo>
                  <a:lnTo>
                    <a:pt x="839" y="970"/>
                  </a:lnTo>
                  <a:lnTo>
                    <a:pt x="761" y="1022"/>
                  </a:lnTo>
                  <a:lnTo>
                    <a:pt x="656" y="1049"/>
                  </a:lnTo>
                  <a:lnTo>
                    <a:pt x="551" y="1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3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1074"/>
                  </a:moveTo>
                  <a:lnTo>
                    <a:pt x="550" y="1074"/>
                  </a:lnTo>
                  <a:lnTo>
                    <a:pt x="419" y="1048"/>
                  </a:lnTo>
                  <a:lnTo>
                    <a:pt x="341" y="1022"/>
                  </a:lnTo>
                  <a:lnTo>
                    <a:pt x="236" y="969"/>
                  </a:lnTo>
                  <a:lnTo>
                    <a:pt x="158" y="917"/>
                  </a:lnTo>
                  <a:lnTo>
                    <a:pt x="105" y="838"/>
                  </a:lnTo>
                  <a:lnTo>
                    <a:pt x="53" y="734"/>
                  </a:lnTo>
                  <a:lnTo>
                    <a:pt x="0" y="62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419"/>
                  </a:lnTo>
                  <a:lnTo>
                    <a:pt x="53" y="315"/>
                  </a:lnTo>
                  <a:lnTo>
                    <a:pt x="105" y="236"/>
                  </a:lnTo>
                  <a:lnTo>
                    <a:pt x="158" y="157"/>
                  </a:lnTo>
                  <a:lnTo>
                    <a:pt x="236" y="79"/>
                  </a:lnTo>
                  <a:lnTo>
                    <a:pt x="341" y="53"/>
                  </a:lnTo>
                  <a:lnTo>
                    <a:pt x="41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655" y="0"/>
                  </a:lnTo>
                  <a:lnTo>
                    <a:pt x="734" y="53"/>
                  </a:lnTo>
                  <a:lnTo>
                    <a:pt x="839" y="79"/>
                  </a:lnTo>
                  <a:lnTo>
                    <a:pt x="917" y="157"/>
                  </a:lnTo>
                  <a:lnTo>
                    <a:pt x="970" y="236"/>
                  </a:lnTo>
                  <a:lnTo>
                    <a:pt x="1022" y="315"/>
                  </a:lnTo>
                  <a:lnTo>
                    <a:pt x="1074" y="41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629"/>
                  </a:lnTo>
                  <a:lnTo>
                    <a:pt x="1022" y="734"/>
                  </a:lnTo>
                  <a:lnTo>
                    <a:pt x="970" y="838"/>
                  </a:lnTo>
                  <a:lnTo>
                    <a:pt x="917" y="917"/>
                  </a:lnTo>
                  <a:lnTo>
                    <a:pt x="839" y="969"/>
                  </a:lnTo>
                  <a:lnTo>
                    <a:pt x="734" y="1022"/>
                  </a:lnTo>
                  <a:lnTo>
                    <a:pt x="655" y="1048"/>
                  </a:lnTo>
                  <a:lnTo>
                    <a:pt x="550" y="10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3"/>
            <p:cNvSpPr/>
            <p:nvPr/>
          </p:nvSpPr>
          <p:spPr>
            <a:xfrm>
              <a:off x="10980675" y="1281575"/>
              <a:ext cx="210875" cy="284875"/>
            </a:xfrm>
            <a:custGeom>
              <a:avLst/>
              <a:gdLst/>
              <a:ahLst/>
              <a:cxnLst/>
              <a:rect l="l" t="t" r="r" b="b"/>
              <a:pathLst>
                <a:path w="8435" h="11395" fill="none" extrusionOk="0">
                  <a:moveTo>
                    <a:pt x="4323" y="1"/>
                  </a:moveTo>
                  <a:lnTo>
                    <a:pt x="4323" y="1"/>
                  </a:lnTo>
                  <a:lnTo>
                    <a:pt x="4323" y="1"/>
                  </a:lnTo>
                  <a:lnTo>
                    <a:pt x="4323" y="1"/>
                  </a:lnTo>
                  <a:lnTo>
                    <a:pt x="3406" y="236"/>
                  </a:lnTo>
                  <a:lnTo>
                    <a:pt x="2934" y="315"/>
                  </a:lnTo>
                  <a:lnTo>
                    <a:pt x="2463" y="393"/>
                  </a:lnTo>
                  <a:lnTo>
                    <a:pt x="1991" y="472"/>
                  </a:lnTo>
                  <a:lnTo>
                    <a:pt x="1520" y="498"/>
                  </a:lnTo>
                  <a:lnTo>
                    <a:pt x="1022" y="524"/>
                  </a:lnTo>
                  <a:lnTo>
                    <a:pt x="551" y="551"/>
                  </a:lnTo>
                  <a:lnTo>
                    <a:pt x="551" y="551"/>
                  </a:lnTo>
                  <a:lnTo>
                    <a:pt x="1" y="524"/>
                  </a:lnTo>
                  <a:lnTo>
                    <a:pt x="603" y="3511"/>
                  </a:lnTo>
                  <a:lnTo>
                    <a:pt x="603" y="3511"/>
                  </a:lnTo>
                  <a:lnTo>
                    <a:pt x="734" y="3511"/>
                  </a:lnTo>
                  <a:lnTo>
                    <a:pt x="734" y="3511"/>
                  </a:lnTo>
                  <a:lnTo>
                    <a:pt x="970" y="3537"/>
                  </a:lnTo>
                  <a:lnTo>
                    <a:pt x="1179" y="3615"/>
                  </a:lnTo>
                  <a:lnTo>
                    <a:pt x="1389" y="3720"/>
                  </a:lnTo>
                  <a:lnTo>
                    <a:pt x="1572" y="3851"/>
                  </a:lnTo>
                  <a:lnTo>
                    <a:pt x="1703" y="4034"/>
                  </a:lnTo>
                  <a:lnTo>
                    <a:pt x="1808" y="4218"/>
                  </a:lnTo>
                  <a:lnTo>
                    <a:pt x="1887" y="4427"/>
                  </a:lnTo>
                  <a:lnTo>
                    <a:pt x="1913" y="4663"/>
                  </a:lnTo>
                  <a:lnTo>
                    <a:pt x="1913" y="4663"/>
                  </a:lnTo>
                  <a:lnTo>
                    <a:pt x="1887" y="4873"/>
                  </a:lnTo>
                  <a:lnTo>
                    <a:pt x="1834" y="5056"/>
                  </a:lnTo>
                  <a:lnTo>
                    <a:pt x="1756" y="5213"/>
                  </a:lnTo>
                  <a:lnTo>
                    <a:pt x="1651" y="5370"/>
                  </a:lnTo>
                  <a:lnTo>
                    <a:pt x="1546" y="5527"/>
                  </a:lnTo>
                  <a:lnTo>
                    <a:pt x="1389" y="5632"/>
                  </a:lnTo>
                  <a:lnTo>
                    <a:pt x="1232" y="5711"/>
                  </a:lnTo>
                  <a:lnTo>
                    <a:pt x="1048" y="5789"/>
                  </a:lnTo>
                  <a:lnTo>
                    <a:pt x="1834" y="9666"/>
                  </a:lnTo>
                  <a:lnTo>
                    <a:pt x="1834" y="9666"/>
                  </a:lnTo>
                  <a:lnTo>
                    <a:pt x="2646" y="9692"/>
                  </a:lnTo>
                  <a:lnTo>
                    <a:pt x="2646" y="9692"/>
                  </a:lnTo>
                  <a:lnTo>
                    <a:pt x="2594" y="9509"/>
                  </a:lnTo>
                  <a:lnTo>
                    <a:pt x="2594" y="9352"/>
                  </a:lnTo>
                  <a:lnTo>
                    <a:pt x="2594" y="9352"/>
                  </a:lnTo>
                  <a:lnTo>
                    <a:pt x="2594" y="9168"/>
                  </a:lnTo>
                  <a:lnTo>
                    <a:pt x="2646" y="8985"/>
                  </a:lnTo>
                  <a:lnTo>
                    <a:pt x="2751" y="8828"/>
                  </a:lnTo>
                  <a:lnTo>
                    <a:pt x="2856" y="8697"/>
                  </a:lnTo>
                  <a:lnTo>
                    <a:pt x="2987" y="8592"/>
                  </a:lnTo>
                  <a:lnTo>
                    <a:pt x="3144" y="8514"/>
                  </a:lnTo>
                  <a:lnTo>
                    <a:pt x="3301" y="8461"/>
                  </a:lnTo>
                  <a:lnTo>
                    <a:pt x="3484" y="8435"/>
                  </a:lnTo>
                  <a:lnTo>
                    <a:pt x="3484" y="8435"/>
                  </a:lnTo>
                  <a:lnTo>
                    <a:pt x="3668" y="8461"/>
                  </a:lnTo>
                  <a:lnTo>
                    <a:pt x="3825" y="8514"/>
                  </a:lnTo>
                  <a:lnTo>
                    <a:pt x="3982" y="8592"/>
                  </a:lnTo>
                  <a:lnTo>
                    <a:pt x="4113" y="8697"/>
                  </a:lnTo>
                  <a:lnTo>
                    <a:pt x="4218" y="8828"/>
                  </a:lnTo>
                  <a:lnTo>
                    <a:pt x="4323" y="8985"/>
                  </a:lnTo>
                  <a:lnTo>
                    <a:pt x="4375" y="9168"/>
                  </a:lnTo>
                  <a:lnTo>
                    <a:pt x="4375" y="9352"/>
                  </a:lnTo>
                  <a:lnTo>
                    <a:pt x="4375" y="9352"/>
                  </a:lnTo>
                  <a:lnTo>
                    <a:pt x="4349" y="9561"/>
                  </a:lnTo>
                  <a:lnTo>
                    <a:pt x="4270" y="9771"/>
                  </a:lnTo>
                  <a:lnTo>
                    <a:pt x="4270" y="9771"/>
                  </a:lnTo>
                  <a:lnTo>
                    <a:pt x="5475" y="9849"/>
                  </a:lnTo>
                  <a:lnTo>
                    <a:pt x="6575" y="9954"/>
                  </a:lnTo>
                  <a:lnTo>
                    <a:pt x="7544" y="10059"/>
                  </a:lnTo>
                  <a:lnTo>
                    <a:pt x="8383" y="10190"/>
                  </a:lnTo>
                  <a:lnTo>
                    <a:pt x="8383" y="10190"/>
                  </a:lnTo>
                  <a:lnTo>
                    <a:pt x="8304" y="10399"/>
                  </a:lnTo>
                  <a:lnTo>
                    <a:pt x="8199" y="10609"/>
                  </a:lnTo>
                  <a:lnTo>
                    <a:pt x="8094" y="10792"/>
                  </a:lnTo>
                  <a:lnTo>
                    <a:pt x="7937" y="10976"/>
                  </a:lnTo>
                  <a:lnTo>
                    <a:pt x="7754" y="11107"/>
                  </a:lnTo>
                  <a:lnTo>
                    <a:pt x="7544" y="11238"/>
                  </a:lnTo>
                  <a:lnTo>
                    <a:pt x="7335" y="11316"/>
                  </a:lnTo>
                  <a:lnTo>
                    <a:pt x="7099" y="11395"/>
                  </a:lnTo>
                  <a:lnTo>
                    <a:pt x="7099" y="11395"/>
                  </a:lnTo>
                  <a:lnTo>
                    <a:pt x="7151" y="11369"/>
                  </a:lnTo>
                  <a:lnTo>
                    <a:pt x="7151" y="11369"/>
                  </a:lnTo>
                  <a:lnTo>
                    <a:pt x="7361" y="11316"/>
                  </a:lnTo>
                  <a:lnTo>
                    <a:pt x="7544" y="11238"/>
                  </a:lnTo>
                  <a:lnTo>
                    <a:pt x="7702" y="11133"/>
                  </a:lnTo>
                  <a:lnTo>
                    <a:pt x="7859" y="11028"/>
                  </a:lnTo>
                  <a:lnTo>
                    <a:pt x="7859" y="11028"/>
                  </a:lnTo>
                  <a:lnTo>
                    <a:pt x="8042" y="10845"/>
                  </a:lnTo>
                  <a:lnTo>
                    <a:pt x="8199" y="10635"/>
                  </a:lnTo>
                  <a:lnTo>
                    <a:pt x="8304" y="10426"/>
                  </a:lnTo>
                  <a:lnTo>
                    <a:pt x="8383" y="10190"/>
                  </a:lnTo>
                  <a:lnTo>
                    <a:pt x="8435" y="9928"/>
                  </a:lnTo>
                  <a:lnTo>
                    <a:pt x="8435" y="9666"/>
                  </a:lnTo>
                  <a:lnTo>
                    <a:pt x="8383" y="9404"/>
                  </a:lnTo>
                  <a:lnTo>
                    <a:pt x="8304" y="9168"/>
                  </a:lnTo>
                  <a:lnTo>
                    <a:pt x="43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3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9" y="0"/>
                  </a:move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3"/>
            <p:cNvSpPr/>
            <p:nvPr/>
          </p:nvSpPr>
          <p:spPr>
            <a:xfrm>
              <a:off x="10908650" y="1345100"/>
              <a:ext cx="20975" cy="20975"/>
            </a:xfrm>
            <a:custGeom>
              <a:avLst/>
              <a:gdLst/>
              <a:ahLst/>
              <a:cxnLst/>
              <a:rect l="l" t="t" r="r" b="b"/>
              <a:pathLst>
                <a:path w="839" h="839" fill="none" extrusionOk="0">
                  <a:moveTo>
                    <a:pt x="419" y="0"/>
                  </a:moveTo>
                  <a:lnTo>
                    <a:pt x="419" y="0"/>
                  </a:lnTo>
                  <a:lnTo>
                    <a:pt x="341" y="27"/>
                  </a:lnTo>
                  <a:lnTo>
                    <a:pt x="262" y="53"/>
                  </a:lnTo>
                  <a:lnTo>
                    <a:pt x="131" y="131"/>
                  </a:lnTo>
                  <a:lnTo>
                    <a:pt x="53" y="262"/>
                  </a:lnTo>
                  <a:lnTo>
                    <a:pt x="26" y="341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26" y="498"/>
                  </a:lnTo>
                  <a:lnTo>
                    <a:pt x="53" y="577"/>
                  </a:lnTo>
                  <a:lnTo>
                    <a:pt x="131" y="708"/>
                  </a:lnTo>
                  <a:lnTo>
                    <a:pt x="262" y="812"/>
                  </a:lnTo>
                  <a:lnTo>
                    <a:pt x="341" y="839"/>
                  </a:lnTo>
                  <a:lnTo>
                    <a:pt x="419" y="839"/>
                  </a:lnTo>
                  <a:lnTo>
                    <a:pt x="419" y="839"/>
                  </a:lnTo>
                  <a:lnTo>
                    <a:pt x="498" y="839"/>
                  </a:lnTo>
                  <a:lnTo>
                    <a:pt x="577" y="812"/>
                  </a:lnTo>
                  <a:lnTo>
                    <a:pt x="707" y="708"/>
                  </a:lnTo>
                  <a:lnTo>
                    <a:pt x="812" y="577"/>
                  </a:lnTo>
                  <a:lnTo>
                    <a:pt x="838" y="498"/>
                  </a:lnTo>
                  <a:lnTo>
                    <a:pt x="838" y="419"/>
                  </a:lnTo>
                  <a:lnTo>
                    <a:pt x="838" y="419"/>
                  </a:lnTo>
                  <a:lnTo>
                    <a:pt x="838" y="341"/>
                  </a:lnTo>
                  <a:lnTo>
                    <a:pt x="812" y="262"/>
                  </a:lnTo>
                  <a:lnTo>
                    <a:pt x="707" y="131"/>
                  </a:lnTo>
                  <a:lnTo>
                    <a:pt x="577" y="53"/>
                  </a:lnTo>
                  <a:lnTo>
                    <a:pt x="498" y="27"/>
                  </a:lnTo>
                  <a:lnTo>
                    <a:pt x="4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3"/>
            <p:cNvSpPr/>
            <p:nvPr/>
          </p:nvSpPr>
          <p:spPr>
            <a:xfrm>
              <a:off x="11045500" y="1492425"/>
              <a:ext cx="44550" cy="33425"/>
            </a:xfrm>
            <a:custGeom>
              <a:avLst/>
              <a:gdLst/>
              <a:ahLst/>
              <a:cxnLst/>
              <a:rect l="l" t="t" r="r" b="b"/>
              <a:pathLst>
                <a:path w="1782" h="1337" fill="none" extrusionOk="0">
                  <a:moveTo>
                    <a:pt x="891" y="1"/>
                  </a:moveTo>
                  <a:lnTo>
                    <a:pt x="891" y="1"/>
                  </a:lnTo>
                  <a:lnTo>
                    <a:pt x="708" y="27"/>
                  </a:lnTo>
                  <a:lnTo>
                    <a:pt x="551" y="80"/>
                  </a:lnTo>
                  <a:lnTo>
                    <a:pt x="394" y="158"/>
                  </a:lnTo>
                  <a:lnTo>
                    <a:pt x="263" y="263"/>
                  </a:lnTo>
                  <a:lnTo>
                    <a:pt x="158" y="394"/>
                  </a:lnTo>
                  <a:lnTo>
                    <a:pt x="53" y="551"/>
                  </a:lnTo>
                  <a:lnTo>
                    <a:pt x="1" y="734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1" y="1075"/>
                  </a:lnTo>
                  <a:lnTo>
                    <a:pt x="53" y="1258"/>
                  </a:lnTo>
                  <a:lnTo>
                    <a:pt x="53" y="1258"/>
                  </a:lnTo>
                  <a:lnTo>
                    <a:pt x="1677" y="1337"/>
                  </a:lnTo>
                  <a:lnTo>
                    <a:pt x="1677" y="1337"/>
                  </a:lnTo>
                  <a:lnTo>
                    <a:pt x="1756" y="1127"/>
                  </a:lnTo>
                  <a:lnTo>
                    <a:pt x="1782" y="918"/>
                  </a:lnTo>
                  <a:lnTo>
                    <a:pt x="1782" y="918"/>
                  </a:lnTo>
                  <a:lnTo>
                    <a:pt x="1782" y="734"/>
                  </a:lnTo>
                  <a:lnTo>
                    <a:pt x="1730" y="551"/>
                  </a:lnTo>
                  <a:lnTo>
                    <a:pt x="1625" y="394"/>
                  </a:lnTo>
                  <a:lnTo>
                    <a:pt x="1520" y="263"/>
                  </a:lnTo>
                  <a:lnTo>
                    <a:pt x="1389" y="158"/>
                  </a:lnTo>
                  <a:lnTo>
                    <a:pt x="1232" y="80"/>
                  </a:lnTo>
                  <a:lnTo>
                    <a:pt x="1075" y="27"/>
                  </a:lnTo>
                  <a:lnTo>
                    <a:pt x="8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3"/>
            <p:cNvSpPr/>
            <p:nvPr/>
          </p:nvSpPr>
          <p:spPr>
            <a:xfrm>
              <a:off x="10970200" y="1369325"/>
              <a:ext cx="36700" cy="58300"/>
            </a:xfrm>
            <a:custGeom>
              <a:avLst/>
              <a:gdLst/>
              <a:ahLst/>
              <a:cxnLst/>
              <a:rect l="l" t="t" r="r" b="b"/>
              <a:pathLst>
                <a:path w="1468" h="2332" fill="none" extrusionOk="0">
                  <a:moveTo>
                    <a:pt x="1022" y="1"/>
                  </a:moveTo>
                  <a:lnTo>
                    <a:pt x="1022" y="1"/>
                  </a:lnTo>
                  <a:lnTo>
                    <a:pt x="812" y="53"/>
                  </a:lnTo>
                  <a:lnTo>
                    <a:pt x="629" y="131"/>
                  </a:lnTo>
                  <a:lnTo>
                    <a:pt x="446" y="262"/>
                  </a:lnTo>
                  <a:lnTo>
                    <a:pt x="289" y="393"/>
                  </a:lnTo>
                  <a:lnTo>
                    <a:pt x="184" y="551"/>
                  </a:lnTo>
                  <a:lnTo>
                    <a:pt x="79" y="734"/>
                  </a:lnTo>
                  <a:lnTo>
                    <a:pt x="27" y="943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7" y="1389"/>
                  </a:lnTo>
                  <a:lnTo>
                    <a:pt x="105" y="1625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17" y="2306"/>
                  </a:lnTo>
                  <a:lnTo>
                    <a:pt x="1153" y="2332"/>
                  </a:lnTo>
                  <a:lnTo>
                    <a:pt x="1153" y="2332"/>
                  </a:lnTo>
                  <a:lnTo>
                    <a:pt x="1310" y="2306"/>
                  </a:lnTo>
                  <a:lnTo>
                    <a:pt x="1467" y="2279"/>
                  </a:lnTo>
                  <a:lnTo>
                    <a:pt x="10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3"/>
            <p:cNvSpPr/>
            <p:nvPr/>
          </p:nvSpPr>
          <p:spPr>
            <a:xfrm>
              <a:off x="10995750" y="1369325"/>
              <a:ext cx="32750" cy="57000"/>
            </a:xfrm>
            <a:custGeom>
              <a:avLst/>
              <a:gdLst/>
              <a:ahLst/>
              <a:cxnLst/>
              <a:rect l="l" t="t" r="r" b="b"/>
              <a:pathLst>
                <a:path w="1310" h="2280" fill="none" extrusionOk="0">
                  <a:moveTo>
                    <a:pt x="131" y="1"/>
                  </a:moveTo>
                  <a:lnTo>
                    <a:pt x="131" y="1"/>
                  </a:lnTo>
                  <a:lnTo>
                    <a:pt x="0" y="1"/>
                  </a:lnTo>
                  <a:lnTo>
                    <a:pt x="445" y="2279"/>
                  </a:lnTo>
                  <a:lnTo>
                    <a:pt x="445" y="2279"/>
                  </a:lnTo>
                  <a:lnTo>
                    <a:pt x="629" y="2201"/>
                  </a:lnTo>
                  <a:lnTo>
                    <a:pt x="786" y="2122"/>
                  </a:lnTo>
                  <a:lnTo>
                    <a:pt x="943" y="2017"/>
                  </a:lnTo>
                  <a:lnTo>
                    <a:pt x="1048" y="1860"/>
                  </a:lnTo>
                  <a:lnTo>
                    <a:pt x="1153" y="1703"/>
                  </a:lnTo>
                  <a:lnTo>
                    <a:pt x="1231" y="1546"/>
                  </a:lnTo>
                  <a:lnTo>
                    <a:pt x="1284" y="1363"/>
                  </a:lnTo>
                  <a:lnTo>
                    <a:pt x="1310" y="1153"/>
                  </a:lnTo>
                  <a:lnTo>
                    <a:pt x="1310" y="1153"/>
                  </a:lnTo>
                  <a:lnTo>
                    <a:pt x="1284" y="917"/>
                  </a:lnTo>
                  <a:lnTo>
                    <a:pt x="1205" y="708"/>
                  </a:lnTo>
                  <a:lnTo>
                    <a:pt x="1100" y="524"/>
                  </a:lnTo>
                  <a:lnTo>
                    <a:pt x="969" y="341"/>
                  </a:lnTo>
                  <a:lnTo>
                    <a:pt x="786" y="210"/>
                  </a:lnTo>
                  <a:lnTo>
                    <a:pt x="576" y="105"/>
                  </a:lnTo>
                  <a:lnTo>
                    <a:pt x="367" y="27"/>
                  </a:lnTo>
                  <a:lnTo>
                    <a:pt x="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3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extrusionOk="0">
                  <a:moveTo>
                    <a:pt x="1153" y="0"/>
                  </a:move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3"/>
            <p:cNvSpPr/>
            <p:nvPr/>
          </p:nvSpPr>
          <p:spPr>
            <a:xfrm>
              <a:off x="10885075" y="1463625"/>
              <a:ext cx="58300" cy="57650"/>
            </a:xfrm>
            <a:custGeom>
              <a:avLst/>
              <a:gdLst/>
              <a:ahLst/>
              <a:cxnLst/>
              <a:rect l="l" t="t" r="r" b="b"/>
              <a:pathLst>
                <a:path w="2332" h="2306" fill="none" extrusionOk="0">
                  <a:moveTo>
                    <a:pt x="1153" y="0"/>
                  </a:moveTo>
                  <a:lnTo>
                    <a:pt x="1153" y="0"/>
                  </a:lnTo>
                  <a:lnTo>
                    <a:pt x="943" y="27"/>
                  </a:lnTo>
                  <a:lnTo>
                    <a:pt x="708" y="105"/>
                  </a:lnTo>
                  <a:lnTo>
                    <a:pt x="524" y="210"/>
                  </a:lnTo>
                  <a:lnTo>
                    <a:pt x="341" y="341"/>
                  </a:lnTo>
                  <a:lnTo>
                    <a:pt x="210" y="524"/>
                  </a:lnTo>
                  <a:lnTo>
                    <a:pt x="105" y="708"/>
                  </a:lnTo>
                  <a:lnTo>
                    <a:pt x="26" y="917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26" y="1389"/>
                  </a:lnTo>
                  <a:lnTo>
                    <a:pt x="105" y="1598"/>
                  </a:lnTo>
                  <a:lnTo>
                    <a:pt x="210" y="1808"/>
                  </a:lnTo>
                  <a:lnTo>
                    <a:pt x="341" y="1991"/>
                  </a:lnTo>
                  <a:lnTo>
                    <a:pt x="524" y="2122"/>
                  </a:lnTo>
                  <a:lnTo>
                    <a:pt x="708" y="2227"/>
                  </a:lnTo>
                  <a:lnTo>
                    <a:pt x="943" y="2305"/>
                  </a:lnTo>
                  <a:lnTo>
                    <a:pt x="1153" y="2305"/>
                  </a:lnTo>
                  <a:lnTo>
                    <a:pt x="1153" y="2305"/>
                  </a:lnTo>
                  <a:lnTo>
                    <a:pt x="1389" y="2305"/>
                  </a:lnTo>
                  <a:lnTo>
                    <a:pt x="1624" y="2227"/>
                  </a:lnTo>
                  <a:lnTo>
                    <a:pt x="1808" y="2122"/>
                  </a:lnTo>
                  <a:lnTo>
                    <a:pt x="1991" y="1991"/>
                  </a:lnTo>
                  <a:lnTo>
                    <a:pt x="2122" y="1808"/>
                  </a:lnTo>
                  <a:lnTo>
                    <a:pt x="2227" y="1598"/>
                  </a:lnTo>
                  <a:lnTo>
                    <a:pt x="2305" y="1389"/>
                  </a:lnTo>
                  <a:lnTo>
                    <a:pt x="2332" y="1153"/>
                  </a:lnTo>
                  <a:lnTo>
                    <a:pt x="2332" y="1153"/>
                  </a:lnTo>
                  <a:lnTo>
                    <a:pt x="2305" y="917"/>
                  </a:lnTo>
                  <a:lnTo>
                    <a:pt x="2227" y="708"/>
                  </a:lnTo>
                  <a:lnTo>
                    <a:pt x="2122" y="524"/>
                  </a:lnTo>
                  <a:lnTo>
                    <a:pt x="1991" y="341"/>
                  </a:lnTo>
                  <a:lnTo>
                    <a:pt x="1808" y="210"/>
                  </a:lnTo>
                  <a:lnTo>
                    <a:pt x="1624" y="105"/>
                  </a:lnTo>
                  <a:lnTo>
                    <a:pt x="1389" y="27"/>
                  </a:lnTo>
                  <a:lnTo>
                    <a:pt x="11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3"/>
            <p:cNvSpPr/>
            <p:nvPr/>
          </p:nvSpPr>
          <p:spPr>
            <a:xfrm>
              <a:off x="10737725" y="1508800"/>
              <a:ext cx="26875" cy="20325"/>
            </a:xfrm>
            <a:custGeom>
              <a:avLst/>
              <a:gdLst/>
              <a:ahLst/>
              <a:cxnLst/>
              <a:rect l="l" t="t" r="r" b="b"/>
              <a:pathLst>
                <a:path w="1075" h="813" fill="none" extrusionOk="0">
                  <a:moveTo>
                    <a:pt x="525" y="1"/>
                  </a:moveTo>
                  <a:lnTo>
                    <a:pt x="525" y="1"/>
                  </a:lnTo>
                  <a:lnTo>
                    <a:pt x="420" y="1"/>
                  </a:lnTo>
                  <a:lnTo>
                    <a:pt x="315" y="53"/>
                  </a:lnTo>
                  <a:lnTo>
                    <a:pt x="236" y="79"/>
                  </a:lnTo>
                  <a:lnTo>
                    <a:pt x="158" y="158"/>
                  </a:lnTo>
                  <a:lnTo>
                    <a:pt x="79" y="237"/>
                  </a:lnTo>
                  <a:lnTo>
                    <a:pt x="27" y="315"/>
                  </a:lnTo>
                  <a:lnTo>
                    <a:pt x="1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682"/>
                  </a:lnTo>
                  <a:lnTo>
                    <a:pt x="79" y="813"/>
                  </a:lnTo>
                  <a:lnTo>
                    <a:pt x="79" y="813"/>
                  </a:lnTo>
                  <a:lnTo>
                    <a:pt x="1022" y="734"/>
                  </a:lnTo>
                  <a:lnTo>
                    <a:pt x="1022" y="734"/>
                  </a:lnTo>
                  <a:lnTo>
                    <a:pt x="1048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48" y="420"/>
                  </a:lnTo>
                  <a:lnTo>
                    <a:pt x="1022" y="315"/>
                  </a:lnTo>
                  <a:lnTo>
                    <a:pt x="970" y="237"/>
                  </a:lnTo>
                  <a:lnTo>
                    <a:pt x="917" y="158"/>
                  </a:lnTo>
                  <a:lnTo>
                    <a:pt x="813" y="79"/>
                  </a:lnTo>
                  <a:lnTo>
                    <a:pt x="734" y="53"/>
                  </a:lnTo>
                  <a:lnTo>
                    <a:pt x="629" y="1"/>
                  </a:lnTo>
                  <a:lnTo>
                    <a:pt x="5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19" y="0"/>
                  </a:move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11040925" y="1320875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0" y="0"/>
                  </a:moveTo>
                  <a:lnTo>
                    <a:pt x="550" y="0"/>
                  </a:lnTo>
                  <a:lnTo>
                    <a:pt x="419" y="0"/>
                  </a:lnTo>
                  <a:lnTo>
                    <a:pt x="341" y="53"/>
                  </a:lnTo>
                  <a:lnTo>
                    <a:pt x="236" y="79"/>
                  </a:lnTo>
                  <a:lnTo>
                    <a:pt x="158" y="157"/>
                  </a:lnTo>
                  <a:lnTo>
                    <a:pt x="105" y="236"/>
                  </a:lnTo>
                  <a:lnTo>
                    <a:pt x="53" y="315"/>
                  </a:lnTo>
                  <a:lnTo>
                    <a:pt x="0" y="419"/>
                  </a:lnTo>
                  <a:lnTo>
                    <a:pt x="0" y="524"/>
                  </a:lnTo>
                  <a:lnTo>
                    <a:pt x="0" y="524"/>
                  </a:lnTo>
                  <a:lnTo>
                    <a:pt x="0" y="629"/>
                  </a:lnTo>
                  <a:lnTo>
                    <a:pt x="53" y="734"/>
                  </a:lnTo>
                  <a:lnTo>
                    <a:pt x="105" y="838"/>
                  </a:lnTo>
                  <a:lnTo>
                    <a:pt x="158" y="917"/>
                  </a:lnTo>
                  <a:lnTo>
                    <a:pt x="236" y="969"/>
                  </a:lnTo>
                  <a:lnTo>
                    <a:pt x="341" y="1022"/>
                  </a:lnTo>
                  <a:lnTo>
                    <a:pt x="419" y="1048"/>
                  </a:lnTo>
                  <a:lnTo>
                    <a:pt x="550" y="1074"/>
                  </a:lnTo>
                  <a:lnTo>
                    <a:pt x="550" y="1074"/>
                  </a:lnTo>
                  <a:lnTo>
                    <a:pt x="655" y="1048"/>
                  </a:lnTo>
                  <a:lnTo>
                    <a:pt x="734" y="1022"/>
                  </a:lnTo>
                  <a:lnTo>
                    <a:pt x="839" y="969"/>
                  </a:lnTo>
                  <a:lnTo>
                    <a:pt x="917" y="917"/>
                  </a:lnTo>
                  <a:lnTo>
                    <a:pt x="970" y="838"/>
                  </a:lnTo>
                  <a:lnTo>
                    <a:pt x="1022" y="734"/>
                  </a:lnTo>
                  <a:lnTo>
                    <a:pt x="1074" y="629"/>
                  </a:lnTo>
                  <a:lnTo>
                    <a:pt x="1074" y="524"/>
                  </a:lnTo>
                  <a:lnTo>
                    <a:pt x="1074" y="524"/>
                  </a:lnTo>
                  <a:lnTo>
                    <a:pt x="1074" y="419"/>
                  </a:lnTo>
                  <a:lnTo>
                    <a:pt x="1022" y="315"/>
                  </a:lnTo>
                  <a:lnTo>
                    <a:pt x="970" y="236"/>
                  </a:lnTo>
                  <a:lnTo>
                    <a:pt x="917" y="157"/>
                  </a:lnTo>
                  <a:lnTo>
                    <a:pt x="839" y="79"/>
                  </a:lnTo>
                  <a:lnTo>
                    <a:pt x="734" y="53"/>
                  </a:lnTo>
                  <a:lnTo>
                    <a:pt x="655" y="0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446" y="1"/>
                  </a:move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11090025" y="1427600"/>
              <a:ext cx="26875" cy="26875"/>
            </a:xfrm>
            <a:custGeom>
              <a:avLst/>
              <a:gdLst/>
              <a:ahLst/>
              <a:cxnLst/>
              <a:rect l="l" t="t" r="r" b="b"/>
              <a:pathLst>
                <a:path w="1075" h="1075" fill="none" extrusionOk="0">
                  <a:moveTo>
                    <a:pt x="551" y="1"/>
                  </a:moveTo>
                  <a:lnTo>
                    <a:pt x="551" y="1"/>
                  </a:lnTo>
                  <a:lnTo>
                    <a:pt x="446" y="1"/>
                  </a:lnTo>
                  <a:lnTo>
                    <a:pt x="341" y="27"/>
                  </a:lnTo>
                  <a:lnTo>
                    <a:pt x="237" y="79"/>
                  </a:lnTo>
                  <a:lnTo>
                    <a:pt x="158" y="158"/>
                  </a:lnTo>
                  <a:lnTo>
                    <a:pt x="106" y="237"/>
                  </a:lnTo>
                  <a:lnTo>
                    <a:pt x="53" y="315"/>
                  </a:lnTo>
                  <a:lnTo>
                    <a:pt x="27" y="420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27" y="629"/>
                  </a:lnTo>
                  <a:lnTo>
                    <a:pt x="53" y="734"/>
                  </a:lnTo>
                  <a:lnTo>
                    <a:pt x="106" y="839"/>
                  </a:lnTo>
                  <a:lnTo>
                    <a:pt x="158" y="918"/>
                  </a:lnTo>
                  <a:lnTo>
                    <a:pt x="237" y="970"/>
                  </a:lnTo>
                  <a:lnTo>
                    <a:pt x="341" y="1022"/>
                  </a:lnTo>
                  <a:lnTo>
                    <a:pt x="446" y="1049"/>
                  </a:lnTo>
                  <a:lnTo>
                    <a:pt x="551" y="1075"/>
                  </a:lnTo>
                  <a:lnTo>
                    <a:pt x="551" y="1075"/>
                  </a:lnTo>
                  <a:lnTo>
                    <a:pt x="656" y="1049"/>
                  </a:lnTo>
                  <a:lnTo>
                    <a:pt x="761" y="1022"/>
                  </a:lnTo>
                  <a:lnTo>
                    <a:pt x="839" y="970"/>
                  </a:lnTo>
                  <a:lnTo>
                    <a:pt x="918" y="918"/>
                  </a:lnTo>
                  <a:lnTo>
                    <a:pt x="996" y="839"/>
                  </a:lnTo>
                  <a:lnTo>
                    <a:pt x="1049" y="734"/>
                  </a:lnTo>
                  <a:lnTo>
                    <a:pt x="1075" y="629"/>
                  </a:lnTo>
                  <a:lnTo>
                    <a:pt x="1075" y="525"/>
                  </a:lnTo>
                  <a:lnTo>
                    <a:pt x="1075" y="525"/>
                  </a:lnTo>
                  <a:lnTo>
                    <a:pt x="1075" y="420"/>
                  </a:lnTo>
                  <a:lnTo>
                    <a:pt x="1049" y="315"/>
                  </a:lnTo>
                  <a:lnTo>
                    <a:pt x="996" y="237"/>
                  </a:lnTo>
                  <a:lnTo>
                    <a:pt x="918" y="158"/>
                  </a:lnTo>
                  <a:lnTo>
                    <a:pt x="839" y="79"/>
                  </a:lnTo>
                  <a:lnTo>
                    <a:pt x="761" y="27"/>
                  </a:lnTo>
                  <a:lnTo>
                    <a:pt x="656" y="1"/>
                  </a:lnTo>
                  <a:lnTo>
                    <a:pt x="5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11156825" y="156642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close/>
                  <a:moveTo>
                    <a:pt x="27" y="1"/>
                  </a:move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8CC8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11157475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11158150" y="1566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1115487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111555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6" y="1"/>
                  </a:moveTo>
                  <a:lnTo>
                    <a:pt x="2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3"/>
            <p:cNvSpPr/>
            <p:nvPr/>
          </p:nvSpPr>
          <p:spPr>
            <a:xfrm>
              <a:off x="11156825" y="1566425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fill="none" extrusionOk="0">
                  <a:moveTo>
                    <a:pt x="27" y="1"/>
                  </a:moveTo>
                  <a:lnTo>
                    <a:pt x="27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3"/>
            <p:cNvSpPr/>
            <p:nvPr/>
          </p:nvSpPr>
          <p:spPr>
            <a:xfrm>
              <a:off x="10682075" y="1521250"/>
              <a:ext cx="472825" cy="62900"/>
            </a:xfrm>
            <a:custGeom>
              <a:avLst/>
              <a:gdLst/>
              <a:ahLst/>
              <a:cxnLst/>
              <a:rect l="l" t="t" r="r" b="b"/>
              <a:pathLst>
                <a:path w="18913" h="2516" fill="none" extrusionOk="0">
                  <a:moveTo>
                    <a:pt x="10163" y="0"/>
                  </a:moveTo>
                  <a:lnTo>
                    <a:pt x="10163" y="0"/>
                  </a:lnTo>
                  <a:lnTo>
                    <a:pt x="8277" y="27"/>
                  </a:lnTo>
                  <a:lnTo>
                    <a:pt x="6470" y="79"/>
                  </a:lnTo>
                  <a:lnTo>
                    <a:pt x="4794" y="158"/>
                  </a:lnTo>
                  <a:lnTo>
                    <a:pt x="3248" y="236"/>
                  </a:lnTo>
                  <a:lnTo>
                    <a:pt x="3248" y="236"/>
                  </a:lnTo>
                  <a:lnTo>
                    <a:pt x="3170" y="367"/>
                  </a:lnTo>
                  <a:lnTo>
                    <a:pt x="3065" y="472"/>
                  </a:lnTo>
                  <a:lnTo>
                    <a:pt x="2908" y="551"/>
                  </a:lnTo>
                  <a:lnTo>
                    <a:pt x="2751" y="577"/>
                  </a:lnTo>
                  <a:lnTo>
                    <a:pt x="2751" y="577"/>
                  </a:lnTo>
                  <a:lnTo>
                    <a:pt x="2620" y="551"/>
                  </a:lnTo>
                  <a:lnTo>
                    <a:pt x="2489" y="498"/>
                  </a:lnTo>
                  <a:lnTo>
                    <a:pt x="2384" y="420"/>
                  </a:lnTo>
                  <a:lnTo>
                    <a:pt x="2305" y="315"/>
                  </a:lnTo>
                  <a:lnTo>
                    <a:pt x="2305" y="315"/>
                  </a:lnTo>
                  <a:lnTo>
                    <a:pt x="1048" y="446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79" y="812"/>
                  </a:lnTo>
                  <a:lnTo>
                    <a:pt x="184" y="1022"/>
                  </a:lnTo>
                  <a:lnTo>
                    <a:pt x="315" y="1205"/>
                  </a:lnTo>
                  <a:lnTo>
                    <a:pt x="472" y="1389"/>
                  </a:lnTo>
                  <a:lnTo>
                    <a:pt x="655" y="1520"/>
                  </a:lnTo>
                  <a:lnTo>
                    <a:pt x="865" y="1651"/>
                  </a:lnTo>
                  <a:lnTo>
                    <a:pt x="1074" y="1755"/>
                  </a:lnTo>
                  <a:lnTo>
                    <a:pt x="1310" y="1808"/>
                  </a:lnTo>
                  <a:lnTo>
                    <a:pt x="1310" y="1808"/>
                  </a:lnTo>
                  <a:lnTo>
                    <a:pt x="2436" y="1965"/>
                  </a:lnTo>
                  <a:lnTo>
                    <a:pt x="3536" y="2122"/>
                  </a:lnTo>
                  <a:lnTo>
                    <a:pt x="4637" y="2227"/>
                  </a:lnTo>
                  <a:lnTo>
                    <a:pt x="5737" y="2332"/>
                  </a:lnTo>
                  <a:lnTo>
                    <a:pt x="6863" y="2410"/>
                  </a:lnTo>
                  <a:lnTo>
                    <a:pt x="7963" y="2463"/>
                  </a:lnTo>
                  <a:lnTo>
                    <a:pt x="90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0163" y="2515"/>
                  </a:lnTo>
                  <a:lnTo>
                    <a:pt x="11264" y="2515"/>
                  </a:lnTo>
                  <a:lnTo>
                    <a:pt x="12364" y="2463"/>
                  </a:lnTo>
                  <a:lnTo>
                    <a:pt x="13438" y="2410"/>
                  </a:lnTo>
                  <a:lnTo>
                    <a:pt x="14538" y="2332"/>
                  </a:lnTo>
                  <a:lnTo>
                    <a:pt x="15638" y="2253"/>
                  </a:lnTo>
                  <a:lnTo>
                    <a:pt x="16712" y="2122"/>
                  </a:lnTo>
                  <a:lnTo>
                    <a:pt x="17812" y="1991"/>
                  </a:lnTo>
                  <a:lnTo>
                    <a:pt x="18912" y="1808"/>
                  </a:lnTo>
                  <a:lnTo>
                    <a:pt x="18912" y="1808"/>
                  </a:lnTo>
                  <a:lnTo>
                    <a:pt x="17733" y="1991"/>
                  </a:lnTo>
                  <a:lnTo>
                    <a:pt x="16581" y="2148"/>
                  </a:lnTo>
                  <a:lnTo>
                    <a:pt x="15402" y="2253"/>
                  </a:lnTo>
                  <a:lnTo>
                    <a:pt x="14223" y="2358"/>
                  </a:lnTo>
                  <a:lnTo>
                    <a:pt x="13778" y="79"/>
                  </a:lnTo>
                  <a:lnTo>
                    <a:pt x="13778" y="79"/>
                  </a:lnTo>
                  <a:lnTo>
                    <a:pt x="12023" y="27"/>
                  </a:lnTo>
                  <a:lnTo>
                    <a:pt x="101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11026525" y="1523225"/>
              <a:ext cx="163725" cy="56975"/>
            </a:xfrm>
            <a:custGeom>
              <a:avLst/>
              <a:gdLst/>
              <a:ahLst/>
              <a:cxnLst/>
              <a:rect l="l" t="t" r="r" b="b"/>
              <a:pathLst>
                <a:path w="6549" h="2279" fill="none" extrusionOk="0">
                  <a:moveTo>
                    <a:pt x="0" y="0"/>
                  </a:moveTo>
                  <a:lnTo>
                    <a:pt x="445" y="2279"/>
                  </a:lnTo>
                  <a:lnTo>
                    <a:pt x="445" y="2279"/>
                  </a:lnTo>
                  <a:lnTo>
                    <a:pt x="1624" y="2174"/>
                  </a:lnTo>
                  <a:lnTo>
                    <a:pt x="2803" y="2069"/>
                  </a:lnTo>
                  <a:lnTo>
                    <a:pt x="3955" y="1912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34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60" y="1729"/>
                  </a:lnTo>
                  <a:lnTo>
                    <a:pt x="5186" y="1729"/>
                  </a:lnTo>
                  <a:lnTo>
                    <a:pt x="5186" y="1729"/>
                  </a:lnTo>
                  <a:lnTo>
                    <a:pt x="5213" y="1729"/>
                  </a:lnTo>
                  <a:lnTo>
                    <a:pt x="5213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39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265" y="1729"/>
                  </a:lnTo>
                  <a:lnTo>
                    <a:pt x="5501" y="1650"/>
                  </a:lnTo>
                  <a:lnTo>
                    <a:pt x="5710" y="1572"/>
                  </a:lnTo>
                  <a:lnTo>
                    <a:pt x="5920" y="1441"/>
                  </a:lnTo>
                  <a:lnTo>
                    <a:pt x="6103" y="1310"/>
                  </a:lnTo>
                  <a:lnTo>
                    <a:pt x="6260" y="1126"/>
                  </a:lnTo>
                  <a:lnTo>
                    <a:pt x="6365" y="943"/>
                  </a:lnTo>
                  <a:lnTo>
                    <a:pt x="6470" y="733"/>
                  </a:lnTo>
                  <a:lnTo>
                    <a:pt x="6549" y="524"/>
                  </a:lnTo>
                  <a:lnTo>
                    <a:pt x="6549" y="524"/>
                  </a:lnTo>
                  <a:lnTo>
                    <a:pt x="5710" y="393"/>
                  </a:lnTo>
                  <a:lnTo>
                    <a:pt x="4741" y="288"/>
                  </a:lnTo>
                  <a:lnTo>
                    <a:pt x="3641" y="183"/>
                  </a:lnTo>
                  <a:lnTo>
                    <a:pt x="2436" y="105"/>
                  </a:lnTo>
                  <a:lnTo>
                    <a:pt x="2436" y="105"/>
                  </a:lnTo>
                  <a:lnTo>
                    <a:pt x="2305" y="288"/>
                  </a:lnTo>
                  <a:lnTo>
                    <a:pt x="2122" y="445"/>
                  </a:lnTo>
                  <a:lnTo>
                    <a:pt x="2017" y="498"/>
                  </a:lnTo>
                  <a:lnTo>
                    <a:pt x="1886" y="550"/>
                  </a:lnTo>
                  <a:lnTo>
                    <a:pt x="1781" y="576"/>
                  </a:lnTo>
                  <a:lnTo>
                    <a:pt x="1650" y="576"/>
                  </a:lnTo>
                  <a:lnTo>
                    <a:pt x="1650" y="576"/>
                  </a:lnTo>
                  <a:lnTo>
                    <a:pt x="1519" y="550"/>
                  </a:lnTo>
                  <a:lnTo>
                    <a:pt x="1388" y="524"/>
                  </a:lnTo>
                  <a:lnTo>
                    <a:pt x="1257" y="472"/>
                  </a:lnTo>
                  <a:lnTo>
                    <a:pt x="1153" y="419"/>
                  </a:lnTo>
                  <a:lnTo>
                    <a:pt x="1048" y="341"/>
                  </a:lnTo>
                  <a:lnTo>
                    <a:pt x="943" y="236"/>
                  </a:lnTo>
                  <a:lnTo>
                    <a:pt x="891" y="131"/>
                  </a:lnTo>
                  <a:lnTo>
                    <a:pt x="812" y="26"/>
                  </a:lnTo>
                  <a:lnTo>
                    <a:pt x="812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extrusionOk="0">
                  <a:moveTo>
                    <a:pt x="943" y="0"/>
                  </a:move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A5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10739700" y="1527150"/>
              <a:ext cx="23600" cy="8525"/>
            </a:xfrm>
            <a:custGeom>
              <a:avLst/>
              <a:gdLst/>
              <a:ahLst/>
              <a:cxnLst/>
              <a:rect l="l" t="t" r="r" b="b"/>
              <a:pathLst>
                <a:path w="944" h="341" fill="none" extrusionOk="0">
                  <a:moveTo>
                    <a:pt x="943" y="0"/>
                  </a:moveTo>
                  <a:lnTo>
                    <a:pt x="943" y="0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79" y="184"/>
                  </a:lnTo>
                  <a:lnTo>
                    <a:pt x="184" y="262"/>
                  </a:lnTo>
                  <a:lnTo>
                    <a:pt x="315" y="315"/>
                  </a:lnTo>
                  <a:lnTo>
                    <a:pt x="446" y="341"/>
                  </a:lnTo>
                  <a:lnTo>
                    <a:pt x="446" y="341"/>
                  </a:lnTo>
                  <a:lnTo>
                    <a:pt x="603" y="315"/>
                  </a:lnTo>
                  <a:lnTo>
                    <a:pt x="760" y="236"/>
                  </a:lnTo>
                  <a:lnTo>
                    <a:pt x="865" y="131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extrusionOk="0">
                  <a:moveTo>
                    <a:pt x="6365" y="1"/>
                  </a:moveTo>
                  <a:lnTo>
                    <a:pt x="3825" y="27"/>
                  </a:lnTo>
                  <a:lnTo>
                    <a:pt x="1310" y="105"/>
                  </a:lnTo>
                  <a:lnTo>
                    <a:pt x="1022" y="158"/>
                  </a:lnTo>
                  <a:lnTo>
                    <a:pt x="786" y="236"/>
                  </a:lnTo>
                  <a:lnTo>
                    <a:pt x="550" y="367"/>
                  </a:lnTo>
                  <a:lnTo>
                    <a:pt x="367" y="525"/>
                  </a:lnTo>
                  <a:lnTo>
                    <a:pt x="210" y="734"/>
                  </a:lnTo>
                  <a:lnTo>
                    <a:pt x="79" y="970"/>
                  </a:lnTo>
                  <a:lnTo>
                    <a:pt x="27" y="1206"/>
                  </a:lnTo>
                  <a:lnTo>
                    <a:pt x="0" y="1494"/>
                  </a:lnTo>
                  <a:lnTo>
                    <a:pt x="0" y="1756"/>
                  </a:lnTo>
                  <a:lnTo>
                    <a:pt x="79" y="1991"/>
                  </a:lnTo>
                  <a:lnTo>
                    <a:pt x="210" y="2227"/>
                  </a:lnTo>
                  <a:lnTo>
                    <a:pt x="367" y="2410"/>
                  </a:lnTo>
                  <a:lnTo>
                    <a:pt x="550" y="2594"/>
                  </a:lnTo>
                  <a:lnTo>
                    <a:pt x="760" y="2725"/>
                  </a:lnTo>
                  <a:lnTo>
                    <a:pt x="1022" y="2803"/>
                  </a:lnTo>
                  <a:lnTo>
                    <a:pt x="1284" y="2856"/>
                  </a:lnTo>
                  <a:lnTo>
                    <a:pt x="2541" y="2908"/>
                  </a:lnTo>
                  <a:lnTo>
                    <a:pt x="3825" y="2961"/>
                  </a:lnTo>
                  <a:lnTo>
                    <a:pt x="5108" y="3013"/>
                  </a:lnTo>
                  <a:lnTo>
                    <a:pt x="7649" y="3013"/>
                  </a:lnTo>
                  <a:lnTo>
                    <a:pt x="8906" y="2961"/>
                  </a:lnTo>
                  <a:lnTo>
                    <a:pt x="10190" y="2908"/>
                  </a:lnTo>
                  <a:lnTo>
                    <a:pt x="11473" y="2856"/>
                  </a:lnTo>
                  <a:lnTo>
                    <a:pt x="11735" y="2803"/>
                  </a:lnTo>
                  <a:lnTo>
                    <a:pt x="11971" y="2725"/>
                  </a:lnTo>
                  <a:lnTo>
                    <a:pt x="12180" y="2594"/>
                  </a:lnTo>
                  <a:lnTo>
                    <a:pt x="12390" y="2410"/>
                  </a:lnTo>
                  <a:lnTo>
                    <a:pt x="12547" y="2227"/>
                  </a:lnTo>
                  <a:lnTo>
                    <a:pt x="12652" y="1991"/>
                  </a:lnTo>
                  <a:lnTo>
                    <a:pt x="12730" y="1756"/>
                  </a:lnTo>
                  <a:lnTo>
                    <a:pt x="12757" y="1494"/>
                  </a:lnTo>
                  <a:lnTo>
                    <a:pt x="12730" y="1206"/>
                  </a:lnTo>
                  <a:lnTo>
                    <a:pt x="12652" y="970"/>
                  </a:lnTo>
                  <a:lnTo>
                    <a:pt x="12521" y="734"/>
                  </a:lnTo>
                  <a:lnTo>
                    <a:pt x="12364" y="525"/>
                  </a:lnTo>
                  <a:lnTo>
                    <a:pt x="12180" y="367"/>
                  </a:lnTo>
                  <a:lnTo>
                    <a:pt x="11945" y="236"/>
                  </a:lnTo>
                  <a:lnTo>
                    <a:pt x="11709" y="158"/>
                  </a:lnTo>
                  <a:lnTo>
                    <a:pt x="11447" y="105"/>
                  </a:lnTo>
                  <a:lnTo>
                    <a:pt x="8906" y="27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10777025" y="582200"/>
              <a:ext cx="318925" cy="75325"/>
            </a:xfrm>
            <a:custGeom>
              <a:avLst/>
              <a:gdLst/>
              <a:ahLst/>
              <a:cxnLst/>
              <a:rect l="l" t="t" r="r" b="b"/>
              <a:pathLst>
                <a:path w="12757" h="3013" fill="none" extrusionOk="0">
                  <a:moveTo>
                    <a:pt x="11473" y="2856"/>
                  </a:moveTo>
                  <a:lnTo>
                    <a:pt x="11473" y="2856"/>
                  </a:lnTo>
                  <a:lnTo>
                    <a:pt x="10190" y="2908"/>
                  </a:lnTo>
                  <a:lnTo>
                    <a:pt x="8906" y="2961"/>
                  </a:lnTo>
                  <a:lnTo>
                    <a:pt x="7649" y="3013"/>
                  </a:lnTo>
                  <a:lnTo>
                    <a:pt x="6365" y="3013"/>
                  </a:lnTo>
                  <a:lnTo>
                    <a:pt x="5108" y="3013"/>
                  </a:lnTo>
                  <a:lnTo>
                    <a:pt x="3825" y="2961"/>
                  </a:lnTo>
                  <a:lnTo>
                    <a:pt x="2541" y="2908"/>
                  </a:lnTo>
                  <a:lnTo>
                    <a:pt x="1284" y="2856"/>
                  </a:lnTo>
                  <a:lnTo>
                    <a:pt x="1284" y="2856"/>
                  </a:lnTo>
                  <a:lnTo>
                    <a:pt x="1022" y="2803"/>
                  </a:lnTo>
                  <a:lnTo>
                    <a:pt x="760" y="2725"/>
                  </a:lnTo>
                  <a:lnTo>
                    <a:pt x="550" y="2594"/>
                  </a:lnTo>
                  <a:lnTo>
                    <a:pt x="367" y="2410"/>
                  </a:lnTo>
                  <a:lnTo>
                    <a:pt x="210" y="2227"/>
                  </a:lnTo>
                  <a:lnTo>
                    <a:pt x="79" y="1991"/>
                  </a:lnTo>
                  <a:lnTo>
                    <a:pt x="0" y="1756"/>
                  </a:lnTo>
                  <a:lnTo>
                    <a:pt x="0" y="1494"/>
                  </a:lnTo>
                  <a:lnTo>
                    <a:pt x="0" y="1494"/>
                  </a:lnTo>
                  <a:lnTo>
                    <a:pt x="27" y="1206"/>
                  </a:lnTo>
                  <a:lnTo>
                    <a:pt x="79" y="970"/>
                  </a:lnTo>
                  <a:lnTo>
                    <a:pt x="210" y="734"/>
                  </a:lnTo>
                  <a:lnTo>
                    <a:pt x="367" y="525"/>
                  </a:lnTo>
                  <a:lnTo>
                    <a:pt x="550" y="367"/>
                  </a:lnTo>
                  <a:lnTo>
                    <a:pt x="786" y="236"/>
                  </a:lnTo>
                  <a:lnTo>
                    <a:pt x="1022" y="158"/>
                  </a:lnTo>
                  <a:lnTo>
                    <a:pt x="1310" y="105"/>
                  </a:lnTo>
                  <a:lnTo>
                    <a:pt x="1310" y="105"/>
                  </a:lnTo>
                  <a:lnTo>
                    <a:pt x="3825" y="27"/>
                  </a:lnTo>
                  <a:lnTo>
                    <a:pt x="6365" y="1"/>
                  </a:lnTo>
                  <a:lnTo>
                    <a:pt x="8906" y="27"/>
                  </a:lnTo>
                  <a:lnTo>
                    <a:pt x="11447" y="105"/>
                  </a:lnTo>
                  <a:lnTo>
                    <a:pt x="11447" y="105"/>
                  </a:lnTo>
                  <a:lnTo>
                    <a:pt x="11709" y="158"/>
                  </a:lnTo>
                  <a:lnTo>
                    <a:pt x="11945" y="236"/>
                  </a:lnTo>
                  <a:lnTo>
                    <a:pt x="12180" y="367"/>
                  </a:lnTo>
                  <a:lnTo>
                    <a:pt x="12364" y="525"/>
                  </a:lnTo>
                  <a:lnTo>
                    <a:pt x="12521" y="734"/>
                  </a:lnTo>
                  <a:lnTo>
                    <a:pt x="12652" y="970"/>
                  </a:lnTo>
                  <a:lnTo>
                    <a:pt x="12730" y="1206"/>
                  </a:lnTo>
                  <a:lnTo>
                    <a:pt x="12757" y="1494"/>
                  </a:lnTo>
                  <a:lnTo>
                    <a:pt x="12757" y="1494"/>
                  </a:lnTo>
                  <a:lnTo>
                    <a:pt x="12730" y="1756"/>
                  </a:lnTo>
                  <a:lnTo>
                    <a:pt x="12652" y="1991"/>
                  </a:lnTo>
                  <a:lnTo>
                    <a:pt x="12547" y="2227"/>
                  </a:lnTo>
                  <a:lnTo>
                    <a:pt x="12390" y="2410"/>
                  </a:lnTo>
                  <a:lnTo>
                    <a:pt x="12180" y="2594"/>
                  </a:lnTo>
                  <a:lnTo>
                    <a:pt x="11971" y="2725"/>
                  </a:lnTo>
                  <a:lnTo>
                    <a:pt x="11735" y="2803"/>
                  </a:lnTo>
                  <a:lnTo>
                    <a:pt x="11473" y="28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extrusionOk="0">
                  <a:moveTo>
                    <a:pt x="2777" y="1"/>
                  </a:move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10822200" y="606425"/>
              <a:ext cx="227925" cy="14450"/>
            </a:xfrm>
            <a:custGeom>
              <a:avLst/>
              <a:gdLst/>
              <a:ahLst/>
              <a:cxnLst/>
              <a:rect l="l" t="t" r="r" b="b"/>
              <a:pathLst>
                <a:path w="9117" h="578" fill="none" extrusionOk="0">
                  <a:moveTo>
                    <a:pt x="4558" y="1"/>
                  </a:moveTo>
                  <a:lnTo>
                    <a:pt x="4558" y="1"/>
                  </a:lnTo>
                  <a:lnTo>
                    <a:pt x="2777" y="1"/>
                  </a:lnTo>
                  <a:lnTo>
                    <a:pt x="1337" y="27"/>
                  </a:lnTo>
                  <a:lnTo>
                    <a:pt x="786" y="79"/>
                  </a:lnTo>
                  <a:lnTo>
                    <a:pt x="367" y="132"/>
                  </a:lnTo>
                  <a:lnTo>
                    <a:pt x="210" y="158"/>
                  </a:lnTo>
                  <a:lnTo>
                    <a:pt x="105" y="184"/>
                  </a:lnTo>
                  <a:lnTo>
                    <a:pt x="27" y="237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367" y="341"/>
                  </a:lnTo>
                  <a:lnTo>
                    <a:pt x="1337" y="420"/>
                  </a:lnTo>
                  <a:lnTo>
                    <a:pt x="2777" y="525"/>
                  </a:lnTo>
                  <a:lnTo>
                    <a:pt x="3642" y="551"/>
                  </a:lnTo>
                  <a:lnTo>
                    <a:pt x="4558" y="577"/>
                  </a:lnTo>
                  <a:lnTo>
                    <a:pt x="4558" y="577"/>
                  </a:lnTo>
                  <a:lnTo>
                    <a:pt x="5475" y="551"/>
                  </a:lnTo>
                  <a:lnTo>
                    <a:pt x="6340" y="525"/>
                  </a:lnTo>
                  <a:lnTo>
                    <a:pt x="7780" y="420"/>
                  </a:lnTo>
                  <a:lnTo>
                    <a:pt x="8749" y="341"/>
                  </a:lnTo>
                  <a:lnTo>
                    <a:pt x="9116" y="289"/>
                  </a:lnTo>
                  <a:lnTo>
                    <a:pt x="9116" y="289"/>
                  </a:lnTo>
                  <a:lnTo>
                    <a:pt x="9090" y="237"/>
                  </a:lnTo>
                  <a:lnTo>
                    <a:pt x="9038" y="210"/>
                  </a:lnTo>
                  <a:lnTo>
                    <a:pt x="8749" y="132"/>
                  </a:lnTo>
                  <a:lnTo>
                    <a:pt x="8330" y="106"/>
                  </a:lnTo>
                  <a:lnTo>
                    <a:pt x="7780" y="53"/>
                  </a:lnTo>
                  <a:lnTo>
                    <a:pt x="6340" y="1"/>
                  </a:lnTo>
                  <a:lnTo>
                    <a:pt x="4558" y="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10665700" y="1398150"/>
              <a:ext cx="66825" cy="72050"/>
            </a:xfrm>
            <a:custGeom>
              <a:avLst/>
              <a:gdLst/>
              <a:ahLst/>
              <a:cxnLst/>
              <a:rect l="l" t="t" r="r" b="b"/>
              <a:pathLst>
                <a:path w="2673" h="2882" fill="none" extrusionOk="0">
                  <a:moveTo>
                    <a:pt x="1231" y="0"/>
                  </a:moveTo>
                  <a:lnTo>
                    <a:pt x="0" y="2855"/>
                  </a:lnTo>
                  <a:lnTo>
                    <a:pt x="1441" y="2881"/>
                  </a:lnTo>
                  <a:lnTo>
                    <a:pt x="2672" y="26"/>
                  </a:lnTo>
                  <a:lnTo>
                    <a:pt x="12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10796000" y="12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10755400" y="1399450"/>
              <a:ext cx="96300" cy="71400"/>
            </a:xfrm>
            <a:custGeom>
              <a:avLst/>
              <a:gdLst/>
              <a:ahLst/>
              <a:cxnLst/>
              <a:rect l="l" t="t" r="r" b="b"/>
              <a:pathLst>
                <a:path w="3852" h="2856" fill="none" extrusionOk="0">
                  <a:moveTo>
                    <a:pt x="1232" y="0"/>
                  </a:moveTo>
                  <a:lnTo>
                    <a:pt x="1" y="2856"/>
                  </a:lnTo>
                  <a:lnTo>
                    <a:pt x="2777" y="2856"/>
                  </a:lnTo>
                  <a:lnTo>
                    <a:pt x="3197" y="1755"/>
                  </a:lnTo>
                  <a:lnTo>
                    <a:pt x="3197" y="1755"/>
                  </a:lnTo>
                  <a:lnTo>
                    <a:pt x="3066" y="1624"/>
                  </a:lnTo>
                  <a:lnTo>
                    <a:pt x="2961" y="1493"/>
                  </a:lnTo>
                  <a:lnTo>
                    <a:pt x="2882" y="1310"/>
                  </a:lnTo>
                  <a:lnTo>
                    <a:pt x="2856" y="1127"/>
                  </a:lnTo>
                  <a:lnTo>
                    <a:pt x="2856" y="1127"/>
                  </a:lnTo>
                  <a:lnTo>
                    <a:pt x="2882" y="970"/>
                  </a:lnTo>
                  <a:lnTo>
                    <a:pt x="2908" y="839"/>
                  </a:lnTo>
                  <a:lnTo>
                    <a:pt x="2987" y="708"/>
                  </a:lnTo>
                  <a:lnTo>
                    <a:pt x="3066" y="603"/>
                  </a:lnTo>
                  <a:lnTo>
                    <a:pt x="3197" y="498"/>
                  </a:lnTo>
                  <a:lnTo>
                    <a:pt x="3301" y="420"/>
                  </a:lnTo>
                  <a:lnTo>
                    <a:pt x="3458" y="393"/>
                  </a:lnTo>
                  <a:lnTo>
                    <a:pt x="3616" y="367"/>
                  </a:lnTo>
                  <a:lnTo>
                    <a:pt x="3616" y="367"/>
                  </a:lnTo>
                  <a:lnTo>
                    <a:pt x="3720" y="393"/>
                  </a:lnTo>
                  <a:lnTo>
                    <a:pt x="3851" y="0"/>
                  </a:lnTo>
                  <a:lnTo>
                    <a:pt x="1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9832075" y="1020300"/>
              <a:ext cx="540925" cy="61575"/>
            </a:xfrm>
            <a:custGeom>
              <a:avLst/>
              <a:gdLst/>
              <a:ahLst/>
              <a:cxnLst/>
              <a:rect l="l" t="t" r="r" b="b"/>
              <a:pathLst>
                <a:path w="21637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0379" y="2462"/>
                  </a:lnTo>
                  <a:lnTo>
                    <a:pt x="20641" y="2436"/>
                  </a:lnTo>
                  <a:lnTo>
                    <a:pt x="20877" y="2358"/>
                  </a:lnTo>
                  <a:lnTo>
                    <a:pt x="21087" y="2253"/>
                  </a:lnTo>
                  <a:lnTo>
                    <a:pt x="21270" y="2096"/>
                  </a:lnTo>
                  <a:lnTo>
                    <a:pt x="21401" y="1912"/>
                  </a:lnTo>
                  <a:lnTo>
                    <a:pt x="21532" y="1703"/>
                  </a:lnTo>
                  <a:lnTo>
                    <a:pt x="21611" y="1467"/>
                  </a:lnTo>
                  <a:lnTo>
                    <a:pt x="21637" y="1231"/>
                  </a:lnTo>
                  <a:lnTo>
                    <a:pt x="21611" y="996"/>
                  </a:lnTo>
                  <a:lnTo>
                    <a:pt x="21532" y="760"/>
                  </a:lnTo>
                  <a:lnTo>
                    <a:pt x="21401" y="550"/>
                  </a:lnTo>
                  <a:lnTo>
                    <a:pt x="21270" y="367"/>
                  </a:lnTo>
                  <a:lnTo>
                    <a:pt x="21087" y="210"/>
                  </a:lnTo>
                  <a:lnTo>
                    <a:pt x="20877" y="105"/>
                  </a:lnTo>
                  <a:lnTo>
                    <a:pt x="20641" y="26"/>
                  </a:lnTo>
                  <a:lnTo>
                    <a:pt x="20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9832075" y="1020300"/>
              <a:ext cx="68125" cy="61575"/>
            </a:xfrm>
            <a:custGeom>
              <a:avLst/>
              <a:gdLst/>
              <a:ahLst/>
              <a:cxnLst/>
              <a:rect l="l" t="t" r="r" b="b"/>
              <a:pathLst>
                <a:path w="2725" h="2463" extrusionOk="0">
                  <a:moveTo>
                    <a:pt x="1232" y="0"/>
                  </a:moveTo>
                  <a:lnTo>
                    <a:pt x="996" y="26"/>
                  </a:lnTo>
                  <a:lnTo>
                    <a:pt x="760" y="105"/>
                  </a:lnTo>
                  <a:lnTo>
                    <a:pt x="551" y="210"/>
                  </a:lnTo>
                  <a:lnTo>
                    <a:pt x="367" y="367"/>
                  </a:lnTo>
                  <a:lnTo>
                    <a:pt x="210" y="550"/>
                  </a:lnTo>
                  <a:lnTo>
                    <a:pt x="106" y="760"/>
                  </a:lnTo>
                  <a:lnTo>
                    <a:pt x="27" y="996"/>
                  </a:lnTo>
                  <a:lnTo>
                    <a:pt x="1" y="1231"/>
                  </a:lnTo>
                  <a:lnTo>
                    <a:pt x="27" y="1467"/>
                  </a:lnTo>
                  <a:lnTo>
                    <a:pt x="106" y="1703"/>
                  </a:lnTo>
                  <a:lnTo>
                    <a:pt x="210" y="1912"/>
                  </a:lnTo>
                  <a:lnTo>
                    <a:pt x="367" y="2096"/>
                  </a:lnTo>
                  <a:lnTo>
                    <a:pt x="551" y="2253"/>
                  </a:lnTo>
                  <a:lnTo>
                    <a:pt x="760" y="2358"/>
                  </a:lnTo>
                  <a:lnTo>
                    <a:pt x="996" y="2436"/>
                  </a:lnTo>
                  <a:lnTo>
                    <a:pt x="1232" y="2462"/>
                  </a:lnTo>
                  <a:lnTo>
                    <a:pt x="2568" y="2462"/>
                  </a:lnTo>
                  <a:lnTo>
                    <a:pt x="2646" y="2148"/>
                  </a:lnTo>
                  <a:lnTo>
                    <a:pt x="2699" y="1860"/>
                  </a:lnTo>
                  <a:lnTo>
                    <a:pt x="2725" y="1546"/>
                  </a:lnTo>
                  <a:lnTo>
                    <a:pt x="2725" y="1231"/>
                  </a:lnTo>
                  <a:lnTo>
                    <a:pt x="2725" y="917"/>
                  </a:lnTo>
                  <a:lnTo>
                    <a:pt x="2699" y="603"/>
                  </a:lnTo>
                  <a:lnTo>
                    <a:pt x="2646" y="315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10310775" y="275075"/>
              <a:ext cx="62225" cy="1734700"/>
            </a:xfrm>
            <a:custGeom>
              <a:avLst/>
              <a:gdLst/>
              <a:ahLst/>
              <a:cxnLst/>
              <a:rect l="l" t="t" r="r" b="b"/>
              <a:pathLst>
                <a:path w="2489" h="69388" extrusionOk="0">
                  <a:moveTo>
                    <a:pt x="0" y="1"/>
                  </a:moveTo>
                  <a:lnTo>
                    <a:pt x="0" y="68157"/>
                  </a:lnTo>
                  <a:lnTo>
                    <a:pt x="27" y="68419"/>
                  </a:lnTo>
                  <a:lnTo>
                    <a:pt x="105" y="68655"/>
                  </a:lnTo>
                  <a:lnTo>
                    <a:pt x="210" y="68864"/>
                  </a:lnTo>
                  <a:lnTo>
                    <a:pt x="367" y="69047"/>
                  </a:lnTo>
                  <a:lnTo>
                    <a:pt x="550" y="69178"/>
                  </a:lnTo>
                  <a:lnTo>
                    <a:pt x="760" y="69309"/>
                  </a:lnTo>
                  <a:lnTo>
                    <a:pt x="996" y="69388"/>
                  </a:lnTo>
                  <a:lnTo>
                    <a:pt x="1493" y="69388"/>
                  </a:lnTo>
                  <a:lnTo>
                    <a:pt x="1729" y="69309"/>
                  </a:lnTo>
                  <a:lnTo>
                    <a:pt x="1939" y="69178"/>
                  </a:lnTo>
                  <a:lnTo>
                    <a:pt x="2122" y="69047"/>
                  </a:lnTo>
                  <a:lnTo>
                    <a:pt x="2253" y="68864"/>
                  </a:lnTo>
                  <a:lnTo>
                    <a:pt x="2384" y="68655"/>
                  </a:lnTo>
                  <a:lnTo>
                    <a:pt x="2463" y="68419"/>
                  </a:lnTo>
                  <a:lnTo>
                    <a:pt x="2489" y="6815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10253800" y="962675"/>
              <a:ext cx="119200" cy="176825"/>
            </a:xfrm>
            <a:custGeom>
              <a:avLst/>
              <a:gdLst/>
              <a:ahLst/>
              <a:cxnLst/>
              <a:rect l="l" t="t" r="r" b="b"/>
              <a:pathLst>
                <a:path w="4768" h="7073" extrusionOk="0">
                  <a:moveTo>
                    <a:pt x="3510" y="0"/>
                  </a:moveTo>
                  <a:lnTo>
                    <a:pt x="3196" y="26"/>
                  </a:lnTo>
                  <a:lnTo>
                    <a:pt x="2882" y="53"/>
                  </a:lnTo>
                  <a:lnTo>
                    <a:pt x="2594" y="131"/>
                  </a:lnTo>
                  <a:lnTo>
                    <a:pt x="2279" y="236"/>
                  </a:lnTo>
                  <a:lnTo>
                    <a:pt x="2279" y="2305"/>
                  </a:lnTo>
                  <a:lnTo>
                    <a:pt x="210" y="2305"/>
                  </a:lnTo>
                  <a:lnTo>
                    <a:pt x="131" y="2593"/>
                  </a:lnTo>
                  <a:lnTo>
                    <a:pt x="53" y="2908"/>
                  </a:lnTo>
                  <a:lnTo>
                    <a:pt x="1" y="3222"/>
                  </a:lnTo>
                  <a:lnTo>
                    <a:pt x="1" y="3536"/>
                  </a:lnTo>
                  <a:lnTo>
                    <a:pt x="1" y="3851"/>
                  </a:lnTo>
                  <a:lnTo>
                    <a:pt x="53" y="4165"/>
                  </a:lnTo>
                  <a:lnTo>
                    <a:pt x="131" y="4479"/>
                  </a:lnTo>
                  <a:lnTo>
                    <a:pt x="210" y="4767"/>
                  </a:lnTo>
                  <a:lnTo>
                    <a:pt x="2279" y="4767"/>
                  </a:lnTo>
                  <a:lnTo>
                    <a:pt x="2279" y="6837"/>
                  </a:lnTo>
                  <a:lnTo>
                    <a:pt x="2594" y="6942"/>
                  </a:lnTo>
                  <a:lnTo>
                    <a:pt x="2882" y="7020"/>
                  </a:lnTo>
                  <a:lnTo>
                    <a:pt x="3196" y="7046"/>
                  </a:lnTo>
                  <a:lnTo>
                    <a:pt x="3510" y="7073"/>
                  </a:lnTo>
                  <a:lnTo>
                    <a:pt x="3851" y="7046"/>
                  </a:lnTo>
                  <a:lnTo>
                    <a:pt x="4165" y="7020"/>
                  </a:lnTo>
                  <a:lnTo>
                    <a:pt x="4453" y="6942"/>
                  </a:lnTo>
                  <a:lnTo>
                    <a:pt x="4768" y="6837"/>
                  </a:lnTo>
                  <a:lnTo>
                    <a:pt x="4768" y="236"/>
                  </a:lnTo>
                  <a:lnTo>
                    <a:pt x="4453" y="131"/>
                  </a:lnTo>
                  <a:lnTo>
                    <a:pt x="4165" y="53"/>
                  </a:lnTo>
                  <a:lnTo>
                    <a:pt x="3851" y="26"/>
                  </a:lnTo>
                  <a:lnTo>
                    <a:pt x="3510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10280650" y="989525"/>
              <a:ext cx="122475" cy="123125"/>
            </a:xfrm>
            <a:custGeom>
              <a:avLst/>
              <a:gdLst/>
              <a:ahLst/>
              <a:cxnLst/>
              <a:rect l="l" t="t" r="r" b="b"/>
              <a:pathLst>
                <a:path w="4899" h="4925" extrusionOk="0">
                  <a:moveTo>
                    <a:pt x="2436" y="0"/>
                  </a:moveTo>
                  <a:lnTo>
                    <a:pt x="2201" y="26"/>
                  </a:lnTo>
                  <a:lnTo>
                    <a:pt x="1965" y="53"/>
                  </a:lnTo>
                  <a:lnTo>
                    <a:pt x="1729" y="131"/>
                  </a:lnTo>
                  <a:lnTo>
                    <a:pt x="1493" y="210"/>
                  </a:lnTo>
                  <a:lnTo>
                    <a:pt x="1284" y="314"/>
                  </a:lnTo>
                  <a:lnTo>
                    <a:pt x="1074" y="419"/>
                  </a:lnTo>
                  <a:lnTo>
                    <a:pt x="891" y="576"/>
                  </a:lnTo>
                  <a:lnTo>
                    <a:pt x="708" y="734"/>
                  </a:lnTo>
                  <a:lnTo>
                    <a:pt x="551" y="891"/>
                  </a:lnTo>
                  <a:lnTo>
                    <a:pt x="420" y="1100"/>
                  </a:lnTo>
                  <a:lnTo>
                    <a:pt x="289" y="1284"/>
                  </a:lnTo>
                  <a:lnTo>
                    <a:pt x="184" y="1519"/>
                  </a:lnTo>
                  <a:lnTo>
                    <a:pt x="105" y="1729"/>
                  </a:lnTo>
                  <a:lnTo>
                    <a:pt x="53" y="1965"/>
                  </a:lnTo>
                  <a:lnTo>
                    <a:pt x="0" y="2200"/>
                  </a:lnTo>
                  <a:lnTo>
                    <a:pt x="0" y="2462"/>
                  </a:lnTo>
                  <a:lnTo>
                    <a:pt x="0" y="2724"/>
                  </a:lnTo>
                  <a:lnTo>
                    <a:pt x="53" y="2960"/>
                  </a:lnTo>
                  <a:lnTo>
                    <a:pt x="105" y="3196"/>
                  </a:lnTo>
                  <a:lnTo>
                    <a:pt x="184" y="3405"/>
                  </a:lnTo>
                  <a:lnTo>
                    <a:pt x="289" y="3641"/>
                  </a:lnTo>
                  <a:lnTo>
                    <a:pt x="420" y="3824"/>
                  </a:lnTo>
                  <a:lnTo>
                    <a:pt x="551" y="4034"/>
                  </a:lnTo>
                  <a:lnTo>
                    <a:pt x="708" y="4191"/>
                  </a:lnTo>
                  <a:lnTo>
                    <a:pt x="891" y="4348"/>
                  </a:lnTo>
                  <a:lnTo>
                    <a:pt x="1074" y="4505"/>
                  </a:lnTo>
                  <a:lnTo>
                    <a:pt x="1284" y="4610"/>
                  </a:lnTo>
                  <a:lnTo>
                    <a:pt x="1493" y="4715"/>
                  </a:lnTo>
                  <a:lnTo>
                    <a:pt x="1729" y="4794"/>
                  </a:lnTo>
                  <a:lnTo>
                    <a:pt x="1965" y="4872"/>
                  </a:lnTo>
                  <a:lnTo>
                    <a:pt x="2201" y="4898"/>
                  </a:lnTo>
                  <a:lnTo>
                    <a:pt x="2436" y="4925"/>
                  </a:lnTo>
                  <a:lnTo>
                    <a:pt x="2698" y="4898"/>
                  </a:lnTo>
                  <a:lnTo>
                    <a:pt x="2934" y="4872"/>
                  </a:lnTo>
                  <a:lnTo>
                    <a:pt x="3170" y="4794"/>
                  </a:lnTo>
                  <a:lnTo>
                    <a:pt x="3406" y="4715"/>
                  </a:lnTo>
                  <a:lnTo>
                    <a:pt x="3615" y="4610"/>
                  </a:lnTo>
                  <a:lnTo>
                    <a:pt x="3825" y="4505"/>
                  </a:lnTo>
                  <a:lnTo>
                    <a:pt x="4008" y="4348"/>
                  </a:lnTo>
                  <a:lnTo>
                    <a:pt x="4191" y="4191"/>
                  </a:lnTo>
                  <a:lnTo>
                    <a:pt x="4349" y="4034"/>
                  </a:lnTo>
                  <a:lnTo>
                    <a:pt x="4480" y="3824"/>
                  </a:lnTo>
                  <a:lnTo>
                    <a:pt x="4611" y="3641"/>
                  </a:lnTo>
                  <a:lnTo>
                    <a:pt x="4715" y="3405"/>
                  </a:lnTo>
                  <a:lnTo>
                    <a:pt x="4794" y="3196"/>
                  </a:lnTo>
                  <a:lnTo>
                    <a:pt x="4846" y="2960"/>
                  </a:lnTo>
                  <a:lnTo>
                    <a:pt x="4899" y="2724"/>
                  </a:lnTo>
                  <a:lnTo>
                    <a:pt x="4899" y="2462"/>
                  </a:lnTo>
                  <a:lnTo>
                    <a:pt x="4899" y="2200"/>
                  </a:lnTo>
                  <a:lnTo>
                    <a:pt x="4846" y="1965"/>
                  </a:lnTo>
                  <a:lnTo>
                    <a:pt x="4794" y="1729"/>
                  </a:lnTo>
                  <a:lnTo>
                    <a:pt x="4715" y="1519"/>
                  </a:lnTo>
                  <a:lnTo>
                    <a:pt x="4611" y="1284"/>
                  </a:lnTo>
                  <a:lnTo>
                    <a:pt x="4480" y="1100"/>
                  </a:lnTo>
                  <a:lnTo>
                    <a:pt x="4349" y="891"/>
                  </a:lnTo>
                  <a:lnTo>
                    <a:pt x="4191" y="734"/>
                  </a:lnTo>
                  <a:lnTo>
                    <a:pt x="4008" y="576"/>
                  </a:lnTo>
                  <a:lnTo>
                    <a:pt x="3825" y="419"/>
                  </a:lnTo>
                  <a:lnTo>
                    <a:pt x="3615" y="314"/>
                  </a:lnTo>
                  <a:lnTo>
                    <a:pt x="3406" y="210"/>
                  </a:lnTo>
                  <a:lnTo>
                    <a:pt x="3170" y="131"/>
                  </a:lnTo>
                  <a:lnTo>
                    <a:pt x="2934" y="53"/>
                  </a:lnTo>
                  <a:lnTo>
                    <a:pt x="2698" y="26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9386800" y="1948850"/>
              <a:ext cx="1016325" cy="60925"/>
            </a:xfrm>
            <a:custGeom>
              <a:avLst/>
              <a:gdLst/>
              <a:ahLst/>
              <a:cxnLst/>
              <a:rect l="l" t="t" r="r" b="b"/>
              <a:pathLst>
                <a:path w="40653" h="2437" extrusionOk="0">
                  <a:moveTo>
                    <a:pt x="550" y="1"/>
                  </a:moveTo>
                  <a:lnTo>
                    <a:pt x="0" y="2437"/>
                  </a:lnTo>
                  <a:lnTo>
                    <a:pt x="40653" y="2437"/>
                  </a:lnTo>
                  <a:lnTo>
                    <a:pt x="40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9784275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6" y="4925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9626450" y="989525"/>
              <a:ext cx="93675" cy="123125"/>
            </a:xfrm>
            <a:custGeom>
              <a:avLst/>
              <a:gdLst/>
              <a:ahLst/>
              <a:cxnLst/>
              <a:rect l="l" t="t" r="r" b="b"/>
              <a:pathLst>
                <a:path w="3747" h="4925" extrusionOk="0">
                  <a:moveTo>
                    <a:pt x="1" y="0"/>
                  </a:moveTo>
                  <a:lnTo>
                    <a:pt x="1" y="4925"/>
                  </a:lnTo>
                  <a:lnTo>
                    <a:pt x="3747" y="4925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10310775" y="762275"/>
              <a:ext cx="540925" cy="61600"/>
            </a:xfrm>
            <a:custGeom>
              <a:avLst/>
              <a:gdLst/>
              <a:ahLst/>
              <a:cxnLst/>
              <a:rect l="l" t="t" r="r" b="b"/>
              <a:pathLst>
                <a:path w="21637" h="2464" extrusionOk="0">
                  <a:moveTo>
                    <a:pt x="1231" y="1"/>
                  </a:moveTo>
                  <a:lnTo>
                    <a:pt x="996" y="27"/>
                  </a:lnTo>
                  <a:lnTo>
                    <a:pt x="760" y="106"/>
                  </a:lnTo>
                  <a:lnTo>
                    <a:pt x="550" y="210"/>
                  </a:lnTo>
                  <a:lnTo>
                    <a:pt x="367" y="368"/>
                  </a:lnTo>
                  <a:lnTo>
                    <a:pt x="210" y="551"/>
                  </a:lnTo>
                  <a:lnTo>
                    <a:pt x="105" y="761"/>
                  </a:lnTo>
                  <a:lnTo>
                    <a:pt x="27" y="996"/>
                  </a:lnTo>
                  <a:lnTo>
                    <a:pt x="0" y="1232"/>
                  </a:lnTo>
                  <a:lnTo>
                    <a:pt x="27" y="1494"/>
                  </a:lnTo>
                  <a:lnTo>
                    <a:pt x="105" y="1704"/>
                  </a:lnTo>
                  <a:lnTo>
                    <a:pt x="210" y="1913"/>
                  </a:lnTo>
                  <a:lnTo>
                    <a:pt x="367" y="2096"/>
                  </a:lnTo>
                  <a:lnTo>
                    <a:pt x="550" y="2254"/>
                  </a:lnTo>
                  <a:lnTo>
                    <a:pt x="760" y="2358"/>
                  </a:lnTo>
                  <a:lnTo>
                    <a:pt x="996" y="2437"/>
                  </a:lnTo>
                  <a:lnTo>
                    <a:pt x="1231" y="2463"/>
                  </a:lnTo>
                  <a:lnTo>
                    <a:pt x="20405" y="2463"/>
                  </a:lnTo>
                  <a:lnTo>
                    <a:pt x="20641" y="2437"/>
                  </a:lnTo>
                  <a:lnTo>
                    <a:pt x="20877" y="2358"/>
                  </a:lnTo>
                  <a:lnTo>
                    <a:pt x="21086" y="2254"/>
                  </a:lnTo>
                  <a:lnTo>
                    <a:pt x="21270" y="2096"/>
                  </a:lnTo>
                  <a:lnTo>
                    <a:pt x="21427" y="1913"/>
                  </a:lnTo>
                  <a:lnTo>
                    <a:pt x="21532" y="1704"/>
                  </a:lnTo>
                  <a:lnTo>
                    <a:pt x="21610" y="1494"/>
                  </a:lnTo>
                  <a:lnTo>
                    <a:pt x="21636" y="1232"/>
                  </a:lnTo>
                  <a:lnTo>
                    <a:pt x="21610" y="996"/>
                  </a:lnTo>
                  <a:lnTo>
                    <a:pt x="21532" y="761"/>
                  </a:lnTo>
                  <a:lnTo>
                    <a:pt x="21427" y="551"/>
                  </a:lnTo>
                  <a:lnTo>
                    <a:pt x="21270" y="368"/>
                  </a:lnTo>
                  <a:lnTo>
                    <a:pt x="21086" y="210"/>
                  </a:lnTo>
                  <a:lnTo>
                    <a:pt x="20877" y="106"/>
                  </a:lnTo>
                  <a:lnTo>
                    <a:pt x="20641" y="27"/>
                  </a:lnTo>
                  <a:lnTo>
                    <a:pt x="20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10310775" y="704650"/>
              <a:ext cx="119200" cy="176850"/>
            </a:xfrm>
            <a:custGeom>
              <a:avLst/>
              <a:gdLst/>
              <a:ahLst/>
              <a:cxnLst/>
              <a:rect l="l" t="t" r="r" b="b"/>
              <a:pathLst>
                <a:path w="4768" h="7074" extrusionOk="0">
                  <a:moveTo>
                    <a:pt x="1231" y="1"/>
                  </a:moveTo>
                  <a:lnTo>
                    <a:pt x="917" y="27"/>
                  </a:lnTo>
                  <a:lnTo>
                    <a:pt x="603" y="53"/>
                  </a:lnTo>
                  <a:lnTo>
                    <a:pt x="315" y="132"/>
                  </a:lnTo>
                  <a:lnTo>
                    <a:pt x="0" y="237"/>
                  </a:lnTo>
                  <a:lnTo>
                    <a:pt x="0" y="6837"/>
                  </a:lnTo>
                  <a:lnTo>
                    <a:pt x="315" y="6942"/>
                  </a:lnTo>
                  <a:lnTo>
                    <a:pt x="603" y="7021"/>
                  </a:lnTo>
                  <a:lnTo>
                    <a:pt x="917" y="7047"/>
                  </a:lnTo>
                  <a:lnTo>
                    <a:pt x="1231" y="7073"/>
                  </a:lnTo>
                  <a:lnTo>
                    <a:pt x="1572" y="7047"/>
                  </a:lnTo>
                  <a:lnTo>
                    <a:pt x="1886" y="7021"/>
                  </a:lnTo>
                  <a:lnTo>
                    <a:pt x="2174" y="6942"/>
                  </a:lnTo>
                  <a:lnTo>
                    <a:pt x="2489" y="6837"/>
                  </a:lnTo>
                  <a:lnTo>
                    <a:pt x="2489" y="4768"/>
                  </a:lnTo>
                  <a:lnTo>
                    <a:pt x="4558" y="4768"/>
                  </a:lnTo>
                  <a:lnTo>
                    <a:pt x="4637" y="4480"/>
                  </a:lnTo>
                  <a:lnTo>
                    <a:pt x="4715" y="4166"/>
                  </a:lnTo>
                  <a:lnTo>
                    <a:pt x="4768" y="3851"/>
                  </a:lnTo>
                  <a:lnTo>
                    <a:pt x="4768" y="3537"/>
                  </a:lnTo>
                  <a:lnTo>
                    <a:pt x="4768" y="3223"/>
                  </a:lnTo>
                  <a:lnTo>
                    <a:pt x="4715" y="2908"/>
                  </a:lnTo>
                  <a:lnTo>
                    <a:pt x="4637" y="2594"/>
                  </a:lnTo>
                  <a:lnTo>
                    <a:pt x="4558" y="2306"/>
                  </a:lnTo>
                  <a:lnTo>
                    <a:pt x="2489" y="2306"/>
                  </a:lnTo>
                  <a:lnTo>
                    <a:pt x="2489" y="237"/>
                  </a:lnTo>
                  <a:lnTo>
                    <a:pt x="2174" y="132"/>
                  </a:lnTo>
                  <a:lnTo>
                    <a:pt x="1886" y="53"/>
                  </a:lnTo>
                  <a:lnTo>
                    <a:pt x="1572" y="27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10783575" y="762275"/>
              <a:ext cx="68125" cy="61600"/>
            </a:xfrm>
            <a:custGeom>
              <a:avLst/>
              <a:gdLst/>
              <a:ahLst/>
              <a:cxnLst/>
              <a:rect l="l" t="t" r="r" b="b"/>
              <a:pathLst>
                <a:path w="2725" h="2464" extrusionOk="0">
                  <a:moveTo>
                    <a:pt x="157" y="1"/>
                  </a:moveTo>
                  <a:lnTo>
                    <a:pt x="79" y="315"/>
                  </a:lnTo>
                  <a:lnTo>
                    <a:pt x="26" y="630"/>
                  </a:lnTo>
                  <a:lnTo>
                    <a:pt x="0" y="918"/>
                  </a:lnTo>
                  <a:lnTo>
                    <a:pt x="0" y="1232"/>
                  </a:lnTo>
                  <a:lnTo>
                    <a:pt x="0" y="1546"/>
                  </a:lnTo>
                  <a:lnTo>
                    <a:pt x="26" y="1861"/>
                  </a:lnTo>
                  <a:lnTo>
                    <a:pt x="79" y="2149"/>
                  </a:lnTo>
                  <a:lnTo>
                    <a:pt x="157" y="2463"/>
                  </a:lnTo>
                  <a:lnTo>
                    <a:pt x="1493" y="2463"/>
                  </a:lnTo>
                  <a:lnTo>
                    <a:pt x="1729" y="2437"/>
                  </a:lnTo>
                  <a:lnTo>
                    <a:pt x="1965" y="2358"/>
                  </a:lnTo>
                  <a:lnTo>
                    <a:pt x="2174" y="2254"/>
                  </a:lnTo>
                  <a:lnTo>
                    <a:pt x="2358" y="2096"/>
                  </a:lnTo>
                  <a:lnTo>
                    <a:pt x="2515" y="1913"/>
                  </a:lnTo>
                  <a:lnTo>
                    <a:pt x="2620" y="1704"/>
                  </a:lnTo>
                  <a:lnTo>
                    <a:pt x="2698" y="1494"/>
                  </a:lnTo>
                  <a:lnTo>
                    <a:pt x="2724" y="1232"/>
                  </a:lnTo>
                  <a:lnTo>
                    <a:pt x="2698" y="996"/>
                  </a:lnTo>
                  <a:lnTo>
                    <a:pt x="2620" y="761"/>
                  </a:lnTo>
                  <a:lnTo>
                    <a:pt x="2515" y="551"/>
                  </a:lnTo>
                  <a:lnTo>
                    <a:pt x="2358" y="368"/>
                  </a:lnTo>
                  <a:lnTo>
                    <a:pt x="2174" y="210"/>
                  </a:lnTo>
                  <a:lnTo>
                    <a:pt x="1965" y="106"/>
                  </a:lnTo>
                  <a:lnTo>
                    <a:pt x="1729" y="27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10280650" y="731500"/>
              <a:ext cx="122475" cy="123150"/>
            </a:xfrm>
            <a:custGeom>
              <a:avLst/>
              <a:gdLst/>
              <a:ahLst/>
              <a:cxnLst/>
              <a:rect l="l" t="t" r="r" b="b"/>
              <a:pathLst>
                <a:path w="4899" h="4926" extrusionOk="0">
                  <a:moveTo>
                    <a:pt x="2436" y="1"/>
                  </a:moveTo>
                  <a:lnTo>
                    <a:pt x="2201" y="27"/>
                  </a:lnTo>
                  <a:lnTo>
                    <a:pt x="1965" y="53"/>
                  </a:lnTo>
                  <a:lnTo>
                    <a:pt x="1729" y="132"/>
                  </a:lnTo>
                  <a:lnTo>
                    <a:pt x="1493" y="210"/>
                  </a:lnTo>
                  <a:lnTo>
                    <a:pt x="1284" y="315"/>
                  </a:lnTo>
                  <a:lnTo>
                    <a:pt x="1074" y="420"/>
                  </a:lnTo>
                  <a:lnTo>
                    <a:pt x="891" y="577"/>
                  </a:lnTo>
                  <a:lnTo>
                    <a:pt x="708" y="734"/>
                  </a:lnTo>
                  <a:lnTo>
                    <a:pt x="551" y="918"/>
                  </a:lnTo>
                  <a:lnTo>
                    <a:pt x="420" y="1101"/>
                  </a:lnTo>
                  <a:lnTo>
                    <a:pt x="289" y="1284"/>
                  </a:lnTo>
                  <a:lnTo>
                    <a:pt x="184" y="1520"/>
                  </a:lnTo>
                  <a:lnTo>
                    <a:pt x="105" y="1730"/>
                  </a:lnTo>
                  <a:lnTo>
                    <a:pt x="53" y="1965"/>
                  </a:lnTo>
                  <a:lnTo>
                    <a:pt x="0" y="2227"/>
                  </a:lnTo>
                  <a:lnTo>
                    <a:pt x="0" y="2463"/>
                  </a:lnTo>
                  <a:lnTo>
                    <a:pt x="0" y="2725"/>
                  </a:lnTo>
                  <a:lnTo>
                    <a:pt x="53" y="2961"/>
                  </a:lnTo>
                  <a:lnTo>
                    <a:pt x="105" y="3196"/>
                  </a:lnTo>
                  <a:lnTo>
                    <a:pt x="184" y="3432"/>
                  </a:lnTo>
                  <a:lnTo>
                    <a:pt x="289" y="3642"/>
                  </a:lnTo>
                  <a:lnTo>
                    <a:pt x="420" y="3825"/>
                  </a:lnTo>
                  <a:lnTo>
                    <a:pt x="551" y="4035"/>
                  </a:lnTo>
                  <a:lnTo>
                    <a:pt x="708" y="4192"/>
                  </a:lnTo>
                  <a:lnTo>
                    <a:pt x="891" y="4349"/>
                  </a:lnTo>
                  <a:lnTo>
                    <a:pt x="1074" y="4506"/>
                  </a:lnTo>
                  <a:lnTo>
                    <a:pt x="1284" y="4611"/>
                  </a:lnTo>
                  <a:lnTo>
                    <a:pt x="1493" y="4716"/>
                  </a:lnTo>
                  <a:lnTo>
                    <a:pt x="1729" y="4820"/>
                  </a:lnTo>
                  <a:lnTo>
                    <a:pt x="1965" y="4873"/>
                  </a:lnTo>
                  <a:lnTo>
                    <a:pt x="2201" y="4899"/>
                  </a:lnTo>
                  <a:lnTo>
                    <a:pt x="2436" y="4925"/>
                  </a:lnTo>
                  <a:lnTo>
                    <a:pt x="2698" y="4899"/>
                  </a:lnTo>
                  <a:lnTo>
                    <a:pt x="2934" y="4873"/>
                  </a:lnTo>
                  <a:lnTo>
                    <a:pt x="3170" y="4820"/>
                  </a:lnTo>
                  <a:lnTo>
                    <a:pt x="3406" y="4716"/>
                  </a:lnTo>
                  <a:lnTo>
                    <a:pt x="3615" y="4611"/>
                  </a:lnTo>
                  <a:lnTo>
                    <a:pt x="3825" y="4506"/>
                  </a:lnTo>
                  <a:lnTo>
                    <a:pt x="4008" y="4349"/>
                  </a:lnTo>
                  <a:lnTo>
                    <a:pt x="4191" y="4192"/>
                  </a:lnTo>
                  <a:lnTo>
                    <a:pt x="4349" y="4035"/>
                  </a:lnTo>
                  <a:lnTo>
                    <a:pt x="4480" y="3825"/>
                  </a:lnTo>
                  <a:lnTo>
                    <a:pt x="4611" y="3642"/>
                  </a:lnTo>
                  <a:lnTo>
                    <a:pt x="4715" y="3432"/>
                  </a:lnTo>
                  <a:lnTo>
                    <a:pt x="4794" y="3196"/>
                  </a:lnTo>
                  <a:lnTo>
                    <a:pt x="4846" y="2961"/>
                  </a:lnTo>
                  <a:lnTo>
                    <a:pt x="4899" y="2725"/>
                  </a:lnTo>
                  <a:lnTo>
                    <a:pt x="4899" y="2463"/>
                  </a:lnTo>
                  <a:lnTo>
                    <a:pt x="4899" y="2227"/>
                  </a:lnTo>
                  <a:lnTo>
                    <a:pt x="4846" y="1965"/>
                  </a:lnTo>
                  <a:lnTo>
                    <a:pt x="4794" y="1730"/>
                  </a:lnTo>
                  <a:lnTo>
                    <a:pt x="4715" y="1520"/>
                  </a:lnTo>
                  <a:lnTo>
                    <a:pt x="4611" y="1284"/>
                  </a:lnTo>
                  <a:lnTo>
                    <a:pt x="4480" y="1101"/>
                  </a:lnTo>
                  <a:lnTo>
                    <a:pt x="4349" y="918"/>
                  </a:lnTo>
                  <a:lnTo>
                    <a:pt x="4191" y="734"/>
                  </a:lnTo>
                  <a:lnTo>
                    <a:pt x="4008" y="577"/>
                  </a:lnTo>
                  <a:lnTo>
                    <a:pt x="3825" y="420"/>
                  </a:lnTo>
                  <a:lnTo>
                    <a:pt x="3615" y="315"/>
                  </a:lnTo>
                  <a:lnTo>
                    <a:pt x="3406" y="210"/>
                  </a:lnTo>
                  <a:lnTo>
                    <a:pt x="3170" y="132"/>
                  </a:lnTo>
                  <a:lnTo>
                    <a:pt x="2934" y="53"/>
                  </a:lnTo>
                  <a:lnTo>
                    <a:pt x="2698" y="27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10810425" y="731500"/>
              <a:ext cx="93650" cy="123150"/>
            </a:xfrm>
            <a:custGeom>
              <a:avLst/>
              <a:gdLst/>
              <a:ahLst/>
              <a:cxnLst/>
              <a:rect l="l" t="t" r="r" b="b"/>
              <a:pathLst>
                <a:path w="3746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46" y="4925"/>
                  </a:lnTo>
                  <a:lnTo>
                    <a:pt x="37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10968900" y="731500"/>
              <a:ext cx="93000" cy="123150"/>
            </a:xfrm>
            <a:custGeom>
              <a:avLst/>
              <a:gdLst/>
              <a:ahLst/>
              <a:cxnLst/>
              <a:rect l="l" t="t" r="r" b="b"/>
              <a:pathLst>
                <a:path w="3720" h="4926" extrusionOk="0">
                  <a:moveTo>
                    <a:pt x="0" y="1"/>
                  </a:moveTo>
                  <a:lnTo>
                    <a:pt x="0" y="4925"/>
                  </a:lnTo>
                  <a:lnTo>
                    <a:pt x="3720" y="4925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9734500" y="-204275"/>
              <a:ext cx="1221975" cy="1048450"/>
            </a:xfrm>
            <a:custGeom>
              <a:avLst/>
              <a:gdLst/>
              <a:ahLst/>
              <a:cxnLst/>
              <a:rect l="l" t="t" r="r" b="b"/>
              <a:pathLst>
                <a:path w="48879" h="41938" extrusionOk="0">
                  <a:moveTo>
                    <a:pt x="35546" y="8514"/>
                  </a:moveTo>
                  <a:lnTo>
                    <a:pt x="35703" y="9169"/>
                  </a:lnTo>
                  <a:lnTo>
                    <a:pt x="35808" y="9824"/>
                  </a:lnTo>
                  <a:lnTo>
                    <a:pt x="35860" y="10478"/>
                  </a:lnTo>
                  <a:lnTo>
                    <a:pt x="35834" y="11133"/>
                  </a:lnTo>
                  <a:lnTo>
                    <a:pt x="35808" y="11448"/>
                  </a:lnTo>
                  <a:lnTo>
                    <a:pt x="35755" y="11762"/>
                  </a:lnTo>
                  <a:lnTo>
                    <a:pt x="35703" y="12076"/>
                  </a:lnTo>
                  <a:lnTo>
                    <a:pt x="35624" y="12391"/>
                  </a:lnTo>
                  <a:lnTo>
                    <a:pt x="35520" y="12705"/>
                  </a:lnTo>
                  <a:lnTo>
                    <a:pt x="35415" y="12993"/>
                  </a:lnTo>
                  <a:lnTo>
                    <a:pt x="35284" y="13281"/>
                  </a:lnTo>
                  <a:lnTo>
                    <a:pt x="35153" y="13569"/>
                  </a:lnTo>
                  <a:lnTo>
                    <a:pt x="34891" y="13962"/>
                  </a:lnTo>
                  <a:lnTo>
                    <a:pt x="34629" y="14303"/>
                  </a:lnTo>
                  <a:lnTo>
                    <a:pt x="34288" y="14643"/>
                  </a:lnTo>
                  <a:lnTo>
                    <a:pt x="33948" y="14931"/>
                  </a:lnTo>
                  <a:lnTo>
                    <a:pt x="33738" y="15036"/>
                  </a:lnTo>
                  <a:lnTo>
                    <a:pt x="33555" y="15141"/>
                  </a:lnTo>
                  <a:lnTo>
                    <a:pt x="33372" y="15220"/>
                  </a:lnTo>
                  <a:lnTo>
                    <a:pt x="33162" y="15298"/>
                  </a:lnTo>
                  <a:lnTo>
                    <a:pt x="32953" y="15324"/>
                  </a:lnTo>
                  <a:lnTo>
                    <a:pt x="32769" y="15350"/>
                  </a:lnTo>
                  <a:lnTo>
                    <a:pt x="32560" y="15350"/>
                  </a:lnTo>
                  <a:lnTo>
                    <a:pt x="32350" y="15324"/>
                  </a:lnTo>
                  <a:lnTo>
                    <a:pt x="32141" y="15272"/>
                  </a:lnTo>
                  <a:lnTo>
                    <a:pt x="31957" y="15193"/>
                  </a:lnTo>
                  <a:lnTo>
                    <a:pt x="31774" y="15089"/>
                  </a:lnTo>
                  <a:lnTo>
                    <a:pt x="31617" y="14958"/>
                  </a:lnTo>
                  <a:lnTo>
                    <a:pt x="31486" y="14827"/>
                  </a:lnTo>
                  <a:lnTo>
                    <a:pt x="31381" y="14696"/>
                  </a:lnTo>
                  <a:lnTo>
                    <a:pt x="31224" y="14408"/>
                  </a:lnTo>
                  <a:lnTo>
                    <a:pt x="31093" y="14146"/>
                  </a:lnTo>
                  <a:lnTo>
                    <a:pt x="30988" y="13884"/>
                  </a:lnTo>
                  <a:lnTo>
                    <a:pt x="30936" y="13595"/>
                  </a:lnTo>
                  <a:lnTo>
                    <a:pt x="30909" y="13307"/>
                  </a:lnTo>
                  <a:lnTo>
                    <a:pt x="30883" y="12993"/>
                  </a:lnTo>
                  <a:lnTo>
                    <a:pt x="30909" y="12705"/>
                  </a:lnTo>
                  <a:lnTo>
                    <a:pt x="30988" y="12443"/>
                  </a:lnTo>
                  <a:lnTo>
                    <a:pt x="31067" y="12155"/>
                  </a:lnTo>
                  <a:lnTo>
                    <a:pt x="31198" y="11893"/>
                  </a:lnTo>
                  <a:lnTo>
                    <a:pt x="31329" y="11631"/>
                  </a:lnTo>
                  <a:lnTo>
                    <a:pt x="31486" y="11395"/>
                  </a:lnTo>
                  <a:lnTo>
                    <a:pt x="31669" y="11159"/>
                  </a:lnTo>
                  <a:lnTo>
                    <a:pt x="31879" y="10924"/>
                  </a:lnTo>
                  <a:lnTo>
                    <a:pt x="32088" y="10714"/>
                  </a:lnTo>
                  <a:lnTo>
                    <a:pt x="32533" y="10295"/>
                  </a:lnTo>
                  <a:lnTo>
                    <a:pt x="33005" y="9928"/>
                  </a:lnTo>
                  <a:lnTo>
                    <a:pt x="33529" y="9588"/>
                  </a:lnTo>
                  <a:lnTo>
                    <a:pt x="34027" y="9274"/>
                  </a:lnTo>
                  <a:lnTo>
                    <a:pt x="34524" y="9012"/>
                  </a:lnTo>
                  <a:lnTo>
                    <a:pt x="35022" y="8750"/>
                  </a:lnTo>
                  <a:lnTo>
                    <a:pt x="35546" y="8514"/>
                  </a:lnTo>
                  <a:close/>
                  <a:moveTo>
                    <a:pt x="12626" y="11055"/>
                  </a:moveTo>
                  <a:lnTo>
                    <a:pt x="13176" y="11081"/>
                  </a:lnTo>
                  <a:lnTo>
                    <a:pt x="13491" y="11133"/>
                  </a:lnTo>
                  <a:lnTo>
                    <a:pt x="13831" y="11212"/>
                  </a:lnTo>
                  <a:lnTo>
                    <a:pt x="14172" y="11317"/>
                  </a:lnTo>
                  <a:lnTo>
                    <a:pt x="14486" y="11448"/>
                  </a:lnTo>
                  <a:lnTo>
                    <a:pt x="14827" y="11605"/>
                  </a:lnTo>
                  <a:lnTo>
                    <a:pt x="15115" y="11788"/>
                  </a:lnTo>
                  <a:lnTo>
                    <a:pt x="15429" y="11971"/>
                  </a:lnTo>
                  <a:lnTo>
                    <a:pt x="15691" y="12207"/>
                  </a:lnTo>
                  <a:lnTo>
                    <a:pt x="15953" y="12443"/>
                  </a:lnTo>
                  <a:lnTo>
                    <a:pt x="16189" y="12705"/>
                  </a:lnTo>
                  <a:lnTo>
                    <a:pt x="16398" y="12967"/>
                  </a:lnTo>
                  <a:lnTo>
                    <a:pt x="16582" y="13255"/>
                  </a:lnTo>
                  <a:lnTo>
                    <a:pt x="16712" y="13569"/>
                  </a:lnTo>
                  <a:lnTo>
                    <a:pt x="16817" y="13884"/>
                  </a:lnTo>
                  <a:lnTo>
                    <a:pt x="16896" y="14224"/>
                  </a:lnTo>
                  <a:lnTo>
                    <a:pt x="16922" y="14591"/>
                  </a:lnTo>
                  <a:lnTo>
                    <a:pt x="16922" y="14827"/>
                  </a:lnTo>
                  <a:lnTo>
                    <a:pt x="16896" y="15062"/>
                  </a:lnTo>
                  <a:lnTo>
                    <a:pt x="16843" y="15298"/>
                  </a:lnTo>
                  <a:lnTo>
                    <a:pt x="16791" y="15534"/>
                  </a:lnTo>
                  <a:lnTo>
                    <a:pt x="16712" y="15770"/>
                  </a:lnTo>
                  <a:lnTo>
                    <a:pt x="16608" y="16005"/>
                  </a:lnTo>
                  <a:lnTo>
                    <a:pt x="16477" y="16241"/>
                  </a:lnTo>
                  <a:lnTo>
                    <a:pt x="16346" y="16451"/>
                  </a:lnTo>
                  <a:lnTo>
                    <a:pt x="16189" y="16660"/>
                  </a:lnTo>
                  <a:lnTo>
                    <a:pt x="16005" y="16870"/>
                  </a:lnTo>
                  <a:lnTo>
                    <a:pt x="15822" y="17079"/>
                  </a:lnTo>
                  <a:lnTo>
                    <a:pt x="15612" y="17263"/>
                  </a:lnTo>
                  <a:lnTo>
                    <a:pt x="15403" y="17420"/>
                  </a:lnTo>
                  <a:lnTo>
                    <a:pt x="15193" y="17603"/>
                  </a:lnTo>
                  <a:lnTo>
                    <a:pt x="14931" y="17734"/>
                  </a:lnTo>
                  <a:lnTo>
                    <a:pt x="14696" y="17865"/>
                  </a:lnTo>
                  <a:lnTo>
                    <a:pt x="14303" y="18048"/>
                  </a:lnTo>
                  <a:lnTo>
                    <a:pt x="13910" y="18179"/>
                  </a:lnTo>
                  <a:lnTo>
                    <a:pt x="13517" y="18258"/>
                  </a:lnTo>
                  <a:lnTo>
                    <a:pt x="13150" y="18310"/>
                  </a:lnTo>
                  <a:lnTo>
                    <a:pt x="12783" y="18284"/>
                  </a:lnTo>
                  <a:lnTo>
                    <a:pt x="12443" y="18232"/>
                  </a:lnTo>
                  <a:lnTo>
                    <a:pt x="12102" y="18127"/>
                  </a:lnTo>
                  <a:lnTo>
                    <a:pt x="11762" y="17996"/>
                  </a:lnTo>
                  <a:lnTo>
                    <a:pt x="11448" y="17813"/>
                  </a:lnTo>
                  <a:lnTo>
                    <a:pt x="11133" y="17603"/>
                  </a:lnTo>
                  <a:lnTo>
                    <a:pt x="10845" y="17367"/>
                  </a:lnTo>
                  <a:lnTo>
                    <a:pt x="10583" y="17079"/>
                  </a:lnTo>
                  <a:lnTo>
                    <a:pt x="10347" y="16791"/>
                  </a:lnTo>
                  <a:lnTo>
                    <a:pt x="10112" y="16477"/>
                  </a:lnTo>
                  <a:lnTo>
                    <a:pt x="9902" y="16136"/>
                  </a:lnTo>
                  <a:lnTo>
                    <a:pt x="9719" y="15796"/>
                  </a:lnTo>
                  <a:lnTo>
                    <a:pt x="9535" y="15429"/>
                  </a:lnTo>
                  <a:lnTo>
                    <a:pt x="9404" y="15062"/>
                  </a:lnTo>
                  <a:lnTo>
                    <a:pt x="9300" y="14696"/>
                  </a:lnTo>
                  <a:lnTo>
                    <a:pt x="9195" y="14329"/>
                  </a:lnTo>
                  <a:lnTo>
                    <a:pt x="9116" y="13726"/>
                  </a:lnTo>
                  <a:lnTo>
                    <a:pt x="9064" y="13150"/>
                  </a:lnTo>
                  <a:lnTo>
                    <a:pt x="9064" y="12548"/>
                  </a:lnTo>
                  <a:lnTo>
                    <a:pt x="9090" y="11945"/>
                  </a:lnTo>
                  <a:lnTo>
                    <a:pt x="9562" y="11736"/>
                  </a:lnTo>
                  <a:lnTo>
                    <a:pt x="10033" y="11552"/>
                  </a:lnTo>
                  <a:lnTo>
                    <a:pt x="10531" y="11369"/>
                  </a:lnTo>
                  <a:lnTo>
                    <a:pt x="11028" y="11238"/>
                  </a:lnTo>
                  <a:lnTo>
                    <a:pt x="11552" y="11133"/>
                  </a:lnTo>
                  <a:lnTo>
                    <a:pt x="12076" y="11081"/>
                  </a:lnTo>
                  <a:lnTo>
                    <a:pt x="12626" y="11055"/>
                  </a:lnTo>
                  <a:close/>
                  <a:moveTo>
                    <a:pt x="22894" y="1"/>
                  </a:moveTo>
                  <a:lnTo>
                    <a:pt x="22082" y="53"/>
                  </a:lnTo>
                  <a:lnTo>
                    <a:pt x="21270" y="132"/>
                  </a:lnTo>
                  <a:lnTo>
                    <a:pt x="20484" y="237"/>
                  </a:lnTo>
                  <a:lnTo>
                    <a:pt x="19725" y="368"/>
                  </a:lnTo>
                  <a:lnTo>
                    <a:pt x="18965" y="499"/>
                  </a:lnTo>
                  <a:lnTo>
                    <a:pt x="18206" y="682"/>
                  </a:lnTo>
                  <a:lnTo>
                    <a:pt x="17472" y="892"/>
                  </a:lnTo>
                  <a:lnTo>
                    <a:pt x="16765" y="1127"/>
                  </a:lnTo>
                  <a:lnTo>
                    <a:pt x="16084" y="1389"/>
                  </a:lnTo>
                  <a:lnTo>
                    <a:pt x="15403" y="1677"/>
                  </a:lnTo>
                  <a:lnTo>
                    <a:pt x="14748" y="1992"/>
                  </a:lnTo>
                  <a:lnTo>
                    <a:pt x="14119" y="2332"/>
                  </a:lnTo>
                  <a:lnTo>
                    <a:pt x="13517" y="2673"/>
                  </a:lnTo>
                  <a:lnTo>
                    <a:pt x="12914" y="3066"/>
                  </a:lnTo>
                  <a:lnTo>
                    <a:pt x="12364" y="3485"/>
                  </a:lnTo>
                  <a:lnTo>
                    <a:pt x="11814" y="3904"/>
                  </a:lnTo>
                  <a:lnTo>
                    <a:pt x="11421" y="4271"/>
                  </a:lnTo>
                  <a:lnTo>
                    <a:pt x="11028" y="4637"/>
                  </a:lnTo>
                  <a:lnTo>
                    <a:pt x="10662" y="5030"/>
                  </a:lnTo>
                  <a:lnTo>
                    <a:pt x="10295" y="5423"/>
                  </a:lnTo>
                  <a:lnTo>
                    <a:pt x="9954" y="5842"/>
                  </a:lnTo>
                  <a:lnTo>
                    <a:pt x="9640" y="6261"/>
                  </a:lnTo>
                  <a:lnTo>
                    <a:pt x="9352" y="6707"/>
                  </a:lnTo>
                  <a:lnTo>
                    <a:pt x="9090" y="7152"/>
                  </a:lnTo>
                  <a:lnTo>
                    <a:pt x="8828" y="7597"/>
                  </a:lnTo>
                  <a:lnTo>
                    <a:pt x="8592" y="8042"/>
                  </a:lnTo>
                  <a:lnTo>
                    <a:pt x="8383" y="8514"/>
                  </a:lnTo>
                  <a:lnTo>
                    <a:pt x="8200" y="8985"/>
                  </a:lnTo>
                  <a:lnTo>
                    <a:pt x="8016" y="9483"/>
                  </a:lnTo>
                  <a:lnTo>
                    <a:pt x="7859" y="9955"/>
                  </a:lnTo>
                  <a:lnTo>
                    <a:pt x="7754" y="10452"/>
                  </a:lnTo>
                  <a:lnTo>
                    <a:pt x="7649" y="10924"/>
                  </a:lnTo>
                  <a:lnTo>
                    <a:pt x="7021" y="11317"/>
                  </a:lnTo>
                  <a:lnTo>
                    <a:pt x="6471" y="11710"/>
                  </a:lnTo>
                  <a:lnTo>
                    <a:pt x="5659" y="12338"/>
                  </a:lnTo>
                  <a:lnTo>
                    <a:pt x="5292" y="12679"/>
                  </a:lnTo>
                  <a:lnTo>
                    <a:pt x="4925" y="13019"/>
                  </a:lnTo>
                  <a:lnTo>
                    <a:pt x="4559" y="13360"/>
                  </a:lnTo>
                  <a:lnTo>
                    <a:pt x="4218" y="13700"/>
                  </a:lnTo>
                  <a:lnTo>
                    <a:pt x="3878" y="14067"/>
                  </a:lnTo>
                  <a:lnTo>
                    <a:pt x="3563" y="14434"/>
                  </a:lnTo>
                  <a:lnTo>
                    <a:pt x="3275" y="14827"/>
                  </a:lnTo>
                  <a:lnTo>
                    <a:pt x="2987" y="15220"/>
                  </a:lnTo>
                  <a:lnTo>
                    <a:pt x="2725" y="15612"/>
                  </a:lnTo>
                  <a:lnTo>
                    <a:pt x="2463" y="16032"/>
                  </a:lnTo>
                  <a:lnTo>
                    <a:pt x="2227" y="16451"/>
                  </a:lnTo>
                  <a:lnTo>
                    <a:pt x="1992" y="16896"/>
                  </a:lnTo>
                  <a:lnTo>
                    <a:pt x="1756" y="17341"/>
                  </a:lnTo>
                  <a:lnTo>
                    <a:pt x="1572" y="17786"/>
                  </a:lnTo>
                  <a:lnTo>
                    <a:pt x="1363" y="18258"/>
                  </a:lnTo>
                  <a:lnTo>
                    <a:pt x="1180" y="18729"/>
                  </a:lnTo>
                  <a:lnTo>
                    <a:pt x="1022" y="19227"/>
                  </a:lnTo>
                  <a:lnTo>
                    <a:pt x="865" y="19725"/>
                  </a:lnTo>
                  <a:lnTo>
                    <a:pt x="603" y="20746"/>
                  </a:lnTo>
                  <a:lnTo>
                    <a:pt x="394" y="21847"/>
                  </a:lnTo>
                  <a:lnTo>
                    <a:pt x="210" y="22973"/>
                  </a:lnTo>
                  <a:lnTo>
                    <a:pt x="106" y="24178"/>
                  </a:lnTo>
                  <a:lnTo>
                    <a:pt x="27" y="25409"/>
                  </a:lnTo>
                  <a:lnTo>
                    <a:pt x="1" y="26719"/>
                  </a:lnTo>
                  <a:lnTo>
                    <a:pt x="1" y="41937"/>
                  </a:lnTo>
                  <a:lnTo>
                    <a:pt x="1599" y="41937"/>
                  </a:lnTo>
                  <a:lnTo>
                    <a:pt x="1599" y="26719"/>
                  </a:lnTo>
                  <a:lnTo>
                    <a:pt x="1625" y="25487"/>
                  </a:lnTo>
                  <a:lnTo>
                    <a:pt x="1677" y="24335"/>
                  </a:lnTo>
                  <a:lnTo>
                    <a:pt x="1782" y="23235"/>
                  </a:lnTo>
                  <a:lnTo>
                    <a:pt x="1939" y="22187"/>
                  </a:lnTo>
                  <a:lnTo>
                    <a:pt x="2123" y="21192"/>
                  </a:lnTo>
                  <a:lnTo>
                    <a:pt x="2358" y="20249"/>
                  </a:lnTo>
                  <a:lnTo>
                    <a:pt x="2646" y="19358"/>
                  </a:lnTo>
                  <a:lnTo>
                    <a:pt x="2987" y="18494"/>
                  </a:lnTo>
                  <a:lnTo>
                    <a:pt x="3354" y="17682"/>
                  </a:lnTo>
                  <a:lnTo>
                    <a:pt x="3773" y="16896"/>
                  </a:lnTo>
                  <a:lnTo>
                    <a:pt x="4270" y="16162"/>
                  </a:lnTo>
                  <a:lnTo>
                    <a:pt x="4794" y="15481"/>
                  </a:lnTo>
                  <a:lnTo>
                    <a:pt x="5371" y="14800"/>
                  </a:lnTo>
                  <a:lnTo>
                    <a:pt x="5999" y="14172"/>
                  </a:lnTo>
                  <a:lnTo>
                    <a:pt x="6680" y="13569"/>
                  </a:lnTo>
                  <a:lnTo>
                    <a:pt x="7414" y="12993"/>
                  </a:lnTo>
                  <a:lnTo>
                    <a:pt x="7466" y="12967"/>
                  </a:lnTo>
                  <a:lnTo>
                    <a:pt x="7492" y="13386"/>
                  </a:lnTo>
                  <a:lnTo>
                    <a:pt x="7518" y="13805"/>
                  </a:lnTo>
                  <a:lnTo>
                    <a:pt x="7571" y="14224"/>
                  </a:lnTo>
                  <a:lnTo>
                    <a:pt x="7649" y="14617"/>
                  </a:lnTo>
                  <a:lnTo>
                    <a:pt x="7754" y="15115"/>
                  </a:lnTo>
                  <a:lnTo>
                    <a:pt x="7885" y="15586"/>
                  </a:lnTo>
                  <a:lnTo>
                    <a:pt x="8069" y="16084"/>
                  </a:lnTo>
                  <a:lnTo>
                    <a:pt x="8304" y="16529"/>
                  </a:lnTo>
                  <a:lnTo>
                    <a:pt x="8540" y="17001"/>
                  </a:lnTo>
                  <a:lnTo>
                    <a:pt x="8828" y="17420"/>
                  </a:lnTo>
                  <a:lnTo>
                    <a:pt x="9116" y="17839"/>
                  </a:lnTo>
                  <a:lnTo>
                    <a:pt x="9457" y="18232"/>
                  </a:lnTo>
                  <a:lnTo>
                    <a:pt x="9824" y="18599"/>
                  </a:lnTo>
                  <a:lnTo>
                    <a:pt x="10216" y="18913"/>
                  </a:lnTo>
                  <a:lnTo>
                    <a:pt x="10636" y="19201"/>
                  </a:lnTo>
                  <a:lnTo>
                    <a:pt x="11081" y="19437"/>
                  </a:lnTo>
                  <a:lnTo>
                    <a:pt x="11552" y="19620"/>
                  </a:lnTo>
                  <a:lnTo>
                    <a:pt x="12024" y="19777"/>
                  </a:lnTo>
                  <a:lnTo>
                    <a:pt x="12521" y="19856"/>
                  </a:lnTo>
                  <a:lnTo>
                    <a:pt x="13045" y="19908"/>
                  </a:lnTo>
                  <a:lnTo>
                    <a:pt x="13203" y="19882"/>
                  </a:lnTo>
                  <a:lnTo>
                    <a:pt x="13464" y="19882"/>
                  </a:lnTo>
                  <a:lnTo>
                    <a:pt x="13753" y="19856"/>
                  </a:lnTo>
                  <a:lnTo>
                    <a:pt x="14015" y="19803"/>
                  </a:lnTo>
                  <a:lnTo>
                    <a:pt x="14303" y="19725"/>
                  </a:lnTo>
                  <a:lnTo>
                    <a:pt x="14853" y="19541"/>
                  </a:lnTo>
                  <a:lnTo>
                    <a:pt x="15403" y="19306"/>
                  </a:lnTo>
                  <a:lnTo>
                    <a:pt x="15770" y="19122"/>
                  </a:lnTo>
                  <a:lnTo>
                    <a:pt x="16084" y="18913"/>
                  </a:lnTo>
                  <a:lnTo>
                    <a:pt x="16398" y="18677"/>
                  </a:lnTo>
                  <a:lnTo>
                    <a:pt x="16712" y="18415"/>
                  </a:lnTo>
                  <a:lnTo>
                    <a:pt x="16974" y="18153"/>
                  </a:lnTo>
                  <a:lnTo>
                    <a:pt x="17236" y="17865"/>
                  </a:lnTo>
                  <a:lnTo>
                    <a:pt x="17472" y="17577"/>
                  </a:lnTo>
                  <a:lnTo>
                    <a:pt x="17708" y="17263"/>
                  </a:lnTo>
                  <a:lnTo>
                    <a:pt x="17891" y="16948"/>
                  </a:lnTo>
                  <a:lnTo>
                    <a:pt x="18048" y="16634"/>
                  </a:lnTo>
                  <a:lnTo>
                    <a:pt x="18206" y="16293"/>
                  </a:lnTo>
                  <a:lnTo>
                    <a:pt x="18336" y="15953"/>
                  </a:lnTo>
                  <a:lnTo>
                    <a:pt x="18415" y="15612"/>
                  </a:lnTo>
                  <a:lnTo>
                    <a:pt x="18494" y="15246"/>
                  </a:lnTo>
                  <a:lnTo>
                    <a:pt x="18520" y="14905"/>
                  </a:lnTo>
                  <a:lnTo>
                    <a:pt x="18520" y="14538"/>
                  </a:lnTo>
                  <a:lnTo>
                    <a:pt x="18494" y="14119"/>
                  </a:lnTo>
                  <a:lnTo>
                    <a:pt x="18415" y="13700"/>
                  </a:lnTo>
                  <a:lnTo>
                    <a:pt x="18310" y="13281"/>
                  </a:lnTo>
                  <a:lnTo>
                    <a:pt x="18127" y="12888"/>
                  </a:lnTo>
                  <a:lnTo>
                    <a:pt x="17944" y="12469"/>
                  </a:lnTo>
                  <a:lnTo>
                    <a:pt x="17708" y="12076"/>
                  </a:lnTo>
                  <a:lnTo>
                    <a:pt x="17420" y="11710"/>
                  </a:lnTo>
                  <a:lnTo>
                    <a:pt x="17105" y="11343"/>
                  </a:lnTo>
                  <a:lnTo>
                    <a:pt x="16765" y="11002"/>
                  </a:lnTo>
                  <a:lnTo>
                    <a:pt x="16372" y="10688"/>
                  </a:lnTo>
                  <a:lnTo>
                    <a:pt x="15953" y="10400"/>
                  </a:lnTo>
                  <a:lnTo>
                    <a:pt x="15481" y="10138"/>
                  </a:lnTo>
                  <a:lnTo>
                    <a:pt x="15010" y="9928"/>
                  </a:lnTo>
                  <a:lnTo>
                    <a:pt x="14486" y="9745"/>
                  </a:lnTo>
                  <a:lnTo>
                    <a:pt x="13936" y="9588"/>
                  </a:lnTo>
                  <a:lnTo>
                    <a:pt x="13360" y="9509"/>
                  </a:lnTo>
                  <a:lnTo>
                    <a:pt x="12836" y="9457"/>
                  </a:lnTo>
                  <a:lnTo>
                    <a:pt x="12338" y="9457"/>
                  </a:lnTo>
                  <a:lnTo>
                    <a:pt x="11840" y="9483"/>
                  </a:lnTo>
                  <a:lnTo>
                    <a:pt x="11343" y="9535"/>
                  </a:lnTo>
                  <a:lnTo>
                    <a:pt x="10871" y="9640"/>
                  </a:lnTo>
                  <a:lnTo>
                    <a:pt x="10400" y="9745"/>
                  </a:lnTo>
                  <a:lnTo>
                    <a:pt x="9954" y="9876"/>
                  </a:lnTo>
                  <a:lnTo>
                    <a:pt x="9509" y="10033"/>
                  </a:lnTo>
                  <a:lnTo>
                    <a:pt x="9509" y="10033"/>
                  </a:lnTo>
                  <a:lnTo>
                    <a:pt x="9745" y="9352"/>
                  </a:lnTo>
                  <a:lnTo>
                    <a:pt x="10059" y="8671"/>
                  </a:lnTo>
                  <a:lnTo>
                    <a:pt x="10400" y="8042"/>
                  </a:lnTo>
                  <a:lnTo>
                    <a:pt x="10793" y="7388"/>
                  </a:lnTo>
                  <a:lnTo>
                    <a:pt x="11238" y="6785"/>
                  </a:lnTo>
                  <a:lnTo>
                    <a:pt x="11736" y="6209"/>
                  </a:lnTo>
                  <a:lnTo>
                    <a:pt x="12286" y="5633"/>
                  </a:lnTo>
                  <a:lnTo>
                    <a:pt x="12862" y="5109"/>
                  </a:lnTo>
                  <a:lnTo>
                    <a:pt x="13333" y="4742"/>
                  </a:lnTo>
                  <a:lnTo>
                    <a:pt x="13831" y="4375"/>
                  </a:lnTo>
                  <a:lnTo>
                    <a:pt x="14381" y="4035"/>
                  </a:lnTo>
                  <a:lnTo>
                    <a:pt x="14931" y="3694"/>
                  </a:lnTo>
                  <a:lnTo>
                    <a:pt x="15508" y="3406"/>
                  </a:lnTo>
                  <a:lnTo>
                    <a:pt x="16084" y="3118"/>
                  </a:lnTo>
                  <a:lnTo>
                    <a:pt x="16712" y="2856"/>
                  </a:lnTo>
                  <a:lnTo>
                    <a:pt x="17341" y="2620"/>
                  </a:lnTo>
                  <a:lnTo>
                    <a:pt x="17996" y="2411"/>
                  </a:lnTo>
                  <a:lnTo>
                    <a:pt x="18651" y="2227"/>
                  </a:lnTo>
                  <a:lnTo>
                    <a:pt x="19332" y="2070"/>
                  </a:lnTo>
                  <a:lnTo>
                    <a:pt x="20039" y="1913"/>
                  </a:lnTo>
                  <a:lnTo>
                    <a:pt x="20746" y="1808"/>
                  </a:lnTo>
                  <a:lnTo>
                    <a:pt x="21480" y="1704"/>
                  </a:lnTo>
                  <a:lnTo>
                    <a:pt x="22213" y="1651"/>
                  </a:lnTo>
                  <a:lnTo>
                    <a:pt x="22947" y="1599"/>
                  </a:lnTo>
                  <a:lnTo>
                    <a:pt x="24466" y="1599"/>
                  </a:lnTo>
                  <a:lnTo>
                    <a:pt x="25199" y="1651"/>
                  </a:lnTo>
                  <a:lnTo>
                    <a:pt x="25906" y="1704"/>
                  </a:lnTo>
                  <a:lnTo>
                    <a:pt x="26614" y="1808"/>
                  </a:lnTo>
                  <a:lnTo>
                    <a:pt x="27295" y="1913"/>
                  </a:lnTo>
                  <a:lnTo>
                    <a:pt x="27950" y="2070"/>
                  </a:lnTo>
                  <a:lnTo>
                    <a:pt x="28604" y="2254"/>
                  </a:lnTo>
                  <a:lnTo>
                    <a:pt x="29233" y="2437"/>
                  </a:lnTo>
                  <a:lnTo>
                    <a:pt x="29836" y="2673"/>
                  </a:lnTo>
                  <a:lnTo>
                    <a:pt x="30412" y="2935"/>
                  </a:lnTo>
                  <a:lnTo>
                    <a:pt x="30988" y="3197"/>
                  </a:lnTo>
                  <a:lnTo>
                    <a:pt x="31512" y="3511"/>
                  </a:lnTo>
                  <a:lnTo>
                    <a:pt x="32036" y="3825"/>
                  </a:lnTo>
                  <a:lnTo>
                    <a:pt x="32507" y="4192"/>
                  </a:lnTo>
                  <a:lnTo>
                    <a:pt x="32979" y="4559"/>
                  </a:lnTo>
                  <a:lnTo>
                    <a:pt x="33267" y="4821"/>
                  </a:lnTo>
                  <a:lnTo>
                    <a:pt x="33555" y="5109"/>
                  </a:lnTo>
                  <a:lnTo>
                    <a:pt x="33817" y="5423"/>
                  </a:lnTo>
                  <a:lnTo>
                    <a:pt x="34079" y="5711"/>
                  </a:lnTo>
                  <a:lnTo>
                    <a:pt x="34315" y="6026"/>
                  </a:lnTo>
                  <a:lnTo>
                    <a:pt x="34524" y="6366"/>
                  </a:lnTo>
                  <a:lnTo>
                    <a:pt x="34734" y="6680"/>
                  </a:lnTo>
                  <a:lnTo>
                    <a:pt x="34917" y="7021"/>
                  </a:lnTo>
                  <a:lnTo>
                    <a:pt x="34341" y="7309"/>
                  </a:lnTo>
                  <a:lnTo>
                    <a:pt x="33765" y="7597"/>
                  </a:lnTo>
                  <a:lnTo>
                    <a:pt x="33188" y="7938"/>
                  </a:lnTo>
                  <a:lnTo>
                    <a:pt x="32586" y="8304"/>
                  </a:lnTo>
                  <a:lnTo>
                    <a:pt x="31983" y="8697"/>
                  </a:lnTo>
                  <a:lnTo>
                    <a:pt x="31381" y="9169"/>
                  </a:lnTo>
                  <a:lnTo>
                    <a:pt x="31119" y="9404"/>
                  </a:lnTo>
                  <a:lnTo>
                    <a:pt x="30857" y="9666"/>
                  </a:lnTo>
                  <a:lnTo>
                    <a:pt x="30595" y="9955"/>
                  </a:lnTo>
                  <a:lnTo>
                    <a:pt x="30359" y="10243"/>
                  </a:lnTo>
                  <a:lnTo>
                    <a:pt x="30124" y="10557"/>
                  </a:lnTo>
                  <a:lnTo>
                    <a:pt x="29940" y="10871"/>
                  </a:lnTo>
                  <a:lnTo>
                    <a:pt x="29757" y="11212"/>
                  </a:lnTo>
                  <a:lnTo>
                    <a:pt x="29600" y="11579"/>
                  </a:lnTo>
                  <a:lnTo>
                    <a:pt x="29443" y="11998"/>
                  </a:lnTo>
                  <a:lnTo>
                    <a:pt x="29338" y="12469"/>
                  </a:lnTo>
                  <a:lnTo>
                    <a:pt x="29312" y="12914"/>
                  </a:lnTo>
                  <a:lnTo>
                    <a:pt x="29312" y="13386"/>
                  </a:lnTo>
                  <a:lnTo>
                    <a:pt x="29364" y="13857"/>
                  </a:lnTo>
                  <a:lnTo>
                    <a:pt x="29469" y="14303"/>
                  </a:lnTo>
                  <a:lnTo>
                    <a:pt x="29600" y="14748"/>
                  </a:lnTo>
                  <a:lnTo>
                    <a:pt x="29809" y="15167"/>
                  </a:lnTo>
                  <a:lnTo>
                    <a:pt x="30019" y="15508"/>
                  </a:lnTo>
                  <a:lnTo>
                    <a:pt x="30228" y="15796"/>
                  </a:lnTo>
                  <a:lnTo>
                    <a:pt x="30490" y="16058"/>
                  </a:lnTo>
                  <a:lnTo>
                    <a:pt x="30752" y="16293"/>
                  </a:lnTo>
                  <a:lnTo>
                    <a:pt x="31040" y="16503"/>
                  </a:lnTo>
                  <a:lnTo>
                    <a:pt x="31355" y="16660"/>
                  </a:lnTo>
                  <a:lnTo>
                    <a:pt x="31695" y="16791"/>
                  </a:lnTo>
                  <a:lnTo>
                    <a:pt x="32036" y="16896"/>
                  </a:lnTo>
                  <a:lnTo>
                    <a:pt x="32403" y="16948"/>
                  </a:lnTo>
                  <a:lnTo>
                    <a:pt x="33084" y="16948"/>
                  </a:lnTo>
                  <a:lnTo>
                    <a:pt x="33424" y="16870"/>
                  </a:lnTo>
                  <a:lnTo>
                    <a:pt x="33765" y="16791"/>
                  </a:lnTo>
                  <a:lnTo>
                    <a:pt x="34079" y="16660"/>
                  </a:lnTo>
                  <a:lnTo>
                    <a:pt x="34393" y="16529"/>
                  </a:lnTo>
                  <a:lnTo>
                    <a:pt x="34681" y="16346"/>
                  </a:lnTo>
                  <a:lnTo>
                    <a:pt x="34970" y="16136"/>
                  </a:lnTo>
                  <a:lnTo>
                    <a:pt x="35258" y="15927"/>
                  </a:lnTo>
                  <a:lnTo>
                    <a:pt x="35520" y="15691"/>
                  </a:lnTo>
                  <a:lnTo>
                    <a:pt x="35755" y="15455"/>
                  </a:lnTo>
                  <a:lnTo>
                    <a:pt x="35965" y="15193"/>
                  </a:lnTo>
                  <a:lnTo>
                    <a:pt x="36174" y="14905"/>
                  </a:lnTo>
                  <a:lnTo>
                    <a:pt x="36358" y="14617"/>
                  </a:lnTo>
                  <a:lnTo>
                    <a:pt x="36541" y="14329"/>
                  </a:lnTo>
                  <a:lnTo>
                    <a:pt x="36724" y="13962"/>
                  </a:lnTo>
                  <a:lnTo>
                    <a:pt x="36882" y="13595"/>
                  </a:lnTo>
                  <a:lnTo>
                    <a:pt x="37039" y="13229"/>
                  </a:lnTo>
                  <a:lnTo>
                    <a:pt x="37144" y="12836"/>
                  </a:lnTo>
                  <a:lnTo>
                    <a:pt x="37248" y="12443"/>
                  </a:lnTo>
                  <a:lnTo>
                    <a:pt x="37327" y="12024"/>
                  </a:lnTo>
                  <a:lnTo>
                    <a:pt x="37379" y="11631"/>
                  </a:lnTo>
                  <a:lnTo>
                    <a:pt x="37432" y="11212"/>
                  </a:lnTo>
                  <a:lnTo>
                    <a:pt x="37432" y="10819"/>
                  </a:lnTo>
                  <a:lnTo>
                    <a:pt x="37432" y="10400"/>
                  </a:lnTo>
                  <a:lnTo>
                    <a:pt x="37406" y="9981"/>
                  </a:lnTo>
                  <a:lnTo>
                    <a:pt x="37379" y="9562"/>
                  </a:lnTo>
                  <a:lnTo>
                    <a:pt x="37301" y="9143"/>
                  </a:lnTo>
                  <a:lnTo>
                    <a:pt x="37222" y="8723"/>
                  </a:lnTo>
                  <a:lnTo>
                    <a:pt x="37144" y="8331"/>
                  </a:lnTo>
                  <a:lnTo>
                    <a:pt x="37013" y="7911"/>
                  </a:lnTo>
                  <a:lnTo>
                    <a:pt x="37615" y="7728"/>
                  </a:lnTo>
                  <a:lnTo>
                    <a:pt x="38191" y="7597"/>
                  </a:lnTo>
                  <a:lnTo>
                    <a:pt x="38768" y="7492"/>
                  </a:lnTo>
                  <a:lnTo>
                    <a:pt x="39318" y="7440"/>
                  </a:lnTo>
                  <a:lnTo>
                    <a:pt x="39842" y="7440"/>
                  </a:lnTo>
                  <a:lnTo>
                    <a:pt x="40339" y="7492"/>
                  </a:lnTo>
                  <a:lnTo>
                    <a:pt x="40837" y="7571"/>
                  </a:lnTo>
                  <a:lnTo>
                    <a:pt x="41308" y="7702"/>
                  </a:lnTo>
                  <a:lnTo>
                    <a:pt x="41728" y="7885"/>
                  </a:lnTo>
                  <a:lnTo>
                    <a:pt x="42120" y="8069"/>
                  </a:lnTo>
                  <a:lnTo>
                    <a:pt x="42513" y="8304"/>
                  </a:lnTo>
                  <a:lnTo>
                    <a:pt x="42854" y="8566"/>
                  </a:lnTo>
                  <a:lnTo>
                    <a:pt x="43194" y="8828"/>
                  </a:lnTo>
                  <a:lnTo>
                    <a:pt x="43509" y="9143"/>
                  </a:lnTo>
                  <a:lnTo>
                    <a:pt x="43797" y="9457"/>
                  </a:lnTo>
                  <a:lnTo>
                    <a:pt x="44085" y="9797"/>
                  </a:lnTo>
                  <a:lnTo>
                    <a:pt x="44347" y="10164"/>
                  </a:lnTo>
                  <a:lnTo>
                    <a:pt x="44583" y="10531"/>
                  </a:lnTo>
                  <a:lnTo>
                    <a:pt x="44792" y="10898"/>
                  </a:lnTo>
                  <a:lnTo>
                    <a:pt x="45002" y="11264"/>
                  </a:lnTo>
                  <a:lnTo>
                    <a:pt x="45368" y="11998"/>
                  </a:lnTo>
                  <a:lnTo>
                    <a:pt x="45657" y="12705"/>
                  </a:lnTo>
                  <a:lnTo>
                    <a:pt x="45918" y="13491"/>
                  </a:lnTo>
                  <a:lnTo>
                    <a:pt x="46180" y="14277"/>
                  </a:lnTo>
                  <a:lnTo>
                    <a:pt x="46390" y="15062"/>
                  </a:lnTo>
                  <a:lnTo>
                    <a:pt x="46573" y="15874"/>
                  </a:lnTo>
                  <a:lnTo>
                    <a:pt x="46731" y="16686"/>
                  </a:lnTo>
                  <a:lnTo>
                    <a:pt x="46861" y="17498"/>
                  </a:lnTo>
                  <a:lnTo>
                    <a:pt x="46966" y="18310"/>
                  </a:lnTo>
                  <a:lnTo>
                    <a:pt x="47071" y="19122"/>
                  </a:lnTo>
                  <a:lnTo>
                    <a:pt x="47150" y="19934"/>
                  </a:lnTo>
                  <a:lnTo>
                    <a:pt x="47202" y="20746"/>
                  </a:lnTo>
                  <a:lnTo>
                    <a:pt x="47254" y="22370"/>
                  </a:lnTo>
                  <a:lnTo>
                    <a:pt x="47281" y="23994"/>
                  </a:lnTo>
                  <a:lnTo>
                    <a:pt x="47254" y="25618"/>
                  </a:lnTo>
                  <a:lnTo>
                    <a:pt x="47254" y="28185"/>
                  </a:lnTo>
                  <a:lnTo>
                    <a:pt x="47254" y="30543"/>
                  </a:lnTo>
                  <a:lnTo>
                    <a:pt x="47254" y="33005"/>
                  </a:lnTo>
                  <a:lnTo>
                    <a:pt x="48852" y="33005"/>
                  </a:lnTo>
                  <a:lnTo>
                    <a:pt x="48852" y="30543"/>
                  </a:lnTo>
                  <a:lnTo>
                    <a:pt x="48852" y="28185"/>
                  </a:lnTo>
                  <a:lnTo>
                    <a:pt x="48852" y="25618"/>
                  </a:lnTo>
                  <a:lnTo>
                    <a:pt x="48878" y="24021"/>
                  </a:lnTo>
                  <a:lnTo>
                    <a:pt x="48852" y="22370"/>
                  </a:lnTo>
                  <a:lnTo>
                    <a:pt x="48774" y="20668"/>
                  </a:lnTo>
                  <a:lnTo>
                    <a:pt x="48721" y="19803"/>
                  </a:lnTo>
                  <a:lnTo>
                    <a:pt x="48643" y="18965"/>
                  </a:lnTo>
                  <a:lnTo>
                    <a:pt x="48538" y="18101"/>
                  </a:lnTo>
                  <a:lnTo>
                    <a:pt x="48433" y="17236"/>
                  </a:lnTo>
                  <a:lnTo>
                    <a:pt x="48302" y="16372"/>
                  </a:lnTo>
                  <a:lnTo>
                    <a:pt x="48119" y="15508"/>
                  </a:lnTo>
                  <a:lnTo>
                    <a:pt x="47935" y="14669"/>
                  </a:lnTo>
                  <a:lnTo>
                    <a:pt x="47700" y="13805"/>
                  </a:lnTo>
                  <a:lnTo>
                    <a:pt x="47438" y="12967"/>
                  </a:lnTo>
                  <a:lnTo>
                    <a:pt x="47150" y="12155"/>
                  </a:lnTo>
                  <a:lnTo>
                    <a:pt x="46783" y="11317"/>
                  </a:lnTo>
                  <a:lnTo>
                    <a:pt x="46600" y="10871"/>
                  </a:lnTo>
                  <a:lnTo>
                    <a:pt x="46364" y="10426"/>
                  </a:lnTo>
                  <a:lnTo>
                    <a:pt x="46128" y="10007"/>
                  </a:lnTo>
                  <a:lnTo>
                    <a:pt x="45866" y="9562"/>
                  </a:lnTo>
                  <a:lnTo>
                    <a:pt x="45578" y="9143"/>
                  </a:lnTo>
                  <a:lnTo>
                    <a:pt x="45264" y="8723"/>
                  </a:lnTo>
                  <a:lnTo>
                    <a:pt x="44923" y="8304"/>
                  </a:lnTo>
                  <a:lnTo>
                    <a:pt x="44556" y="7938"/>
                  </a:lnTo>
                  <a:lnTo>
                    <a:pt x="44164" y="7571"/>
                  </a:lnTo>
                  <a:lnTo>
                    <a:pt x="43744" y="7230"/>
                  </a:lnTo>
                  <a:lnTo>
                    <a:pt x="43299" y="6916"/>
                  </a:lnTo>
                  <a:lnTo>
                    <a:pt x="42828" y="6654"/>
                  </a:lnTo>
                  <a:lnTo>
                    <a:pt x="42330" y="6392"/>
                  </a:lnTo>
                  <a:lnTo>
                    <a:pt x="41806" y="6209"/>
                  </a:lnTo>
                  <a:lnTo>
                    <a:pt x="41204" y="6026"/>
                  </a:lnTo>
                  <a:lnTo>
                    <a:pt x="40575" y="5921"/>
                  </a:lnTo>
                  <a:lnTo>
                    <a:pt x="39920" y="5868"/>
                  </a:lnTo>
                  <a:lnTo>
                    <a:pt x="39265" y="5868"/>
                  </a:lnTo>
                  <a:lnTo>
                    <a:pt x="38584" y="5921"/>
                  </a:lnTo>
                  <a:lnTo>
                    <a:pt x="37877" y="6026"/>
                  </a:lnTo>
                  <a:lnTo>
                    <a:pt x="37170" y="6209"/>
                  </a:lnTo>
                  <a:lnTo>
                    <a:pt x="36410" y="6418"/>
                  </a:lnTo>
                  <a:lnTo>
                    <a:pt x="36174" y="5999"/>
                  </a:lnTo>
                  <a:lnTo>
                    <a:pt x="35939" y="5606"/>
                  </a:lnTo>
                  <a:lnTo>
                    <a:pt x="35677" y="5187"/>
                  </a:lnTo>
                  <a:lnTo>
                    <a:pt x="35389" y="4794"/>
                  </a:lnTo>
                  <a:lnTo>
                    <a:pt x="35074" y="4428"/>
                  </a:lnTo>
                  <a:lnTo>
                    <a:pt x="34734" y="4061"/>
                  </a:lnTo>
                  <a:lnTo>
                    <a:pt x="34393" y="3694"/>
                  </a:lnTo>
                  <a:lnTo>
                    <a:pt x="34027" y="3354"/>
                  </a:lnTo>
                  <a:lnTo>
                    <a:pt x="33503" y="2935"/>
                  </a:lnTo>
                  <a:lnTo>
                    <a:pt x="32953" y="2542"/>
                  </a:lnTo>
                  <a:lnTo>
                    <a:pt x="32376" y="2175"/>
                  </a:lnTo>
                  <a:lnTo>
                    <a:pt x="31774" y="1835"/>
                  </a:lnTo>
                  <a:lnTo>
                    <a:pt x="31145" y="1520"/>
                  </a:lnTo>
                  <a:lnTo>
                    <a:pt x="30517" y="1232"/>
                  </a:lnTo>
                  <a:lnTo>
                    <a:pt x="29836" y="970"/>
                  </a:lnTo>
                  <a:lnTo>
                    <a:pt x="29128" y="734"/>
                  </a:lnTo>
                  <a:lnTo>
                    <a:pt x="28421" y="551"/>
                  </a:lnTo>
                  <a:lnTo>
                    <a:pt x="27688" y="368"/>
                  </a:lnTo>
                  <a:lnTo>
                    <a:pt x="26928" y="237"/>
                  </a:lnTo>
                  <a:lnTo>
                    <a:pt x="26142" y="132"/>
                  </a:lnTo>
                  <a:lnTo>
                    <a:pt x="25356" y="53"/>
                  </a:lnTo>
                  <a:lnTo>
                    <a:pt x="24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6" name="Google Shape;3376;p33"/>
          <p:cNvSpPr txBox="1">
            <a:spLocks noGrp="1"/>
          </p:cNvSpPr>
          <p:nvPr>
            <p:ph type="title"/>
          </p:nvPr>
        </p:nvSpPr>
        <p:spPr>
          <a:xfrm>
            <a:off x="2016150" y="627375"/>
            <a:ext cx="5111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lt1"/>
                </a:solidFill>
              </a:rPr>
              <a:t>For Charged Amino Acids:</a:t>
            </a:r>
            <a:endParaRPr sz="3400" b="0">
              <a:solidFill>
                <a:schemeClr val="lt1"/>
              </a:solidFill>
            </a:endParaRPr>
          </a:p>
        </p:txBody>
      </p:sp>
      <p:pic>
        <p:nvPicPr>
          <p:cNvPr id="3377" name="Google Shape;3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50" y="3049200"/>
            <a:ext cx="4225500" cy="18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34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383" name="Google Shape;3383;p34"/>
          <p:cNvSpPr txBox="1">
            <a:spLocks noGrp="1"/>
          </p:cNvSpPr>
          <p:nvPr>
            <p:ph type="body" idx="1"/>
          </p:nvPr>
        </p:nvSpPr>
        <p:spPr>
          <a:xfrm>
            <a:off x="937425" y="1030750"/>
            <a:ext cx="7327200" cy="3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Which of the following state names cannot be a 1-letter polypeptide sequence for a protein? For the ones that can be a sequence, give the peptide sequence in the three letter form.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MARYLAND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CALIFORNIA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HAWAII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NEBRASKA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UTAH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MICHIGAN - C’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p35"/>
          <p:cNvSpPr txBox="1">
            <a:spLocks noGrp="1"/>
          </p:cNvSpPr>
          <p:nvPr>
            <p:ph type="title"/>
          </p:nvPr>
        </p:nvSpPr>
        <p:spPr>
          <a:xfrm>
            <a:off x="749025" y="474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Activity</a:t>
            </a:r>
            <a:endParaRPr/>
          </a:p>
        </p:txBody>
      </p:sp>
      <p:sp>
        <p:nvSpPr>
          <p:cNvPr id="3389" name="Google Shape;3389;p35"/>
          <p:cNvSpPr txBox="1">
            <a:spLocks noGrp="1"/>
          </p:cNvSpPr>
          <p:nvPr>
            <p:ph type="body" idx="1"/>
          </p:nvPr>
        </p:nvSpPr>
        <p:spPr>
          <a:xfrm>
            <a:off x="937425" y="1030750"/>
            <a:ext cx="7327200" cy="3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Which of the following state names cannot be a 1-letter polypeptide sequence for a protein? For the ones that can be a sequence, give the peptide sequence in the three letter form.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MARYLAND - C’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N’ - Met - Ala - Arg - Tyr - Leu - Ala - Asn - Asp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CALIF</a:t>
            </a:r>
            <a:r>
              <a:rPr lang="es" sz="1600" b="1">
                <a:solidFill>
                  <a:srgbClr val="FF0000"/>
                </a:solidFill>
              </a:rPr>
              <a:t>O</a:t>
            </a:r>
            <a:r>
              <a:rPr lang="es" sz="1600"/>
              <a:t>RNIA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HAWAII - C’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N’ - His - Ala - Trp - Ala - Ile - Ile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NE</a:t>
            </a:r>
            <a:r>
              <a:rPr lang="es" sz="1600" b="1">
                <a:solidFill>
                  <a:srgbClr val="FF0000"/>
                </a:solidFill>
              </a:rPr>
              <a:t>B</a:t>
            </a:r>
            <a:r>
              <a:rPr lang="es" sz="1600"/>
              <a:t>RASKA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</a:t>
            </a:r>
            <a:r>
              <a:rPr lang="es" sz="1600" b="1">
                <a:solidFill>
                  <a:srgbClr val="FF0000"/>
                </a:solidFill>
              </a:rPr>
              <a:t>U</a:t>
            </a:r>
            <a:r>
              <a:rPr lang="es" sz="1600"/>
              <a:t>TAH - C’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N’ - MICHIGAN - C’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N’ - Met - Ile - Cys - His - Ile - Gly - Ala - Asn - C’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logy Basics Workshop by Slidesgo">
  <a:themeElements>
    <a:clrScheme name="Simple Light">
      <a:dk1>
        <a:srgbClr val="112E3B"/>
      </a:dk1>
      <a:lt1>
        <a:srgbClr val="FFFFFF"/>
      </a:lt1>
      <a:dk2>
        <a:srgbClr val="173C4C"/>
      </a:dk2>
      <a:lt2>
        <a:srgbClr val="F89580"/>
      </a:lt2>
      <a:accent1>
        <a:srgbClr val="00AC9A"/>
      </a:accent1>
      <a:accent2>
        <a:srgbClr val="FF505A"/>
      </a:accent2>
      <a:accent3>
        <a:srgbClr val="CAF6EE"/>
      </a:accent3>
      <a:accent4>
        <a:srgbClr val="FFD400"/>
      </a:accent4>
      <a:accent5>
        <a:srgbClr val="FF7816"/>
      </a:accent5>
      <a:accent6>
        <a:srgbClr val="00C0F1"/>
      </a:accent6>
      <a:hlink>
        <a:srgbClr val="00AC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993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Manjari</vt:lpstr>
      <vt:lpstr>PT Sans</vt:lpstr>
      <vt:lpstr>Baloo 2</vt:lpstr>
      <vt:lpstr>Loved by the King</vt:lpstr>
      <vt:lpstr>Bebas Neue</vt:lpstr>
      <vt:lpstr>Titillium Web</vt:lpstr>
      <vt:lpstr>Nunito Light</vt:lpstr>
      <vt:lpstr>Arial</vt:lpstr>
      <vt:lpstr>Roboto Condensed Light</vt:lpstr>
      <vt:lpstr>Biology Basics Workshop by Slidesgo</vt:lpstr>
      <vt:lpstr>BCHM 463 Virtual GSS Week 1</vt:lpstr>
      <vt:lpstr>Attendance</vt:lpstr>
      <vt:lpstr>ABOUT ME</vt:lpstr>
      <vt:lpstr>Agenda</vt:lpstr>
      <vt:lpstr>Amino Acids</vt:lpstr>
      <vt:lpstr>Side Chain Simplicity</vt:lpstr>
      <vt:lpstr>Dragons Eat Knights Riding Horses</vt:lpstr>
      <vt:lpstr>Group Activity</vt:lpstr>
      <vt:lpstr>Group Activity</vt:lpstr>
      <vt:lpstr>Acid Base Chemistry of Amino Acids</vt:lpstr>
      <vt:lpstr>Henderson–Hasselbalch equation</vt:lpstr>
      <vt:lpstr>pKa Scale</vt:lpstr>
      <vt:lpstr>Group Activity</vt:lpstr>
      <vt:lpstr>Group Activity</vt:lpstr>
      <vt:lpstr>Group Activity</vt:lpstr>
      <vt:lpstr>Group Activity</vt:lpstr>
      <vt:lpstr>Concerns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Virtual GSS Week 1</dc:title>
  <cp:lastModifiedBy>David Zhao</cp:lastModifiedBy>
  <cp:revision>1</cp:revision>
  <dcterms:modified xsi:type="dcterms:W3CDTF">2022-09-08T03:51:19Z</dcterms:modified>
</cp:coreProperties>
</file>