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01" r:id="rId3"/>
    <p:sldId id="303" r:id="rId4"/>
    <p:sldId id="258" r:id="rId5"/>
    <p:sldId id="259" r:id="rId6"/>
    <p:sldId id="257" r:id="rId7"/>
    <p:sldId id="302" r:id="rId8"/>
    <p:sldId id="264" r:id="rId9"/>
    <p:sldId id="304" r:id="rId10"/>
    <p:sldId id="307" r:id="rId11"/>
    <p:sldId id="306" r:id="rId12"/>
    <p:sldId id="305" r:id="rId13"/>
    <p:sldId id="308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Hind Vadodara Light" panose="02000000000000000000" pitchFamily="2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Teko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940D9-920A-466D-9CB8-ED264FA001ED}" v="16" dt="2022-09-14T02:07:48.823"/>
  </p1510:revLst>
</p1510:revInfo>
</file>

<file path=ppt/tableStyles.xml><?xml version="1.0" encoding="utf-8"?>
<a:tblStyleLst xmlns:a="http://schemas.openxmlformats.org/drawingml/2006/main" def="{2DACEA2B-8FE1-49B3-B147-35E33EE80350}">
  <a:tblStyle styleId="{2DACEA2B-8FE1-49B3-B147-35E33EE80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31F940D9-920A-466D-9CB8-ED264FA001ED}"/>
    <pc:docChg chg="undo redo custSel addSld delSld modSld sldOrd delMainMaster">
      <pc:chgData name="David Zhao" userId="888fc9893cbb9cfb" providerId="LiveId" clId="{31F940D9-920A-466D-9CB8-ED264FA001ED}" dt="2022-09-14T04:06:12.227" v="2319" actId="20577"/>
      <pc:docMkLst>
        <pc:docMk/>
      </pc:docMkLst>
      <pc:sldChg chg="modSp mod">
        <pc:chgData name="David Zhao" userId="888fc9893cbb9cfb" providerId="LiveId" clId="{31F940D9-920A-466D-9CB8-ED264FA001ED}" dt="2022-09-13T21:48:34.767" v="225" actId="20577"/>
        <pc:sldMkLst>
          <pc:docMk/>
          <pc:sldMk cId="0" sldId="256"/>
        </pc:sldMkLst>
        <pc:spChg chg="mod">
          <ac:chgData name="David Zhao" userId="888fc9893cbb9cfb" providerId="LiveId" clId="{31F940D9-920A-466D-9CB8-ED264FA001ED}" dt="2022-09-13T21:43:00.515" v="151" actId="1076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34.767" v="225" actId="20577"/>
          <ac:spMkLst>
            <pc:docMk/>
            <pc:sldMk cId="0" sldId="256"/>
            <ac:spMk id="130" creationId="{00000000-0000-0000-0000-000000000000}"/>
          </ac:spMkLst>
        </pc:spChg>
      </pc:sldChg>
      <pc:sldChg chg="addSp delSp modSp mod ord modNotes">
        <pc:chgData name="David Zhao" userId="888fc9893cbb9cfb" providerId="LiveId" clId="{31F940D9-920A-466D-9CB8-ED264FA001ED}" dt="2022-09-14T01:21:56.651" v="643" actId="1076"/>
        <pc:sldMkLst>
          <pc:docMk/>
          <pc:sldMk cId="0" sldId="257"/>
        </pc:sldMkLst>
        <pc:spChg chg="mod">
          <ac:chgData name="David Zhao" userId="888fc9893cbb9cfb" providerId="LiveId" clId="{31F940D9-920A-466D-9CB8-ED264FA001ED}" dt="2022-09-14T01:21:47.339" v="639" actId="1076"/>
          <ac:spMkLst>
            <pc:docMk/>
            <pc:sldMk cId="0" sldId="257"/>
            <ac:spMk id="135" creationId="{00000000-0000-0000-0000-000000000000}"/>
          </ac:spMkLst>
        </pc:spChg>
        <pc:spChg chg="del mod">
          <ac:chgData name="David Zhao" userId="888fc9893cbb9cfb" providerId="LiveId" clId="{31F940D9-920A-466D-9CB8-ED264FA001ED}" dt="2022-09-14T01:19:09.070" v="621" actId="478"/>
          <ac:spMkLst>
            <pc:docMk/>
            <pc:sldMk cId="0" sldId="257"/>
            <ac:spMk id="136" creationId="{00000000-0000-0000-0000-000000000000}"/>
          </ac:spMkLst>
        </pc:spChg>
        <pc:picChg chg="add mod">
          <ac:chgData name="David Zhao" userId="888fc9893cbb9cfb" providerId="LiveId" clId="{31F940D9-920A-466D-9CB8-ED264FA001ED}" dt="2022-09-14T01:21:56.651" v="643" actId="1076"/>
          <ac:picMkLst>
            <pc:docMk/>
            <pc:sldMk cId="0" sldId="257"/>
            <ac:picMk id="3" creationId="{75BA0473-1D62-3CF8-6AB1-FDB9DA63FA0C}"/>
          </ac:picMkLst>
        </pc:picChg>
      </pc:sldChg>
      <pc:sldChg chg="addSp delSp modSp mod ord">
        <pc:chgData name="David Zhao" userId="888fc9893cbb9cfb" providerId="LiveId" clId="{31F940D9-920A-466D-9CB8-ED264FA001ED}" dt="2022-09-13T21:54:40.337" v="343" actId="478"/>
        <pc:sldMkLst>
          <pc:docMk/>
          <pc:sldMk cId="0" sldId="258"/>
        </pc:sldMkLst>
        <pc:spChg chg="add del mod">
          <ac:chgData name="David Zhao" userId="888fc9893cbb9cfb" providerId="LiveId" clId="{31F940D9-920A-466D-9CB8-ED264FA001ED}" dt="2022-09-13T21:38:18.298" v="123" actId="478"/>
          <ac:spMkLst>
            <pc:docMk/>
            <pc:sldMk cId="0" sldId="258"/>
            <ac:spMk id="3" creationId="{D5F24397-B4BF-A56D-92E4-CBF3511D19EC}"/>
          </ac:spMkLst>
        </pc:spChg>
        <pc:spChg chg="add del mod">
          <ac:chgData name="David Zhao" userId="888fc9893cbb9cfb" providerId="LiveId" clId="{31F940D9-920A-466D-9CB8-ED264FA001ED}" dt="2022-09-13T21:38:23.170" v="125" actId="478"/>
          <ac:spMkLst>
            <pc:docMk/>
            <pc:sldMk cId="0" sldId="258"/>
            <ac:spMk id="5" creationId="{4F49871F-4327-7D17-B048-8A7873112240}"/>
          </ac:spMkLst>
        </pc:spChg>
        <pc:spChg chg="add del mod">
          <ac:chgData name="David Zhao" userId="888fc9893cbb9cfb" providerId="LiveId" clId="{31F940D9-920A-466D-9CB8-ED264FA001ED}" dt="2022-09-13T21:38:35.043" v="133" actId="478"/>
          <ac:spMkLst>
            <pc:docMk/>
            <pc:sldMk cId="0" sldId="258"/>
            <ac:spMk id="7" creationId="{F266479F-48C3-5A92-7222-C7D507E3402E}"/>
          </ac:spMkLst>
        </pc:spChg>
        <pc:spChg chg="add del mod">
          <ac:chgData name="David Zhao" userId="888fc9893cbb9cfb" providerId="LiveId" clId="{31F940D9-920A-466D-9CB8-ED264FA001ED}" dt="2022-09-13T21:38:27.148" v="128" actId="478"/>
          <ac:spMkLst>
            <pc:docMk/>
            <pc:sldMk cId="0" sldId="258"/>
            <ac:spMk id="9" creationId="{84A761CA-48BA-AD85-3AB5-37A60BCB18B0}"/>
          </ac:spMkLst>
        </pc:spChg>
        <pc:spChg chg="add del mod">
          <ac:chgData name="David Zhao" userId="888fc9893cbb9cfb" providerId="LiveId" clId="{31F940D9-920A-466D-9CB8-ED264FA001ED}" dt="2022-09-13T21:38:31.172" v="130" actId="478"/>
          <ac:spMkLst>
            <pc:docMk/>
            <pc:sldMk cId="0" sldId="258"/>
            <ac:spMk id="11" creationId="{D3E37C8B-F32F-E1A2-6496-AF55026EC6D6}"/>
          </ac:spMkLst>
        </pc:spChg>
        <pc:spChg chg="add del mod">
          <ac:chgData name="David Zhao" userId="888fc9893cbb9cfb" providerId="LiveId" clId="{31F940D9-920A-466D-9CB8-ED264FA001ED}" dt="2022-09-13T21:38:34.366" v="132" actId="478"/>
          <ac:spMkLst>
            <pc:docMk/>
            <pc:sldMk cId="0" sldId="258"/>
            <ac:spMk id="13" creationId="{F5D4B595-8229-1A86-DA43-6BFED9FE9C03}"/>
          </ac:spMkLst>
        </pc:spChg>
        <pc:spChg chg="add del mod">
          <ac:chgData name="David Zhao" userId="888fc9893cbb9cfb" providerId="LiveId" clId="{31F940D9-920A-466D-9CB8-ED264FA001ED}" dt="2022-09-13T21:38:47.269" v="139" actId="478"/>
          <ac:spMkLst>
            <pc:docMk/>
            <pc:sldMk cId="0" sldId="258"/>
            <ac:spMk id="15" creationId="{82C94763-6C2A-D006-5C26-344BFE05574A}"/>
          </ac:spMkLst>
        </pc:spChg>
        <pc:spChg chg="add del mod">
          <ac:chgData name="David Zhao" userId="888fc9893cbb9cfb" providerId="LiveId" clId="{31F940D9-920A-466D-9CB8-ED264FA001ED}" dt="2022-09-13T21:38:46.046" v="138" actId="478"/>
          <ac:spMkLst>
            <pc:docMk/>
            <pc:sldMk cId="0" sldId="258"/>
            <ac:spMk id="17" creationId="{7F3284C7-8BD8-478C-A413-8CA75A93AF38}"/>
          </ac:spMkLst>
        </pc:spChg>
        <pc:spChg chg="add del mod">
          <ac:chgData name="David Zhao" userId="888fc9893cbb9cfb" providerId="LiveId" clId="{31F940D9-920A-466D-9CB8-ED264FA001ED}" dt="2022-09-13T21:38:48.033" v="140" actId="478"/>
          <ac:spMkLst>
            <pc:docMk/>
            <pc:sldMk cId="0" sldId="258"/>
            <ac:spMk id="19" creationId="{65C50279-92FE-D247-ABC1-BE1E5A09C71D}"/>
          </ac:spMkLst>
        </pc:spChg>
        <pc:spChg chg="mod">
          <ac:chgData name="David Zhao" userId="888fc9893cbb9cfb" providerId="LiveId" clId="{31F940D9-920A-466D-9CB8-ED264FA001ED}" dt="2022-09-13T21:38:06.323" v="118" actId="20577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43.785" v="254" actId="20577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1.069" v="146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9:04.909" v="293" actId="20577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31.327" v="150" actId="1076"/>
          <ac:spMkLst>
            <pc:docMk/>
            <pc:sldMk cId="0" sldId="258"/>
            <ac:spMk id="145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40.025" v="136" actId="478"/>
          <ac:spMkLst>
            <pc:docMk/>
            <pc:sldMk cId="0" sldId="258"/>
            <ac:spMk id="146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41.113" v="137" actId="478"/>
          <ac:spMkLst>
            <pc:docMk/>
            <pc:sldMk cId="0" sldId="258"/>
            <ac:spMk id="147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19.183" v="124" actId="478"/>
          <ac:spMkLst>
            <pc:docMk/>
            <pc:sldMk cId="0" sldId="258"/>
            <ac:spMk id="148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4.350" v="126" actId="478"/>
          <ac:spMkLst>
            <pc:docMk/>
            <pc:sldMk cId="0" sldId="258"/>
            <ac:spMk id="149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8.506" v="129" actId="478"/>
          <ac:spMkLst>
            <pc:docMk/>
            <pc:sldMk cId="0" sldId="258"/>
            <ac:spMk id="150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32.998" v="131" actId="478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3.259" v="147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7.549" v="148" actId="1076"/>
          <ac:spMkLst>
            <pc:docMk/>
            <pc:sldMk cId="0" sldId="258"/>
            <ac:spMk id="153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15.383" v="121" actId="478"/>
          <ac:spMkLst>
            <pc:docMk/>
            <pc:sldMk cId="0" sldId="258"/>
            <ac:spMk id="154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5.988" v="127" actId="478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37.153" v="134" actId="478"/>
          <ac:spMkLst>
            <pc:docMk/>
            <pc:sldMk cId="0" sldId="258"/>
            <ac:spMk id="156" creationId="{00000000-0000-0000-0000-000000000000}"/>
          </ac:spMkLst>
        </pc:spChg>
        <pc:picChg chg="del">
          <ac:chgData name="David Zhao" userId="888fc9893cbb9cfb" providerId="LiveId" clId="{31F940D9-920A-466D-9CB8-ED264FA001ED}" dt="2022-09-13T21:54:40.337" v="343" actId="478"/>
          <ac:picMkLst>
            <pc:docMk/>
            <pc:sldMk cId="0" sldId="258"/>
            <ac:picMk id="20" creationId="{887AB51B-BB46-2751-A19D-58623BB596D5}"/>
          </ac:picMkLst>
        </pc:picChg>
      </pc:sldChg>
      <pc:sldChg chg="addSp delSp modSp mod ord modNotes">
        <pc:chgData name="David Zhao" userId="888fc9893cbb9cfb" providerId="LiveId" clId="{31F940D9-920A-466D-9CB8-ED264FA001ED}" dt="2022-09-14T00:14:32.372" v="396" actId="1076"/>
        <pc:sldMkLst>
          <pc:docMk/>
          <pc:sldMk cId="0" sldId="259"/>
        </pc:sldMkLst>
        <pc:spChg chg="add del mod">
          <ac:chgData name="David Zhao" userId="888fc9893cbb9cfb" providerId="LiveId" clId="{31F940D9-920A-466D-9CB8-ED264FA001ED}" dt="2022-09-14T00:12:08.043" v="394" actId="478"/>
          <ac:spMkLst>
            <pc:docMk/>
            <pc:sldMk cId="0" sldId="259"/>
            <ac:spMk id="3" creationId="{9ED4247B-FC69-6F5A-5986-7B8FDD934847}"/>
          </ac:spMkLst>
        </pc:spChg>
        <pc:spChg chg="mod">
          <ac:chgData name="David Zhao" userId="888fc9893cbb9cfb" providerId="LiveId" clId="{31F940D9-920A-466D-9CB8-ED264FA001ED}" dt="2022-09-14T00:08:48.114" v="392" actId="1076"/>
          <ac:spMkLst>
            <pc:docMk/>
            <pc:sldMk cId="0" sldId="259"/>
            <ac:spMk id="161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32.372" v="396" actId="1076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2:05.853" v="393" actId="478"/>
          <ac:spMkLst>
            <pc:docMk/>
            <pc:sldMk cId="0" sldId="259"/>
            <ac:spMk id="16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3"/>
        </pc:sldMkLst>
      </pc:sldChg>
      <pc:sldChg chg="addSp delSp modSp mod ord">
        <pc:chgData name="David Zhao" userId="888fc9893cbb9cfb" providerId="LiveId" clId="{31F940D9-920A-466D-9CB8-ED264FA001ED}" dt="2022-09-14T02:01:38.754" v="986"/>
        <pc:sldMkLst>
          <pc:docMk/>
          <pc:sldMk cId="0" sldId="264"/>
        </pc:sldMkLst>
        <pc:spChg chg="add del mod">
          <ac:chgData name="David Zhao" userId="888fc9893cbb9cfb" providerId="LiveId" clId="{31F940D9-920A-466D-9CB8-ED264FA001ED}" dt="2022-09-14T00:14:38.702" v="398" actId="478"/>
          <ac:spMkLst>
            <pc:docMk/>
            <pc:sldMk cId="0" sldId="264"/>
            <ac:spMk id="3" creationId="{3B02E58E-84F4-92CA-4607-AD39A41FF045}"/>
          </ac:spMkLst>
        </pc:spChg>
        <pc:spChg chg="mod">
          <ac:chgData name="David Zhao" userId="888fc9893cbb9cfb" providerId="LiveId" clId="{31F940D9-920A-466D-9CB8-ED264FA001ED}" dt="2022-09-14T00:14:43.629" v="399" actId="1076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4:36.349" v="397" actId="478"/>
          <ac:spMkLst>
            <pc:docMk/>
            <pc:sldMk cId="0" sldId="264"/>
            <ac:spMk id="252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22.654" v="395" actId="1076"/>
          <ac:spMkLst>
            <pc:docMk/>
            <pc:sldMk cId="0" sldId="264"/>
            <ac:spMk id="25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1"/>
        </pc:sldMkLst>
      </pc:sldChg>
      <pc:sldChg chg="del ord modNotes">
        <pc:chgData name="David Zhao" userId="888fc9893cbb9cfb" providerId="LiveId" clId="{31F940D9-920A-466D-9CB8-ED264FA001ED}" dt="2022-09-14T02:05:02.876" v="988" actId="2696"/>
        <pc:sldMkLst>
          <pc:docMk/>
          <pc:sldMk cId="0" sldId="27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300"/>
        </pc:sldMkLst>
      </pc:sldChg>
      <pc:sldChg chg="addSp delSp modSp new mod ord modClrScheme chgLayout">
        <pc:chgData name="David Zhao" userId="888fc9893cbb9cfb" providerId="LiveId" clId="{31F940D9-920A-466D-9CB8-ED264FA001ED}" dt="2022-09-13T23:53:57.848" v="388" actId="1076"/>
        <pc:sldMkLst>
          <pc:docMk/>
          <pc:sldMk cId="798449345" sldId="301"/>
        </pc:sldMkLst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2" creationId="{7B9D7D43-DBD5-1DF5-C789-0B9818CC364A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3" creationId="{B4297EBE-25F3-E5D0-12A0-04704EBBF391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4" creationId="{5D22C286-CF1D-68F0-1E3D-339256EFBF7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5" creationId="{8B85386C-4AE0-27D9-7367-EBC2A2C2383A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6" creationId="{3B138D80-6B88-D62D-F8DD-6AC57829C58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7" creationId="{F94F7B64-4566-C6E8-2661-FBD8A802E8F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8" creationId="{0605521D-DC08-0641-E4BF-D93C718451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9" creationId="{5BF58652-7F55-125B-C5F6-B4A6781CD6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0" creationId="{47575CBD-04CD-CC1A-CD0A-DC3AB9D5BD7D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1" creationId="{212C42AD-F6D8-758F-8A4E-02A736A2BD1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2" creationId="{48A2B5DE-AC58-E45D-EF5D-ADC64916FAB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3" creationId="{EA6842E3-0B69-6E1C-B459-46C1B1F47BB8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4" creationId="{2E78487D-3F74-88D4-C32C-02C236EF1BB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5" creationId="{C4BB729D-E4F2-9BEE-2C4D-B77151AB5A7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6" creationId="{B3B9292A-F125-0E56-4ACF-A556AA716DDC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7" creationId="{D884E718-CC60-A43D-F7F8-78F8CF120CFC}"/>
          </ac:spMkLst>
        </pc:spChg>
        <pc:spChg chg="add del mod ord">
          <ac:chgData name="David Zhao" userId="888fc9893cbb9cfb" providerId="LiveId" clId="{31F940D9-920A-466D-9CB8-ED264FA001ED}" dt="2022-09-13T23:48:10.237" v="377" actId="1076"/>
          <ac:spMkLst>
            <pc:docMk/>
            <pc:sldMk cId="798449345" sldId="301"/>
            <ac:spMk id="18" creationId="{D675AAA1-22F8-86CC-6340-6B673351FA74}"/>
          </ac:spMkLst>
        </pc:spChg>
        <pc:spChg chg="add del mod ord">
          <ac:chgData name="David Zhao" userId="888fc9893cbb9cfb" providerId="LiveId" clId="{31F940D9-920A-466D-9CB8-ED264FA001ED}" dt="2022-09-13T23:48:02.401" v="375" actId="700"/>
          <ac:spMkLst>
            <pc:docMk/>
            <pc:sldMk cId="798449345" sldId="301"/>
            <ac:spMk id="19" creationId="{F96597EA-50C5-DE1D-7583-78C8665594C3}"/>
          </ac:spMkLst>
        </pc:spChg>
        <pc:spChg chg="add del mod ord">
          <ac:chgData name="David Zhao" userId="888fc9893cbb9cfb" providerId="LiveId" clId="{31F940D9-920A-466D-9CB8-ED264FA001ED}" dt="2022-09-13T21:54:53.786" v="346" actId="478"/>
          <ac:spMkLst>
            <pc:docMk/>
            <pc:sldMk cId="798449345" sldId="301"/>
            <ac:spMk id="20" creationId="{F4623FCD-3B2A-7AB4-D65F-5C560F848A86}"/>
          </ac:spMkLst>
        </pc:spChg>
        <pc:spChg chg="add mod ord">
          <ac:chgData name="David Zhao" userId="888fc9893cbb9cfb" providerId="LiveId" clId="{31F940D9-920A-466D-9CB8-ED264FA001ED}" dt="2022-09-13T23:53:09.852" v="385" actId="20577"/>
          <ac:spMkLst>
            <pc:docMk/>
            <pc:sldMk cId="798449345" sldId="301"/>
            <ac:spMk id="23" creationId="{16955434-678B-4D3C-2DF5-BA7BD143F810}"/>
          </ac:spMkLst>
        </pc:spChg>
        <pc:spChg chg="add del mod ord">
          <ac:chgData name="David Zhao" userId="888fc9893cbb9cfb" providerId="LiveId" clId="{31F940D9-920A-466D-9CB8-ED264FA001ED}" dt="2022-09-13T23:48:07.064" v="376" actId="478"/>
          <ac:spMkLst>
            <pc:docMk/>
            <pc:sldMk cId="798449345" sldId="301"/>
            <ac:spMk id="24" creationId="{9A08A2A2-94BB-C24F-5E09-3FE0E11B32EA}"/>
          </ac:spMkLst>
        </pc:spChg>
        <pc:picChg chg="add del mod">
          <ac:chgData name="David Zhao" userId="888fc9893cbb9cfb" providerId="LiveId" clId="{31F940D9-920A-466D-9CB8-ED264FA001ED}" dt="2022-09-13T23:47:45.430" v="357"/>
          <ac:picMkLst>
            <pc:docMk/>
            <pc:sldMk cId="798449345" sldId="301"/>
            <ac:picMk id="22" creationId="{EEA8DC34-ED54-3927-19D9-293F16F5D2C9}"/>
          </ac:picMkLst>
        </pc:picChg>
        <pc:picChg chg="add mod">
          <ac:chgData name="David Zhao" userId="888fc9893cbb9cfb" providerId="LiveId" clId="{31F940D9-920A-466D-9CB8-ED264FA001ED}" dt="2022-09-13T23:53:57.848" v="388" actId="1076"/>
          <ac:picMkLst>
            <pc:docMk/>
            <pc:sldMk cId="798449345" sldId="301"/>
            <ac:picMk id="26" creationId="{9B7C5A49-F46B-BFB9-3E04-12C80CE54F10}"/>
          </ac:picMkLst>
        </pc:picChg>
      </pc:sldChg>
      <pc:sldChg chg="add del">
        <pc:chgData name="David Zhao" userId="888fc9893cbb9cfb" providerId="LiveId" clId="{31F940D9-920A-466D-9CB8-ED264FA001ED}" dt="2022-09-14T01:21:52.296" v="641" actId="2696"/>
        <pc:sldMkLst>
          <pc:docMk/>
          <pc:sldMk cId="3752270984" sldId="302"/>
        </pc:sldMkLst>
      </pc:sldChg>
      <pc:sldChg chg="addSp modSp add mod">
        <pc:chgData name="David Zhao" userId="888fc9893cbb9cfb" providerId="LiveId" clId="{31F940D9-920A-466D-9CB8-ED264FA001ED}" dt="2022-09-14T01:27:33.516" v="883" actId="20577"/>
        <pc:sldMkLst>
          <pc:docMk/>
          <pc:sldMk cId="3987230078" sldId="302"/>
        </pc:sldMkLst>
        <pc:graphicFrameChg chg="add mod modGraphic">
          <ac:chgData name="David Zhao" userId="888fc9893cbb9cfb" providerId="LiveId" clId="{31F940D9-920A-466D-9CB8-ED264FA001ED}" dt="2022-09-14T01:27:33.516" v="883" actId="20577"/>
          <ac:graphicFrameMkLst>
            <pc:docMk/>
            <pc:sldMk cId="3987230078" sldId="302"/>
            <ac:graphicFrameMk id="2" creationId="{F04F3ABF-A534-0B62-8439-957C948340C4}"/>
          </ac:graphicFrameMkLst>
        </pc:graphicFrameChg>
        <pc:picChg chg="mod">
          <ac:chgData name="David Zhao" userId="888fc9893cbb9cfb" providerId="LiveId" clId="{31F940D9-920A-466D-9CB8-ED264FA001ED}" dt="2022-09-14T01:25:14.684" v="858" actId="1076"/>
          <ac:picMkLst>
            <pc:docMk/>
            <pc:sldMk cId="3987230078" sldId="302"/>
            <ac:picMk id="3" creationId="{75BA0473-1D62-3CF8-6AB1-FDB9DA63FA0C}"/>
          </ac:picMkLst>
        </pc:picChg>
      </pc:sldChg>
      <pc:sldChg chg="addSp delSp modSp new mod modClrScheme chgLayout">
        <pc:chgData name="David Zhao" userId="888fc9893cbb9cfb" providerId="LiveId" clId="{31F940D9-920A-466D-9CB8-ED264FA001ED}" dt="2022-09-14T01:33:53.508" v="984" actId="1076"/>
        <pc:sldMkLst>
          <pc:docMk/>
          <pc:sldMk cId="1502356416" sldId="303"/>
        </pc:sldMkLst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2" creationId="{EF465BEA-45F1-CBD8-586D-8F183D074C45}"/>
          </ac:spMkLst>
        </pc:spChg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3" creationId="{EB48C328-3FCA-3DA7-F7EA-BC6A0E9311C6}"/>
          </ac:spMkLst>
        </pc:spChg>
        <pc:spChg chg="del mod ord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4" creationId="{8D79B846-58B3-43C5-CB04-0901E785E040}"/>
          </ac:spMkLst>
        </pc:spChg>
        <pc:spChg chg="add del mod ord">
          <ac:chgData name="David Zhao" userId="888fc9893cbb9cfb" providerId="LiveId" clId="{31F940D9-920A-466D-9CB8-ED264FA001ED}" dt="2022-09-14T01:31:19.901" v="888" actId="700"/>
          <ac:spMkLst>
            <pc:docMk/>
            <pc:sldMk cId="1502356416" sldId="303"/>
            <ac:spMk id="5" creationId="{0A25AA6F-7FD4-3497-5395-0B297523EC57}"/>
          </ac:spMkLst>
        </pc:spChg>
        <pc:spChg chg="add del mod ord">
          <ac:chgData name="David Zhao" userId="888fc9893cbb9cfb" providerId="LiveId" clId="{31F940D9-920A-466D-9CB8-ED264FA001ED}" dt="2022-09-14T01:31:22.488" v="889" actId="478"/>
          <ac:spMkLst>
            <pc:docMk/>
            <pc:sldMk cId="1502356416" sldId="303"/>
            <ac:spMk id="6" creationId="{A6DD575D-2D2F-E980-E3E3-120FDE529783}"/>
          </ac:spMkLst>
        </pc:spChg>
        <pc:spChg chg="add mod">
          <ac:chgData name="David Zhao" userId="888fc9893cbb9cfb" providerId="LiveId" clId="{31F940D9-920A-466D-9CB8-ED264FA001ED}" dt="2022-09-14T01:33:53.508" v="984" actId="1076"/>
          <ac:spMkLst>
            <pc:docMk/>
            <pc:sldMk cId="1502356416" sldId="303"/>
            <ac:spMk id="11" creationId="{3B60030E-FB0A-6EEE-5CD7-41DC15E1A3A4}"/>
          </ac:spMkLst>
        </pc:spChg>
        <pc:picChg chg="add del mod">
          <ac:chgData name="David Zhao" userId="888fc9893cbb9cfb" providerId="LiveId" clId="{31F940D9-920A-466D-9CB8-ED264FA001ED}" dt="2022-09-14T01:32:46.687" v="895" actId="478"/>
          <ac:picMkLst>
            <pc:docMk/>
            <pc:sldMk cId="1502356416" sldId="303"/>
            <ac:picMk id="8" creationId="{43811F44-1DCE-406E-9066-1CB41B4EACEA}"/>
          </ac:picMkLst>
        </pc:picChg>
        <pc:picChg chg="add mod">
          <ac:chgData name="David Zhao" userId="888fc9893cbb9cfb" providerId="LiveId" clId="{31F940D9-920A-466D-9CB8-ED264FA001ED}" dt="2022-09-14T01:33:50.960" v="983" actId="1076"/>
          <ac:picMkLst>
            <pc:docMk/>
            <pc:sldMk cId="1502356416" sldId="303"/>
            <ac:picMk id="10" creationId="{6B614373-5584-7CE2-2BC6-49B0252D7CA3}"/>
          </ac:picMkLst>
        </pc:picChg>
      </pc:sldChg>
      <pc:sldChg chg="add del">
        <pc:chgData name="David Zhao" userId="888fc9893cbb9cfb" providerId="LiveId" clId="{31F940D9-920A-466D-9CB8-ED264FA001ED}" dt="2022-09-14T01:31:08.330" v="885" actId="2696"/>
        <pc:sldMkLst>
          <pc:docMk/>
          <pc:sldMk cId="1817107801" sldId="303"/>
        </pc:sldMkLst>
      </pc:sldChg>
      <pc:sldChg chg="addSp delSp modSp new mod modClrScheme chgLayout">
        <pc:chgData name="David Zhao" userId="888fc9893cbb9cfb" providerId="LiveId" clId="{31F940D9-920A-466D-9CB8-ED264FA001ED}" dt="2022-09-14T04:06:12.227" v="2319" actId="20577"/>
        <pc:sldMkLst>
          <pc:docMk/>
          <pc:sldMk cId="1593228858" sldId="304"/>
        </pc:sldMkLst>
        <pc:spChg chg="del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2" creationId="{0513BE79-2BE0-9728-3F3C-56377A3560BF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3" creationId="{57067EC3-661C-8722-CE90-EDCCC06D2733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4" creationId="{E43CBBDC-22BF-CB51-2258-B8FA88FC6621}"/>
          </ac:spMkLst>
        </pc:spChg>
        <pc:spChg chg="add mod ord">
          <ac:chgData name="David Zhao" userId="888fc9893cbb9cfb" providerId="LiveId" clId="{31F940D9-920A-466D-9CB8-ED264FA001ED}" dt="2022-09-14T02:07:58.122" v="1039" actId="20577"/>
          <ac:spMkLst>
            <pc:docMk/>
            <pc:sldMk cId="1593228858" sldId="304"/>
            <ac:spMk id="5" creationId="{F1BB53A5-BE68-1C3C-CED8-45AA27D1CFFF}"/>
          </ac:spMkLst>
        </pc:spChg>
        <pc:spChg chg="add mod ord">
          <ac:chgData name="David Zhao" userId="888fc9893cbb9cfb" providerId="LiveId" clId="{31F940D9-920A-466D-9CB8-ED264FA001ED}" dt="2022-09-14T04:06:12.227" v="2319" actId="20577"/>
          <ac:spMkLst>
            <pc:docMk/>
            <pc:sldMk cId="1593228858" sldId="304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3:28:23.385" v="1986" actId="14100"/>
        <pc:sldMkLst>
          <pc:docMk/>
          <pc:sldMk cId="2687401881" sldId="305"/>
        </pc:sldMkLst>
        <pc:spChg chg="mod">
          <ac:chgData name="David Zhao" userId="888fc9893cbb9cfb" providerId="LiveId" clId="{31F940D9-920A-466D-9CB8-ED264FA001ED}" dt="2022-09-14T02:14:22.228" v="1957" actId="20577"/>
          <ac:spMkLst>
            <pc:docMk/>
            <pc:sldMk cId="2687401881" sldId="305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3:28:23.385" v="1986" actId="14100"/>
          <ac:spMkLst>
            <pc:docMk/>
            <pc:sldMk cId="2687401881" sldId="305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4:06:06.582" v="2317" actId="20577"/>
        <pc:sldMkLst>
          <pc:docMk/>
          <pc:sldMk cId="2889729388" sldId="306"/>
        </pc:sldMkLst>
        <pc:spChg chg="mod">
          <ac:chgData name="David Zhao" userId="888fc9893cbb9cfb" providerId="LiveId" clId="{31F940D9-920A-466D-9CB8-ED264FA001ED}" dt="2022-09-14T02:13:14.721" v="1886" actId="20577"/>
          <ac:spMkLst>
            <pc:docMk/>
            <pc:sldMk cId="2889729388" sldId="306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4:06:06.582" v="2317" actId="20577"/>
          <ac:spMkLst>
            <pc:docMk/>
            <pc:sldMk cId="2889729388" sldId="306"/>
            <ac:spMk id="6" creationId="{CCAF7BE8-1E1A-BDC9-DAF1-DF923D1DEB9B}"/>
          </ac:spMkLst>
        </pc:spChg>
      </pc:sldChg>
      <pc:sldChg chg="modSp add mod">
        <pc:chgData name="David Zhao" userId="888fc9893cbb9cfb" providerId="LiveId" clId="{31F940D9-920A-466D-9CB8-ED264FA001ED}" dt="2022-09-14T02:47:14.528" v="1967" actId="20577"/>
        <pc:sldMkLst>
          <pc:docMk/>
          <pc:sldMk cId="4222225438" sldId="307"/>
        </pc:sldMkLst>
        <pc:spChg chg="mod">
          <ac:chgData name="David Zhao" userId="888fc9893cbb9cfb" providerId="LiveId" clId="{31F940D9-920A-466D-9CB8-ED264FA001ED}" dt="2022-09-14T02:47:14.528" v="1967" actId="20577"/>
          <ac:spMkLst>
            <pc:docMk/>
            <pc:sldMk cId="4222225438" sldId="307"/>
            <ac:spMk id="6" creationId="{CCAF7BE8-1E1A-BDC9-DAF1-DF923D1DEB9B}"/>
          </ac:spMkLst>
        </pc:spChg>
      </pc:sldChg>
      <pc:sldChg chg="modSp new mod">
        <pc:chgData name="David Zhao" userId="888fc9893cbb9cfb" providerId="LiveId" clId="{31F940D9-920A-466D-9CB8-ED264FA001ED}" dt="2022-09-14T03:57:33.800" v="2313" actId="12"/>
        <pc:sldMkLst>
          <pc:docMk/>
          <pc:sldMk cId="94397670" sldId="308"/>
        </pc:sldMkLst>
        <pc:spChg chg="mod">
          <ac:chgData name="David Zhao" userId="888fc9893cbb9cfb" providerId="LiveId" clId="{31F940D9-920A-466D-9CB8-ED264FA001ED}" dt="2022-09-14T03:57:33.800" v="2313" actId="12"/>
          <ac:spMkLst>
            <pc:docMk/>
            <pc:sldMk cId="94397670" sldId="308"/>
            <ac:spMk id="2" creationId="{9DFE9578-A6A5-FA66-9223-8C0F4118E7FB}"/>
          </ac:spMkLst>
        </pc:spChg>
        <pc:spChg chg="mod">
          <ac:chgData name="David Zhao" userId="888fc9893cbb9cfb" providerId="LiveId" clId="{31F940D9-920A-466D-9CB8-ED264FA001ED}" dt="2022-09-14T03:54:46.669" v="2113" actId="20577"/>
          <ac:spMkLst>
            <pc:docMk/>
            <pc:sldMk cId="94397670" sldId="308"/>
            <ac:spMk id="3" creationId="{25D7BBA9-45FC-334F-B113-BAB0CE42BD03}"/>
          </ac:spMkLst>
        </pc:spChg>
      </pc:sldChg>
      <pc:sldChg chg="addSp delSp modSp new del mod">
        <pc:chgData name="David Zhao" userId="888fc9893cbb9cfb" providerId="LiveId" clId="{31F940D9-920A-466D-9CB8-ED264FA001ED}" dt="2022-09-14T03:52:53.805" v="2101" actId="2696"/>
        <pc:sldMkLst>
          <pc:docMk/>
          <pc:sldMk cId="1496359968" sldId="308"/>
        </pc:sldMkLst>
        <pc:spChg chg="del">
          <ac:chgData name="David Zhao" userId="888fc9893cbb9cfb" providerId="LiveId" clId="{31F940D9-920A-466D-9CB8-ED264FA001ED}" dt="2022-09-14T03:35:50.242" v="2008" actId="478"/>
          <ac:spMkLst>
            <pc:docMk/>
            <pc:sldMk cId="1496359968" sldId="308"/>
            <ac:spMk id="2" creationId="{C1F6C482-7DB8-EE64-A6D6-A9F374D558EB}"/>
          </ac:spMkLst>
        </pc:spChg>
        <pc:spChg chg="mod">
          <ac:chgData name="David Zhao" userId="888fc9893cbb9cfb" providerId="LiveId" clId="{31F940D9-920A-466D-9CB8-ED264FA001ED}" dt="2022-09-14T03:36:29.015" v="2098" actId="20577"/>
          <ac:spMkLst>
            <pc:docMk/>
            <pc:sldMk cId="1496359968" sldId="308"/>
            <ac:spMk id="3" creationId="{F41EC14D-C980-CF19-40A0-F9C36958341B}"/>
          </ac:spMkLst>
        </pc:spChg>
        <pc:graphicFrameChg chg="add mod modGraphic">
          <ac:chgData name="David Zhao" userId="888fc9893cbb9cfb" providerId="LiveId" clId="{31F940D9-920A-466D-9CB8-ED264FA001ED}" dt="2022-09-14T03:36:37.271" v="2100" actId="255"/>
          <ac:graphicFrameMkLst>
            <pc:docMk/>
            <pc:sldMk cId="1496359968" sldId="308"/>
            <ac:graphicFrameMk id="4" creationId="{772639AB-1243-131A-6E44-8B28CEFE1D99}"/>
          </ac:graphicFrameMkLst>
        </pc:graphicFrameChg>
      </pc:sldChg>
      <pc:sldMasterChg chg="delSldLayout">
        <pc:chgData name="David Zhao" userId="888fc9893cbb9cfb" providerId="LiveId" clId="{31F940D9-920A-466D-9CB8-ED264FA001ED}" dt="2022-09-14T02:05:02.876" v="988" actId="2696"/>
        <pc:sldMasterMkLst>
          <pc:docMk/>
          <pc:sldMasterMk cId="0" sldId="2147483672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David Zhao" userId="888fc9893cbb9cfb" providerId="LiveId" clId="{31F940D9-920A-466D-9CB8-ED264FA001ED}" dt="2022-09-14T02:05:02.876" v="988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David Zhao" userId="888fc9893cbb9cfb" providerId="LiveId" clId="{31F940D9-920A-466D-9CB8-ED264FA001ED}" dt="2022-09-14T02:04:59.621" v="987" actId="2696"/>
        <pc:sldMasterMkLst>
          <pc:docMk/>
          <pc:sldMasterMk cId="0" sldId="2147483673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mdsurvey.umd.edu/jfe/form/SV_8pESxFL6Ce4uY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650" y="1751101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BCHM 463</a:t>
            </a:r>
            <a:br>
              <a:rPr lang="en" dirty="0"/>
            </a:br>
            <a:r>
              <a:rPr lang="en" dirty="0"/>
              <a:t>Virtual GSS -Week 2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IMFs and Protein Structures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166947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Can you name some interactions within the helixes others made?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42222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</a:t>
            </a:r>
            <a:r>
              <a:rPr lang="en-US" sz="1600" b="1" dirty="0"/>
              <a:t>an amphipathic </a:t>
            </a:r>
            <a:r>
              <a:rPr lang="en-US" sz="1600" dirty="0"/>
              <a:t>beta sheet. To make things simpler, let’s not worry about the propensity of different amino acids within a beta sheet. You are limited to 9 amino acid residues.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8897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630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6874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FE9578-A6A5-FA66-9223-8C0F4118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600" y="1631400"/>
            <a:ext cx="8050800" cy="18807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peptide bonds generally trans- isomerized or cis-isomerized? Why? </a:t>
            </a:r>
          </a:p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there any amino acids that are an exception to this rule?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7BBA9-45FC-334F-B113-BAB0CE42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</p:spTree>
    <p:extLst>
      <p:ext uri="{BB962C8B-B14F-4D97-AF65-F5344CB8AC3E}">
        <p14:creationId xmlns:p14="http://schemas.microsoft.com/office/powerpoint/2010/main" val="943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675AAA1-22F8-86CC-6340-6B673351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316" y="760780"/>
            <a:ext cx="4535700" cy="822900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6955434-678B-4D3C-2DF5-BA7BD143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873" y="4213635"/>
            <a:ext cx="4865143" cy="577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https://umdsurvey.umd.edu/jfe/form/SV_8pESxFL6Ce4uYho</a:t>
            </a:r>
            <a:endParaRPr lang="en-US" dirty="0"/>
          </a:p>
          <a:p>
            <a:endParaRPr lang="en-US" dirty="0"/>
          </a:p>
        </p:txBody>
      </p:sp>
      <p:pic>
        <p:nvPicPr>
          <p:cNvPr id="26" name="Picture 25" descr="Qr code&#10;&#10;Description automatically generated">
            <a:extLst>
              <a:ext uri="{FF2B5EF4-FFF2-40B4-BE49-F238E27FC236}">
                <a16:creationId xmlns:a16="http://schemas.microsoft.com/office/drawing/2014/main" id="{9B7C5A49-F46B-BFB9-3E04-12C80CE5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66" y="151967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B614373-5584-7CE2-2BC6-49B0252D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2149186"/>
            <a:ext cx="3648074" cy="2244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0030E-FB0A-6EEE-5CD7-41DC15E1A3A4}"/>
              </a:ext>
            </a:extLst>
          </p:cNvPr>
          <p:cNvSpPr txBox="1"/>
          <p:nvPr/>
        </p:nvSpPr>
        <p:spPr>
          <a:xfrm>
            <a:off x="2698584" y="893618"/>
            <a:ext cx="374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Warm-Up Question:</a:t>
            </a:r>
          </a:p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Why is the Peptide Bond Planar?</a:t>
            </a:r>
          </a:p>
        </p:txBody>
      </p:sp>
    </p:spTree>
    <p:extLst>
      <p:ext uri="{BB962C8B-B14F-4D97-AF65-F5344CB8AC3E}">
        <p14:creationId xmlns:p14="http://schemas.microsoft.com/office/powerpoint/2010/main" val="15023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ctrTitle"/>
          </p:nvPr>
        </p:nvSpPr>
        <p:spPr>
          <a:xfrm flipH="1">
            <a:off x="3319949" y="144045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Intermolecular Forces</a:t>
            </a:r>
            <a:endParaRPr dirty="0"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 flipH="1">
            <a:off x="3319949" y="1856257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3"/>
          </p:nvPr>
        </p:nvSpPr>
        <p:spPr>
          <a:xfrm flipH="1">
            <a:off x="3379649" y="343366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4"/>
          </p:nvPr>
        </p:nvSpPr>
        <p:spPr>
          <a:xfrm flipH="1">
            <a:off x="3283285" y="3831744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2"/>
          </p:nvPr>
        </p:nvSpPr>
        <p:spPr>
          <a:xfrm>
            <a:off x="4307399" y="1040514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5"/>
          </p:nvPr>
        </p:nvSpPr>
        <p:spPr>
          <a:xfrm>
            <a:off x="4098299" y="301786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2602160" y="2263877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4099973" y="2263877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Intermolecular Forces</a:t>
            </a:r>
            <a:endParaRPr sz="5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52" y="1011382"/>
            <a:ext cx="4610694" cy="3120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3" y="632361"/>
            <a:ext cx="2865327" cy="1939389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04F3ABF-A534-0B62-8439-957C9483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12605"/>
              </p:ext>
            </p:extLst>
          </p:nvPr>
        </p:nvGraphicFramePr>
        <p:xfrm>
          <a:off x="776581" y="2658975"/>
          <a:ext cx="7590836" cy="736600"/>
        </p:xfrm>
        <a:graphic>
          <a:graphicData uri="http://schemas.openxmlformats.org/drawingml/2006/table">
            <a:tbl>
              <a:tblPr firstRow="1" bandRow="1">
                <a:tableStyleId>{2DACEA2B-8FE1-49B3-B147-35E33EE80350}</a:tableStyleId>
              </a:tblPr>
              <a:tblGrid>
                <a:gridCol w="1813812">
                  <a:extLst>
                    <a:ext uri="{9D8B030D-6E8A-4147-A177-3AD203B41FA5}">
                      <a16:colId xmlns:a16="http://schemas.microsoft.com/office/drawing/2014/main" val="993962066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287366478"/>
                    </a:ext>
                  </a:extLst>
                </a:gridCol>
                <a:gridCol w="1793358">
                  <a:extLst>
                    <a:ext uri="{9D8B030D-6E8A-4147-A177-3AD203B41FA5}">
                      <a16:colId xmlns:a16="http://schemas.microsoft.com/office/drawing/2014/main" val="4123814033"/>
                    </a:ext>
                  </a:extLst>
                </a:gridCol>
                <a:gridCol w="2388782">
                  <a:extLst>
                    <a:ext uri="{9D8B030D-6E8A-4147-A177-3AD203B41FA5}">
                      <a16:colId xmlns:a16="http://schemas.microsoft.com/office/drawing/2014/main" val="3921332267"/>
                    </a:ext>
                  </a:extLst>
                </a:gridCol>
              </a:tblGrid>
              <a:tr h="3549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Covalent Linkages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Ionic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Hydrogen Bonding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Induced Dipole – Induced Dipole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0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3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ctrTitle"/>
          </p:nvPr>
        </p:nvSpPr>
        <p:spPr>
          <a:xfrm flipH="1">
            <a:off x="519926" y="2275544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2"/>
          </p:nvPr>
        </p:nvSpPr>
        <p:spPr>
          <a:xfrm flipH="1">
            <a:off x="4873613" y="2548244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an alpha helix </a:t>
            </a:r>
            <a:r>
              <a:rPr lang="en-US" sz="1600" b="1" dirty="0"/>
              <a:t>which is stabilized by at least three different types of R-group interactions</a:t>
            </a:r>
            <a:r>
              <a:rPr lang="en-US" sz="1600" dirty="0"/>
              <a:t>. To make things simpler, let’s not worry about the propensity of different amino acids within an alpha-helix. You are limited to 9 amino </a:t>
            </a:r>
            <a:r>
              <a:rPr lang="en-US" sz="1600"/>
              <a:t>acid residues.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159322885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40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Condensed Light</vt:lpstr>
      <vt:lpstr>Teko Light</vt:lpstr>
      <vt:lpstr>Arial</vt:lpstr>
      <vt:lpstr>Raleway</vt:lpstr>
      <vt:lpstr>Hind Vadodara Light</vt:lpstr>
      <vt:lpstr>Fira Sans Extra Condensed Medium</vt:lpstr>
      <vt:lpstr>Wingdings</vt:lpstr>
      <vt:lpstr>Science Fair Newsletter by Slidesgo</vt:lpstr>
      <vt:lpstr>BCHM 463 Virtual GSS -Week 2</vt:lpstr>
      <vt:lpstr>Attendance</vt:lpstr>
      <vt:lpstr>PowerPoint Presentation</vt:lpstr>
      <vt:lpstr>AGENDA</vt:lpstr>
      <vt:lpstr>01</vt:lpstr>
      <vt:lpstr>Applying our Categorization of Amino Acids to Understand IMFs</vt:lpstr>
      <vt:lpstr>Applying our Categorization of Amino Acids to Understand IMFs</vt:lpstr>
      <vt:lpstr>Protein Structure</vt:lpstr>
      <vt:lpstr>Design Your Own Alpha Helix!</vt:lpstr>
      <vt:lpstr>Design Your Own Alpha Helix!</vt:lpstr>
      <vt:lpstr>Design Your Own Beta Sheet!</vt:lpstr>
      <vt:lpstr>Design Your Own Beta Sheet!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Virtual GSS -Week 2</dc:title>
  <cp:lastModifiedBy>David Zhao</cp:lastModifiedBy>
  <cp:revision>1</cp:revision>
  <dcterms:modified xsi:type="dcterms:W3CDTF">2022-09-14T04:06:14Z</dcterms:modified>
</cp:coreProperties>
</file>