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7"/>
  </p:notesMasterIdLst>
  <p:sldIdLst>
    <p:sldId id="256" r:id="rId2"/>
    <p:sldId id="258" r:id="rId3"/>
    <p:sldId id="259" r:id="rId4"/>
    <p:sldId id="260" r:id="rId5"/>
    <p:sldId id="311" r:id="rId6"/>
    <p:sldId id="265" r:id="rId7"/>
    <p:sldId id="313" r:id="rId8"/>
    <p:sldId id="332" r:id="rId9"/>
    <p:sldId id="314" r:id="rId10"/>
    <p:sldId id="333" r:id="rId11"/>
    <p:sldId id="309" r:id="rId12"/>
    <p:sldId id="334" r:id="rId13"/>
    <p:sldId id="325" r:id="rId14"/>
    <p:sldId id="319" r:id="rId15"/>
    <p:sldId id="335" r:id="rId16"/>
    <p:sldId id="315" r:id="rId17"/>
    <p:sldId id="336" r:id="rId18"/>
    <p:sldId id="318" r:id="rId19"/>
    <p:sldId id="337" r:id="rId20"/>
    <p:sldId id="317" r:id="rId21"/>
    <p:sldId id="338" r:id="rId22"/>
    <p:sldId id="339" r:id="rId23"/>
    <p:sldId id="316" r:id="rId24"/>
    <p:sldId id="321" r:id="rId25"/>
    <p:sldId id="340" r:id="rId26"/>
    <p:sldId id="326" r:id="rId27"/>
    <p:sldId id="341" r:id="rId28"/>
    <p:sldId id="343" r:id="rId29"/>
    <p:sldId id="322" r:id="rId30"/>
    <p:sldId id="323" r:id="rId31"/>
    <p:sldId id="344" r:id="rId32"/>
    <p:sldId id="324" r:id="rId33"/>
    <p:sldId id="345" r:id="rId34"/>
    <p:sldId id="310" r:id="rId35"/>
    <p:sldId id="327" r:id="rId36"/>
    <p:sldId id="350" r:id="rId37"/>
    <p:sldId id="328" r:id="rId38"/>
    <p:sldId id="346" r:id="rId39"/>
    <p:sldId id="347" r:id="rId40"/>
    <p:sldId id="329" r:id="rId41"/>
    <p:sldId id="330" r:id="rId42"/>
    <p:sldId id="348" r:id="rId43"/>
    <p:sldId id="331" r:id="rId44"/>
    <p:sldId id="349" r:id="rId45"/>
    <p:sldId id="261" r:id="rId46"/>
  </p:sldIdLst>
  <p:sldSz cx="9144000" cy="5143500" type="screen16x9"/>
  <p:notesSz cx="6858000" cy="9144000"/>
  <p:embeddedFontLst>
    <p:embeddedFont>
      <p:font typeface="Cambria Math" panose="02040503050406030204" pitchFamily="18" charset="0"/>
      <p:regular r:id="rId48"/>
    </p:embeddedFont>
    <p:embeddedFont>
      <p:font typeface="Encode Sans Black" panose="020B0604020202020204" charset="0"/>
      <p:bold r:id="rId49"/>
    </p:embeddedFont>
    <p:embeddedFont>
      <p:font typeface="Livvic" pitchFamily="2" charset="0"/>
      <p:regular r:id="rId50"/>
      <p:bold r:id="rId51"/>
      <p:italic r:id="rId52"/>
      <p:boldItalic r:id="rId53"/>
    </p:embeddedFont>
    <p:embeddedFont>
      <p:font typeface="Montserrat" panose="00000500000000000000" pitchFamily="2" charset="0"/>
      <p:regular r:id="rId54"/>
      <p:bold r:id="rId55"/>
      <p:italic r:id="rId56"/>
      <p:boldItalic r:id="rId57"/>
    </p:embeddedFont>
    <p:embeddedFont>
      <p:font typeface="Righteous" panose="020B0604020202020204" charset="0"/>
      <p:regular r:id="rId58"/>
    </p:embeddedFont>
    <p:embeddedFont>
      <p:font typeface="Roboto Condensed Light" panose="02000000000000000000" pitchFamily="2" charset="0"/>
      <p:regular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DFD49-B744-4C7E-86CA-3C5F24B2F9C7}" v="590" dt="2022-10-20T00:32:02.073"/>
  </p1510:revLst>
</p1510:revInfo>
</file>

<file path=ppt/tableStyles.xml><?xml version="1.0" encoding="utf-8"?>
<a:tblStyleLst xmlns:a="http://schemas.openxmlformats.org/drawingml/2006/main" def="{9AF4F6E9-ABBF-42E0-8D97-70069227EE86}">
  <a:tblStyle styleId="{9AF4F6E9-ABBF-42E0-8D97-70069227EE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7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27.195"/>
    </inkml:context>
    <inkml:brush xml:id="br0">
      <inkml:brushProperty name="width" value="0.05" units="cm"/>
      <inkml:brushProperty name="height" value="0.05" units="cm"/>
      <inkml:brushProperty name="color" value="#E71224"/>
    </inkml:brush>
  </inkml:definitions>
  <inkml:trace contextRef="#ctx0" brushRef="#br0">0 1 24575,'2'22'0,"2"0"0,0 1 0,1-2 0,1 1 0,17 38 0,-2-1 0,61 153 0,-67-165 0,-11-32 0,1 0 0,0 1 0,1-2 0,10 18 0,-8-16 0,7 6 0,-14-22 0,0 0 0,0 0 0,-1 0 0,1 0 0,0 0 0,0 0 0,0 0 0,0 0 0,-1-1 0,1 1 0,0 0 0,0 0 0,0-1 0,-1 1 0,1-1 0,0 1 0,0-1 0,-1 1 0,1-1 0,-1 1 0,1-1 0,0 0 0,-1 1 0,1-1 0,-1 0 0,1 1 0,-1-1 0,0 0 0,1 0 0,-1 0 0,0 1 0,1-1 0,-1-1 0,28-49 0,-3-1 0,-2-1 0,17-56 0,-35 88-23,-1 0 0,-1 0 0,-1 0 0,-1 0 0,-1 0 0,-2-21 0,1-5-1181,1 32-5622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2.283"/>
    </inkml:context>
    <inkml:brush xml:id="br0">
      <inkml:brushProperty name="width" value="0.05" units="cm"/>
      <inkml:brushProperty name="height" value="0.05" units="cm"/>
      <inkml:brushProperty name="color" value="#E71224"/>
    </inkml:brush>
  </inkml:definitions>
  <inkml:trace contextRef="#ctx0" brushRef="#br0">0 131 24575,'0'18'0,"0"4"0,7-41 0,-4 8 0,18-58 0,-20 66 0,0 0 0,0 1 0,0-1 0,1 0 0,-1 1 0,1-1 0,-1 1 0,1-1 0,0 1 0,0 0 0,0 0 0,0 0 0,1 0 0,-1 0 0,0 0 0,1 1 0,-1-1 0,1 1 0,4-2 0,-5 2 0,-1 1 0,0 0 0,0 0 0,0 0 0,1 1 0,-1-1 0,0 0 0,0 0 0,0 1 0,1-1 0,-1 0 0,0 1 0,0-1 0,0 1 0,0 0 0,0-1 0,0 1 0,0 0 0,0-1 0,0 1 0,0 0 0,-1 0 0,2 1 0,17 31 0,-17-29 0,-1 0 0,1-1 0,0 1 0,1 0 0,-1-1 0,1 1 0,0-1 0,3 4 0,-5-7 0,0 1 0,0-1 0,0 1 0,0-1 0,0 0 0,0 0 0,1 1 0,-1-1 0,0 0 0,0 0 0,0 0 0,1 0 0,-1 0 0,0 0 0,0-1 0,0 1 0,0 0 0,1-1 0,-1 1 0,0-1 0,0 1 0,0-1 0,0 1 0,0-1 0,0 0 0,0 1 0,0-1 0,0 0 0,-1 0 0,1 0 0,0 0 0,0 0 0,-1 0 0,2-1 0,28-35 0,-25 29 0,1 0 0,0 1 0,1-1 0,0 1 0,13-10 0,-19 16 0,-1 1 0,1 0 0,-1 0 0,1-1 0,-1 1 0,1 0 0,-1 0 0,1 0 0,-1 0 0,1 0 0,0 0 0,-1 0 0,1 0 0,-1 0 0,1 0 0,-1 0 0,1 0 0,-1 0 0,1 0 0,-1 1 0,1-1 0,-1 0 0,1 0 0,-1 0 0,1 1 0,-1-1 0,1 0 0,-1 1 0,1-1 0,-1 0 0,0 1 0,1-1 0,-1 1 0,0-1 0,1 1 0,-1-1 0,0 1 0,1-1 0,-1 1 0,0-1 0,0 1 0,0-1 0,0 1 0,0-1 0,1 1 0,-1-1 0,0 1 0,0-1 0,0 1 0,0 0 0,5 40 0,-4-26 0,15 63-1365,-11-64-5461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3.542"/>
    </inkml:context>
    <inkml:brush xml:id="br0">
      <inkml:brushProperty name="width" value="0.05" units="cm"/>
      <inkml:brushProperty name="height" value="0.05" units="cm"/>
      <inkml:brushProperty name="color" value="#E71224"/>
    </inkml:brush>
  </inkml:definitions>
  <inkml:trace contextRef="#ctx0" brushRef="#br0">0 37 24575,'884'0'0,"-856"-2"40,0-1 0,48-11 0,-48 8-535,-1 1 0,51-2 0,-63 7-6331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4.315"/>
    </inkml:context>
    <inkml:brush xml:id="br0">
      <inkml:brushProperty name="width" value="0.05" units="cm"/>
      <inkml:brushProperty name="height" value="0.05" units="cm"/>
      <inkml:brushProperty name="color" value="#E71224"/>
    </inkml:brush>
  </inkml:definitions>
  <inkml:trace contextRef="#ctx0" brushRef="#br0">0 108 24575,'1'6'0,"0"-1"0,0 0 0,1 0 0,-1 0 0,1 0 0,0 0 0,5 8 0,7 25 0,0 27 0,3 0 0,34 88 0,-50-150 0,0 0 0,0-1 0,0 1 0,0-1 0,0 0 0,0 1 0,1-1 0,-1 0 0,1 0 0,0 0 0,-1 0 0,1 0 0,0 0 0,0 0 0,0-1 0,1 1 0,-1-1 0,3 2 0,-3-3 0,0 0 0,-1-1 0,1 1 0,0 0 0,0-1 0,0 0 0,-1 1 0,1-1 0,0 0 0,-1 0 0,1 0 0,-1 0 0,1 0 0,-1 0 0,1 0 0,-1 0 0,0-1 0,0 1 0,0-1 0,1 1 0,-1-1 0,0 1 0,-1-1 0,1 1 0,0-1 0,0-2 0,50-73 0,-33 52 0,-2 0 0,26-53 0,-27 41 0,-2 0 0,-2-1 0,11-60 0,-22 92 0,1 1 0,0-1 0,0 1 0,0-1 0,1 1 0,0-1 0,0 1 0,1 0 0,-1 0 0,1 0 0,7-9 0,-7 14-1365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5.073"/>
    </inkml:context>
    <inkml:brush xml:id="br0">
      <inkml:brushProperty name="width" value="0.05" units="cm"/>
      <inkml:brushProperty name="height" value="0.05" units="cm"/>
      <inkml:brushProperty name="color" value="#E71224"/>
    </inkml:brush>
  </inkml:definitions>
  <inkml:trace contextRef="#ctx0" brushRef="#br0">1 109 24575,'1'0'0,"0"1"0,0-1 0,0 1 0,0 0 0,-1-1 0,1 1 0,0 0 0,0-1 0,0 1 0,-1 0 0,1 0 0,0 0 0,-1 0 0,1-1 0,-1 1 0,1 0 0,-1 0 0,1 0 0,-1 0 0,0 0 0,0 0 0,1 1 0,-1-1 0,0 0 0,0 0 0,0 0 0,0 1 0,2 36 0,-1-34 0,-1-4 0,0 0 0,0 0 0,0 0 0,0 0 0,0-1 0,0 1 0,0 0 0,0 0 0,0 0 0,0 0 0,0 0 0,0 0 0,0 0 0,0 0 0,0 0 0,0 0 0,0 0 0,0-1 0,1 1 0,-1 0 0,0 0 0,0 0 0,0 0 0,0 0 0,0 0 0,0 0 0,0 0 0,0 0 0,0 0 0,1 0 0,-1 0 0,0 0 0,0 0 0,0 0 0,0 0 0,0 0 0,0 0 0,0 0 0,0 0 0,1 0 0,-1 0 0,0 0 0,0 0 0,0 0 0,0 0 0,0 0 0,0 0 0,0 0 0,0 1 0,0-1 0,0 0 0,1 0 0,-1 0 0,0 0 0,0 0 0,10-19 0,18-44 0,-11 25 0,-15 35 0,-1 0 0,1 0 0,0 0 0,-1 0 0,2 0 0,-1 0 0,0 1 0,0-1 0,1 1 0,-1 0 0,1 0 0,0-1 0,0 2 0,0-1 0,0 0 0,0 1 0,0-1 0,0 1 0,0 0 0,1 0 0,5-1 0,-6 2 0,0 0 0,-1 0 0,1 0 0,0 1 0,-1-1 0,1 1 0,0 0 0,-1-1 0,1 1 0,0 0 0,-1 1 0,0-1 0,1 0 0,-1 1 0,0-1 0,1 1 0,-1 0 0,0 0 0,0 0 0,0 0 0,-1 0 0,1 0 0,0 0 0,-1 1 0,0-1 0,1 0 0,0 4 0,5 9 0,-5-8 0,1 0 0,0 0 0,0 0 0,0-1 0,1 1 0,0-1 0,1 0 0,-1 0 0,1-1 0,0 1 0,12 8 0,-16-14 0,-1 0 0,1 0 0,0 0 0,0 0 0,0 0 0,0-1 0,0 1 0,-1 0 0,1-1 0,0 1 0,0-1 0,0 1 0,-1-1 0,1 1 0,0-1 0,-1 1 0,1-1 0,0 0 0,-1 1 0,1-1 0,-1 0 0,1 0 0,-1 1 0,0-1 0,1 0 0,-1 0 0,0 0 0,1-1 0,15-34 0,-11 23 0,0 3 0,0 0 0,1 0 0,0 0 0,1 1 0,11-13 0,-17 21 0,0 0 0,1 0 0,-1 0 0,0 0 0,0 1 0,0-1 0,1 0 0,-1 0 0,0 1 0,0-1 0,1 1 0,-1-1 0,1 1 0,-1 0 0,1-1 0,-1 1 0,0 0 0,1 0 0,-1 0 0,3 0 0,-2 1 0,0 0 0,0 0 0,0 1 0,0-1 0,-1 0 0,1 1 0,0-1 0,-1 1 0,1-1 0,-1 1 0,0 0 0,0-1 0,1 1 0,-1 0 0,0 0 0,0 0 0,-1 0 0,2 4 0,8 29-1365,-8-18-5461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5.611"/>
    </inkml:context>
    <inkml:brush xml:id="br0">
      <inkml:brushProperty name="width" value="0.05" units="cm"/>
      <inkml:brushProperty name="height" value="0.05" units="cm"/>
      <inkml:brushProperty name="color" value="#E71224"/>
    </inkml:brush>
  </inkml:definitions>
  <inkml:trace contextRef="#ctx0" brushRef="#br0">0 1 24575,'5'1'0,"1"1"0,-1 0 0,0 0 0,0 1 0,0 0 0,-1 0 0,1 0 0,-1 0 0,1 1 0,-1-1 0,0 1 0,0 0 0,-1 0 0,6 9 0,24 20 0,-14-21 0,-15-10 0,1 1 0,0-1 0,-1 1 0,0 0 0,0 0 0,0 1 0,0-1 0,0 1 0,-1 0 0,0 0 0,0 0 0,4 7 0,-7-11 0,0 1 0,0-1 0,0 1 0,0-1 0,-1 1 0,1-1 0,0 0 0,0 1 0,-1-1 0,1 1 0,0-1 0,-1 0 0,1 1 0,0-1 0,-1 0 0,1 0 0,-1 1 0,1-1 0,0 0 0,-1 0 0,1 1 0,-1-1 0,1 0 0,-1 0 0,1 0 0,-1 0 0,1 0 0,-1 0 0,1 0 0,-1 0 0,1 0 0,0 0 0,-1 0 0,1 0 0,-1 0 0,1 0 0,-1 0 0,1 0 0,-1-1 0,1 1 0,-1 0 0,0-1 0,-31-6 0,25 5 0,2 2 0,0 0 0,1 0 0,-1 0 0,0 1 0,0 0 0,0 0 0,1 0 0,-1 0 0,1 1 0,-1 0 0,1 0 0,0 0 0,-1 1 0,1-1 0,0 1 0,1 0 0,-1 0 0,0 0 0,1 1 0,0-1 0,0 1 0,0 0 0,0 0 0,0 0 0,1 0 0,0 0 0,0 1 0,-2 4 0,4-8-3,-1 0 0,1-1 0,0 1 0,0-1 0,0 1-1,-1-1 1,1 1 0,0 0 0,0-1 0,0 1 0,0 0 0,0-1-1,0 1 1,0-1 0,0 1 0,0 0 0,1-1 0,-1 1 0,0-1 0,0 1-1,0 0 1,1-1 0,-1 1 0,0-1 0,1 1 0,-1-1 0,0 1-1,1-1 1,-1 1 0,1 0 0,23 7 188,33-8-912,-49 0 1,8-1-6100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5.957"/>
    </inkml:context>
    <inkml:brush xml:id="br0">
      <inkml:brushProperty name="width" value="0.05" units="cm"/>
      <inkml:brushProperty name="height" value="0.05" units="cm"/>
      <inkml:brushProperty name="color" value="#E71224"/>
    </inkml:brush>
  </inkml:definitions>
  <inkml:trace contextRef="#ctx0" brushRef="#br0">0 0 24575,'8'1'0,"1"-1"0,-1 1 0,0 1 0,1 0 0,-1 0 0,0 0 0,-1 1 0,1 0 0,0 1 0,7 4 0,8 7 0,37 31 0,-41-31 0,-1 1-1365,-11-7-5461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6.291"/>
    </inkml:context>
    <inkml:brush xml:id="br0">
      <inkml:brushProperty name="width" value="0.05" units="cm"/>
      <inkml:brushProperty name="height" value="0.05" units="cm"/>
      <inkml:brushProperty name="color" value="#E71224"/>
    </inkml:brush>
  </inkml:definitions>
  <inkml:trace contextRef="#ctx0" brushRef="#br0">240 1 24575,'-4'1'0,"0"0"0,0 0 0,0 1 0,0-1 0,0 1 0,1 0 0,-1 0 0,1 1 0,-1-1 0,1 1 0,0-1 0,-4 6 0,-37 38 0,-95 138-1365,133-175-5461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6.813"/>
    </inkml:context>
    <inkml:brush xml:id="br0">
      <inkml:brushProperty name="width" value="0.05" units="cm"/>
      <inkml:brushProperty name="height" value="0.05" units="cm"/>
      <inkml:brushProperty name="color" value="#E71224"/>
    </inkml:brush>
  </inkml:definitions>
  <inkml:trace contextRef="#ctx0" brushRef="#br0">1 0 24575,'10'87'0,"-1"-33"0,26 176 0,-27-170 31,1 39-1427,-9-84-5430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7.235"/>
    </inkml:context>
    <inkml:brush xml:id="br0">
      <inkml:brushProperty name="width" value="0.05" units="cm"/>
      <inkml:brushProperty name="height" value="0.05" units="cm"/>
      <inkml:brushProperty name="color" value="#E71224"/>
    </inkml:brush>
  </inkml:definitions>
  <inkml:trace contextRef="#ctx0" brushRef="#br0">0 125 24575,'123'-17'0,"-89"14"0,-2-2 0,57-14 0,-21 3 0,206-40 0,-247 52-80,1 1-1,-1 1 0,36 3 1,-33 0-963,-15-1-5783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7.899"/>
    </inkml:context>
    <inkml:brush xml:id="br0">
      <inkml:brushProperty name="width" value="0.05" units="cm"/>
      <inkml:brushProperty name="height" value="0.05" units="cm"/>
      <inkml:brushProperty name="color" value="#E71224"/>
    </inkml:brush>
  </inkml:definitions>
  <inkml:trace contextRef="#ctx0" brushRef="#br0">261 1 24575,'-63'-1'0,"-69"3"0,130-2 0,0 0 0,0 0 0,1 1 0,-1-1 0,0 1 0,0 0 0,1-1 0,-1 1 0,0 0 0,1 0 0,-1 0 0,1 0 0,-1 0 0,1 0 0,0 0 0,-1 1 0,1-1 0,0 0 0,0 1 0,0-1 0,0 1 0,0-1 0,0 1 0,0 0 0,0-1 0,1 1 0,-1 0 0,1 0 0,-1-1 0,1 1 0,0 0 0,-1 0 0,1 0 0,0 0 0,1 2 0,-1 10 0,2-1 0,0 1 0,0-1 0,5 14 0,0 6 0,-3 13 0,-2 0 0,-7 73 0,4-110 0,-1 0 0,0 1 0,-1-1 0,0 0 0,-1-1 0,-6 13 0,6-12 0,0 0 0,0 0 0,1 0 0,0 0 0,-2 11 0,5-18 0,1 0 0,-1 0 0,0-1 0,1 1 0,-1 0 0,1 0 0,0 0 0,0-1 0,-1 1 0,1 0 0,0-1 0,1 1 0,-1-1 0,0 1 0,0-1 0,1 0 0,-1 1 0,0-1 0,1 0 0,-1 0 0,1 0 0,0 0 0,-1 0 0,1 0 0,0 0 0,0-1 0,-1 1 0,1-1 0,0 1 0,0-1 0,3 0 0,69 11 0,-69-11 0,64 2-1365,-54-3-5461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8.544"/>
    </inkml:context>
    <inkml:brush xml:id="br0">
      <inkml:brushProperty name="width" value="0.05" units="cm"/>
      <inkml:brushProperty name="height" value="0.05" units="cm"/>
      <inkml:brushProperty name="color" value="#E71224"/>
    </inkml:brush>
  </inkml:definitions>
  <inkml:trace contextRef="#ctx0" brushRef="#br0">301 2 24575,'-69'-1'0,"-74"2"0,138 0 0,1 0 0,0 0 0,0 0 0,-1 0 0,1 1 0,0 0 0,0 0 0,1 0 0,-1 0 0,0 0 0,1 1 0,-1 0 0,1-1 0,0 1 0,0 1 0,0-1 0,0 0 0,1 1 0,-1-1 0,1 1 0,0 0 0,0 0 0,0 0 0,0 0 0,1 0 0,-2 6 0,3-7 0,-1 0 0,0 0 0,1 0 0,0 1 0,0-1 0,0 0 0,0 0 0,0 1 0,1-1 0,-1 0 0,1 0 0,0 1 0,0-1 0,0 0 0,0 0 0,1 0 0,-1 0 0,1-1 0,0 1 0,-1 0 0,1-1 0,1 1 0,-1-1 0,0 0 0,1 1 0,-1-1 0,1 0 0,-1 0 0,1-1 0,0 1 0,0-1 0,0 1 0,0-1 0,0 0 0,4 1 0,4 1 0,-1 0 0,0 1 0,0 0 0,0 1 0,0 0 0,9 7 0,-15-10 0,-1 1 0,0 0 0,0 0 0,0-1 0,-1 2 0,1-1 0,-1 0 0,1 0 0,-1 1 0,0-1 0,-1 1 0,1 0 0,-1 0 0,1-1 0,-1 1 0,0 0 0,0 0 0,-1 0 0,1 6 0,0-3 0,-1 0 0,0 1 0,0-1 0,-1 0 0,0 1 0,0-1 0,-1 0 0,-3 10 0,4-14 0,0-1 0,-1 0 0,1 0 0,-1 0 0,0 1 0,0-1 0,0-1 0,0 1 0,0 0 0,0 0 0,0-1 0,-1 0 0,1 1 0,0-1 0,-1 0 0,1 0 0,-1 0 0,0 0 0,1-1 0,-1 1 0,1-1 0,-1 1 0,0-1 0,0 0 0,-4 0 0,-28-1-1365,20 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3.011"/>
    </inkml:context>
    <inkml:brush xml:id="br0">
      <inkml:brushProperty name="width" value="0.05" units="cm"/>
      <inkml:brushProperty name="height" value="0.05" units="cm"/>
      <inkml:brushProperty name="color" value="#E71224"/>
    </inkml:brush>
  </inkml:definitions>
  <inkml:trace contextRef="#ctx0" brushRef="#br0">0 1 24575,'4'2'0,"-1"-1"0,0 1 0,0 0 0,0 1 0,0-1 0,0 0 0,0 1 0,0 0 0,-1 0 0,1-1 0,-1 1 0,0 1 0,0-1 0,0 0 0,2 5 0,9 12 0,12 15 0,-24-34 0,0 1 0,0-1 0,-1 0 0,1 0 0,0 1 0,-1-1 0,1 1 0,-1-1 0,1 0 0,-1 1 0,0-1 0,1 1 0,-1-1 0,0 1 0,0-1 0,0 1 0,0-1 0,0 1 0,0-1 0,-1 1 0,1-1 0,0 0 0,-1 1 0,1-1 0,-1 1 0,-1 1 0,0-2 0,0 0 0,0 0 0,0 0 0,0 0 0,-1 0 0,1 0 0,0-1 0,-1 1 0,1-1 0,0 0 0,-3 1 0,-26 7 0,30-8 0,0 1 0,0 0 0,1 0 0,-1-1 0,0 1 0,1 0 0,-1 0 0,1 0 0,-1 0 0,1 0 0,-1 0 0,1 0 0,0 0 0,-1 0 0,1 0 0,0 0 0,0 1 0,0-1 0,0 0 0,0 0 0,0 0 0,0 0 0,0 0 0,0 0 0,0 0 0,1 0 0,-1 0 0,0 0 0,2 2 0,-2-2 4,1 1 0,0-1-1,-1 1 1,1-1-1,0 1 1,0-1 0,0 0-1,0 0 1,0 1 0,0-1-1,1 0 1,-1 0-1,0 0 1,0 0 0,1 0-1,-1 0 1,1-1 0,-1 1-1,1 0 1,-1-1-1,1 1 1,-1-1 0,1 0-1,0 1 1,-1-1 0,1 0-1,-1 0 1,1 0-1,0 0 1,-1 0 0,1 0-1,3-1 1,1 0-190,-1-1 1,1 1-1,0-1 0,-1 0 1,1 0-1,-1 0 1,10-6-1,-6 1-6640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9.322"/>
    </inkml:context>
    <inkml:brush xml:id="br0">
      <inkml:brushProperty name="width" value="0.05" units="cm"/>
      <inkml:brushProperty name="height" value="0.05" units="cm"/>
      <inkml:brushProperty name="color" value="#E71224"/>
    </inkml:brush>
  </inkml:definitions>
  <inkml:trace contextRef="#ctx0" brushRef="#br0">143 1 24575,'17'0'0,"-1"0"0,1 2 0,-1 0 0,0 1 0,1 0 0,-1 1 0,-1 1 0,1 1 0,14 7 0,-28-12 0,0 1 0,0 0 0,0 0 0,0 0 0,-1 0 0,1 0 0,-1 0 0,1 0 0,-1 0 0,0 1 0,0-1 0,0 1 0,0-1 0,0 1 0,0-1 0,-1 1 0,1-1 0,-1 1 0,0-1 0,0 1 0,0 0 0,0 3 0,-12 66 0,5-44 0,4 4 0,0 54 0,3-57 0,-1 0 0,-7 43 0,3-38 0,4-20 0,-1-1 0,-1 0 0,0 0 0,-5 14 0,7-24 0,0-1 0,0 1 0,0-1 0,-1 1 0,1-1 0,-1 1 0,0-1 0,0 0 0,0 0 0,0 0 0,0 0 0,0 0 0,0 0 0,-1 0 0,1-1 0,0 1 0,-1-1 0,0 0 0,1 0 0,-1 0 0,0 0 0,1 0 0,-1-1 0,-3 1 0,-84 0 58,72-2-295,-1 1 0,1 0-1,0 1 1,0 1 0,-20 5 0,26-4-6589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0.706"/>
    </inkml:context>
    <inkml:brush xml:id="br0">
      <inkml:brushProperty name="width" value="0.05" units="cm"/>
      <inkml:brushProperty name="height" value="0.05" units="cm"/>
      <inkml:brushProperty name="color" value="#E71224"/>
    </inkml:brush>
  </inkml:definitions>
  <inkml:trace contextRef="#ctx0" brushRef="#br0">0 11 24575,'92'2'0,"99"-5"0,-162-3-1365,-18 2-5461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1.038"/>
    </inkml:context>
    <inkml:brush xml:id="br0">
      <inkml:brushProperty name="width" value="0.05" units="cm"/>
      <inkml:brushProperty name="height" value="0.05" units="cm"/>
      <inkml:brushProperty name="color" value="#E71224"/>
    </inkml:brush>
  </inkml:definitions>
  <inkml:trace contextRef="#ctx0" brushRef="#br0">2 0 24575,'-1'92'0,"3"99"0,-2-188-65,1 1 0,-1-1 0,1 0 0,0 0 0,0 0 0,0 0 0,0 0 0,0-1 0,1 1 0,-1 0 0,1 0 0,0-1 0,-1 1 0,1-1 0,1 0 0,-1 1 0,0-1 0,0 0 0,1 0 0,4 3 0,6 1-6761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1.404"/>
    </inkml:context>
    <inkml:brush xml:id="br0">
      <inkml:brushProperty name="width" value="0.05" units="cm"/>
      <inkml:brushProperty name="height" value="0.05" units="cm"/>
      <inkml:brushProperty name="color" value="#E71224"/>
    </inkml:brush>
  </inkml:definitions>
  <inkml:trace contextRef="#ctx0" brushRef="#br0">0 1 24575,'0'599'0,"9"-533"124,-2-25-1613,-5-26-5337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1.815"/>
    </inkml:context>
    <inkml:brush xml:id="br0">
      <inkml:brushProperty name="width" value="0.05" units="cm"/>
      <inkml:brushProperty name="height" value="0.05" units="cm"/>
      <inkml:brushProperty name="color" value="#E71224"/>
    </inkml:brush>
  </inkml:definitions>
  <inkml:trace contextRef="#ctx0" brushRef="#br0">0 1 24575,'1344'0'0,"-1325"0"-227,0 1-1,0 1 1,-1 0-1,1 2 1,24 7-1,-32-6-6598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2.400"/>
    </inkml:context>
    <inkml:brush xml:id="br0">
      <inkml:brushProperty name="width" value="0.05" units="cm"/>
      <inkml:brushProperty name="height" value="0.05" units="cm"/>
      <inkml:brushProperty name="color" value="#E71224"/>
    </inkml:brush>
  </inkml:definitions>
  <inkml:trace contextRef="#ctx0" brushRef="#br0">0 41 24575,'2'19'0,"0"-1"0,2 0 0,0 1 0,1-1 0,0-1 0,2 1 0,0-1 0,10 16 0,-7-12 0,0 1 0,-2-1 0,0 1 0,6 33 0,-13-50 0,5 28 0,-6-31 0,1-1 0,-1 0 0,0 0 0,1 0 0,-1 1 0,1-1 0,-1 0 0,1 0 0,0 0 0,-1 0 0,1 0 0,0 0 0,0 0 0,0 0 0,0 0 0,0 0 0,-1-1 0,2 1 0,-1 0 0,0-1 0,1 2 0,-1-3 0,0 1 0,0 0 0,0-1 0,0 1 0,0-1 0,-1 1 0,1-1 0,0 0 0,0 1 0,-1-1 0,1 0 0,0 1 0,-1-1 0,1 0 0,-1 0 0,1 0 0,-1 0 0,1 0 0,-1 1 0,0-1 0,1 0 0,-1 0 0,0-2 0,10-29 0,-9 26 0,24-60-341,2 0 0,2 2-1,59-91 1,-82 144-6485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3.131"/>
    </inkml:context>
    <inkml:brush xml:id="br0">
      <inkml:brushProperty name="width" value="0.05" units="cm"/>
      <inkml:brushProperty name="height" value="0.05" units="cm"/>
      <inkml:brushProperty name="color" value="#E71224"/>
    </inkml:brush>
  </inkml:definitions>
  <inkml:trace contextRef="#ctx0" brushRef="#br0">0 28 24575,'18'105'0,"-18"-102"0,0 0 0,0 0 0,1 0 0,-1 0 0,1 0 0,0 0 0,-1-1 0,1 1 0,3 5 0,-4-8 0,0 1 0,0-1 0,0 0 0,1 0 0,-1 0 0,0 1 0,0-1 0,0 0 0,1 0 0,-1 0 0,0 0 0,0 0 0,0 0 0,1 1 0,-1-1 0,0 0 0,0 0 0,1 0 0,-1 0 0,0 0 0,0 0 0,1 0 0,-1 0 0,0 0 0,0 0 0,1 0 0,-1 0 0,0 0 0,0 0 0,1 0 0,-1 0 0,0-1 0,0 1 0,1 0 0,-1 0 0,0 0 0,0 0 0,1-1 0,11-17 0,1-14 0,-9 19 0,1 0 0,0 1 0,1-1 0,1 1 0,0 0 0,0 1 0,13-15 0,-20 26 0,1-1 0,-1 1 0,1 0 0,-1-1 0,1 1 0,-1-1 0,1 1 0,-1 0 0,1-1 0,0 1 0,-1 0 0,1 0 0,0-1 0,-1 1 0,1 0 0,0 0 0,-1 0 0,1 0 0,0 0 0,-1 0 0,1 0 0,0 0 0,-1 0 0,1 0 0,0 0 0,-1 1 0,1-1 0,0 0 0,-1 0 0,1 1 0,0 0 0,14 20 0,0 32 0,-15-53 0,2 11 0,4 11 0,0-21 0,4-13 0,-4 2 0,1-1 0,1 1 0,0 1 0,0 0 0,0 0 0,13-10 0,-20 19 0,-1 0 0,1 0 0,-1-1 0,1 1 0,-1 0 0,1 0 0,0 0 0,-1 0 0,1 0 0,-1 0 0,1 0 0,0 0 0,-1 0 0,1 0 0,-1 0 0,1 0 0,-1 1 0,1-1 0,0 0 0,-1 0 0,1 1 0,-1-1 0,1 0 0,-1 0 0,1 1 0,-1-1 0,0 1 0,1-1 0,-1 0 0,1 1 0,-1-1 0,0 1 0,1-1 0,-1 1 0,0-1 0,1 1 0,-1-1 0,0 1 0,0 0 0,0-1 0,1 2 0,11 33 0,-7-20 0,28 49-1365,-25-53-5461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3.696"/>
    </inkml:context>
    <inkml:brush xml:id="br0">
      <inkml:brushProperty name="width" value="0.05" units="cm"/>
      <inkml:brushProperty name="height" value="0.05" units="cm"/>
      <inkml:brushProperty name="color" value="#E71224"/>
    </inkml:brush>
  </inkml:definitions>
  <inkml:trace contextRef="#ctx0" brushRef="#br0">0 4 24575,'37'-2'0,"-22"1"0,0 1 0,1 0 0,24 3 0,-36-2 0,-1-1 0,0 1 0,1 0 0,-1 0 0,0 1 0,1-1 0,-1 1 0,0-1 0,0 1 0,0 0 0,0 0 0,-1 0 0,1 1 0,-1-1 0,1 0 0,-1 1 0,0 0 0,0 0 0,0 0 0,3 6 0,18 21 0,-20-26 0,0-1 0,0 0 0,0 1 0,-1 0 0,1 0 0,-1 0 0,0 0 0,0 0 0,0 0 0,0 0 0,0 5 0,-2-8 0,0 0 0,-1 0 0,1 0 0,0-1 0,-1 1 0,1 0 0,-1-1 0,1 1 0,-1 0 0,1-1 0,-1 1 0,0 0 0,1-1 0,-1 1 0,0-1 0,1 1 0,-1-1 0,0 0 0,0 1 0,0-1 0,1 0 0,-1 1 0,0-1 0,0 0 0,0 0 0,0 0 0,-1 0 0,-34 4 0,17-2 0,16-2 0,1 1 0,0 0 0,0 0 0,0 0 0,0 0 0,0 0 0,0 1 0,0-1 0,0 0 0,1 1 0,-1 0 0,0-1 0,1 1 0,-1 0 0,1 0 0,0 0 0,0 0 0,0 0 0,0 0 0,0 0 0,0 0 0,0 0 0,0 4 0,0-4 0,1-1 0,0 1 0,0-1 0,0 1 0,0-1 0,0 1 0,1-1 0,-1 1 0,0-1 0,1 1 0,-1-1 0,1 1 0,-1-1 0,1 1 0,0-1 0,0 0 0,0 0 0,0 1 0,-1-1 0,2 0 0,-1 0 0,0 0 0,0 0 0,0 0 0,0 0 0,1 0 0,-1 0 0,0-1 0,1 1 0,-1 0 0,0-1 0,1 1 0,-1-1 0,1 0 0,2 1 0,4 0-25,1 0 0,-1-1 0,1 0-1,-1 0 1,1-1 0,-1 0 0,0 0 0,15-5-1,0 0-1112,-10 4-5688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4.061"/>
    </inkml:context>
    <inkml:brush xml:id="br0">
      <inkml:brushProperty name="width" value="0.05" units="cm"/>
      <inkml:brushProperty name="height" value="0.05" units="cm"/>
      <inkml:brushProperty name="color" value="#E71224"/>
    </inkml:brush>
  </inkml:definitions>
  <inkml:trace contextRef="#ctx0" brushRef="#br0">1 1 24575,'3'2'0,"0"0"0,0 0 0,0 1 0,0-1 0,0 1 0,0-1 0,-1 1 0,1 0 0,-1 0 0,0 0 0,0 1 0,4 6 0,4 5 0,4 1 0,2-1 0,32 25 0,6 5 0,-35-31 0,7 9 0,-27-21 40,-5-5-712,5 2-61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4.459"/>
    </inkml:context>
    <inkml:brush xml:id="br0">
      <inkml:brushProperty name="width" value="0.05" units="cm"/>
      <inkml:brushProperty name="height" value="0.05" units="cm"/>
      <inkml:brushProperty name="color" value="#E71224"/>
    </inkml:brush>
  </inkml:definitions>
  <inkml:trace contextRef="#ctx0" brushRef="#br0">256 0 24575,'-3'1'0,"-1"-1"0,0 1 0,1 0 0,-1 0 0,1 1 0,0-1 0,-1 0 0,1 1 0,0 0 0,0 0 0,0 0 0,0 0 0,0 1 0,0-1 0,-3 5 0,-41 52 0,29-35 0,-32 34 38,27-33-739,-31 44-1,45-55-6124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3.345"/>
    </inkml:context>
    <inkml:brush xml:id="br0">
      <inkml:brushProperty name="width" value="0.05" units="cm"/>
      <inkml:brushProperty name="height" value="0.05" units="cm"/>
      <inkml:brushProperty name="color" value="#E71224"/>
    </inkml:brush>
  </inkml:definitions>
  <inkml:trace contextRef="#ctx0" brushRef="#br0">0 1 24575,'3'6'0,"-1"0"0,1 0 0,0 0 0,1-1 0,-1 0 0,1 1 0,6 5 0,0 1 0,8 16-73,-10-16-185,-1-1-1,1 0 1,1-1-1,19 19 1,-20-23-6568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5.916"/>
    </inkml:context>
    <inkml:brush xml:id="br0">
      <inkml:brushProperty name="width" value="0.05" units="cm"/>
      <inkml:brushProperty name="height" value="0.05" units="cm"/>
      <inkml:brushProperty name="color" value="#E71224"/>
    </inkml:brush>
  </inkml:definitions>
  <inkml:trace contextRef="#ctx0" brushRef="#br0">973 1 24575,'-6'1'0,"0"0"0,0 0 0,0 1 0,0-1 0,0 2 0,-8 3 0,-21 7 0,-35 2 0,1 4 0,-70 28 0,112-35 0,1 0 0,0 2 0,1 1 0,0 1 0,2 1 0,0 0 0,-40 41 0,39-30 0,0 0 0,2 2 0,1 0 0,2 2 0,1 0 0,1 1 0,2 0 0,-19 63 0,-2 19 0,-60 215 0,81-266 0,3 0 0,3 1 0,0 81 0,9-102 0,4 186 0,0-192 0,1 0 0,1 0 0,24 72 0,-7-49 0,4-1 0,2-1 0,2-2 0,3-1 0,2-2 0,68 78 0,-63-84 0,2-1 0,2-2 0,2-3 0,2-1 0,1-3 0,2-2 0,65 34 0,-74-51 0,2-2 0,48 11 0,3 2 0,-30-12 0,0-2 0,78 7 0,-84-14 0,30 5 0,0-5 0,1-3 0,111-8 0,-192 2 0,0-2 0,0 1 0,0-1 0,0-1 0,-1 0 0,1 0 0,-1-1 0,0 0 0,1 0 0,-2-1 0,1-1 0,8-6 0,-5 1 0,-1 1 0,-1-1 0,0-1 0,0 0 0,-1 0 0,-1-1 0,9-17 0,24-58 0,-4-2 0,46-169 0,-66 188 0,-3-1 0,-3-1 0,-4 0 0,-3-132 0,-4 120 0,-4-126 0,0 169 0,-1 1 0,-2-1 0,-13-41 0,-10-7 0,-5 1 0,-3 2 0,-4 2 0,-79-120 0,-251-290 0,361 481 0,-2 1 0,0 0 0,0 1 0,-1 0 0,-1 1 0,0 1 0,-25-14 0,13 12 0,0 1 0,-1 1 0,-53-12 0,36 11-49,28 6-215,0 0 1,1 2 0,-1 0 0,-25 0 0,27 3-6563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6.658"/>
    </inkml:context>
    <inkml:brush xml:id="br0">
      <inkml:brushProperty name="width" value="0.05" units="cm"/>
      <inkml:brushProperty name="height" value="0.05" units="cm"/>
      <inkml:brushProperty name="color" value="#E71224"/>
    </inkml:brush>
  </inkml:definitions>
  <inkml:trace contextRef="#ctx0" brushRef="#br0">16 1 24575,'0'3'0,"0"4"0,0 4 0,0 2 0,0 3 0,0 2 0,-2-3 0,-2-1 0,0 1 0,1 0 0,1 1 0,3-2 0,3-7 0,2-8 0,1-6 0,2-2 0,0-2 0,-2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6.990"/>
    </inkml:context>
    <inkml:brush xml:id="br0">
      <inkml:brushProperty name="width" value="0.05" units="cm"/>
      <inkml:brushProperty name="height" value="0.05" units="cm"/>
      <inkml:brushProperty name="color" value="#E71224"/>
    </inkml:brush>
  </inkml:definitions>
  <inkml:trace contextRef="#ctx0" brushRef="#br0">0 0 24575,'0'3'0,"0"4"0,0 4 0,0 3 0,0 2 0,0 1 0,0 1 0,0 1 0,0-1 0,0 0 0,0 0 0,0 0 0,0 0 0,0 0 0,0 0 0,0-1 0,0 1 0,0-3-8191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47.779"/>
    </inkml:context>
    <inkml:brush xml:id="br0">
      <inkml:brushProperty name="width" value="0.05" units="cm"/>
      <inkml:brushProperty name="height" value="0.05" units="cm"/>
      <inkml:brushProperty name="color" value="#E71224"/>
    </inkml:brush>
  </inkml:definitions>
  <inkml:trace contextRef="#ctx0" brushRef="#br0">1 0 24575,'1'1'0,"0"-1"0,0 1 0,0-1 0,0 1 0,-1 0 0,1-1 0,0 1 0,0 0 0,0-1 0,-1 1 0,1 0 0,0 0 0,-1 0 0,1 0 0,-1 0 0,1 0 0,-1 0 0,1 0 0,-1 0 0,0 0 0,0 0 0,1 0 0,-1 0 0,0 0 0,0 0 0,0 0 0,0 2 0,2 35 0,-1-33 0,-1 10 0,0 12 0,1 1 0,2 0 0,0-1 0,12 43 0,0 12 0,-13-65 0,0-1 0,1 1 0,9 25 0,-12-42 0,0 1 0,0-1 0,0 0 0,0 0 0,0 0 0,0 0 0,0 1 0,0-1 0,0 0 0,0 0 0,0 0 0,0 0 0,0 0 0,0 1 0,1-1 0,-1 0 0,0 0 0,0 0 0,0 0 0,0 0 0,0 0 0,0 0 0,1 1 0,-1-1 0,0 0 0,0 0 0,0 0 0,0 0 0,1 0 0,-1 0 0,0 0 0,0 0 0,0 0 0,0 0 0,1 0 0,-1 0 0,0 0 0,0 0 0,0 0 0,0 0 0,1 0 0,-1 0 0,0 0 0,0 0 0,0 0 0,0-1 0,0 1 0,1 0 0,-1 0 0,0 0 0,0 0 0,0 0 0,0 0 0,0 0 0,0-1 0,1 1 0,8-15 0,9-29 0,-14 35 0,-1 3 0,0 0 0,0 0 0,1 1 0,0-1 0,0 1 0,0 0 0,1 0 0,0 0 0,-1 1 0,2 0 0,-1 0 0,0 0 0,1 0 0,0 1 0,0 0 0,0 0 0,0 1 0,0 0 0,1 0 0,-1 0 0,1 1 0,7-1 0,-9 1 0,-1 1 0,0 0 0,1 0 0,-1 0 0,0 0 0,1 1 0,-1 0 0,0 0 0,0 0 0,0 0 0,1 1 0,-1-1 0,-1 1 0,1 0 0,0 0 0,0 1 0,-1-1 0,1 1 0,-1 0 0,0 0 0,0 0 0,0 0 0,0 0 0,0 1 0,-1 0 0,0-1 0,1 1 0,-1 0 0,-1 0 0,1 0 0,0 0 0,-1 0 0,0 0 0,1 7 0,-1-8 0,-1-1 0,1 1 0,-1 0 0,1-1 0,-1 1 0,0-1 0,0 1 0,0 0 0,0-1 0,-1 1 0,1 0 0,-1-1 0,0 1 0,1-1 0,-1 1 0,0-1 0,-1 1 0,1-1 0,0 0 0,-1 1 0,1-1 0,-1 0 0,1 0 0,-1 0 0,0 0 0,0 0 0,0-1 0,-3 2 0,-2 1 0,0-1 0,0 0 0,0-1 0,0 0 0,-1 0 0,1-1 0,-1 0 0,-15 1 0,21-2-29,-18 2-305,-1-2 0,1 0 0,-39-5 0,43 1-6492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0.777"/>
    </inkml:context>
    <inkml:brush xml:id="br0">
      <inkml:brushProperty name="width" value="0.05" units="cm"/>
      <inkml:brushProperty name="height" value="0.05" units="cm"/>
      <inkml:brushProperty name="color" value="#E71224"/>
    </inkml:brush>
  </inkml:definitions>
  <inkml:trace contextRef="#ctx0" brushRef="#br0">618 0 24575,'-21'0'0,"0"1"0,0 1 0,-37 7 0,49-7 0,1 1 0,0 0 0,-1 1 0,1-1 0,0 1 0,0 1 0,1 0 0,0 0 0,0 0 0,0 1 0,-10 10 0,-24 34 0,3 2 0,2 2 0,-37 72 0,37-52 0,4 1 0,3 1 0,-32 133 0,45-136 0,3 0 0,4 1 0,-1 141 0,15-134 0,3 1 0,19 80 0,-21-129 0,7 66 0,4 25 0,-2-28 0,-11-62 0,11 44 0,8 33 0,-16-74 0,1-1 0,1 1 0,18 42 0,-1-9 0,29 126 0,-49-173 0,-1-1 0,1-1 0,1 1 0,0-1 0,2 0 0,1-1 0,0 0 0,1-1 0,2 0 0,0 0 0,0-2 0,2 1 0,0-2 0,1 0 0,1-1 0,0-1 0,1 0 0,23 13 0,-19-15 0,0-1 0,0-1 0,1-1 0,1-1 0,-1-1 0,1-1 0,0-1 0,27 2 0,22 1 0,-24-2 0,68 0 0,-103-6 0,0-1 0,1 0 0,-1-1 0,0-1 0,0 0 0,-1-1 0,1-1 0,-1 0 0,18-10 0,-17 7 0,-1-2 0,-1 0 0,1 0 0,-2-1 0,0 0 0,0-1 0,-1-1 0,0 0 0,-1 0 0,0 0 0,-2-1 0,1-1 0,7-22 0,3-15 0,-3-1 0,14-83 0,-18 53 0,-4 0 0,-3-1 0,-10-99 0,-38-153 0,30 253 0,-152-629 0,157 682 0,-57-193 0,-103-233 0,144 397 0,-25-88 0,36 120-1365,6 19-5461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1.267"/>
    </inkml:context>
    <inkml:brush xml:id="br0">
      <inkml:brushProperty name="width" value="0.05" units="cm"/>
      <inkml:brushProperty name="height" value="0.05" units="cm"/>
      <inkml:brushProperty name="color" value="#E71224"/>
    </inkml:brush>
  </inkml:definitions>
  <inkml:trace contextRef="#ctx0" brushRef="#br0">0 1 24575,'0'3'0,"0"4"0,0 4 0,0 3 0,0 2 0,0 1 0,0 1 0,0 1 0,0-1 0,0 1 0,0-1 0,0 0 0,0-1 0,0 1 0,4-3 0,0-5-8191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1.603"/>
    </inkml:context>
    <inkml:brush xml:id="br0">
      <inkml:brushProperty name="width" value="0.05" units="cm"/>
      <inkml:brushProperty name="height" value="0.05" units="cm"/>
      <inkml:brushProperty name="color" value="#E71224"/>
    </inkml:brush>
  </inkml:definitions>
  <inkml:trace contextRef="#ctx0" brushRef="#br0">0 1 24575,'17'52'0,"-10"-14"0,-1 0 0,-2 1 0,-2 60 0,-2-64-1365,0-20-5461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2.048"/>
    </inkml:context>
    <inkml:brush xml:id="br0">
      <inkml:brushProperty name="width" value="0.05" units="cm"/>
      <inkml:brushProperty name="height" value="0.05" units="cm"/>
      <inkml:brushProperty name="color" value="#E71224"/>
    </inkml:brush>
  </inkml:definitions>
  <inkml:trace contextRef="#ctx0" brushRef="#br0">0 0 24575,'2'9'0,"1"-1"0,0 1 0,0-1 0,0 0 0,1 0 0,0 0 0,1 0 0,-1-1 0,10 11 0,-1 0 0,12 23 0,-18-27 0,2 0 0,0 0 0,0 0 0,2-1 0,-1-1 0,2 0 0,21 19 0,-26-25 0,0 0 0,0 0 0,-1 1 0,9 11 0,21 20 0,-35-37-27,-1-1 1,0 0-1,1 1 0,-1-1 0,0 0 1,1 1-1,-1-1 0,1 0 0,-1 0 1,1 1-1,-1-1 0,0 0 0,1 0 0,-1 0 1,1 0-1,-1 0 0,1 0 0,-1 0 1,1 0-1,-1 0 0,1 0 0,-1 0 1,1 0-1,-1 0 0,1 0 0,-1 0 0,1 0 1,-1 0-1,0-1 0,1 1 0,-1 0 1,1 0-1,-1-1 0,1 1 0,-1 0 1,0-1-1,1 1 0,-1 0 0,0-1 0,1 1 1,-1 0-1,0-1 0,0 1 0,1-1 1,-1 1-1,0-1 0,0 1 0,0 0 0,0-1 1,1 0-1,2-8-6799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2.470"/>
    </inkml:context>
    <inkml:brush xml:id="br0">
      <inkml:brushProperty name="width" value="0.05" units="cm"/>
      <inkml:brushProperty name="height" value="0.05" units="cm"/>
      <inkml:brushProperty name="color" value="#E71224"/>
    </inkml:brush>
  </inkml:definitions>
  <inkml:trace contextRef="#ctx0" brushRef="#br0">273 1 24575,'-1'5'0,"-1"1"0,1-1 0,-1 1 0,-1-1 0,1 0 0,-1 0 0,-5 8 0,-5 10 0,-1 13 0,-2 0 0,-2-1 0,-1-1 0,-2-1 0,-1-1 0,-1 0 0,-34 34 0,52-61 0,0 0 0,0 1 0,1 0 0,0-1 0,0 1 0,0 1 0,1-1 0,0 1 0,0-1 0,1 1 0,-3 12 0,8-12-1365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3.058"/>
    </inkml:context>
    <inkml:brush xml:id="br0">
      <inkml:brushProperty name="width" value="0.05" units="cm"/>
      <inkml:brushProperty name="height" value="0.05" units="cm"/>
      <inkml:brushProperty name="color" value="#E71224"/>
    </inkml:brush>
  </inkml:definitions>
  <inkml:trace contextRef="#ctx0" brushRef="#br0">0 1 24575,'371'0'-1365,"-356"0"-5461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3.741"/>
    </inkml:context>
    <inkml:brush xml:id="br0">
      <inkml:brushProperty name="width" value="0.05" units="cm"/>
      <inkml:brushProperty name="height" value="0.05" units="cm"/>
      <inkml:brushProperty name="color" value="#E71224"/>
    </inkml:brush>
  </inkml:definitions>
  <inkml:trace contextRef="#ctx0" brushRef="#br0">154 1 24575,'-13'12'0,"8"-7"0,0 0 0,0 0 0,0 0 0,0 1 0,1-1 0,0 1 0,0 0 0,1 1 0,-5 11 0,-67 137-493,63-132-379,7-12-5954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3.532"/>
    </inkml:context>
    <inkml:brush xml:id="br0">
      <inkml:brushProperty name="width" value="0.05" units="cm"/>
      <inkml:brushProperty name="height" value="0.05" units="cm"/>
      <inkml:brushProperty name="color" value="#E71224"/>
    </inkml:brush>
  </inkml:definitions>
  <inkml:trace contextRef="#ctx0" brushRef="#br0">1 1 24575,'0'49'0,"2"1"0,9 50 0,-7-71-26,-2 0 0,-3 42 0,0-29-1261,1-27-5539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5.072"/>
    </inkml:context>
    <inkml:brush xml:id="br0">
      <inkml:brushProperty name="width" value="0.05" units="cm"/>
      <inkml:brushProperty name="height" value="0.05" units="cm"/>
      <inkml:brushProperty name="color" value="#E71224"/>
    </inkml:brush>
  </inkml:definitions>
  <inkml:trace contextRef="#ctx0" brushRef="#br0">799 5 24575,'-14'-3'0,"13"3"0,0 0 0,0-1 0,0 1 0,0 0 0,1 0 0,-1 0 0,0 0 0,0 0 0,0 0 0,0 0 0,0 0 0,1 0 0,-1 0 0,0 0 0,0 0 0,0 1 0,0-1 0,1 0 0,-1 1 0,0-1 0,0 1 0,1-1 0,-1 1 0,0-1 0,1 1 0,-1-1 0,0 1 0,1 0 0,-1-1 0,1 1 0,-1 0 0,1-1 0,-1 1 0,0 1 0,-9 14 0,0 0 0,1 0 0,1 1 0,1 0 0,-7 22 0,-23 49 0,-21 7 0,-117 145 0,100-135 0,6 3 0,-96 198 0,141-254 0,2 0 0,2 2 0,-23 98 0,38-107 0,1 1 0,2-1 0,5 55 0,-1-5 0,-1-68 0,2 0 0,0 0 0,2 0 0,1-1 0,1 0 0,12 30 0,-1-12 0,2 0 0,43 66 0,-19-44 0,4-2 0,90 94 0,-103-125 0,41 29 0,3 4 0,-31-23 0,85 60 0,-111-89 0,-1-2 0,2 0 0,0-1 0,0-2 0,0 0 0,1-1 0,30 5 0,-31-9 0,26 6 0,0-2 0,86 2 0,-108-10 0,7 0 0,-1-1 0,38-7 0,-60 6 0,0-1 0,1 0 0,-1 0 0,0-1 0,-1-1 0,1 0 0,-1-1 0,0 0 0,18-13 0,-9 0 0,-1-1 0,-1 0 0,-1-1 0,0-1 0,-2 0 0,14-28 0,5-7 0,0-1 0,-3-1 0,-2-2 0,35-114 0,-29 54 0,31-221 0,-60 290 0,-5-97 0,-2 62 0,1 68 0,-1 1 0,-1-1 0,0 1 0,-1 0 0,-2 0 0,1 0 0,-17-32 0,-73-117 0,67 121 0,-44-54 0,47 68 0,-32-53 0,42 54 0,-22-63 0,24 56 0,-18-35 0,11 37 0,-2 0 0,-2 2 0,0 0 0,-47-47 0,8 19 0,-78-60 0,68 67 0,-85-50 0,128 92-1365,17 9-5461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5.689"/>
    </inkml:context>
    <inkml:brush xml:id="br0">
      <inkml:brushProperty name="width" value="0.05" units="cm"/>
      <inkml:brushProperty name="height" value="0.05" units="cm"/>
      <inkml:brushProperty name="color" value="#E71224"/>
    </inkml:brush>
  </inkml:definitions>
  <inkml:trace contextRef="#ctx0" brushRef="#br0">0 1 24575,'0'3'0,"0"4"0,0 4 0,3-1 0,1 3 0,0 0 0,-1 2 0,0 1 0,-2 2 0,0-1 0,-1-2-8191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6.034"/>
    </inkml:context>
    <inkml:brush xml:id="br0">
      <inkml:brushProperty name="width" value="0.05" units="cm"/>
      <inkml:brushProperty name="height" value="0.05" units="cm"/>
      <inkml:brushProperty name="color" value="#E71224"/>
    </inkml:brush>
  </inkml:definitions>
  <inkml:trace contextRef="#ctx0" brushRef="#br0">0 0 24575,'0'283'-1365,"0"-268"-5461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7.063"/>
    </inkml:context>
    <inkml:brush xml:id="br0">
      <inkml:brushProperty name="width" value="0.05" units="cm"/>
      <inkml:brushProperty name="height" value="0.05" units="cm"/>
      <inkml:brushProperty name="color" value="#E71224"/>
    </inkml:brush>
  </inkml:definitions>
  <inkml:trace contextRef="#ctx0" brushRef="#br0">0 38 24575,'2'0'0,"-1"1"0,0 0 0,1 0 0,-1 0 0,0 0 0,0 0 0,0 0 0,0 1 0,0-1 0,0 0 0,0 0 0,0 1 0,-1-1 0,1 1 0,0-1 0,-1 1 0,1-1 0,0 2 0,9 30 0,-6-17 0,-2 0 0,0-1 0,0 22 0,-2-20 0,1 0 0,6 27 0,1-1 0,-7-31 0,1 0 0,1 0 0,0-1 0,0 0 0,7 14 0,-10-24 0,0-1 0,0 0 0,0 1 0,0-1 0,1 0 0,-1 1 0,0-1 0,0 0 0,0 1 0,1-1 0,-1 0 0,0 0 0,0 1 0,0-1 0,1 0 0,-1 0 0,0 1 0,1-1 0,-1 0 0,0 0 0,0 0 0,1 0 0,-1 0 0,0 1 0,1-1 0,-1 0 0,0 0 0,1 0 0,-1 0 0,0 0 0,1 0 0,-1 0 0,1 0 0,-1 0 0,0 0 0,1 0 0,-1 0 0,0 0 0,1-1 0,-1 1 0,0 0 0,1 0 0,12-17 0,8-31 0,-19 43 0,16-45 0,-4 12 0,23-47 0,-21 54 0,-10 18 0,0 0 0,1 1 0,1 0 0,11-15 0,-16 24 0,0 0 0,1-1 0,-1 1 0,1 1 0,0-1 0,0 0 0,0 1 0,0 0 0,0 0 0,1 0 0,-1 0 0,1 1 0,-1 0 0,1 0 0,-1 0 0,1 0 0,5 1 0,-3-1 0,0 1 0,-1 0 0,1 0 0,-1 1 0,1 0 0,-1 0 0,1 1 0,-1 0 0,0 0 0,0 0 0,0 1 0,0 0 0,0 0 0,0 0 0,-1 1 0,0-1 0,9 9 0,-10-7 0,1 1 0,-1 0 0,0 0 0,0 0 0,-1 1 0,0-1 0,0 1 0,0 0 0,-1 0 0,0 0 0,0 0 0,-1 0 0,0 0 0,0 0 0,-1 13 0,-1 44 0,6-69 0,0-1 0,-1 0 0,0 0 0,0 0 0,5-11 0,-2 1 0,0 1 0,1 0 0,0 0 0,1 1 0,1 0 0,1 1 0,-1 0 0,2 1 0,22-20 0,-32 31 0,-1 0 0,0-1 0,0 1 0,1 0 0,-1 0 0,0 0 0,1 0 0,-1 1 0,1-1 0,-1 0 0,1 1 0,0-1 0,-1 1 0,1-1 0,-1 1 0,1 0 0,0 0 0,-1-1 0,1 1 0,0 0 0,0 1 0,-1-1 0,1 0 0,0 0 0,-1 1 0,1-1 0,-1 1 0,1 0 0,0-1 0,-1 1 0,0 0 0,1 0 0,-1 0 0,1 0 0,-1 0 0,0 0 0,0 0 0,1 0 0,0 3 0,3 4 0,0 1 0,0 1 0,-1-1 0,-1 1 0,5 17 0,8 21 0,-1-21 0,-8-16 0,-1-1 0,0 1 0,-1 0 0,0 0 0,-1 0 0,0 1 0,0 0 0,-2 0 0,1 0 0,-2 0 0,1 13 0,-2 10-1365,0-20-5461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8.467"/>
    </inkml:context>
    <inkml:brush xml:id="br0">
      <inkml:brushProperty name="width" value="0.05" units="cm"/>
      <inkml:brushProperty name="height" value="0.05" units="cm"/>
      <inkml:brushProperty name="color" value="#E71224"/>
    </inkml:brush>
  </inkml:definitions>
  <inkml:trace contextRef="#ctx0" brushRef="#br0">1079 104 24575,'-5'-4'0,"0"0"0,0 0 0,0 1 0,-1 0 0,0 0 0,1 1 0,-1-1 0,0 1 0,0 1 0,-7-2 0,-69-9 0,47 8 0,-23-2 0,1 3 0,-1 2 0,-62 6 0,117-4 0,0-1 0,0 1 0,1 0 0,-1 0 0,0 0 0,0 0 0,1 0 0,-1 1 0,0-1 0,1 1 0,0 0 0,-1 0 0,1 0 0,0 0 0,0 0 0,0 0 0,0 0 0,0 1 0,1-1 0,-1 1 0,-1 3 0,-4 8 0,2 0 0,0 0 0,-4 19 0,-5 11 0,-3-5 0,-2-1 0,-2 0 0,-26 35 0,-82 97 0,18-26 0,101-132 0,-23 35 0,-37 64 0,62-95 0,1 0 0,0 0 0,1 1 0,0 0 0,2 0 0,0 0 0,1 1 0,-2 26 0,5 25 0,2-1 0,4 1 0,27 128 0,-7-71 0,-18-79 0,1-1 0,3 0 0,1 0 0,3-2 0,27 57 0,-23-67 0,2 0 0,1-2 0,1-1 0,2-1 0,1-1 0,58 49 0,-44-48 0,2-1 0,0-3 0,2-1 0,0-3 0,69 25 0,-64-31 0,0-3 0,1-1 0,72 6 0,-95-14 0,-20-2 0,0-2 0,0 1 0,0-1 0,1 0 0,-1 0 0,0-1 0,0 0 0,0-1 0,0 0 0,0 0 0,0-1 0,-1 0 0,1 0 0,-1-1 0,1 1 0,-1-2 0,10-7 0,63-37 0,-48 30 0,55-42 0,-77 52 0,0 0 0,0-1 0,0-1 0,-1 1 0,-1-1 0,0-1 0,-1 0 0,10-20 0,-12 21 0,16-33 0,-2-2 0,-2 1 0,-1-2 0,9-56 0,-11-26 0,-5-1 0,-10-149 0,-2 100 0,4 143 0,-6-210 0,0 189 0,-1 1 0,-20-75 0,12 84 0,-2 0 0,-2 1 0,-26-46 0,-80-126 0,113 200 0,4 6-102,-38-58 337,41 64-401,-1 0-1,0 1 1,0-1-1,0 1 1,-1 0-1,0 0 1,0 1-1,-9-6 1,4 5-6660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9.565"/>
    </inkml:context>
    <inkml:brush xml:id="br0">
      <inkml:brushProperty name="width" value="0.05" units="cm"/>
      <inkml:brushProperty name="height" value="0.05" units="cm"/>
      <inkml:brushProperty name="color" value="#E71224"/>
    </inkml:brush>
  </inkml:definitions>
  <inkml:trace contextRef="#ctx0" brushRef="#br0">1 0 24575,'0'3'0,"0"4"0,0 4 0,0 3 0,0 2 0,0 1 0,0 1 0,0 1 0,0-1 0,0 0 0,0 0 0,0 0 0,0 0 0,3-3 0,1-7 0,2-6 0,4-5 0,0-2-8191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59.913"/>
    </inkml:context>
    <inkml:brush xml:id="br0">
      <inkml:brushProperty name="width" value="0.05" units="cm"/>
      <inkml:brushProperty name="height" value="0.05" units="cm"/>
      <inkml:brushProperty name="color" value="#E71224"/>
    </inkml:brush>
  </inkml:definitions>
  <inkml:trace contextRef="#ctx0" brushRef="#br0">1 1 24575,'0'3'0,"0"4"0,0 4 0,0 2 0,0 4 0,0 0 0,0 1 0,0 0 0,0 1 0,0-1 0,0 0 0,3 0 0,1 0 0,2 0 0,2-1 0,1 1 0,-1-3-8191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2:00.241"/>
    </inkml:context>
    <inkml:brush xml:id="br0">
      <inkml:brushProperty name="width" value="0.05" units="cm"/>
      <inkml:brushProperty name="height" value="0.05" units="cm"/>
      <inkml:brushProperty name="color" value="#E71224"/>
    </inkml:brush>
  </inkml:definitions>
  <inkml:trace contextRef="#ctx0" brushRef="#br0">0 0 24575,'3'3'0,"0"-1"0,0 0 0,0 1 0,-1 0 0,1 0 0,-1 0 0,0 0 0,0 0 0,0 0 0,0 0 0,-1 1 0,1-1 0,-1 1 0,1 3 0,0-1 0,15 26 0,1-1 0,2 0 0,1-1 0,48 53 0,52 44 0,-114-122-1365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2:00.598"/>
    </inkml:context>
    <inkml:brush xml:id="br0">
      <inkml:brushProperty name="width" value="0.05" units="cm"/>
      <inkml:brushProperty name="height" value="0.05" units="cm"/>
      <inkml:brushProperty name="color" value="#E71224"/>
    </inkml:brush>
  </inkml:definitions>
  <inkml:trace contextRef="#ctx0" brushRef="#br0">105 0 24575,'-2'22'0,"0"0"0,-1 0 0,-10 31 0,-3 24 0,3 5 0,-10 94 0,0-31-158,15-104-1049,6-28-5619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2.785"/>
    </inkml:context>
    <inkml:brush xml:id="br0">
      <inkml:brushProperty name="width" value="0.05" units="cm"/>
      <inkml:brushProperty name="height" value="0.05" units="cm"/>
      <inkml:brushProperty name="color" value="#E71224"/>
    </inkml:brush>
  </inkml:definitions>
  <inkml:trace contextRef="#ctx0" brushRef="#br0">746 0 24575,'-1'2'0,"1"-1"0,-1 0 0,0 1 0,0-1 0,0 0 0,-1 0 0,1 0 0,0 0 0,0 0 0,0 0 0,-1 0 0,1 0 0,-1-1 0,1 1 0,0 0 0,-1-1 0,1 1 0,-3-1 0,-29 11 0,13-4 0,0 0 0,1 2 0,0 0 0,0 1 0,1 1 0,0 0 0,-27 24 0,-105 111 0,112-107 0,15-13 0,1 1 0,1 0 0,-29 52 0,-39 96 0,40-73 0,37-75 0,1 1 0,1 0 0,1 1 0,2-1 0,0 2 0,2-1 0,2 0 0,0 1 0,2 0 0,1 0 0,2-1 0,1 1 0,8 40 0,-6-57 0,-1 0 0,1 0 0,1 0 0,1-1 0,-1 0 0,2 0 0,0-1 0,0 0 0,15 16 0,14 9 0,49 39 0,-38-35 0,-27-22 0,1-1 0,0-1 0,2-1 0,0-1 0,43 18 0,88 38 0,-129-60-195,0-1 0,1-2 0,0 0 0,1-2 0,-1-1 0,45 0 0,-57-4-6631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2:01.083"/>
    </inkml:context>
    <inkml:brush xml:id="br0">
      <inkml:brushProperty name="width" value="0.05" units="cm"/>
      <inkml:brushProperty name="height" value="0.05" units="cm"/>
      <inkml:brushProperty name="color" value="#E71224"/>
    </inkml:brush>
  </inkml:definitions>
  <inkml:trace contextRef="#ctx0" brushRef="#br0">1 19 24575,'0'-3'0,"3"-1"0,4 0 0,4 1 0,3 1 0,2 1 0,1 0 0,1 1 0,1 0 0,-1 0 0,0 0 0,0 0 0,0 0 0,0 0 0,0 0 0,-1 0 0,1 0 0,-3 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2:01.447"/>
    </inkml:context>
    <inkml:brush xml:id="br0">
      <inkml:brushProperty name="width" value="0.05" units="cm"/>
      <inkml:brushProperty name="height" value="0.05" units="cm"/>
      <inkml:brushProperty name="color" value="#E71224"/>
    </inkml:brush>
  </inkml:definitions>
  <inkml:trace contextRef="#ctx0" brushRef="#br0">0 1 24575,'3'0'0,"4"0"0,4 0 0,0 3 0,1 1 0,1 0 0,2-1 0,1-1 0,1-1 0,1 0 0,0-1 0,0 0 0,0 0 0,0 0 0,0 0 0,-1 0 0,1 0 0,-3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09:12.610"/>
    </inkml:context>
    <inkml:brush xml:id="br0">
      <inkml:brushProperty name="width" value="0.05" units="cm"/>
      <inkml:brushProperty name="height" value="0.05" units="cm"/>
      <inkml:brushProperty name="color" value="#004F8B"/>
    </inkml:brush>
  </inkml:definitions>
  <inkml:trace contextRef="#ctx0" brushRef="#br0">0 110 24575,'0'-3'0,"0"-4"0,0-4 0,3-3 0,1-2 0,0-1 0,2 1 0,0 2 0,-1 2-8191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09:15.191"/>
    </inkml:context>
    <inkml:brush xml:id="br0">
      <inkml:brushProperty name="width" value="0.05" units="cm"/>
      <inkml:brushProperty name="height" value="0.05" units="cm"/>
      <inkml:brushProperty name="color" value="#004F8B"/>
    </inkml:brush>
  </inkml:definitions>
  <inkml:trace contextRef="#ctx0" brushRef="#br0">3 2524 24575,'0'-49'0,"-2"17"0,2-1 0,1 1 0,1 0 0,2 0 0,2 0 0,0 0 0,13-33 0,9-4 0,-8 25 0,-3 0 0,-2-1 0,10-49 0,-19 72 0,1 1 0,1 0 0,0 0 0,23-38 0,-18 35 0,-1 0 0,17-49 0,-21 48 0,2 1 0,1 0 0,15-25 0,11-24 0,-23 45 0,2 0 0,32-43 0,9-13 0,-45 66 0,2-1 0,0 1 0,25-23 0,26-33 0,-45 50 0,1 1 0,1 1 0,1 1 0,1 1 0,46-30 0,-53 38 0,99-70 0,-87 64 0,51-28 0,-35 16 0,-37 24 0,1 0 0,-1 0 0,1 1 0,10-5 0,52-21 0,-36 15 0,56-18 0,11-5 0,-30 11 0,-33 14 0,174-66 0,-5 3 0,-43 21 0,-111 40 0,1 3 0,69-9 0,-77 15 0,71-16 0,-70 12 0,0 2 0,1 3 0,55-1 0,-77 5 0,46-7 0,-15 1 0,-47 6 0,1 0 0,-1-1 0,19-7 0,-20 6 0,-1 1 0,1 0 0,0 0 0,0 1 0,17-1 0,21 0 0,70-15 0,-36 4 0,14-8 0,-33 5 0,-30 12 0,0 1 0,1 2 0,46 2 0,40-3 0,-54-5 0,-35 4 0,48-2 0,10 8 0,122-4 0,-151-6 0,-34 4 0,46-1 0,34 6-1365,-91-1-5461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09:18.540"/>
    </inkml:context>
    <inkml:brush xml:id="br0">
      <inkml:brushProperty name="width" value="0.05" units="cm"/>
      <inkml:brushProperty name="height" value="0.05" units="cm"/>
      <inkml:brushProperty name="color" value="#004F8B"/>
    </inkml:brush>
  </inkml:definitions>
  <inkml:trace contextRef="#ctx0" brushRef="#br0">1 2562 24575,'0'-13'0,"0"1"0,1-1 0,0 0 0,1 0 0,0 0 0,1 1 0,0-1 0,6-12 0,59-163 0,-41 108 0,7-30 0,12-35 0,-6 24 0,-33 100 0,0 1 0,-1-2 0,4-30 0,-7 34 0,1 0 0,0 0 0,1 0 0,1 0 0,15-32 0,18-30 0,5-10 0,54-63 0,-45 61 0,-41 69 0,0 0 0,2 1 0,17-22 0,22-36 0,-17 23 0,58-69 0,-44 72 0,2 3 0,2 2 0,2 2 0,2 3 0,74-43 0,-5 12 0,-67 42 0,1 2 0,2 3 0,88-27 0,-77 28 0,-57 20 0,0 0 0,0 1 0,1 1 0,0 1 0,33-4 0,21-1 0,14 0 0,129-9 0,-151 20 0,82-4 0,-90-6 0,-37 4 0,1 1 0,25 0 0,113-14 0,-61 19 0,107-4 0,-138-6 0,-35 3 0,48 0 0,25 7 0,145-4 0,-179-6 0,-30 4 0,44-1 0,-42 5 0,0-2 0,54-9 0,-49 6 0,0 2 0,79 5 0,-32 0 0,-17 8 0,-32-2 0,28 7-1365,-59-13-5461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09:21.235"/>
    </inkml:context>
    <inkml:brush xml:id="br0">
      <inkml:brushProperty name="width" value="0.05" units="cm"/>
      <inkml:brushProperty name="height" value="0.05" units="cm"/>
      <inkml:brushProperty name="color" value="#004F8B"/>
    </inkml:brush>
  </inkml:definitions>
  <inkml:trace contextRef="#ctx0" brushRef="#br0">1 2701 24575,'0'-13'0,"0"-1"0,0 1 0,2-1 0,-1 1 0,2 0 0,0 0 0,0 0 0,1 0 0,1 1 0,0-1 0,1 1 0,10-16 0,8-15 0,-3-1 0,24-67 0,-20 47 0,-4 3 0,17-83 0,-37 141 0,19-131 0,-17 103 0,1 0 0,1 0 0,2 0 0,15-45 0,2 23 0,-12 28 0,-1-1 0,8-28 0,-4 9 0,1 2 0,37-71 0,-28 66 0,48-70 0,-28 62 0,100-95 0,-40 46 0,-69 70 0,62-46 0,25-24 0,-101 82 0,1 1 0,1 2 0,1 0 0,44-25 0,-20 12 0,20-10 0,-41 28 0,38-26 0,-47 27 0,0 2 0,1 0 0,1 1 0,29-10 0,24-6 0,-37 13 0,53-13 0,16-7 0,-25 7 0,-2 5 0,160-25 0,-160 30 0,-63 13 0,1-1 0,0 2 0,31-3 0,110-11 0,-79 18 0,89-2 0,-137-4 0,0 0 0,31-11 0,-38 9 0,1 1 0,-1 1 0,1 1 0,35-1 0,34 7 0,130-4 0,-158-6 0,-35 3 0,48 0 0,838 6-1365,-902-1-5461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09:50.218"/>
    </inkml:context>
    <inkml:brush xml:id="br0">
      <inkml:brushProperty name="width" value="0.05" units="cm"/>
      <inkml:brushProperty name="height" value="0.05" units="cm"/>
      <inkml:brushProperty name="color" value="#E71224"/>
    </inkml:brush>
  </inkml:definitions>
  <inkml:trace contextRef="#ctx0" brushRef="#br0">1 2475 24575,'1'-5'0,"0"1"0,0 0 0,0-1 0,0 1 0,1 0 0,0 0 0,0 0 0,0 0 0,1 1 0,-1-1 0,4-4 0,36-40 0,-37 42 0,8-7 0,-2 2 0,-1 0 0,0-1 0,0 0 0,-1 0 0,-1-1 0,12-24 0,-8 14 0,2 1 0,1 1 0,0 0 0,1 0 0,36-33 0,20-25 0,-45 49 0,-20 23 0,0-1 0,0 1 0,-1-1 0,7-10 0,-6 7 0,1 0 0,0 1 0,19-17 0,-3 2 0,64-64 0,-62 62 0,134-131 0,16 19 0,-53 31 0,26-25 0,-90 71 0,-48 50 0,-1 0 0,1 0 0,1 1 0,0 1 0,1 0 0,18-12 0,1 2 0,-2-1 0,46-41 0,-20 15 0,17 2 0,-57 36 0,-1 0 0,0 0 0,26-23 0,-10 6 0,37-25 0,-48 37 0,27-13 0,-37 22 0,0 0 0,-1 0 0,0-1 0,16-13 0,7-7 0,0 3 0,2 0 0,0 2 0,2 2 0,49-20 0,49-12 0,-74 29 0,143-43 0,-107 43 0,-73 18 0,-1-1 0,0 0 0,38-15 0,-31 9 0,1 1 0,0 2 0,46-7 0,-1 0 0,-28 7 0,-35 6 0,1 0 0,-1 0 0,0-2 0,22-7 0,-20 6 0,0 0 0,0 1 0,0 1 0,26-2 0,38-11 0,43-22 0,-67 24 0,1 3 0,70-6 0,-120 16 0,58-16 0,-53 13 0,0 0 0,0 2 0,-1-1 0,2 1 0,17-1 0,131-15 0,-129 17 0,1-1 0,36-8 0,-18 5 0,1 2 0,82 5 0,-32 0 0,41-2-1365,-126 0-5461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10:03.385"/>
    </inkml:context>
    <inkml:brush xml:id="br0">
      <inkml:brushProperty name="width" value="0.05" units="cm"/>
      <inkml:brushProperty name="height" value="0.05" units="cm"/>
      <inkml:brushProperty name="color" value="#E71224"/>
    </inkml:brush>
  </inkml:definitions>
  <inkml:trace contextRef="#ctx0" brushRef="#br0">0 1765 24575,'1'-13'0,"1"0"0,0 0 0,1 1 0,6-19 0,6-28 0,2-123 0,-13 147 0,-3 27 0,-1 0 0,1 0 0,1 0 0,-1 0 0,2 0 0,-1 1 0,1-1 0,5-10 0,0 0 0,-1-1 0,-1 1 0,0-1 0,-2-1 0,0 1 0,1-28 0,1 6 0,-3 28 0,0 0 0,0 0 0,11-23 0,-6 18 0,11-57 0,-17 62 0,0 1 0,1 0 0,0 0 0,1 0 0,0 1 0,1-1 0,11-17 0,-6 12 0,0 0 0,10-24 0,-15 28 0,0 1 0,2 0 0,-1 0 0,1 1 0,1-1 0,0 2 0,10-11 0,11-9 0,-18 18 0,-1 1 0,1 1 0,1 0 0,15-11 0,11-8 0,-30 22 0,0 1 0,0 0 0,1 0 0,13-7 0,-15 10 0,40-19 0,98-31 0,-41 11 0,64-1 0,-125 29 0,85-15 0,-80 20 0,64-21 0,-65 17 0,1 1 0,0 3 0,89-6 0,-38-2 0,-74 12 0,1 0 0,-1 1 0,29 0 0,-11 5 0,0-3 0,52-9 0,78-7 0,38-18 0,-48 19 0,27-1 0,-101 13 0,-67 5 0,0 0 0,-1-2 0,26-5 0,-21 2 0,-1 2 0,1 1 0,41 2 0,-38 0 0,-1 0 0,46-8 0,-40 4 0,0 1 0,56 2 0,-57 2 0,0-2 0,62-8 0,-62 4 0,0 2 0,1 1 0,48 5 0,52-4 0,-74-7 0,-34 4 0,46-1 0,493 5-1365,-550 0-5461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10:10.575"/>
    </inkml:context>
    <inkml:brush xml:id="br0">
      <inkml:brushProperty name="width" value="0.05" units="cm"/>
      <inkml:brushProperty name="height" value="0.05" units="cm"/>
      <inkml:brushProperty name="color" value="#E71224"/>
    </inkml:brush>
  </inkml:definitions>
  <inkml:trace contextRef="#ctx0" brushRef="#br0">0 1660 24575,'1'-23'0,"1"1"0,1 0 0,0 0 0,2 0 0,11-33 0,-9 37 0,0 0 0,1 0 0,1 1 0,1 0 0,0 1 0,1 0 0,1 1 0,21-23 0,57-61 0,0 4 0,101-100 0,-121 123 0,-44 46 0,-20 20 0,1-1 0,-1 1 0,1 0 0,0 0 0,12-7 0,24-15 0,-1-1 0,41-39 0,-54 43 0,10-3 0,0 1 0,58-28 0,-41 23 0,0-3 0,29-15 0,39-21 0,-69 47 0,-23 8 0,50-15 0,218-56 0,-240 69 0,1 2 0,82-9 0,16-11 0,-17 18 0,-86 11 0,-28 3 0,46-2 0,103-12 0,-19 1 0,-83 19 0,80-4 0,-98-6 0,-38 4 0,1 1 0,25 0 0,1401 4-1365,-1431-1-5461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5.069"/>
    </inkml:context>
    <inkml:brush xml:id="br0">
      <inkml:brushProperty name="width" value="0.05" units="cm"/>
      <inkml:brushProperty name="height" value="0.05" units="cm"/>
      <inkml:brushProperty name="color" value="#E71224"/>
    </inkml:brush>
  </inkml:definitions>
  <inkml:trace contextRef="#ctx0" brushRef="#br0">323 1 24575,'-104'18'0,"83"-18"0,1 2 0,0 1 0,-1 0 0,1 1 0,0 1 0,1 1 0,-29 13 0,45-17 0,1 0 0,-1 1 0,1-1 0,0 1 0,0-1 0,0 1 0,0 0 0,0 0 0,1 0 0,-1 0 0,1 0 0,0 0 0,0 0 0,0 0 0,0 1 0,0-1 0,1 0 0,-1 1 0,1-1 0,0 1 0,0-1 0,0 0 0,1 1 0,-1-1 0,3 6 0,0 11 0,2 0 0,13 35 0,-17-53 0,4 20 0,-1 1 0,0-1 0,-2 1 0,0 0 0,-2 0 0,-4 40 0,1 9 0,3-60 0,0-7 0,0 1 0,0 0 0,0 0 0,1 0 0,0 0 0,0 0 0,2 6 0,-2-10 0,0 0 0,0-1 0,0 1 0,1-1 0,-1 1 0,0-1 0,1 1 0,-1-1 0,1 1 0,-1-1 0,1 0 0,0 0 0,-1 0 0,1 0 0,0 0 0,0-1 0,0 1 0,0 0 0,0-1 0,0 1 0,0-1 0,0 0 0,0 0 0,0 1 0,2-2 0,-2 1-17,25 3-253,1-2 1,-1-1-1,1-2 1,37-6-1,-54 4-6556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5.683"/>
    </inkml:context>
    <inkml:brush xml:id="br0">
      <inkml:brushProperty name="width" value="0.05" units="cm"/>
      <inkml:brushProperty name="height" value="0.05" units="cm"/>
      <inkml:brushProperty name="color" value="#E71224"/>
    </inkml:brush>
  </inkml:definitions>
  <inkml:trace contextRef="#ctx0" brushRef="#br0">161 19 24575,'-86'-18'0,"82"18"0,0 0 0,-1 0 0,1 0 0,0 0 0,0 1 0,0-1 0,0 1 0,0 0 0,0 1 0,0-1 0,0 1 0,0-1 0,-5 5 0,7-5 0,1 0 0,0 0 0,0 1 0,0-1 0,0 1 0,0-1 0,0 1 0,1-1 0,-1 1 0,0-1 0,1 1 0,-1 0 0,1-1 0,0 1 0,-1 0 0,1-1 0,0 1 0,0 0 0,0 0 0,0-1 0,0 1 0,1 0 0,-1-1 0,1 1 0,-1 0 0,1-1 0,-1 1 0,1-1 0,0 1 0,0-1 0,-1 1 0,1-1 0,0 1 0,1-1 0,1 3 0,6 6 0,0 1 0,0-1 0,1-1 0,0 0 0,1 0 0,0-1 0,20 11 0,-17-10 0,0-1 0,-1 2 0,0 0 0,19 20 0,-29-27 0,-2 0 0,1 1 0,0-1 0,0 0 0,-1 0 0,0 1 0,1-1 0,-1 1 0,-1-1 0,1 1 0,0-1 0,-1 1 0,0 0 0,0-1 0,0 1 0,0-1 0,-1 1 0,1 0 0,-1-1 0,0 1 0,0-1 0,0 1 0,0-1 0,-1 0 0,1 1 0,-1-1 0,0 0 0,-3 4 0,2-2 0,-1 0 0,1-1 0,-1 1 0,0-1 0,0 0 0,0 0 0,-1 0 0,1-1 0,-1 1 0,0-1 0,0 0 0,0-1 0,0 1 0,-1-1 0,1 0 0,-1 0 0,-6 1 0,-23-2-1365,19-1-5461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6.332"/>
    </inkml:context>
    <inkml:brush xml:id="br0">
      <inkml:brushProperty name="width" value="0.05" units="cm"/>
      <inkml:brushProperty name="height" value="0.05" units="cm"/>
      <inkml:brushProperty name="color" value="#E71224"/>
    </inkml:brush>
  </inkml:definitions>
  <inkml:trace contextRef="#ctx0" brushRef="#br0">0 1 24575,'51'-1'0,"57"2"0,-106 0 0,0-1 0,0 0 0,-1 1 0,1-1 0,0 1 0,0 0 0,-1 0 0,1-1 0,-1 1 0,1 0 0,-1 0 0,1 0 0,-1 1 0,0-1 0,1 0 0,-1 0 0,0 1 0,0-1 0,0 1 0,0-1 0,0 1 0,0-1 0,0 1 0,-1 0 0,1-1 0,0 1 0,-1 2 0,8 57 0,-5-25 0,3 12 0,-2 1 0,-3 0 0,-4 51 0,1 0 0,2-96 9,0 0-1,0 0 1,0-1-1,0 1 1,-1 0 0,1 0-1,-1-1 1,0 1-1,0-1 1,0 1-1,-1-1 1,1 1-1,-4 5 1,3-7-87,-1-1 0,1 1 0,0 0-1,-1-1 1,1 0 0,-1 1 0,0-1 0,1 0 0,-1 0-1,0 0 1,0-1 0,0 1 0,0-1 0,1 1 0,-1-1-1,0 0 1,0 0 0,-3-1 0,-10 1-6748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6.867"/>
    </inkml:context>
    <inkml:brush xml:id="br0">
      <inkml:brushProperty name="width" value="0.05" units="cm"/>
      <inkml:brushProperty name="height" value="0.05" units="cm"/>
      <inkml:brushProperty name="color" value="#E71224"/>
    </inkml:brush>
  </inkml:definitions>
  <inkml:trace contextRef="#ctx0" brushRef="#br0">0 125 24575,'237'2'0,"250"-5"0,-230-22 0,-152 12 0,43-11 0,23-3 0,-5-6-1365,-150 32-5461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7.321"/>
    </inkml:context>
    <inkml:brush xml:id="br0">
      <inkml:brushProperty name="width" value="0.05" units="cm"/>
      <inkml:brushProperty name="height" value="0.05" units="cm"/>
      <inkml:brushProperty name="color" value="#E71224"/>
    </inkml:brush>
  </inkml:definitions>
  <inkml:trace contextRef="#ctx0" brushRef="#br0">16 0 24575,'2'110'0,"-5"116"0,-10-156-1365,11-55-5461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27.876"/>
    </inkml:context>
    <inkml:brush xml:id="br0">
      <inkml:brushProperty name="width" value="0.05" units="cm"/>
      <inkml:brushProperty name="height" value="0.05" units="cm"/>
      <inkml:brushProperty name="color" value="#E71224"/>
    </inkml:brush>
  </inkml:definitions>
  <inkml:trace contextRef="#ctx0" brushRef="#br0">58 0 24575,'-2'1'0,"1"0"0,-1 0 0,1 0 0,-1 0 0,1 0 0,-1 0 0,1 0 0,0 1 0,0-1 0,-1 0 0,1 1 0,0-1 0,0 1 0,1-1 0,-1 1 0,-1 1 0,-15 33 0,15-31 0,-2 4 0,1 1 0,0 0 0,1 0 0,0 1 0,1-1 0,0 0 0,1 1 0,0-1 0,0 1 0,1-1 0,0 0 0,1 0 0,5 17 0,-5-25 0,-1 0 0,1 1 0,0-1 0,-1 0 0,1 0 0,0 0 0,0-1 0,1 1 0,-1 0 0,0-1 0,1 1 0,-1-1 0,0 0 0,1 0 0,0 0 0,-1 0 0,1 0 0,0 0 0,-1-1 0,1 0 0,0 1 0,0-1 0,-1 0 0,1 0 0,0 0 0,0-1 0,3 0 0,-1 1 0,0-1 0,0 0 0,0 0 0,0-1 0,0 1 0,0-1 0,0 0 0,0-1 0,-1 1 0,1-1 0,-1 0 0,0 0 0,6-5 0,-5 0 0,-1 1 0,0-1 0,0 1 0,-1-1 0,0-1 0,-1 1 0,0 0 0,0 0 0,0-1 0,-1 1 0,-1-1 0,1 0 0,-1 1 0,-1-1 0,0 1 0,0-1 0,0 1 0,-1-1 0,-5-12 0,6 19-54,-1 0-1,0 0 0,0 0 1,0 0-1,0 0 1,0 0-1,0 0 0,0 1 1,0-1-1,-1 1 1,1 0-1,0 0 0,-1 0 1,1 0-1,-1 0 0,0 0 1,1 0-1,-1 1 1,0 0-1,1-1 0,-1 1 1,0 0-1,0 0 1,-2 1-1,-10-1-6771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7.767"/>
    </inkml:context>
    <inkml:brush xml:id="br0">
      <inkml:brushProperty name="width" value="0.05" units="cm"/>
      <inkml:brushProperty name="height" value="0.05" units="cm"/>
      <inkml:brushProperty name="color" value="#E71224"/>
    </inkml:brush>
  </inkml:definitions>
  <inkml:trace contextRef="#ctx0" brushRef="#br0">202 1 24575,'-1'5'0,"1"1"0,-1 0 0,-1 0 0,1-1 0,-1 1 0,0 0 0,0-1 0,-1 0 0,1 0 0,-1 1 0,-1-1 0,-5 7 0,-54 56 0,33-38 0,12-11 0,12-15 0,1 0 0,0 1 0,0 0 0,0 0 0,1 0 0,0 1 0,0 0 0,0-1 0,1 1 0,-1 1 0,2-1 0,-1 0 0,-2 8 0,6-12 0,-1 0 0,1 0 0,-1-1 0,1 1 0,0 0 0,0 0 0,0-1 0,0 1 0,0-1 0,0 1 0,0 0 0,0-1 0,0 0 0,1 1 0,-1-1 0,1 0 0,-1 0 0,1 0 0,-1 0 0,1 0 0,0 0 0,0 0 0,-1-1 0,3 2 0,50 15 0,-47-15 0,148 37-1365,-142-34-5461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8.100"/>
    </inkml:context>
    <inkml:brush xml:id="br0">
      <inkml:brushProperty name="width" value="0.05" units="cm"/>
      <inkml:brushProperty name="height" value="0.05" units="cm"/>
      <inkml:brushProperty name="color" value="#E71224"/>
    </inkml:brush>
  </inkml:definitions>
  <inkml:trace contextRef="#ctx0" brushRef="#br0">0 17 24575,'0'178'0,"0"-199"-195,2-1 0,0 1 0,1 0 0,1 0 0,1 0 0,12-31 0,-10 37-6631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8.714"/>
    </inkml:context>
    <inkml:brush xml:id="br0">
      <inkml:brushProperty name="width" value="0.05" units="cm"/>
      <inkml:brushProperty name="height" value="0.05" units="cm"/>
      <inkml:brushProperty name="color" value="#E71224"/>
    </inkml:brush>
  </inkml:definitions>
  <inkml:trace contextRef="#ctx0" brushRef="#br0">0 31 24575,'2'0'0,"-1"1"0,1-1 0,0 1 0,-1-1 0,1 1 0,-1 0 0,1 0 0,-1 0 0,0 0 0,1 0 0,-1 0 0,0 0 0,0 0 0,1 0 0,-1 0 0,0 1 0,0-1 0,0 1 0,0 1 0,20 37 0,-11-21 0,0-3 0,-6-7 0,1-1 0,-1 0 0,2 0 0,-1 0 0,1-1 0,0 0 0,1 0 0,10 9 0,-16-16 0,-1 0 0,1 0 0,-1 0 0,1 0 0,-1 0 0,1 0 0,-1 0 0,1-1 0,-1 1 0,1 0 0,-1 0 0,1 0 0,-1 0 0,0-1 0,1 1 0,-1 0 0,1-1 0,-1 1 0,0 0 0,1-1 0,-1 1 0,0 0 0,1-1 0,-1 1 0,0-1 0,1 1 0,-1-1 0,0 1 0,0 0 0,0-1 0,1 1 0,-1-1 0,0 1 0,0-1 0,0 1 0,0-1 0,0 1 0,0-1 0,0 1 0,0-1 0,0 0 0,4-34 0,-3 23 0,5-7 0,0 1 0,1-1 0,1 2 0,21-35 0,-29 51 0,0 0 0,1 0 0,-1 0 0,1 0 0,-1 0 0,1 0 0,0 0 0,0 0 0,-1 0 0,1 1 0,0-1 0,0 0 0,0 0 0,0 1 0,0-1 0,0 0 0,0 1 0,0-1 0,0 1 0,0-1 0,0 1 0,0 0 0,0-1 0,0 1 0,0 0 0,1 0 0,-1 0 0,2 0 0,-1 1 0,-1 0 0,1 0 0,-1 0 0,1 0 0,-1 1 0,0-1 0,0 0 0,1 1 0,-1-1 0,0 1 0,0-1 0,0 1 0,-1 0 0,1-1 0,1 4 0,2 6 0,-1 0 0,0 0 0,0 1 0,1 18 0,-5 7-95,2 35 309,0-68-320,-1 0 0,1 1 0,0-1 0,0 0 0,0 0 0,0 0 0,1-1 0,0 1 0,0 0 0,0 0 0,0-1 0,0 0 0,5 6 0,2-2-6720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9.060"/>
    </inkml:context>
    <inkml:brush xml:id="br0">
      <inkml:brushProperty name="width" value="0.05" units="cm"/>
      <inkml:brushProperty name="height" value="0.05" units="cm"/>
      <inkml:brushProperty name="color" value="#E71224"/>
    </inkml:brush>
  </inkml:definitions>
  <inkml:trace contextRef="#ctx0" brushRef="#br0">0 1 24575,'128'9'0,"-93"-4"0,0-2 0,69-3 0,-90-3-1365,-3-1-5461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9.406"/>
    </inkml:context>
    <inkml:brush xml:id="br0">
      <inkml:brushProperty name="width" value="0.05" units="cm"/>
      <inkml:brushProperty name="height" value="0.05" units="cm"/>
      <inkml:brushProperty name="color" value="#E71224"/>
    </inkml:brush>
  </inkml:definitions>
  <inkml:trace contextRef="#ctx0" brushRef="#br0">0 1 24575,'0'3'0,"0"4"0,0 4 0,0 2 0,0 4 0,0 0 0,0 1 0,0 0 0,0 1 0,0-1 0,0 0 0,0 0 0,0 0 0,0 0 0,0-1 0,0 1 0,0-3-8191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9.943"/>
    </inkml:context>
    <inkml:brush xml:id="br0">
      <inkml:brushProperty name="width" value="0.05" units="cm"/>
      <inkml:brushProperty name="height" value="0.05" units="cm"/>
      <inkml:brushProperty name="color" value="#E71224"/>
    </inkml:brush>
  </inkml:definitions>
  <inkml:trace contextRef="#ctx0" brushRef="#br0">349 0 24575,'-45'1'0,"0"1"0,-46 9 0,42-9 0,-15 2 0,61-3 0,0-1 0,-1 1 0,1 0 0,0 0 0,0 0 0,-1 0 0,1 1 0,0-1 0,0 1 0,1-1 0,-1 1 0,0 0 0,1 0 0,-4 4 0,5-4 0,0-1 0,0 1 0,0 0 0,1 0 0,-1 0 0,1-1 0,-1 1 0,1 0 0,0 0 0,0 0 0,0 0 0,0 0 0,0 0 0,0 0 0,0 0 0,1 0 0,0 1 0,12 41 0,-5-19 0,-3 9 0,-2 1 0,-1-1 0,-4 63 0,0-50 0,4 53 0,-1-98 0,0 1 0,-1 0 0,1-1 0,0 1 0,0-1 0,1 0 0,-1 1 0,0-1 0,1 0 0,0 0 0,-1 1 0,1-1 0,0-1 0,0 1 0,0 0 0,0 0 0,0-1 0,1 1 0,-1-1 0,0 0 0,1 1 0,-1-1 0,1 0 0,0-1 0,-1 1 0,1 0 0,-1-1 0,1 1 0,3-1 0,13 2 0,-1 0 0,1-1 0,22-3 0,-21 2 0,23 0-36,-24 1-296,1-1-1,-1-1 1,21-3 0,-24 0-6494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0.560"/>
    </inkml:context>
    <inkml:brush xml:id="br0">
      <inkml:brushProperty name="width" value="0.05" units="cm"/>
      <inkml:brushProperty name="height" value="0.05" units="cm"/>
      <inkml:brushProperty name="color" value="#E71224"/>
    </inkml:brush>
  </inkml:definitions>
  <inkml:trace contextRef="#ctx0" brushRef="#br0">347 2 24575,'-54'-1'0,"22"0"0,1 1 0,-1 1 0,-56 11 0,69-9 0,8-1 0,0 1 0,0-1 0,0 1 0,-21 10 0,31-13 0,0 1 0,0-1 0,0 1 0,0-1 0,0 1 0,1 0 0,-1-1 0,0 1 0,0 0 0,1 0 0,-1 0 0,0-1 0,1 1 0,-1 0 0,1 0 0,-1 0 0,1 0 0,-1 0 0,1 0 0,0 0 0,0 0 0,-1 0 0,1 0 0,0 2 0,1-1 0,0 0 0,-1 0 0,1 0 0,1 0 0,-1 0 0,0 0 0,0 0 0,1 0 0,-1 0 0,1 0 0,-1-1 0,1 1 0,0-1 0,0 1 0,-1-1 0,4 2 0,22 15 0,-17-12 0,0 1 0,-1 1 0,0-1 0,11 12 0,-17-15 0,0 0 0,0 0 0,-1 0 0,1 1 0,-1-1 0,0 1 0,0-1 0,-1 1 0,1-1 0,-1 1 0,0 0 0,0 0 0,-1 0 0,1 6 0,-1-6 10,0 0 0,0-1 0,0 1 0,0 0 0,-1 0 0,0 0 0,0 0 0,0-1 0,-1 1 0,0 0 0,-3 7 0,3-10-81,0 0 1,0 0-1,0 0 0,0 0 0,0 0 1,-1 0-1,1-1 0,0 1 1,-1-1-1,0 0 0,1 0 0,-1 1 1,0-2-1,1 1 0,-1 0 1,0 0-1,0-1 0,0 0 0,1 0 1,-7 0-1,-6 0-6755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1.336"/>
    </inkml:context>
    <inkml:brush xml:id="br0">
      <inkml:brushProperty name="width" value="0.05" units="cm"/>
      <inkml:brushProperty name="height" value="0.05" units="cm"/>
      <inkml:brushProperty name="color" value="#E71224"/>
    </inkml:brush>
  </inkml:definitions>
  <inkml:trace contextRef="#ctx0" brushRef="#br0">0 1 24575,'14'0'0,"-1"0"0,1 2 0,-1-1 0,0 2 0,0 0 0,1 0 0,13 6 0,-25-7 0,0-1 0,0 1 0,-1-1 0,1 1 0,0 0 0,-1 0 0,1-1 0,-1 1 0,1 0 0,-1 1 0,0-1 0,0 0 0,0 0 0,0 0 0,0 1 0,-1-1 0,1 0 0,-1 1 0,1-1 0,-1 1 0,0 2 0,-2 61 0,0-42 0,3 3 0,2 1 0,0-1 0,2 0 0,10 34 0,-8-33 0,-1-1 0,-1 1 0,3 55 0,-8-72 0,0-5 0,0 0 0,0 0 0,0 0 0,-1 0 0,0 0 0,0 0 0,-2 6 0,2-10 0,0-1 0,-1 1 0,1 0 0,0-1 0,0 1 0,-1-1 0,1 1 0,-1-1 0,1 0 0,-1 0 0,1 1 0,-1-1 0,0 0 0,0 0 0,1-1 0,-1 1 0,0 0 0,0-1 0,0 1 0,0-1 0,0 1 0,0-1 0,0 0 0,0 0 0,-3 0 0,-84-2-1365,73 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1.966"/>
    </inkml:context>
    <inkml:brush xml:id="br0">
      <inkml:brushProperty name="width" value="0.05" units="cm"/>
      <inkml:brushProperty name="height" value="0.05" units="cm"/>
      <inkml:brushProperty name="color" value="#E71224"/>
    </inkml:brush>
  </inkml:definitions>
  <inkml:trace contextRef="#ctx0" brushRef="#br0">1 0 24575,'4'1'0,"1"1"0,-1 0 0,1-1 0,-1 1 0,0 0 0,0 1 0,0-1 0,6 6 0,15 7 0,-5-7 0,0 1 0,-1 1 0,0 0 0,-1 2 0,0 0 0,0 1 0,-1 0 0,-1 2 0,-1 0 0,0 0 0,-1 2 0,0 0 0,15 26 0,327 619 0,-342-636 0,-1 0 0,14 43 0,-24-61 0,-1 0 0,0 0 0,0 0 0,0 1 0,-1-1 0,-1 0 0,1 1 0,-2-1 0,1 1 0,-1-1 0,0 0 0,-1 1 0,-3 11 0,1-11 0,-1-1 0,1 0 0,-2-1 0,1 1 0,-1-1 0,0 0 0,0 0 0,-1-1 0,-8 6 0,-75 51 0,40-31 0,-140 118 0,119-90 0,33-11-1365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3.519"/>
    </inkml:context>
    <inkml:brush xml:id="br0">
      <inkml:brushProperty name="width" value="0.05" units="cm"/>
      <inkml:brushProperty name="height" value="0.05" units="cm"/>
      <inkml:brushProperty name="color" value="#E71224"/>
    </inkml:brush>
  </inkml:definitions>
  <inkml:trace contextRef="#ctx0" brushRef="#br0">1 0 24575,'3'0'0,"4"0"0,4 0 0,3 0 0,2 0 0,1 0 0,1 0 0,1 0 0,-1 0 0,0 0 0,0 0 0,0 0 0,0 0 0,0 0 0,-1 0 0,1 0 0,0 0 0,-4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28.780"/>
    </inkml:context>
    <inkml:brush xml:id="br0">
      <inkml:brushProperty name="width" value="0.05" units="cm"/>
      <inkml:brushProperty name="height" value="0.05" units="cm"/>
      <inkml:brushProperty name="color" value="#E71224"/>
    </inkml:brush>
  </inkml:definitions>
  <inkml:trace contextRef="#ctx0" brushRef="#br0">108 0 24575,'-1'7'0,"0"0"0,-1 0 0,0-1 0,-1 1 0,1-1 0,-1 0 0,0 0 0,-8 11 0,-8 19 0,7-5 0,1 1 0,2 1 0,0-1 0,3 1 0,0 1 0,3-1 0,-1 44 0,4-57 0,0 1 0,2-1 0,0 0 0,1 0 0,1 0 0,1 0 0,1 0 0,0-1 0,12 23 0,-7-21 0,1 0 0,0-1 0,1 0 0,2-1 0,0 0 0,0-2 0,2 0 0,0 0 0,1-2 0,32 22 0,-38-30-114,1-1 1,0 0-1,0 0 0,1-2 0,-1 1 1,1-2-1,0 0 0,0-1 0,0 0 1,0-1-1,21-1 0,-20 0-6712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3.885"/>
    </inkml:context>
    <inkml:brush xml:id="br0">
      <inkml:brushProperty name="width" value="0.05" units="cm"/>
      <inkml:brushProperty name="height" value="0.05" units="cm"/>
      <inkml:brushProperty name="color" value="#E71224"/>
    </inkml:brush>
  </inkml:definitions>
  <inkml:trace contextRef="#ctx0" brushRef="#br0">3 1 24575,'-2'127'0,"4"135"0,4-225-291,2 0 1,1 0-1,27 68 0,-34-99 89,2 5-6624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5.367"/>
    </inkml:context>
    <inkml:brush xml:id="br0">
      <inkml:brushProperty name="width" value="0.05" units="cm"/>
      <inkml:brushProperty name="height" value="0.05" units="cm"/>
      <inkml:brushProperty name="color" value="#E71224"/>
    </inkml:brush>
  </inkml:definitions>
  <inkml:trace contextRef="#ctx0" brushRef="#br0">0 1 24575,'17'52'0,"-15"46"0,-4-78 0,2-1 0,0 0 0,2 1 0,0-1 0,1 0 0,5 19 0,4 2-682,13 75-1,-23-100-6143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5.715"/>
    </inkml:context>
    <inkml:brush xml:id="br0">
      <inkml:brushProperty name="width" value="0.05" units="cm"/>
      <inkml:brushProperty name="height" value="0.05" units="cm"/>
      <inkml:brushProperty name="color" value="#E71224"/>
    </inkml:brush>
  </inkml:definitions>
  <inkml:trace contextRef="#ctx0" brushRef="#br0">0 1 24575,'934'0'0,"-899"3"-1365,-24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6.413"/>
    </inkml:context>
    <inkml:brush xml:id="br0">
      <inkml:brushProperty name="width" value="0.05" units="cm"/>
      <inkml:brushProperty name="height" value="0.05" units="cm"/>
      <inkml:brushProperty name="color" value="#E71224"/>
    </inkml:brush>
  </inkml:definitions>
  <inkml:trace contextRef="#ctx0" brushRef="#br0">1 1 24575,'1'13'0,"2"1"0,0 0 0,0-1 0,1 0 0,8 18 0,-3-6 0,2 5 0,2 7 0,14 62 0,27 90 0,-54-187 0,1 0 0,-1 0 0,0 0 0,1 0 0,-1 0 0,1 0 0,0 0 0,-1 0 0,1-1 0,0 1 0,0 0 0,0 0 0,1-1 0,-1 1 0,0 0 0,1-1 0,-1 0 0,1 1 0,-1-1 0,1 0 0,0 1 0,-1-1 0,3 1 0,-2-2 0,0-1 0,-1 1 0,1 0 0,-1-1 0,1 1 0,-1-1 0,1 1 0,-1-1 0,1 0 0,-1 1 0,0-1 0,1 0 0,-1 0 0,0 0 0,0 0 0,0 0 0,1-1 0,-1 1 0,0 0 0,0 0 0,-1-1 0,1 1 0,0 0 0,0-1 0,-1 1 0,1-1 0,-1 1 0,1-1 0,-1-2 0,15-47 0,-12 40 0,0 0 0,0 0 0,1 0 0,10-19 0,-3 9 0,-2-1 0,0 0 0,-1-1 0,-1 1 0,6-37 0,-13 56-97,1 1-1,0-1 1,0 0-1,0 0 1,0 1-1,0-1 1,0 1-1,1-1 1,0 1-1,-1-1 1,1 1-1,0 0 0,4-4 1,4-2-6729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6.945"/>
    </inkml:context>
    <inkml:brush xml:id="br0">
      <inkml:brushProperty name="width" value="0.05" units="cm"/>
      <inkml:brushProperty name="height" value="0.05" units="cm"/>
      <inkml:brushProperty name="color" value="#E71224"/>
    </inkml:brush>
  </inkml:definitions>
  <inkml:trace contextRef="#ctx0" brushRef="#br0">95 1 24575,'-3'6'0,"1"1"0,-1-1 0,-1 1 0,1-1 0,-1 0 0,0 0 0,0-1 0,-1 1 0,-5 5 0,4-5 0,0 3 0,0-1 0,0 1 0,0 0 0,1 0 0,-6 16 0,10-23 0,0 0 0,0-1 0,0 1 0,1 0 0,-1 0 0,0 0 0,1 0 0,0 1 0,-1-1 0,1 0 0,0 0 0,0 0 0,0 0 0,1 0 0,-1 0 0,0 0 0,1 0 0,-1 0 0,1 0 0,0 0 0,0 0 0,0 0 0,-1 0 0,2-1 0,-1 1 0,0 0 0,0-1 0,1 1 0,-1 0 0,1-1 0,-1 0 0,1 1 0,-1-1 0,1 0 0,3 2 0,-3-2 0,-1-1 0,0 1 0,1 0 0,-1-1 0,0 0 0,1 1 0,-1-1 0,1 0 0,-1 1 0,1-1 0,-1 0 0,1 0 0,-1 0 0,1-1 0,-1 1 0,1 0 0,-1 0 0,0-1 0,1 1 0,-1-1 0,1 1 0,-1-1 0,0 0 0,0 0 0,1 1 0,1-3 0,-1 1 0,0-1 0,0 0 0,1 0 0,-2 0 0,1 0 0,0 0 0,-1 0 0,1-1 0,-1 1 0,1-7 0,2-6 0,-2-1 0,0 0 0,-1-27 0,-9-9-1365,4 38-5461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7.388"/>
    </inkml:context>
    <inkml:brush xml:id="br0">
      <inkml:brushProperty name="width" value="0.05" units="cm"/>
      <inkml:brushProperty name="height" value="0.05" units="cm"/>
      <inkml:brushProperty name="color" value="#E71224"/>
    </inkml:brush>
  </inkml:definitions>
  <inkml:trace contextRef="#ctx0" brushRef="#br0">1 1 24575,'3'0'0,"4"0"0,4 0 0,2 0 0,1 3 0,-1 1 0,1 0 0,2-1 0,0-1 0,-2 2 0,-1 1 0,1-1 0,1-1 0,-3-1-8191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7.720"/>
    </inkml:context>
    <inkml:brush xml:id="br0">
      <inkml:brushProperty name="width" value="0.05" units="cm"/>
      <inkml:brushProperty name="height" value="0.05" units="cm"/>
      <inkml:brushProperty name="color" value="#E71224"/>
    </inkml:brush>
  </inkml:definitions>
  <inkml:trace contextRef="#ctx0" brushRef="#br0">0 1 24575,'0'1'0,"1"0"0,-1 0 0,1-1 0,-1 1 0,0 0 0,1 0 0,0-1 0,-1 1 0,1 0 0,-1 0 0,1-1 0,0 1 0,-1-1 0,1 1 0,0-1 0,0 1 0,0-1 0,-1 1 0,1-1 0,0 1 0,0-1 0,0 0 0,0 0 0,0 0 0,0 1 0,-1-1 0,1 0 0,1 0 0,34 3 0,-25-2 0,76 19 0,-18-3 0,-23-8 0,99 15 0,-119-21-1365,-3 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9.337"/>
    </inkml:context>
    <inkml:brush xml:id="br0">
      <inkml:brushProperty name="width" value="0.05" units="cm"/>
      <inkml:brushProperty name="height" value="0.05" units="cm"/>
      <inkml:brushProperty name="color" value="#E71224"/>
    </inkml:brush>
  </inkml:definitions>
  <inkml:trace contextRef="#ctx0" brushRef="#br0">54 0 24575,'-2'1'0,"1"0"0,-1-1 0,1 1 0,-1 0 0,1 0 0,0 0 0,-1 0 0,1 0 0,0 0 0,0 1 0,0-1 0,0 0 0,0 1 0,0-1 0,0 0 0,0 1 0,1-1 0,-1 1 0,0-1 0,1 1 0,-1 3 0,-9 36 0,-2 105 0,7-107-43,2 0-1,3 56 0,1-43-1190,-1-37-5592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49.874"/>
    </inkml:context>
    <inkml:brush xml:id="br0">
      <inkml:brushProperty name="width" value="0.05" units="cm"/>
      <inkml:brushProperty name="height" value="0.05" units="cm"/>
      <inkml:brushProperty name="color" value="#E71224"/>
    </inkml:brush>
  </inkml:definitions>
  <inkml:trace contextRef="#ctx0" brushRef="#br0">179 0 24575,'-1'7'0,"-1"-1"0,0 0 0,-1 0 0,1 0 0,-1 0 0,-1 0 0,1-1 0,-1 1 0,0-1 0,-5 5 0,-4 8 0,-100 139 0,111-155 0,0 1 0,0-1 0,1 1 0,0 0 0,-1-1 0,1 1 0,0 0 0,0 0 0,1 0 0,-1 0 0,1 0 0,-1 0 0,1 0 0,0 0 0,0 0 0,0 1 0,0-1 0,1 0 0,-1 0 0,1 0 0,0 0 0,0-1 0,0 1 0,0 0 0,1 0 0,-1 0 0,1-1 0,-1 1 0,1-1 0,4 4 0,4 4 0,1-1 0,0-1 0,0 0 0,1 0 0,20 9 0,17 12 0,-2 3-1365,-36-24-5461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0.859"/>
    </inkml:context>
    <inkml:brush xml:id="br0">
      <inkml:brushProperty name="width" value="0.05" units="cm"/>
      <inkml:brushProperty name="height" value="0.05" units="cm"/>
      <inkml:brushProperty name="color" value="#E71224"/>
    </inkml:brush>
  </inkml:definitions>
  <inkml:trace contextRef="#ctx0" brushRef="#br0">0 57 24575,'0'178'0,"0"-203"0,1 1 0,1 0 0,2-1 0,0 1 0,13-41 0,-13 52 0,9-19 0,-3 30 0,5 18 0,-7-2 0,-1 0 0,0 0 0,5 19 0,-9-23 0,1 1 0,0-1 0,1 0 0,0 0 0,1 0 0,0-1 0,0 0 0,13 14 0,-18-21 0,0 0 0,0-1 0,1 1 0,-1-1 0,1 0 0,0 1 0,-1-1 0,1 0 0,0 0 0,-1 0 0,1 0 0,0 0 0,0-1 0,0 1 0,0 0 0,0-1 0,0 0 0,0 1 0,0-1 0,2 0 0,-2-1 0,0 0 0,0 0 0,0 0 0,0-1 0,0 1 0,0-1 0,-1 1 0,1-1 0,0 0 0,-1 1 0,0-1 0,1 0 0,-1 0 0,0 0 0,0 0 0,0 0 0,0 0 0,1-3 0,5-12 0,4-8 0,1 0 0,0 1 0,29-40 0,-41 65 0,0-1 0,0 1 0,-1-1 0,1 1 0,0-1 0,0 1 0,0-1 0,0 1 0,0-1 0,1 0 0,-1 1 0,0-1 0,0 1 0,0-1 0,0 1 0,0-1 0,1 1 0,-1-1 0,0 0 0,0 1 0,1-1 0,-1 1 0,0-1 0,1 0 0,-1 1 0,0-1 0,1 0 0,-1 1 0,0-1 0,1 0 0,-1 0 0,1 0 0,-1 1 0,1-1 0,-1 0 0,0 0 0,1 0 0,-1 0 0,1 0 0,-1 0 0,1 1 0,-1-1 0,1 0 0,-1-1 0,1 1 0,-1 0 0,1 0 0,-1 0 0,1 0 0,-1 0 0,0 0 0,1 0 0,-1-1 0,1 1 0,-1 0 0,1 0 0,-1-1 0,0 1 0,1 0 0,-1-1 0,0 1 0,1 0 0,-1-1 0,0 1 0,0 0 0,1-1 0,-1 1 0,0-1 0,1 0 0,2 48 0,-3-38 0,2 5-115,0 1-1,2-1 1,-1 0-1,8 17 1,-7-19-673,0 0-6038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29.285"/>
    </inkml:context>
    <inkml:brush xml:id="br0">
      <inkml:brushProperty name="width" value="0.05" units="cm"/>
      <inkml:brushProperty name="height" value="0.05" units="cm"/>
      <inkml:brushProperty name="color" value="#E71224"/>
    </inkml:brush>
  </inkml:definitions>
  <inkml:trace contextRef="#ctx0" brushRef="#br0">0 1 24575,'1'7'0,"-1"0"0,1 0 0,1 0 0,-1 0 0,1 0 0,0 0 0,1 0 0,0 0 0,0-1 0,0 1 0,1-1 0,0 0 0,9 10 0,6 6 0,1-2 0,29 24 0,-28-27 0,-2 0 0,20 23 0,-32-31 0,1 0 0,-1 1 0,-1-1 0,0 1 0,0 0 0,6 18 0,-11-23 0,0 0 0,0-1 0,0 1 0,-1 0 0,0 0 0,0 0 0,0 0 0,0 0 0,-1-1 0,0 1 0,0 0 0,0 0 0,-1-1 0,0 1 0,0-1 0,0 1 0,0-1 0,-5 7 0,-15 21 0,-47 52 0,51-64-273,-2 0 0,0-1 0,-1-1 0,-28 19 0,38-31-6553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1.283"/>
    </inkml:context>
    <inkml:brush xml:id="br0">
      <inkml:brushProperty name="width" value="0.05" units="cm"/>
      <inkml:brushProperty name="height" value="0.05" units="cm"/>
      <inkml:brushProperty name="color" value="#E71224"/>
    </inkml:brush>
  </inkml:definitions>
  <inkml:trace contextRef="#ctx0" brushRef="#br0">1 1 24575,'3'0'0,"4"0"0,4 0 0,3 0 0,2 0 0,1 0 0,1 0 0,1 0 0,-1 0 0,0 0 0,-3 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1.617"/>
    </inkml:context>
    <inkml:brush xml:id="br0">
      <inkml:brushProperty name="width" value="0.05" units="cm"/>
      <inkml:brushProperty name="height" value="0.05" units="cm"/>
      <inkml:brushProperty name="color" value="#E71224"/>
    </inkml:brush>
  </inkml:definitions>
  <inkml:trace contextRef="#ctx0" brushRef="#br0">19 1 24575,'0'3'0,"-3"4"0,-1 4 0,0 3 0,1 2 0,1 1 0,0 1 0,2 1 0,-1-1 0,1 0 0,0 0 0,1 0 0,-1 0 0,0 0 0,0-4-8191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2.331"/>
    </inkml:context>
    <inkml:brush xml:id="br0">
      <inkml:brushProperty name="width" value="0.05" units="cm"/>
      <inkml:brushProperty name="height" value="0.05" units="cm"/>
      <inkml:brushProperty name="color" value="#E71224"/>
    </inkml:brush>
  </inkml:definitions>
  <inkml:trace contextRef="#ctx0" brushRef="#br0">282 21 24575,'-105'-17'0,"80"15"0,12 1 0,-1 0 0,0 1 0,1 1 0,-19 2 0,30-2 0,-1-1 0,1 1 0,-1-1 0,1 1 0,0 0 0,-1 0 0,1 0 0,0 0 0,0 0 0,0 1 0,0-1 0,0 1 0,0-1 0,0 1 0,0 0 0,0 0 0,1 0 0,-1 0 0,1 0 0,0 0 0,-1 0 0,1 0 0,0 0 0,0 1 0,0-1 0,1 0 0,-1 1 0,1-1 0,-1 4 0,-2 40 0,4 55 0,1-64 0,-2 0 0,-1 0 0,-7 38 0,6-66 0,0 0 0,1 0 0,0 0 0,1 0 0,0 1 0,1 11 0,0-19 0,-1 1 0,1 0 0,0-1 0,0 1 0,0-1 0,1 1 0,-1-1 0,0 1 0,1-1 0,0 0 0,-1 0 0,1 1 0,0-1 0,0-1 0,0 1 0,1 0 0,-1 0 0,0-1 0,1 1 0,-1-1 0,1 0 0,-1 0 0,1 0 0,3 1 0,3 1-109,-4-1 13,0 0-1,0 0 0,0-1 1,0 0-1,0 0 0,0 0 1,1 0-1,-1-1 1,0 0-1,1 0 0,-1 0 1,9-2-1,-3-2-6729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2.961"/>
    </inkml:context>
    <inkml:brush xml:id="br0">
      <inkml:brushProperty name="width" value="0.05" units="cm"/>
      <inkml:brushProperty name="height" value="0.05" units="cm"/>
      <inkml:brushProperty name="color" value="#E71224"/>
    </inkml:brush>
  </inkml:definitions>
  <inkml:trace contextRef="#ctx0" brushRef="#br0">244 2 24575,'-25'0'0,"12"-1"0,-1 1 0,0 0 0,0 1 0,1 1 0,-24 5 0,33-5 0,1-1 0,-1 1 0,1 0 0,-1-1 0,1 2 0,-1-1 0,1 0 0,0 1 0,0-1 0,0 1 0,1 0 0,-1 0 0,0 0 0,1 1 0,0-1 0,0 0 0,0 1 0,0 0 0,1-1 0,-1 1 0,1 0 0,0 0 0,0 0 0,0 5 0,0-5 0,0 1 0,0-1 0,0 0 0,1 0 0,0 0 0,0 1 0,0-1 0,0 0 0,1 0 0,-1 1 0,1-1 0,0 0 0,0 0 0,1 0 0,-1 0 0,1 0 0,0 0 0,0-1 0,0 1 0,1 0 0,-1-1 0,1 0 0,0 0 0,0 0 0,6 6 0,-5-5 0,0 0 0,-1 0 0,0 0 0,0 1 0,0 0 0,-1-1 0,1 1 0,-1 0 0,0 0 0,-1 1 0,1-1 0,-1 0 0,1 8 0,-1 2 0,0-1 0,-1 1 0,-3 26 0,3-39 3,0-1 0,0 1 0,-1 0 0,1 0 0,-1-1 0,0 1 0,1-1 0,-1 1 0,0 0 0,0-1 0,0 1 0,0-1 0,0 0 0,0 1 0,0-1 0,-1 0 0,1 0 0,0 0 0,-1 0 0,1 0 0,-1 0 0,1 0 0,-1 0 0,1 0 0,-1-1 0,0 1 0,1-1-1,-4 1 1,-4 1-144,1-1 0,-1-1-1,0 0 1,-13-1-1,9 0-602,-3 0-6082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3.730"/>
    </inkml:context>
    <inkml:brush xml:id="br0">
      <inkml:brushProperty name="width" value="0.05" units="cm"/>
      <inkml:brushProperty name="height" value="0.05" units="cm"/>
      <inkml:brushProperty name="color" value="#E71224"/>
    </inkml:brush>
  </inkml:definitions>
  <inkml:trace contextRef="#ctx0" brushRef="#br0">0 0 24575,'16'0'0,"-1"1"0,0 0 0,0 2 0,-1-1 0,1 2 0,17 5 0,-28-8 0,0 1 0,0 0 0,0 0 0,0 0 0,0 0 0,0 0 0,0 1 0,-1-1 0,1 1 0,-1 0 0,0 0 0,0 1 0,0-1 0,0 1 0,-1-1 0,1 1 0,-1 0 0,0 0 0,0 0 0,0 0 0,-1 0 0,1 0 0,-1 1 0,1 7 0,1 39 0,-3-32 0,2 1 0,0-1 0,0 0 0,2 0 0,7 22 0,-3-14 0,-1 1 0,3 31 0,5 17 0,-2 15 0,-13-90 0,0 0 0,0-1 0,0 1 0,0 0 0,0-1 0,0 1 0,0 0 0,0 0 0,0-1 0,0 1 0,-1 0 0,1-1 0,0 1 0,-1 0 0,1-1 0,0 1 0,-1 0 0,1-1 0,-1 1 0,1-1 0,-1 1 0,1-1 0,-1 1 0,0-1 0,1 1 0,-1-1 0,1 0 0,-1 1 0,0-1 0,1 0 0,-1 0 0,0 1 0,0-1 0,1 0 0,-1 0 0,0 0 0,1 0 0,-1 0 0,0 0 0,0 0 0,1 0 0,-1 0 0,0 0 0,-1-1 0,-47-5 0,26 2 0,18 4 9,0 0 0,0 1-1,0-1 1,0 1 0,0 0 0,1 1-1,-1-1 1,0 1 0,0 0 0,-7 4-1,-21 8-1469,21-11-5365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4.604"/>
    </inkml:context>
    <inkml:brush xml:id="br0">
      <inkml:brushProperty name="width" value="0.05" units="cm"/>
      <inkml:brushProperty name="height" value="0.05" units="cm"/>
      <inkml:brushProperty name="color" value="#E71224"/>
    </inkml:brush>
  </inkml:definitions>
  <inkml:trace contextRef="#ctx0" brushRef="#br0">0 72 24575,'365'18'0,"-50"-1"0,490-40 0,-481 4 0,-148 12 0,407-31 0,-444 35 0,62-6 0,-136 4 0,75 3 0,-94 2 0,-28 3-1365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5.210"/>
    </inkml:context>
    <inkml:brush xml:id="br0">
      <inkml:brushProperty name="width" value="0.05" units="cm"/>
      <inkml:brushProperty name="height" value="0.05" units="cm"/>
      <inkml:brushProperty name="color" value="#E71224"/>
    </inkml:brush>
  </inkml:definitions>
  <inkml:trace contextRef="#ctx0" brushRef="#br0">0 1 24575,'1'6'0,"1"-1"0,-1 1 0,1 0 0,0 0 0,0-1 0,0 1 0,1-1 0,0 0 0,0 0 0,4 6 0,16 31 0,12 45 0,6 18 0,-28-63 0,-1-2 0,13 72 0,-25-110 0,1 0 0,-1 1 0,1-1 0,-1 0 0,1 0 0,0 0 0,-1 1 0,1-1 0,0 0 0,1 0 0,0 2 0,-2-4 0,1 0 0,-1 1 0,0-1 0,1 0 0,-1 1 0,1-1 0,-1 0 0,0 0 0,1 1 0,-1-1 0,1 0 0,-1 0 0,1 0 0,-1 0 0,1 0 0,-1 1 0,1-1 0,-1 0 0,1 0 0,-1 0 0,1 0 0,-1 0 0,1 0 0,-1-1 0,0 1 0,1 0 0,-1 0 0,1 0 0,-1 0 0,2-1 0,0-1 0,0 0 0,0 0 0,0 0 0,0 0 0,0 0 0,-1-1 0,1 1 0,-1-1 0,1 1 0,-1-1 0,0 1 0,0-1 0,0 0 0,0 0 0,0-4 0,12-61 0,-7 32 0,2 0 0,1 0 0,1 1 0,18-39 0,45-105-1365,-67 164-5461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6.048"/>
    </inkml:context>
    <inkml:brush xml:id="br0">
      <inkml:brushProperty name="width" value="0.05" units="cm"/>
      <inkml:brushProperty name="height" value="0.05" units="cm"/>
      <inkml:brushProperty name="color" value="#E71224"/>
    </inkml:brush>
  </inkml:definitions>
  <inkml:trace contextRef="#ctx0" brushRef="#br0">1 61 24575,'0'241'0,"15"-284"0,-12 25 0,0 1 0,0-1 0,2 1 0,0 0 0,1 1 0,9-20 0,-11 28 0,1 0 0,-1 0 0,1 0 0,1 0 0,0 1 0,0 0 0,0 0 0,1 0 0,0 1 0,0 0 0,1 1 0,-1-1 0,13-5 0,-19 10 0,1 1 0,-1-1 0,1 1 0,-1-1 0,1 1 0,-1 0 0,1-1 0,-1 1 0,1 0 0,-1 0 0,1 0 0,-1 0 0,1 0 0,0 1 0,-1-1 0,1 0 0,-1 1 0,1-1 0,-1 1 0,1 0 0,-1-1 0,0 1 0,1 0 0,-1 0 0,0 0 0,0 0 0,1 0 0,-1 0 0,0 0 0,0 0 0,0 0 0,0 0 0,0 1 0,0 1 0,4 6 0,-1-1 0,0 1 0,0 0 0,3 14 0,-2-9 0,0-10 0,4-13 0,10-23 0,-11 18 0,-2 6 0,0 0 0,0 0 0,1 0 0,8-6 0,-14 13 0,0 0 0,0 0 0,0 0 0,0 1 0,0-1 0,0 1 0,0-1 0,0 1 0,0-1 0,0 1 0,1 0 0,-1-1 0,0 1 0,0 0 0,0 0 0,0 0 0,1 0 0,1 0 0,-2 0 0,0 1 0,0 0 0,0-1 0,0 1 0,0 0 0,0 0 0,0 0 0,0 0 0,0 0 0,0 0 0,-1 0 0,1 0 0,0 0 0,-1 0 0,1 0 0,-1 1 0,1-1 0,-1 0 0,0 0 0,1 0 0,-1 1 0,0 1 0,31 138-1365,-27-125-5461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6.677"/>
    </inkml:context>
    <inkml:brush xml:id="br0">
      <inkml:brushProperty name="width" value="0.05" units="cm"/>
      <inkml:brushProperty name="height" value="0.05" units="cm"/>
      <inkml:brushProperty name="color" value="#E71224"/>
    </inkml:brush>
  </inkml:definitions>
  <inkml:trace contextRef="#ctx0" brushRef="#br0">1 1 24575,'6'0'0,"3"-1"0,-1 1 0,1 1 0,-1-1 0,1 1 0,-1 1 0,1-1 0,7 4 0,-13-4 0,0 1 0,0 0 0,-1-1 0,1 1 0,-1 0 0,0 1 0,1-1 0,-1 0 0,0 1 0,0-1 0,-1 1 0,1-1 0,0 1 0,-1 0 0,0 0 0,0 0 0,0 0 0,0 0 0,0 0 0,0 0 0,-1 0 0,1 0 0,-1 3 0,0-5 0,1 6 0,0-1 0,0 1 0,-1-1 0,0 1 0,0-1 0,-1 8 0,0-13 0,1 0 0,0 1 0,-1-1 0,1 0 0,-1 0 0,0 0 0,1 0 0,-1 0 0,0 1 0,1-1 0,-1 0 0,0-1 0,0 1 0,0 0 0,0 0 0,0 0 0,0 0 0,0-1 0,-1 1 0,1-1 0,0 1 0,0-1 0,0 1 0,-1-1 0,1 1 0,0-1 0,0 0 0,-1 0 0,1 0 0,0 0 0,-1 0 0,1 0 0,0 0 0,-1 0 0,-1-1 0,-2 0 0,-36-1 0,40 2 0,-1 0 0,1 0 0,0 0 0,0 0 0,-1 0 0,1 1 0,0-1 0,-1 0 0,1 1 0,0-1 0,0 1 0,0-1 0,-1 1 0,1-1 0,0 1 0,0 0 0,0 0 0,0-1 0,0 1 0,0 0 0,0 0 0,1 0 0,-1 0 0,0 0 0,-1 2 0,2-2-34,1 0-1,-1 0 0,0 0 1,1-1-1,-1 1 1,1 0-1,-1-1 0,1 1 1,-1 0-1,1-1 0,0 1 1,-1-1-1,1 1 1,0-1-1,-1 1 0,1-1 1,0 0-1,0 1 0,0-1 1,-1 0-1,1 1 1,0-1-1,0 0 0,0 0 1,-1 0-1,1 0 1,0 0-1,1 0 0,-1 0-326,12 2-6465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7.071"/>
    </inkml:context>
    <inkml:brush xml:id="br0">
      <inkml:brushProperty name="width" value="0.05" units="cm"/>
      <inkml:brushProperty name="height" value="0.05" units="cm"/>
      <inkml:brushProperty name="color" value="#E71224"/>
    </inkml:brush>
  </inkml:definitions>
  <inkml:trace contextRef="#ctx0" brushRef="#br0">1 0 24575,'0'3'0,"0"4"0,0 4 0,0 3 0,0 2 0,3-2 0,4 0 0,1 1 0,1-3 0,4-3 0,-2 0 0,1-1 0,1-3 0,-1-2-8191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29.729"/>
    </inkml:context>
    <inkml:brush xml:id="br0">
      <inkml:brushProperty name="width" value="0.05" units="cm"/>
      <inkml:brushProperty name="height" value="0.05" units="cm"/>
      <inkml:brushProperty name="color" value="#E71224"/>
    </inkml:brush>
  </inkml:definitions>
  <inkml:trace contextRef="#ctx0" brushRef="#br0">0 0 24575,'3'0'0,"4"0"0,4 0 0,3 0 0,2 0 0,1 0 0,2 0 0,-1 0 0,0 0 0,1 0 0,-1 0 0,0 0 0,-3 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7.435"/>
    </inkml:context>
    <inkml:brush xml:id="br0">
      <inkml:brushProperty name="width" value="0.05" units="cm"/>
      <inkml:brushProperty name="height" value="0.05" units="cm"/>
      <inkml:brushProperty name="color" value="#E71224"/>
    </inkml:brush>
  </inkml:definitions>
  <inkml:trace contextRef="#ctx0" brushRef="#br0">139 1 24575,'-3'0'0,"-1"3"0,-3 1 0,0 3 0,-2 0 0,0 2 0,3 2 0,-2 0 0,-2 0 0,-2 2 0,0 2 0,0 0 0,2 2 0,-1-3 0,2 0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8.275"/>
    </inkml:context>
    <inkml:brush xml:id="br0">
      <inkml:brushProperty name="width" value="0.05" units="cm"/>
      <inkml:brushProperty name="height" value="0.05" units="cm"/>
      <inkml:brushProperty name="color" value="#E71224"/>
    </inkml:brush>
  </inkml:definitions>
  <inkml:trace contextRef="#ctx0" brushRef="#br0">162 18 24575,'0'-1'0,"0"0"0,-1 0 0,1 0 0,-1 0 0,1 0 0,-1 0 0,1 0 0,-1 0 0,0 1 0,1-1 0,-1 0 0,0 1 0,0-1 0,1 0 0,-1 1 0,0-1 0,0 1 0,0-1 0,0 1 0,0-1 0,0 1 0,0 0 0,0 0 0,0-1 0,0 1 0,0 0 0,0 0 0,0 0 0,0 0 0,0 0 0,0 0 0,0 0 0,0 0 0,0 1 0,0-1 0,-2 1 0,-37 9 0,26-1 0,5-5 0,1 1 0,1 0 0,-1 0 0,1 1 0,-8 7 0,13-10 0,0 0 0,-1 0 0,1 1 0,0-1 0,1 0 0,-1 1 0,1 0 0,-1-1 0,1 1 0,0 0 0,0 0 0,1 0 0,-1-1 0,1 1 0,0 6 0,3 362 0,-3-370 2,0 1-1,0-1 1,0 0 0,0 0-1,1 1 1,-1-1-1,1 0 1,-1 0-1,1 0 1,0 0-1,0 1 1,0-1 0,0 0-1,0-1 1,1 1-1,-1 0 1,0 0-1,1 0 1,0-1 0,-1 1-1,1-1 1,0 1-1,0-1 1,0 0-1,0 0 1,0 0 0,0 0-1,0 0 1,0 0-1,0 0 1,0-1-1,0 1 1,3-1-1,9 2-63,0-1 0,0-1-1,0 0 1,22-3 0,2 0-1045,-22 3-5719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8.893"/>
    </inkml:context>
    <inkml:brush xml:id="br0">
      <inkml:brushProperty name="width" value="0.05" units="cm"/>
      <inkml:brushProperty name="height" value="0.05" units="cm"/>
      <inkml:brushProperty name="color" value="#E71224"/>
    </inkml:brush>
  </inkml:definitions>
  <inkml:trace contextRef="#ctx0" brushRef="#br0">207 2 24575,'-5'0'0,"-5"-1"0,0 1 0,0 0 0,0 0 0,0 1 0,0 0 0,0 0 0,0 1 0,0 1 0,0 0 0,1 0 0,0 1 0,-1 0 0,1 1 0,-12 8 0,17-11 0,1 0 0,-1 1 0,1 0 0,0 0 0,0 0 0,0 0 0,0 0 0,1 0 0,-1 1 0,1-1 0,0 1 0,0 0 0,0 0 0,-2 7 0,4-8 0,0-1 0,0 1 0,0-1 0,0 1 0,0-1 0,1 1 0,-1-1 0,1 0 0,0 1 0,0-1 0,-1 0 0,2 1 0,-1-1 0,0 0 0,0 0 0,1 0 0,-1 0 0,1 0 0,-1 0 0,1 0 0,0-1 0,0 1 0,0-1 0,0 1 0,0-1 0,4 2 0,28 17 0,-27-17 0,0 1 0,0 0 0,0 1 0,-1-1 0,9 9 0,-13-10 0,0 0 0,1 0 0,-1 0 0,0 0 0,-1 0 0,1 1 0,0-1 0,-1 1 0,0-1 0,0 1 0,0-1 0,0 1 0,-1 0 0,1 0 0,-1 4 0,0-2 0,1-1 0,-1 1 0,0-1 0,0 1 0,-1-1 0,0 1 0,0-1 0,0 1 0,-1-1 0,-3 8 0,4-11 0,-1 1 0,0-1 0,0-1 0,0 1 0,0 0 0,0 0 0,-1-1 0,1 1 0,-1-1 0,1 0 0,-1 0 0,1 0 0,-1 0 0,1 0 0,-1 0 0,0-1 0,1 1 0,-1-1 0,0 0 0,0 0 0,1 0 0,-6-1 0,-44-4-1365,41 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59.779"/>
    </inkml:context>
    <inkml:brush xml:id="br0">
      <inkml:brushProperty name="width" value="0.05" units="cm"/>
      <inkml:brushProperty name="height" value="0.05" units="cm"/>
      <inkml:brushProperty name="color" value="#E71224"/>
    </inkml:brush>
  </inkml:definitions>
  <inkml:trace contextRef="#ctx0" brushRef="#br0">0 1 24575,'3'0'0,"85"4"0,-80-3 0,0 0 0,0 1 0,-1 0 0,1 0 0,-1 0 0,1 1 0,-1 1 0,0-1 0,7 6 0,-10-6 0,-1 0 0,0 1 0,0 0 0,0 0 0,-1-1 0,1 2 0,-1-1 0,0 0 0,0 0 0,0 1 0,-1-1 0,1 1 0,-1 0 0,0-1 0,0 7 0,3 75 0,-4-83 0,0 13 0,-1 5 0,1 1 0,1-1 0,0 0 0,2 0 0,0 0 0,2 0 0,7 21 0,-9-34 0,0 1 0,-1-1 0,0 0 0,-1 1 0,0-1 0,0 1 0,-1 0 0,0 13 0,0-19 0,-1-1 0,1 1 0,0-1 0,-1 1 0,0 0 0,1-1 0,-1 0 0,0 1 0,0-1 0,-1 1 0,1-1 0,0 0 0,-1 0 0,1 0 0,-1 0 0,0 0 0,1 0 0,-1 0 0,0 0 0,0-1 0,-1 1 0,1-1 0,0 1 0,0-1 0,-1 0 0,1 0 0,-1 0 0,1 0 0,-1-1 0,1 1 0,-4 0 0,-101-2-1365,92 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0.743"/>
    </inkml:context>
    <inkml:brush xml:id="br0">
      <inkml:brushProperty name="width" value="0.05" units="cm"/>
      <inkml:brushProperty name="height" value="0.05" units="cm"/>
      <inkml:brushProperty name="color" value="#E71224"/>
    </inkml:brush>
  </inkml:definitions>
  <inkml:trace contextRef="#ctx0" brushRef="#br0">2 0 24575,'-2'127'0,"5"136"0,3-229-1365,-2-19-5461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1.109"/>
    </inkml:context>
    <inkml:brush xml:id="br0">
      <inkml:brushProperty name="width" value="0.05" units="cm"/>
      <inkml:brushProperty name="height" value="0.05" units="cm"/>
      <inkml:brushProperty name="color" value="#E71224"/>
    </inkml:brush>
  </inkml:definitions>
  <inkml:trace contextRef="#ctx0" brushRef="#br0">0 0 24575,'130'2'0,"146"21"0,-182-15-6,129-5 0,-99-3-1347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1.691"/>
    </inkml:context>
    <inkml:brush xml:id="br0">
      <inkml:brushProperty name="width" value="0.05" units="cm"/>
      <inkml:brushProperty name="height" value="0.05" units="cm"/>
      <inkml:brushProperty name="color" value="#E71224"/>
    </inkml:brush>
  </inkml:definitions>
  <inkml:trace contextRef="#ctx0" brushRef="#br0">0 0 24575,'9'12'0,"-1"0"0,0 1 0,-1 0 0,7 16 0,-7-16 0,12 23 0,26 35 0,18 34 0,-58-93 0,0 1 0,-1-1 0,-1 1 0,3 16 0,7 26 0,-13-55 0,0 0 0,0 0 0,0 0 0,0 1 0,0-1 0,0 0 0,0 0 0,0 0 0,0 0 0,0 0 0,1 0 0,-1 1 0,0-1 0,0 0 0,0 0 0,0 0 0,0 0 0,0 0 0,1 0 0,-1 0 0,0 0 0,0 0 0,0 1 0,0-1 0,1 0 0,-1 0 0,0 0 0,0 0 0,0 0 0,0 0 0,0 0 0,1 0 0,-1 0 0,0 0 0,0 0 0,0 0 0,0 0 0,1 0 0,-1-1 0,0 1 0,0 0 0,0 0 0,0 0 0,0 0 0,1 0 0,-1 0 0,0 0 0,0 0 0,0 0 0,0-1 0,0 1 0,0 0 0,1 0 0,-1 0 0,0 0 0,0 0 0,0-1 0,0 1 0,0 0 0,0 0 0,0 0 0,0 0 0,0-1 0,11-18 0,6-24 0,-1 4 0,3 0 0,1 2 0,2 0 0,1 1 0,49-57 0,-71 92 0,32-42-1365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2.219"/>
    </inkml:context>
    <inkml:brush xml:id="br0">
      <inkml:brushProperty name="width" value="0.05" units="cm"/>
      <inkml:brushProperty name="height" value="0.05" units="cm"/>
      <inkml:brushProperty name="color" value="#E71224"/>
    </inkml:brush>
  </inkml:definitions>
  <inkml:trace contextRef="#ctx0" brushRef="#br0">89 1 24575,'-2'0'0,"1"0"0,-1 1 0,0 0 0,0-1 0,0 1 0,0 0 0,0 0 0,1 0 0,-1 0 0,0 0 0,1 1 0,-1-1 0,1 0 0,-1 1 0,1-1 0,-3 4 0,-20 31 0,20-29 0,0 0 0,0 0 0,0 0 0,1 0 0,0 0 0,0 1 0,1-1 0,0 1 0,0 0 0,0 8 0,2-14 0,0 0 0,0 0 0,0 0 0,0 0 0,0 0 0,1 0 0,-1 0 0,0 0 0,1 0 0,0 0 0,0 0 0,-1-1 0,1 1 0,0 0 0,0 0 0,0-1 0,1 1 0,-1 0 0,0-1 0,1 1 0,-1-1 0,1 0 0,-1 1 0,1-1 0,0 0 0,-1 0 0,1 0 0,0 0 0,0-1 0,0 1 0,0 0 0,0-1 0,0 1 0,0-1 0,0 0 0,0 1 0,0-1 0,4 0 0,-3 0 0,1 0 0,0 1 0,0-1 0,0-1 0,-1 1 0,1 0 0,0-1 0,0 0 0,-1 0 0,1 0 0,0 0 0,-1-1 0,1 0 0,-1 1 0,0-1 0,0 0 0,0 0 0,1-1 0,-2 1 0,1-1 0,0 1 0,2-5 0,-3 3 0,1 0 0,-2 0 0,1 0 0,0-1 0,-1 1 0,0-1 0,0 1 0,0-1 0,-1 1 0,1-1 0,-1 0 0,0 1 0,0-1 0,-1 1 0,1-1 0,-1 0 0,0 1 0,-3-6 0,-8-34-1365,9 31-5461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2.569"/>
    </inkml:context>
    <inkml:brush xml:id="br0">
      <inkml:brushProperty name="width" value="0.05" units="cm"/>
      <inkml:brushProperty name="height" value="0.05" units="cm"/>
      <inkml:brushProperty name="color" value="#E71224"/>
    </inkml:brush>
  </inkml:definitions>
  <inkml:trace contextRef="#ctx0" brushRef="#br0">0 0 24575,'4'0'0,"3"0"0,3 0 0,4 0 0,2 0 0,2 0 0,0 0 0,0 0 0,1 0 0,-4 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2.901"/>
    </inkml:context>
    <inkml:brush xml:id="br0">
      <inkml:brushProperty name="width" value="0.05" units="cm"/>
      <inkml:brushProperty name="height" value="0.05" units="cm"/>
      <inkml:brushProperty name="color" value="#E71224"/>
    </inkml:brush>
  </inkml:definitions>
  <inkml:trace contextRef="#ctx0" brushRef="#br0">1 1 24575,'0'0'0,"0"1"0,1 0 0,-1 0 0,1 0 0,-1 0 0,1-1 0,-1 1 0,1 0 0,-1 0 0,1-1 0,0 1 0,-1 0 0,1-1 0,0 1 0,0-1 0,-1 1 0,1-1 0,0 0 0,0 1 0,0-1 0,0 1 0,-1-1 0,1 0 0,0 0 0,0 0 0,0 0 0,0 0 0,1 0 0,34 4 0,-25-3 0,116 24 67,-95-17-425,0-1 0,0-2 0,48 2 0,-66-7-6468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0.108"/>
    </inkml:context>
    <inkml:brush xml:id="br0">
      <inkml:brushProperty name="width" value="0.05" units="cm"/>
      <inkml:brushProperty name="height" value="0.05" units="cm"/>
      <inkml:brushProperty name="color" value="#E71224"/>
    </inkml:brush>
  </inkml:definitions>
  <inkml:trace contextRef="#ctx0" brushRef="#br0">1 1 24575,'0'42'-110,"7"141"354,-5-161-458,2-1 0,1 0-1,0-1 1,1 1 0,2-1 0,15 30 0,-18-40-6612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3.737"/>
    </inkml:context>
    <inkml:brush xml:id="br0">
      <inkml:brushProperty name="width" value="0.05" units="cm"/>
      <inkml:brushProperty name="height" value="0.05" units="cm"/>
      <inkml:brushProperty name="color" value="#E71224"/>
    </inkml:brush>
  </inkml:definitions>
  <inkml:trace contextRef="#ctx0" brushRef="#br0">0 0 24575,'0'441'-1365,"0"-425"-5461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4.259"/>
    </inkml:context>
    <inkml:brush xml:id="br0">
      <inkml:brushProperty name="width" value="0.05" units="cm"/>
      <inkml:brushProperty name="height" value="0.05" units="cm"/>
      <inkml:brushProperty name="color" value="#E71224"/>
    </inkml:brush>
  </inkml:definitions>
  <inkml:trace contextRef="#ctx0" brushRef="#br0">242 1 24575,'-4'6'0,"-1"1"0,1-1 0,1 1 0,0 1 0,0-1 0,0 0 0,-2 9 0,-4 10 0,-7 16 0,13-33 0,0 0 0,0 1 0,-1-2 0,0 1 0,-1 0 0,0-1 0,0 0 0,-1 0 0,0 0 0,-1-1 0,-13 13 0,-3-2 0,-33 26 0,52-40 0,0-1 0,0 1 0,1 0 0,0 0 0,-1 1 0,1-1 0,1 0 0,-1 1 0,1 0 0,-2 5 0,3-9 0,1 1 0,0-1 0,0 0 0,0 1 0,0-1 0,1 1 0,-1-1 0,0 1 0,0-1 0,1 1 0,-1-1 0,1 0 0,0 1 0,-1-1 0,1 0 0,0 1 0,-1-1 0,1 0 0,0 0 0,0 0 0,0 0 0,0 0 0,1 0 0,-1 0 0,0 0 0,0 0 0,0 0 0,1-1 0,-1 1 0,2 0 0,53 21 0,-27-12 0,7 5 39,20 11-1443,-45-17-5422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5.087"/>
    </inkml:context>
    <inkml:brush xml:id="br0">
      <inkml:brushProperty name="width" value="0.05" units="cm"/>
      <inkml:brushProperty name="height" value="0.05" units="cm"/>
      <inkml:brushProperty name="color" value="#E71224"/>
    </inkml:brush>
  </inkml:definitions>
  <inkml:trace contextRef="#ctx0" brushRef="#br0">1 85 24575,'0'196'0,"0"-206"0,0-4 0,-1-1 0,2 1 0,0 0 0,1 0 0,0 0 0,1 0 0,0 0 0,9-20 0,-6 21 0,8-12 0,-6 28 0,1 17 0,-5-9 0,-2-4 0,1 0 0,0 0 0,0 0 0,0 0 0,1-1 0,0 0 0,4 7 0,-6-12 0,-1 1 0,1-1 0,0 0 0,-1 0 0,1 0 0,0 0 0,0 0 0,-1 0 0,1 0 0,0-1 0,0 1 0,0 0 0,0-1 0,0 0 0,0 0 0,0 1 0,0-1 0,0 0 0,0-1 0,1 1 0,-1 0 0,0 0 0,0-1 0,-1 0 0,1 1 0,0-1 0,0 0 0,0 0 0,0 0 0,0 0 0,2-2 0,5-3 0,-1-1 0,1 0 0,-1-1 0,-1 0 0,0 0 0,0 0 0,0-1 0,-1 0 0,-1 0 0,1-1 0,-1 0 0,6-18 0,17-28 0,-25 119 0,-5-16-81,1-28-133,0 0 0,1 0 0,0-1 0,2 1 0,6 32 0,-4-40-6612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5.607"/>
    </inkml:context>
    <inkml:brush xml:id="br0">
      <inkml:brushProperty name="width" value="0.05" units="cm"/>
      <inkml:brushProperty name="height" value="0.05" units="cm"/>
      <inkml:brushProperty name="color" value="#E71224"/>
    </inkml:brush>
  </inkml:definitions>
  <inkml:trace contextRef="#ctx0" brushRef="#br0">1 19 24575,'421'14'0,"154"-7"0,-322-10 0,-29-8 0,-110 3 0,-25 0 60,37-1-1485,-111 9-5401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6.192"/>
    </inkml:context>
    <inkml:brush xml:id="br0">
      <inkml:brushProperty name="width" value="0.05" units="cm"/>
      <inkml:brushProperty name="height" value="0.05" units="cm"/>
      <inkml:brushProperty name="color" value="#E71224"/>
    </inkml:brush>
  </inkml:definitions>
  <inkml:trace contextRef="#ctx0" brushRef="#br0">1 1 24575,'1'5'0,"0"0"0,0 1 0,1-1 0,0 0 0,0 0 0,4 6 0,3 9 0,79 254 0,-87-272 0,-1 0 0,0 1 0,1-1 0,0 0 0,-1 0 0,1 0 0,0 0 0,0 1 0,0-1 0,0-1 0,1 1 0,-1 0 0,4 3 0,-4-5 0,0-1 0,0 0 0,1 0 0,-1 0 0,0 0 0,0 0 0,0-1 0,0 1 0,0 0 0,0 0 0,-1-1 0,1 1 0,0 0 0,-1-1 0,1 1 0,-1-1 0,1 1 0,-1-1 0,0 1 0,1-3 0,112-290 0,-97 274-1365,-7 14-5461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6.921"/>
    </inkml:context>
    <inkml:brush xml:id="br0">
      <inkml:brushProperty name="width" value="0.05" units="cm"/>
      <inkml:brushProperty name="height" value="0.05" units="cm"/>
      <inkml:brushProperty name="color" value="#E71224"/>
    </inkml:brush>
  </inkml:definitions>
  <inkml:trace contextRef="#ctx0" brushRef="#br0">5 78 24575,'-2'50'0,"0"-33"0,1 0 0,1 0 0,1-1 0,0 1 0,5 22 0,-6-39 0,0 0 0,0 0 0,0 1 0,0-1 0,0 0 0,0 0 0,0 0 0,1 0 0,-1 1 0,0-1 0,0 0 0,0 0 0,0 0 0,0 0 0,0 0 0,1 0 0,-1 0 0,0 1 0,0-1 0,0 0 0,0 0 0,0 0 0,1 0 0,-1 0 0,0 0 0,0 0 0,0 0 0,0 0 0,1 0 0,-1 0 0,0 0 0,0 0 0,0 0 0,0 0 0,1 0 0,-1 0 0,0 0 0,0 0 0,0 0 0,0 0 0,1 0 0,-1-1 0,0 1 0,0 0 0,0 0 0,0 0 0,0 0 0,1 0 0,-1 0 0,0 0 0,0-1 0,0 1 0,0 0 0,0 0 0,0 0 0,0 0 0,0 0 0,0-1 0,1 1 0,-1 0 0,0 0 0,12-19 0,7-25 0,-14 29 0,29-77 0,-30 83 0,0 1 0,0 0 0,1 0 0,0 1 0,1-1 0,-1 1 0,2 0 0,8-8 0,-14 14 0,0 1 0,0 0 0,-1-1 0,1 1 0,0-1 0,0 1 0,0 0 0,0 0 0,0 0 0,0 0 0,0-1 0,0 1 0,0 0 0,0 1 0,0-1 0,0 0 0,0 0 0,0 0 0,0 0 0,0 1 0,0-1 0,0 1 0,0-1 0,-1 0 0,1 1 0,0 0 0,0-1 0,0 1 0,-1-1 0,1 1 0,0 0 0,-1 0 0,1-1 0,0 1 0,-1 0 0,1 0 0,-1 0 0,1 0 0,-1-1 0,0 1 0,1 1 0,22 47 0,-19-37 0,-4-11 0,0 0 0,1 0 0,-1 0 0,0 0 0,1 0 0,-1 0 0,1 0 0,-1 0 0,1 0 0,0 0 0,-1-1 0,1 1 0,0 0 0,0 0 0,-1 0 0,1-1 0,0 1 0,0 0 0,0-1 0,0 1 0,0-1 0,0 1 0,0-1 0,0 0 0,0 1 0,0-1 0,0 0 0,0 0 0,0 1 0,0-1 0,0 0 0,1 0 0,-1 0 0,0-1 0,0 1 0,0 0 0,0 0 0,0 0 0,0-1 0,0 1 0,0-1 0,0 1 0,0-1 0,1 0 0,6-5 0,-1 0 0,0 0 0,-1 0 0,12-15 0,-15 17 0,1-1 0,-1 1 0,1 0 0,0 0 0,0 0 0,0 1 0,10-7 0,-13 10 0,1 0 0,-1-1 0,0 1 0,1 0 0,-1 0 0,0 0 0,1 0 0,-1 0 0,0 0 0,1 0 0,-1 0 0,0 0 0,1 1 0,-1-1 0,0 0 0,1 1 0,-1-1 0,0 1 0,0 0 0,1-1 0,-1 1 0,0 0 0,0 0 0,0 0 0,0 0 0,0 0 0,0 0 0,0 0 0,-1 0 0,1 0 0,0 0 0,0 0 0,0 3 0,2 4 0,0 0 0,0 1 0,-1-1 0,2 14 0,4 13 0,11 12-1365,-12-33-5461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7.456"/>
    </inkml:context>
    <inkml:brush xml:id="br0">
      <inkml:brushProperty name="width" value="0.05" units="cm"/>
      <inkml:brushProperty name="height" value="0.05" units="cm"/>
      <inkml:brushProperty name="color" value="#E71224"/>
    </inkml:brush>
  </inkml:definitions>
  <inkml:trace contextRef="#ctx0" brushRef="#br0">0 5 24575,'39'-2'0,"-28"1"0,1 0 0,-1 0 0,1 2 0,-1-1 0,0 1 0,20 5 0,-29-4 0,0-1 0,0 1 0,0-1 0,0 1 0,0 0 0,-1 0 0,1 0 0,-1 0 0,1 0 0,-1 0 0,0 1 0,0-1 0,0 0 0,0 1 0,0-1 0,0 0 0,-1 1 0,1-1 0,-1 1 0,1 4 0,0 2 0,0-1 0,-1 1 0,0-1 0,-3 18 0,3-25 0,0-1 0,-1 1 0,1 0 0,0 0 0,-1 0 0,1-1 0,-1 1 0,1 0 0,-1-1 0,0 1 0,1-1 0,-1 1 0,0 0 0,1-1 0,-1 0 0,0 1 0,0-1 0,1 1 0,-1-1 0,0 0 0,0 1 0,0-1 0,1 0 0,-1 0 0,0 0 0,0 0 0,0 0 0,0 0 0,0 0 0,1 0 0,-1 0 0,-2 0 0,-38-8 0,12 2 0,27 7 0,-1-1 0,1 1 0,-1-1 0,1 1 0,-1 0 0,1 0 0,-1 0 0,1 0 0,0 0 0,0 1 0,-1-1 0,1 1 0,0-1 0,0 1 0,1 0 0,-1 0 0,0-1 0,0 1 0,1 1 0,-1-1 0,1 0 0,0 0 0,-2 4 0,3-5 0,0 0 0,-1 1 0,1-1 0,0 0 0,-1 1 0,1-1 0,0 1 0,0-1 0,0 1 0,0-1 0,1 0 0,-1 1 0,0-1 0,1 1 0,-1-1 0,0 0 0,1 1 0,0-1 0,-1 0 0,1 0 0,0 1 0,0-1 0,-1 0 0,1 0 0,0 0 0,0 0 0,0 0 0,0 0 0,1 0 0,-1 0 0,0-1 0,0 1 0,0 0 0,1-1 0,-1 1 0,0-1 0,1 1 0,-1-1 0,0 1 0,1-1 0,-1 0 0,3 0 0,5 2-170,1-1-1,-1 0 0,0-1 1,1 0-1,-1 0 0,1-1 1,14-3-1,-8 0-6655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7.792"/>
    </inkml:context>
    <inkml:brush xml:id="br0">
      <inkml:brushProperty name="width" value="0.05" units="cm"/>
      <inkml:brushProperty name="height" value="0.05" units="cm"/>
      <inkml:brushProperty name="color" value="#E71224"/>
    </inkml:brush>
  </inkml:definitions>
  <inkml:trace contextRef="#ctx0" brushRef="#br0">0 1 24575,'6'0'0,"0"1"0,0 0 0,-1 0 0,1 0 0,-1 1 0,1 0 0,-1 0 0,1 1 0,-1-1 0,7 5 0,52 41 0,-17-12 0,-28-22-82,-15-10-17,0-1 1,0 0-1,0 0 0,0 0 1,1 0-1,-1-1 0,1 0 1,0 0-1,-1 0 0,1 0 0,0-1 1,9 2-1,-5-5-6727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8.137"/>
    </inkml:context>
    <inkml:brush xml:id="br0">
      <inkml:brushProperty name="width" value="0.05" units="cm"/>
      <inkml:brushProperty name="height" value="0.05" units="cm"/>
      <inkml:brushProperty name="color" value="#E71224"/>
    </inkml:brush>
  </inkml:definitions>
  <inkml:trace contextRef="#ctx0" brushRef="#br0">197 1 24575,'-5'0'0,"1"1"0,0 0 0,-1 0 0,1 0 0,0 1 0,0-1 0,0 1 0,0 0 0,0 0 0,0 1 0,1-1 0,-1 1 0,-6 5 0,-45 51 0,27-27 0,-13 18-1365,32-40-5461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9.120"/>
    </inkml:context>
    <inkml:brush xml:id="br0">
      <inkml:brushProperty name="width" value="0.05" units="cm"/>
      <inkml:brushProperty name="height" value="0.05" units="cm"/>
      <inkml:brushProperty name="color" value="#E71224"/>
    </inkml:brush>
  </inkml:definitions>
  <inkml:trace contextRef="#ctx0" brushRef="#br0">1 1 24575,'0'530'-1365,"0"-515"-5461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0.469"/>
    </inkml:context>
    <inkml:brush xml:id="br0">
      <inkml:brushProperty name="width" value="0.05" units="cm"/>
      <inkml:brushProperty name="height" value="0.05" units="cm"/>
      <inkml:brushProperty name="color" value="#E71224"/>
    </inkml:brush>
  </inkml:definitions>
  <inkml:trace contextRef="#ctx0" brushRef="#br0">0 1 24575,'3'0'0,"4"0"0,4 0 0,3 0 0,2 0 0,1 0 0,2 0 0,-1 0 0,0 0 0,1 0 0,-1 0 0,0 0 0,-1 0 0,-2 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09.510"/>
    </inkml:context>
    <inkml:brush xml:id="br0">
      <inkml:brushProperty name="width" value="0.05" units="cm"/>
      <inkml:brushProperty name="height" value="0.05" units="cm"/>
      <inkml:brushProperty name="color" value="#E71224"/>
    </inkml:brush>
  </inkml:definitions>
  <inkml:trace contextRef="#ctx0" brushRef="#br0">0 1 24575,'325'13'0,"-204"-2"0,-32-2 0,0-4 0,119-8 0,-194 0-1365,-4-1-5461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0.181"/>
    </inkml:context>
    <inkml:brush xml:id="br0">
      <inkml:brushProperty name="width" value="0.05" units="cm"/>
      <inkml:brushProperty name="height" value="0.05" units="cm"/>
      <inkml:brushProperty name="color" value="#E71224"/>
    </inkml:brush>
  </inkml:definitions>
  <inkml:trace contextRef="#ctx0" brushRef="#br0">384 4 24575,'-61'-1'0,"29"-1"0,0 2 0,0 1 0,0 2 0,-34 7 0,59-9 0,0 0 0,0 1 0,0 1 0,0-1 0,1 1 0,-1 0 0,-8 6 0,13-8 0,1 1 0,-1 0 0,1 0 0,-1 0 0,1 0 0,0 0 0,0 0 0,0 0 0,0 0 0,0 0 0,0 0 0,0 0 0,1 1 0,-1-1 0,1 0 0,0 1 0,0-1 0,0 0 0,0 1 0,0-1 0,0 0 0,0 1 0,1-1 0,-1 0 0,1 0 0,0 1 0,1 1 0,2 13 0,0-1 0,-1 1 0,-1 0 0,-1-1 0,0 1 0,-1 0 0,-1 0 0,0 0 0,-2 0 0,0-1 0,0 1 0,-9 21 0,8-27 0,-4 7 0,1 1 0,1 0 0,0 0 0,2 1 0,0-1 0,1 1 0,-1 29 0,5-46 3,0 1 0,0-1 0,0 0 0,0 0 0,0 1 1,1-1-1,-1 0 0,1 0 0,0-1 0,0 1 0,0 0 0,0-1 0,1 1 0,-1-1 0,1 0 0,-1 1 0,1-1 0,0 0 0,0-1 0,0 1 0,0-1 0,0 1 0,0-1 0,1 0 0,-1 0 0,0 0 0,0 0 0,6 0 0,11 2-187,1-1-1,0-1 0,32-1 0,-32-1-529,-6 1-6112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0.766"/>
    </inkml:context>
    <inkml:brush xml:id="br0">
      <inkml:brushProperty name="width" value="0.05" units="cm"/>
      <inkml:brushProperty name="height" value="0.05" units="cm"/>
      <inkml:brushProperty name="color" value="#E71224"/>
    </inkml:brush>
  </inkml:definitions>
  <inkml:trace contextRef="#ctx0" brushRef="#br0">232 22 24575,'0'-1'0,"-1"0"0,1 0 0,-1 0 0,1 0 0,-1 0 0,0 0 0,1 0 0,-1 0 0,0 1 0,0-1 0,1 0 0,-1 1 0,0-1 0,0 0 0,0 1 0,0-1 0,0 1 0,0 0 0,0-1 0,0 1 0,0 0 0,0-1 0,0 1 0,0 0 0,0 0 0,0 0 0,-2 0 0,-36-3 0,34 3 0,-18-1 0,11 0 0,1 1 0,-1 0 0,0 0 0,0 1 0,-20 5 0,29-6 0,1 1 0,-1 0 0,0 1 0,1-1 0,-1 0 0,1 1 0,-1 0 0,1-1 0,0 1 0,0 0 0,0 0 0,0 0 0,0 1 0,0-1 0,0 0 0,1 1 0,-1-1 0,1 1 0,0-1 0,0 1 0,0 0 0,0-1 0,0 1 0,0 0 0,1 0 0,-1 0 0,1 0 0,0 4 0,0-3 0,-1 0 0,1 0 0,0 0 0,1 0 0,-1 0 0,1-1 0,0 1 0,-1 0 0,2 0 0,-1-1 0,0 1 0,1 0 0,0-1 0,-1 0 0,1 1 0,1-1 0,3 5 0,0-3 0,0 0 0,0 0 0,1-1 0,0 0 0,0 0 0,0 0 0,13 4 0,-17-7 0,0 1 0,-1 0 0,1 0 0,0 0 0,-1 0 0,1 0 0,-1 1 0,0-1 0,0 1 0,0 0 0,0-1 0,0 1 0,-1 0 0,1 0 0,-1 0 0,0 0 0,0 0 0,0 1 0,0-1 0,0 0 0,0 5 0,-1-5 0,1-1 0,-1 0 0,0 0 0,0 0 0,0 0 0,0 0 0,-1 0 0,1 0 0,0 1 0,-1-1 0,1 0 0,-1 0 0,0 0 0,0 0 0,0-1 0,0 1 0,0 0 0,0 0 0,0 0 0,-1-1 0,1 1 0,-1-1 0,1 1 0,-1-1 0,0 0 0,1 1 0,-1-1 0,0 0 0,0 0 0,0 0 0,0 0 0,0-1 0,0 1 0,-2 0 0,-48 2-1365,37-4-5461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1.464"/>
    </inkml:context>
    <inkml:brush xml:id="br0">
      <inkml:brushProperty name="width" value="0.05" units="cm"/>
      <inkml:brushProperty name="height" value="0.05" units="cm"/>
      <inkml:brushProperty name="color" value="#E71224"/>
    </inkml:brush>
  </inkml:definitions>
  <inkml:trace contextRef="#ctx0" brushRef="#br0">0 23 24575,'1'-1'0,"-1"0"0,1 0 0,-1 0 0,1 1 0,0-1 0,-1 0 0,1 0 0,0 0 0,0 1 0,-1-1 0,1 0 0,0 1 0,0-1 0,0 0 0,0 1 0,0-1 0,0 1 0,0 0 0,0-1 0,0 1 0,0 0 0,0-1 0,0 1 0,0 0 0,0 0 0,0 0 0,2 0 0,35-2 0,-33 2 0,30-2 0,-21 0 0,0 1 0,1 0 0,-1 2 0,0-1 0,1 2 0,22 5 0,-35-6 0,0 0 0,0 0 0,-1 1 0,1-1 0,0 1 0,-1-1 0,1 1 0,-1 0 0,0-1 0,0 1 0,1 0 0,-1 0 0,0 0 0,-1 0 0,1 0 0,0 0 0,0 0 0,-1 1 0,1-1 0,-1 0 0,0 0 0,0 0 0,0 3 0,-2 63 0,0-45 0,4 55 0,0-54 0,-2 0 0,0 0 0,-1-1 0,-6 31 0,6-51 5,0 0 0,0 0 0,0-1-1,0 1 1,-1 0 0,0-1 0,1 1-1,-1-1 1,0 1 0,0-1-1,0 0 1,0 0 0,-1 0 0,1 0-1,0 0 1,-1 0 0,0-1 0,1 1-1,-1-1 1,0 0 0,0 0 0,1 0-1,-1 0 1,-4 1 0,-6 0-367,-1 0 0,1-1 0,-28 0 0,41-1 326,-16-1-6790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1.952"/>
    </inkml:context>
    <inkml:brush xml:id="br0">
      <inkml:brushProperty name="width" value="0.05" units="cm"/>
      <inkml:brushProperty name="height" value="0.05" units="cm"/>
      <inkml:brushProperty name="color" value="#E71224"/>
    </inkml:brush>
  </inkml:definitions>
  <inkml:trace contextRef="#ctx0" brushRef="#br0">0 21 24575,'3'0'0,"4"0"0,4 0 0,3 0 0,2 0 0,1 0 0,1 0 0,1 0 0,-1 0 0,0 0 0,1 0 0,-1 0 0,-1 0 0,1-3 0,0-1 0,-4-3 0,-3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2.350"/>
    </inkml:context>
    <inkml:brush xml:id="br0">
      <inkml:brushProperty name="width" value="0.05" units="cm"/>
      <inkml:brushProperty name="height" value="0.05" units="cm"/>
      <inkml:brushProperty name="color" value="#E71224"/>
    </inkml:brush>
  </inkml:definitions>
  <inkml:trace contextRef="#ctx0" brushRef="#br0">18 0 24575,'-9'138'0,"1"8"0,8-59-1365,0-72-5461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6.799"/>
    </inkml:context>
    <inkml:brush xml:id="br0">
      <inkml:brushProperty name="width" value="0.05" units="cm"/>
      <inkml:brushProperty name="height" value="0.05" units="cm"/>
      <inkml:brushProperty name="color" value="#E71224"/>
    </inkml:brush>
  </inkml:definitions>
  <inkml:trace contextRef="#ctx0" brushRef="#br0">341 0 24575,'-194'14'0,"149"-13"0,35-1 0,0 0 0,0 0 0,0 1 0,1 0 0,-19 5 0,27-5 0,-1 0 0,0 0 0,0 0 0,1 1 0,-1-1 0,1 1 0,-1-1 0,1 1 0,0 0 0,-1 0 0,1-1 0,0 1 0,0 0 0,0 0 0,1 0 0,-1 0 0,0 0 0,1 0 0,-1 0 0,1 0 0,0 1 0,0-1 0,0 4 0,2 61 0,0-44 0,-3 130 0,4 65 0,-3-216 0,0 1 0,1-1 0,-1 0 0,1 1 0,0-1 0,0 0 0,0 0 0,0 0 0,0 0 0,0 0 0,1 0 0,-1 0 0,1 0 0,-1-1 0,1 1 0,0 0 0,-1-1 0,1 1 0,0-1 0,0 0 0,0 0 0,0 0 0,0 0 0,1 0 0,-1 0 0,4 1 0,7 1 0,0-1 0,0 0 0,24 1 0,4 1 0,-30-2-111,53 8 356,-61-10-345,1 1 0,-1-1 0,1 0 0,-1-1 0,1 1 0,-1 0 0,1-1 0,-1 0 1,0 0-1,1 0 0,-1 0 0,0 0 0,0-1 0,5-2 0,0-4-6726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7.481"/>
    </inkml:context>
    <inkml:brush xml:id="br0">
      <inkml:brushProperty name="width" value="0.05" units="cm"/>
      <inkml:brushProperty name="height" value="0.05" units="cm"/>
      <inkml:brushProperty name="color" value="#E71224"/>
    </inkml:brush>
  </inkml:definitions>
  <inkml:trace contextRef="#ctx0" brushRef="#br0">317 1 24575,'-41'0'0,"-49"6"0,78-4 0,0 0 0,1 0 0,-1 1 0,1 0 0,0 1 0,0 1 0,0 0 0,1 0 0,-12 8 0,17-9 0,-1 1 0,1 0 0,0 0 0,1 1 0,-1 0 0,1-1 0,0 1 0,0 1 0,1-1 0,0 0 0,0 1 0,0 0 0,1 0 0,-2 9 0,3-13 0,1 1 0,-1-1 0,1 0 0,0 0 0,-1 0 0,1 0 0,1 1 0,-1-1 0,0 0 0,1 0 0,0 0 0,0 0 0,0 0 0,0 0 0,0 0 0,0 0 0,1 0 0,0 0 0,-1-1 0,1 1 0,0-1 0,0 1 0,0-1 0,1 0 0,-1 1 0,1-1 0,-1-1 0,1 1 0,-1 0 0,1 0 0,0-1 0,0 0 0,4 2 0,61 16 0,-46-14 0,0 1 0,37 16 0,-57-21 0,0 0 0,0 1 0,0-1 0,0 1 0,0 0 0,0-1 0,-1 1 0,1 0 0,0 0 0,-1 0 0,1 0 0,-1 1 0,0-1 0,0 0 0,0 0 0,0 1 0,0-1 0,-1 1 0,1-1 0,-1 0 0,1 1 0,-1-1 0,0 1 0,0 0 0,0-1 0,0 1 0,0-1 0,-1 1 0,1-1 0,-1 0 0,0 1 0,-1 2 0,1 0 0,-1-1 0,1 1 0,-1-1 0,0 0 0,-1 1 0,1-1 0,-1 0 0,0-1 0,0 1 0,0 0 0,0-1 0,-1 0 0,1 0 0,-1 0 0,0 0 0,-6 3 0,2-3-114,-1 0 1,1-1-1,-1 0 0,0-1 0,1 1 1,-1-2-1,0 1 0,0-1 0,0-1 1,0 1-1,-16-5 0,13 1-6712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8.541"/>
    </inkml:context>
    <inkml:brush xml:id="br0">
      <inkml:brushProperty name="width" value="0.05" units="cm"/>
      <inkml:brushProperty name="height" value="0.05" units="cm"/>
      <inkml:brushProperty name="color" value="#E71224"/>
    </inkml:brush>
  </inkml:definitions>
  <inkml:trace contextRef="#ctx0" brushRef="#br0">34 0 24575,'6'0'0,"-1"0"0,0 1 0,0-1 0,0 1 0,0 0 0,-1 0 0,1 0 0,0 1 0,0 0 0,-1 0 0,1 0 0,-1 0 0,1 1 0,-1 0 0,0 0 0,0 0 0,0 0 0,-1 1 0,1-1 0,-1 1 0,0 0 0,0 0 0,0 0 0,0 1 0,-1-1 0,1 0 0,-1 1 0,-1 0 0,1 0 0,0-1 0,-1 1 0,0 0 0,0 10 0,13 123 0,6 21 0,16-14 0,-35-141 0,0-1 0,0 0 0,-1 1 0,0-1 0,1 1 0,-1 0 0,0-1 0,0 1 0,-1-1 0,1 1 0,-1-1 0,0 1 0,0-1 0,0 0 0,0 1 0,-1-1 0,1 0 0,-1 0 0,-4 6 0,3-6 0,-1 0 0,1-1 0,-1 1 0,0-1 0,0 1 0,0-1 0,0-1 0,0 1 0,-1 0 0,1-1 0,0 0 0,-1 0 0,1 0 0,-1-1 0,-7 0 0,-111 0-1365,108 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9.125"/>
    </inkml:context>
    <inkml:brush xml:id="br0">
      <inkml:brushProperty name="width" value="0.05" units="cm"/>
      <inkml:brushProperty name="height" value="0.05" units="cm"/>
      <inkml:brushProperty name="color" value="#E71224"/>
    </inkml:brush>
  </inkml:definitions>
  <inkml:trace contextRef="#ctx0" brushRef="#br0">0 1 24575,'4'0'0,"3"0"0,3 0 0,4 0 0,2 3 0,2 1 0,0 0 0,0-1 0,0-1 0,-2-1-8191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0.797"/>
    </inkml:context>
    <inkml:brush xml:id="br0">
      <inkml:brushProperty name="width" value="0.05" units="cm"/>
      <inkml:brushProperty name="height" value="0.05" units="cm"/>
      <inkml:brushProperty name="color" value="#E71224"/>
    </inkml:brush>
  </inkml:definitions>
  <inkml:trace contextRef="#ctx0" brushRef="#br0">0 1 24575,'0'3'0,"3"0"0,4 4 0,4 0 0,3-1 0,2-1 0,1-2 0,-2 1 0,0 1 0,-1-1 0,2-1 0,3-1 0,1-1 0,1-1 0,3 3 0,-1 1 0,-3-1-8191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19.739"/>
    </inkml:context>
    <inkml:brush xml:id="br0">
      <inkml:brushProperty name="width" value="0.05" units="cm"/>
      <inkml:brushProperty name="height" value="0.05" units="cm"/>
      <inkml:brushProperty name="color" value="#E71224"/>
    </inkml:brush>
  </inkml:definitions>
  <inkml:trace contextRef="#ctx0" brushRef="#br0">0 90 24575,'52'-19'0,"-18"9"0,-1 2 0,1 1 0,64-3 0,106 8 0,35-2 0,89-3 0,-55 3 0,-109-14-1365,-156 18-5461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0.490"/>
    </inkml:context>
    <inkml:brush xml:id="br0">
      <inkml:brushProperty name="width" value="0.05" units="cm"/>
      <inkml:brushProperty name="height" value="0.05" units="cm"/>
      <inkml:brushProperty name="color" value="#E71224"/>
    </inkml:brush>
  </inkml:definitions>
  <inkml:trace contextRef="#ctx0" brushRef="#br0">0 1 24575,'5'4'0,"0"0"0,0 0 0,-1 1 0,0 0 0,0 0 0,0 0 0,-1 1 0,1-1 0,2 7 0,-4-8 0,23 39 0,-2 1 0,-2 2 0,17 50 0,-26-63 0,21 38 0,-7-15 0,-26-56 0,1 1 0,-1 0 0,0-1 0,0 1 0,0-1 0,0 1 0,1 0 0,-1-1 0,0 1 0,1-1 0,-1 1 0,1-1 0,-1 1 0,0-1 0,1 1 0,-1-1 0,1 1 0,-1-1 0,1 1 0,-1-1 0,1 0 0,0 1 0,-1-1 0,1 0 0,-1 0 0,1 0 0,0 1 0,-1-1 0,1 0 0,0 0 0,-1 0 0,1 0 0,0 0 0,15-18 0,8-44 0,-21 53 0,14-39-273,-3-1 0,-1 0 0,-3 0 0,7-94 0,-17 128-6553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1.208"/>
    </inkml:context>
    <inkml:brush xml:id="br0">
      <inkml:brushProperty name="width" value="0.05" units="cm"/>
      <inkml:brushProperty name="height" value="0.05" units="cm"/>
      <inkml:brushProperty name="color" value="#E71224"/>
    </inkml:brush>
  </inkml:definitions>
  <inkml:trace contextRef="#ctx0" brushRef="#br0">1 167 24575,'0'22'0,"3"-32"0,8-30 0,-5 25 0,0 1 0,0 1 0,0 0 0,2 0 0,8-12 0,-15 24 0,-1-1 0,1 1 0,0 0 0,0-1 0,1 1 0,-1 0 0,0-1 0,0 1 0,1 0 0,-1 0 0,0 0 0,1 0 0,-1 0 0,1 1 0,-1-1 0,1 0 0,0 1 0,-1-1 0,1 1 0,0-1 0,-1 1 0,1 0 0,0 0 0,-1 0 0,1 0 0,0 0 0,-1 0 0,1 0 0,0 0 0,0 1 0,-1-1 0,1 1 0,-1-1 0,1 1 0,0 0 0,-1 0 0,1 0 0,-1-1 0,0 1 0,1 0 0,-1 1 0,2 1 0,11 26 0,3 7 0,-16-36 0,0 1 0,-1-1 0,1 1 0,0-1 0,-1 0 0,1 1 0,0-1 0,0 0 0,-1 0 0,1 0 0,0 1 0,0-1 0,-1 0 0,1 0 0,0 0 0,0 0 0,-1 0 0,1 0 0,0-1 0,0 1 0,0 0 0,-1 0 0,1 0 0,0-1 0,-1 1 0,1 0 0,0-1 0,0 1 0,-1-1 0,1 1 0,-1-1 0,1 1 0,0-1 0,-1 1 0,1-1 0,-1 1 0,0-1 0,1 0 0,-1 1 0,1-1 0,-1 0 0,0 0 0,1 1 0,-1-2 0,15-20 0,16-22 0,-29 41 0,0 1 0,1 0 0,-1-1 0,0 1 0,1 0 0,-1 0 0,1 0 0,-1 1 0,1-1 0,0 0 0,0 1 0,4-2 0,-5 3 0,-1 0 0,1 0 0,0 1 0,-1-1 0,1 0 0,-1 1 0,0-1 0,1 1 0,-1-1 0,1 1 0,-1 0 0,0 0 0,1-1 0,-1 1 0,0 0 0,0 0 0,1 0 0,-1 0 0,0 1 0,0-1 0,0 0 0,-1 0 0,1 1 0,0-1 0,0 0 0,-1 1 0,1-1 0,0 2 0,19 53 0,-14-36 0,0-8-1365,0-3-5461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1.724"/>
    </inkml:context>
    <inkml:brush xml:id="br0">
      <inkml:brushProperty name="width" value="0.05" units="cm"/>
      <inkml:brushProperty name="height" value="0.05" units="cm"/>
      <inkml:brushProperty name="color" value="#E71224"/>
    </inkml:brush>
  </inkml:definitions>
  <inkml:trace contextRef="#ctx0" brushRef="#br0">1 1 24575,'5'0'0,"0"0"0,0 0 0,0 1 0,0 0 0,0 0 0,0 1 0,0-1 0,0 1 0,0 0 0,0 0 0,-1 1 0,5 2 0,-7-3 0,1 0 0,-1 0 0,0 0 0,0 0 0,0 0 0,0 0 0,0 1 0,-1-1 0,1 1 0,-1-1 0,1 1 0,-1 0 0,0-1 0,0 1 0,0 0 0,0 0 0,-1 0 0,1 0 0,-1 0 0,0 0 0,0 0 0,0 4 0,-1-5 0,0 0 0,1-1 0,-1 1 0,0-1 0,0 1 0,0-1 0,0 1 0,0-1 0,0 0 0,-1 0 0,1 1 0,0-1 0,-1 0 0,1 0 0,-1 0 0,1 0 0,-1-1 0,1 1 0,-1 0 0,0-1 0,1 1 0,-1-1 0,0 1 0,1-1 0,-1 0 0,0 0 0,-1 0 0,-29 12 0,31-11 0,0 0 0,0 0 0,0 0 0,1-1 0,-1 1 0,0 0 0,1 0 0,-1 0 0,1 0 0,-1 0 0,1 0 0,0 1 0,-1-1 0,1 0 0,0 0 0,0 0 0,-1 0 0,1 0 0,0 0 0,0 1 0,0-1 0,1 0 0,-1 0 0,0 0 0,0 0 0,1 0 0,-1 0 0,1 2 0,0-1-57,0-1 0,1 1 1,-1 0-1,1-1 0,-1 1 0,1-1 0,-1 1 0,1-1 0,0 0 0,0 1 1,0-1-1,0 0 0,0 0 0,0-1 0,0 1 0,0 0 0,0-1 0,0 1 0,0-1 1,0 1-1,1-1 0,-1 0 0,3 0 0,10 1-6769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2.058"/>
    </inkml:context>
    <inkml:brush xml:id="br0">
      <inkml:brushProperty name="width" value="0.05" units="cm"/>
      <inkml:brushProperty name="height" value="0.05" units="cm"/>
      <inkml:brushProperty name="color" value="#E71224"/>
    </inkml:brush>
  </inkml:definitions>
  <inkml:trace contextRef="#ctx0" brushRef="#br0">0 1 24575,'2'4'0,"1"-1"0,-1 1 0,1 0 0,-1-1 0,1 1 0,0-1 0,0 0 0,0 0 0,1 0 0,3 3 0,6 5 0,3 6 0,2 0 0,-1-2 0,2 0 0,0-1 0,1-1 0,0-1 0,32 14 0,-38-22-1365,-2-4-5461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2.392"/>
    </inkml:context>
    <inkml:brush xml:id="br0">
      <inkml:brushProperty name="width" value="0.05" units="cm"/>
      <inkml:brushProperty name="height" value="0.05" units="cm"/>
      <inkml:brushProperty name="color" value="#E71224"/>
    </inkml:brush>
  </inkml:definitions>
  <inkml:trace contextRef="#ctx0" brushRef="#br0">205 1 24575,'-8'0'8,"0"1"0,1 0 0,-1 0 0,1 1 0,-1 0 0,1 0 0,0 1 0,-1 0 0,1 0 0,1 0 0,-1 1 0,0 0 0,1 1 0,-7 5 0,-5 7-379,0 1-1,1 0 1,-14 22 0,24-31-6455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3.247"/>
    </inkml:context>
    <inkml:brush xml:id="br0">
      <inkml:brushProperty name="width" value="0.05" units="cm"/>
      <inkml:brushProperty name="height" value="0.05" units="cm"/>
      <inkml:brushProperty name="color" value="#E71224"/>
    </inkml:brush>
  </inkml:definitions>
  <inkml:trace contextRef="#ctx0" brushRef="#br0">293 1 24575,'-68'-1'0,"-76"3"0,142-2 0,0 1 0,0-1 0,0 1 0,0 0 0,0-1 0,0 1 0,1 0 0,-1 0 0,0 1 0,0-1 0,1 0 0,-1 0 0,1 1 0,-1-1 0,1 1 0,0-1 0,0 1 0,-1 0 0,1 0 0,0-1 0,0 1 0,1 0 0,-1 0 0,0 0 0,1 0 0,-1 0 0,1 0 0,-1 0 0,1 0 0,0 0 0,0 2 0,-1 12 0,1 0 0,0 0 0,3 18 0,-1-5 0,-11 36 0,0-7 0,-8 82 0,11-100 0,5-34 0,0 1 0,0 0 0,0 0 0,0 0 0,1 0 0,2 11 0,-2-15 0,1-1 0,0 0 0,0 0 0,0 0 0,0 0 0,0 0 0,0 0 0,0 0 0,1 0 0,-1 0 0,1-1 0,-1 1 0,1 0 0,0-1 0,0 0 0,0 1 0,0-1 0,0 0 0,0 0 0,0 0 0,0 0 0,0 0 0,0 0 0,0-1 0,3 1 0,11 2-3,0-1-1,0 0 0,1-2 1,-1 0-1,20-2 1,8 0-1341,-29 2-5482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3.874"/>
    </inkml:context>
    <inkml:brush xml:id="br0">
      <inkml:brushProperty name="width" value="0.05" units="cm"/>
      <inkml:brushProperty name="height" value="0.05" units="cm"/>
      <inkml:brushProperty name="color" value="#E71224"/>
    </inkml:brush>
  </inkml:definitions>
  <inkml:trace contextRef="#ctx0" brushRef="#br0">261 2 24575,'-56'-1'0,"-64"2"0,117 0 0,0 0 0,0 0 0,1 0 0,-1 0 0,1 0 0,-1 0 0,1 1 0,-1-1 0,1 1 0,0 0 0,0-1 0,0 1 0,0 0 0,0 0 0,0 1 0,0-1 0,1 0 0,-1 1 0,1-1 0,-1 1 0,1-1 0,0 1 0,0-1 0,0 1 0,1 0 0,-1 0 0,1-1 0,-1 6 0,0-4 0,1 0 0,-1 1 0,1-1 0,0 1 0,0-1 0,0 0 0,1 1 0,-1-1 0,1 0 0,0 1 0,1-1 0,-1 0 0,1 0 0,-1 0 0,1 0 0,0 0 0,1 0 0,2 3 0,14 10 0,-12-11 0,0 1 0,0-1 0,-1 1 0,0 0 0,6 10 0,-11-14 0,1-1 0,-1 1 0,0 0 0,0 0 0,0 0 0,0 0 0,-1 0 0,1 0 0,-1 0 0,0 0 0,1 0 0,-1 0 0,-1 0 0,1 0 0,0 0 0,-1 0 0,0 0 0,0 0 0,0 0 0,-1 4 0,1-5 4,0-1-1,0 1 1,-1 0-1,1-1 1,0 1 0,-1-1-1,1 0 1,0 1-1,-1-1 1,0 0-1,1 0 1,-1 0-1,0 0 1,0 0-1,1 0 1,-1 0 0,0-1-1,0 1 1,0 0-1,0-1 1,0 0-1,-2 1 1,-48-1-642,40-1-171,-4 1-6017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4.744"/>
    </inkml:context>
    <inkml:brush xml:id="br0">
      <inkml:brushProperty name="width" value="0.05" units="cm"/>
      <inkml:brushProperty name="height" value="0.05" units="cm"/>
      <inkml:brushProperty name="color" value="#E71224"/>
    </inkml:brush>
  </inkml:definitions>
  <inkml:trace contextRef="#ctx0" brushRef="#br0">0 2 24575,'63'-2'0,"69"4"0,-129-1 0,0-1 0,0 1 0,0 0 0,0 0 0,1 0 0,-1 0 0,-1 1 0,1-1 0,0 1 0,0 0 0,0-1 0,-1 2 0,1-1 0,-1 0 0,0 0 0,0 1 0,1-1 0,-2 1 0,1-1 0,0 1 0,0 0 0,-1 0 0,1 0 0,-1 0 0,0 0 0,0 0 0,0 0 0,0 6 0,2 9 0,-1 0 0,0 0 0,-3 36 0,0-34 0,-2 24 0,-1 0 0,-19 73 0,3-17 0,17-82 0,2-12 0,0 1 0,0-1 0,0 0 0,-1 0 0,0 1 0,0-1 0,-4 7 0,5-11 0,-1 0 0,0 0 0,0 0 0,0 0 0,0 0 0,0 0 0,-1-1 0,1 1 0,-1-1 0,1 1 0,-1-1 0,1 0 0,-1 0 0,1 0 0,-1 0 0,0-1 0,0 1 0,1-1 0,-1 1 0,-5-1 0,-8 1-273,0 0 0,0-1 0,0-1 0,-26-4 0,27 1-6553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6.285"/>
    </inkml:context>
    <inkml:brush xml:id="br0">
      <inkml:brushProperty name="width" value="0.05" units="cm"/>
      <inkml:brushProperty name="height" value="0.05" units="cm"/>
      <inkml:brushProperty name="color" value="#E71224"/>
    </inkml:brush>
  </inkml:definitions>
  <inkml:trace contextRef="#ctx0" brushRef="#br0">1 1 24575,'3'2'0,"1"0"0,-1 0 0,0 1 0,0-1 0,0 1 0,0 0 0,-1 0 0,1 0 0,-1 0 0,0 0 0,1 0 0,1 5 0,5 6 0,57 70 0,56 98 0,0-1 0,53 60-156,174 234-283,-157-230-175,232 226 1,177 81 2435,-598-550-1890,0 1 0,0-1-1,0 1 1,0 0 0,0 0 0,-1 0-1,1 0 1,-1 1 0,0-1 0,0 1-1,0-1 1,0 1 0,-1 0 0,1 0-1,-1 0 1,0 0 0,0 0 0,-1 0-1,1 6 1,-1 4-6758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0:31.522"/>
    </inkml:context>
    <inkml:brush xml:id="br0">
      <inkml:brushProperty name="width" value="0.05" units="cm"/>
      <inkml:brushProperty name="height" value="0.05" units="cm"/>
      <inkml:brushProperty name="color" value="#E71224"/>
    </inkml:brush>
  </inkml:definitions>
  <inkml:trace contextRef="#ctx0" brushRef="#br0">0 0 24575,'1'30'0,"2"-1"0,1 0 0,1 1 0,17 51 0,50 110 0,44 64 0,-115-255 0,-1 1 0,0 0 0,0-1 0,0 1 0,1 0 0,-1-1 0,0 1 0,1-1 0,-1 1 0,1-1 0,-1 1 0,1 0 0,-1-1 0,1 1 0,-1-1 0,1 0 0,-1 1 0,1-1 0,-1 0 0,1 1 0,0-1 0,-1 0 0,1 1 0,0-1 0,-1 0 0,1 0 0,0 0 0,-1 0 0,1 0 0,0 0 0,0 0 0,-1 0 0,2 0 0,0-1 0,-1 0 0,1 0 0,0 0 0,-1 0 0,0-1 0,1 1 0,-1 0 0,0-1 0,0 1 0,1-1 0,-1 0 0,1-2 0,25-61 0,-25 59 0,18-47 0,-3 9 0,-2 0 0,13-65 0,-6-30-1365,-18 123-5461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7.713"/>
    </inkml:context>
    <inkml:brush xml:id="br0">
      <inkml:brushProperty name="width" value="0.05" units="cm"/>
      <inkml:brushProperty name="height" value="0.05" units="cm"/>
      <inkml:brushProperty name="color" value="#E71224"/>
    </inkml:brush>
  </inkml:definitions>
  <inkml:trace contextRef="#ctx0" brushRef="#br0">0 2293 24575,'0'-77'0,"4"-160"0,-1 190 0,3 0 0,1 1 0,15-47 0,45-168 0,4-16 0,-25 101 0,13-42 0,-24 114 0,5 2 0,61-114 0,-81 181 0,2 1 0,1 1 0,2 1 0,35-36 0,-45 53 0,1 0 0,0 1 0,1 0 0,1 2 0,0 0 0,1 1 0,0 1 0,0 0 0,34-10 0,-45 18 0,1 1 0,-1 0 0,1 1 0,-1-1 0,12 3 0,-12-2 0,-1 1 0,0-1 0,1 0 0,-1-1 0,0 0 0,1 0 0,7-3 0,13-19 0,-26 20 0,0 1 0,1-1 0,0 0 0,-1 1 0,1 0 0,0-1 0,0 1 0,6-2 0,-8 3 0,1 1 0,-1 0 0,0 0 0,1 0 0,-1 0 0,0 0 0,1 0 0,-1 1 0,1-1 0,-1 0 0,0 1 0,0-1 0,1 1 0,-1-1 0,0 1 0,0-1 0,1 1 0,-1 0 0,0 0 0,0 0 0,0 0 0,0 0 0,0 0 0,0 0 0,0 0 0,-1 0 0,1 0 0,0 0 0,0 2 0,0-2-1,0 0 1,0 0-1,0 1 0,0-1 0,0 0 1,0 1-1,-1-1 0,1 1 0,-1-1 1,1 1-1,-1-1 0,0 1 0,1 0 1,-1-1-1,0 1 0,0-1 0,0 1 1,0 0-1,0-1 0,0 1 0,-1-1 0,1 1 1,-1-1-1,1 1 0,-1 1 0,-2 1 18,0 1-1,0-1 0,0 0 0,-1 0 0,1-1 0,-6 5 0,5-5-198,0 1 0,1-1-1,0 0 1,-1 1 0,2 0 0,-1 0-1,-4 7 1,3 1-6644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8.703"/>
    </inkml:context>
    <inkml:brush xml:id="br0">
      <inkml:brushProperty name="width" value="0.05" units="cm"/>
      <inkml:brushProperty name="height" value="0.05" units="cm"/>
      <inkml:brushProperty name="color" value="#E71224"/>
    </inkml:brush>
  </inkml:definitions>
  <inkml:trace contextRef="#ctx0" brushRef="#br0">0 0 24575,'9'121'0,"1"6"0,-11 32-1365,1-144-5461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9.113"/>
    </inkml:context>
    <inkml:brush xml:id="br0">
      <inkml:brushProperty name="width" value="0.05" units="cm"/>
      <inkml:brushProperty name="height" value="0.05" units="cm"/>
      <inkml:brushProperty name="color" value="#E71224"/>
    </inkml:brush>
  </inkml:definitions>
  <inkml:trace contextRef="#ctx0" brushRef="#br0">0 1 24575,'283'13'0,"25"19"0,-114-23 104,23 3-1573,-199-9-5357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29.810"/>
    </inkml:context>
    <inkml:brush xml:id="br0">
      <inkml:brushProperty name="width" value="0.05" units="cm"/>
      <inkml:brushProperty name="height" value="0.05" units="cm"/>
      <inkml:brushProperty name="color" value="#E71224"/>
    </inkml:brush>
  </inkml:definitions>
  <inkml:trace contextRef="#ctx0" brushRef="#br0">2 155 24575,'0'16'0,"-1"1"0,1 0 0,0 0 0,1 0 0,1 0 0,0 0 0,1-1 0,1 1 0,1-1 0,0 1 0,12 23 0,-5-13 0,-9-20 0,-1-1 0,1 0 0,0 1 0,0-1 0,1 0 0,7 9 0,-10-14 0,-1-1 0,1 1 0,0-1 0,-1 1 0,1-1 0,0 1 0,0-1 0,-1 0 0,1 1 0,0-1 0,0 0 0,-1 1 0,1-1 0,0 0 0,0 0 0,0 0 0,0 0 0,-1 0 0,1 0 0,0 0 0,0 0 0,0 0 0,1-1 0,0 0 0,0 0 0,0 0 0,0 0 0,0-1 0,0 1 0,0-1 0,-1 0 0,1 1 0,0-1 0,-1 0 0,1 0 0,1-3 0,13-23 0,-1 0 0,-2-1 0,20-61 0,-19 48 0,22-45 0,26-49-1365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0.439"/>
    </inkml:context>
    <inkml:brush xml:id="br0">
      <inkml:brushProperty name="width" value="0.05" units="cm"/>
      <inkml:brushProperty name="height" value="0.05" units="cm"/>
      <inkml:brushProperty name="color" value="#E71224"/>
    </inkml:brush>
  </inkml:definitions>
  <inkml:trace contextRef="#ctx0" brushRef="#br0">126 1 24575,'-4'0'0,"0"0"0,0 0 0,0 0 0,0 1 0,0-1 0,0 1 0,0 0 0,0 0 0,0 1 0,1-1 0,-1 1 0,0 0 0,-3 2 0,1 1 0,1 0 0,0 1 0,0-1 0,1 1 0,0 0 0,-5 9 0,4-8 0,2 0 0,-1 1 0,1-1 0,0 1 0,0-1 0,1 1 0,0 0 0,1 0 0,-2 13 0,3-19 0,0 1 0,0-1 0,0 1 0,0-1 0,0 0 0,1 1 0,-1-1 0,1 0 0,0 1 0,-1-1 0,1 0 0,0 0 0,0 0 0,1 1 0,-1-1 0,0 0 0,1-1 0,-1 1 0,1 0 0,0 0 0,-1-1 0,1 1 0,0-1 0,0 1 0,0-1 0,0 0 0,0 0 0,0 0 0,1 0 0,-1 0 0,0 0 0,0 0 0,1-1 0,-1 0 0,1 1 0,2-1 0,-2 1 0,0-1 0,1 1 0,-1-1 0,0 0 0,1 0 0,-1 0 0,0 0 0,1-1 0,-1 0 0,0 1 0,0-1 0,1 0 0,-1-1 0,0 1 0,0 0 0,0-1 0,0 0 0,-1 1 0,1-1 0,0 0 0,-1-1 0,1 1 0,-1 0 0,0-1 0,4-4 0,-2-2 0,0 1 0,-1-1 0,0 0 0,0 0 0,-1 0 0,0 0 0,-1 0 0,1-12 0,0-33-1365,-2 39-5461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1.052"/>
    </inkml:context>
    <inkml:brush xml:id="br0">
      <inkml:brushProperty name="width" value="0.05" units="cm"/>
      <inkml:brushProperty name="height" value="0.05" units="cm"/>
      <inkml:brushProperty name="color" value="#E71224"/>
    </inkml:brush>
  </inkml:definitions>
  <inkml:trace contextRef="#ctx0" brushRef="#br0">1 1 24575,'3'0'0,"4"0"0,3 0 0,4 0 0,2 0 0,2 0 0,0 0 0,0 0 0,1 0 0,-1 0 0,0 0 0,-3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1.404"/>
    </inkml:context>
    <inkml:brush xml:id="br0">
      <inkml:brushProperty name="width" value="0.05" units="cm"/>
      <inkml:brushProperty name="height" value="0.05" units="cm"/>
      <inkml:brushProperty name="color" value="#E71224"/>
    </inkml:brush>
  </inkml:definitions>
  <inkml:trace contextRef="#ctx0" brushRef="#br0">0 1 24575,'0'3'0,"4"1"0,3 0 0,3-1 0,4-1 0,2 0 0,2-2 0,0 1 0,0-1 0,0 0 0,1-1 0,-1 1 0,-3 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1.786"/>
    </inkml:context>
    <inkml:brush xml:id="br0">
      <inkml:brushProperty name="width" value="0.05" units="cm"/>
      <inkml:brushProperty name="height" value="0.05" units="cm"/>
      <inkml:brushProperty name="color" value="#E71224"/>
    </inkml:brush>
  </inkml:definitions>
  <inkml:trace contextRef="#ctx0" brushRef="#br0">37 0 24575,'0'67'0,"-2"0"0,-4-1 0,-15 74 0,18-120-341,1-1 0,0 1-1,2 22 1,0-26-6485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2.251"/>
    </inkml:context>
    <inkml:brush xml:id="br0">
      <inkml:brushProperty name="width" value="0.05" units="cm"/>
      <inkml:brushProperty name="height" value="0.05" units="cm"/>
      <inkml:brushProperty name="color" value="#E71224"/>
    </inkml:brush>
  </inkml:definitions>
  <inkml:trace contextRef="#ctx0" brushRef="#br0">264 0 24575,'0'11'0,"-1"0"0,0-1 0,-1 1 0,-1 0 0,1-1 0,-2 0 0,1 0 0,-1 0 0,-1 0 0,0 0 0,0-1 0,-1 0 0,-14 16 0,6-9 0,-1 0 0,-1-2 0,0 0 0,-1 0 0,0-2 0,-21 12 0,32-21 0,-1 1 0,1 0 0,1 1 0,-1-1 0,1 1 0,-1 0 0,1 0 0,1 1 0,-8 10 0,11-14 0,0 0 0,0 0 0,0 0 0,0 0 0,1 1 0,-1-1 0,0 0 0,1 0 0,0 1 0,0-1 0,0 0 0,0 1 0,0-1 0,0 0 0,0 1 0,1-1 0,-1 0 0,1 0 0,0 0 0,-1 1 0,1-1 0,0 0 0,0 0 0,1 0 0,-1 0 0,0 0 0,1 0 0,-1-1 0,1 1 0,-1 0 0,1-1 0,0 1 0,3 1 0,22 17 37,1-1-1,39 19 1,7 4-1512,-63-35-5351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0:31:33.018"/>
    </inkml:context>
    <inkml:brush xml:id="br0">
      <inkml:brushProperty name="width" value="0.05" units="cm"/>
      <inkml:brushProperty name="height" value="0.05" units="cm"/>
      <inkml:brushProperty name="color" value="#E71224"/>
    </inkml:brush>
  </inkml:definitions>
  <inkml:trace contextRef="#ctx0" brushRef="#br0">1 44 24575,'0'178'0,"0"-207"0,-1 5 0,2 1 0,3-32 0,-3 49 0,0 0 0,1 0 0,-1 0 0,1 0 0,0 1 0,1-1 0,-1 1 0,1-1 0,0 1 0,0 0 0,1 0 0,-1 0 0,1 1 0,7-7 0,-11 11 0,0 0 0,0-1 0,1 1 0,-1 0 0,0 0 0,1-1 0,-1 1 0,0 0 0,1 0 0,-1-1 0,0 1 0,1 0 0,-1 0 0,1 0 0,-1 0 0,0 0 0,1-1 0,-1 1 0,1 0 0,-1 0 0,0 0 0,1 0 0,-1 0 0,1 0 0,-1 0 0,0 1 0,1-1 0,-1 0 0,1 0 0,-1 0 0,0 0 0,1 0 0,-1 1 0,1-1 0,-1 0 0,0 0 0,1 1 0,-1-1 0,8 21 0,-6 28 0,-2-47 0,4 52 0,-3-51 0,-1 1 0,1-1 0,0 0 0,0 1 0,0-1 0,0 0 0,1 0 0,-1 0 0,1 0 0,0 0 0,0 0 0,0-1 0,3 4 0,-4-5 0,0-1 0,-1 0 0,1 1 0,0-1 0,0 0 0,0 0 0,0 0 0,0 0 0,0 0 0,0 0 0,0 0 0,0 0 0,0 0 0,0-1 0,0 1 0,0 0 0,0-1 0,0 1 0,0 0 0,0-1 0,-1 1 0,1-1 0,0 0 0,0 1 0,0-1 0,-1 0 0,1 1 0,0-1 0,-1 0 0,1 0 0,-1 1 0,2-3 0,22-32 0,-21 29 0,3-4 0,4-7 0,1 1 0,18-21 0,-27 34 0,0 1 0,0-1 0,0 1 0,0 0 0,1 0 0,-1 0 0,1 0 0,-1 0 0,1 0 0,0 1 0,0-1 0,0 1 0,0 0 0,0 0 0,0 0 0,0 0 0,0 0 0,0 1 0,0 0 0,0-1 0,1 1 0,3 1 0,-4 0 0,-1 0 0,0 0 0,1 1 0,-1-1 0,0 1 0,0-1 0,0 1 0,0 0 0,-1 0 0,1 0 0,0 0 0,-1 0 0,1 0 0,-1 0 0,3 5 0,17 44 0,-14-33 0,53 98 0,-58-109-195,0 0 0,0 0 0,-1 0 0,0 1 0,0-1 0,-1 11 0,0-3-6631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aca9239140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aca9239140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aca7b586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aca7b586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ad611cdd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ad611cdd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aca7b5866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aca7b586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13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aca9239140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aca923914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ad611cdd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ad611cdd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613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aca9239140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aca923914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38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aca7b5866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aca7b586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ooveo Abstract Pitch Deck"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100" y="566250"/>
            <a:ext cx="7726800" cy="1099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4031275"/>
            <a:ext cx="7726800" cy="57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extLst>
    <p:ext uri="{DCECCB84-F9BA-43D5-87BE-67443E8EF086}">
      <p15:sldGuideLst xmlns:p15="http://schemas.microsoft.com/office/powerpoint/2012/main">
        <p15:guide id="1" pos="531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TWO_COLUMNS_1">
    <p:spTree>
      <p:nvGrpSpPr>
        <p:cNvPr id="1" name="Shape 216"/>
        <p:cNvGrpSpPr/>
        <p:nvPr/>
      </p:nvGrpSpPr>
      <p:grpSpPr>
        <a:xfrm>
          <a:off x="0" y="0"/>
          <a:ext cx="0" cy="0"/>
          <a:chOff x="0" y="0"/>
          <a:chExt cx="0" cy="0"/>
        </a:xfrm>
      </p:grpSpPr>
      <p:sp>
        <p:nvSpPr>
          <p:cNvPr id="217" name="Google Shape;217;p17"/>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txBox="1">
            <a:spLocks noGrp="1"/>
          </p:cNvSpPr>
          <p:nvPr>
            <p:ph type="subTitle" idx="1"/>
          </p:nvPr>
        </p:nvSpPr>
        <p:spPr>
          <a:xfrm>
            <a:off x="701075" y="1338580"/>
            <a:ext cx="3593700" cy="45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endParaRPr/>
          </a:p>
        </p:txBody>
      </p:sp>
      <p:sp>
        <p:nvSpPr>
          <p:cNvPr id="219" name="Google Shape;219;p17"/>
          <p:cNvSpPr txBox="1">
            <a:spLocks noGrp="1"/>
          </p:cNvSpPr>
          <p:nvPr>
            <p:ph type="subTitle" idx="2"/>
          </p:nvPr>
        </p:nvSpPr>
        <p:spPr>
          <a:xfrm>
            <a:off x="4891203" y="1338580"/>
            <a:ext cx="35937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rtl="0">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endParaRPr/>
          </a:p>
        </p:txBody>
      </p:sp>
      <p:sp>
        <p:nvSpPr>
          <p:cNvPr id="220" name="Google Shape;220;p17"/>
          <p:cNvSpPr txBox="1">
            <a:spLocks noGrp="1"/>
          </p:cNvSpPr>
          <p:nvPr>
            <p:ph type="subTitle" idx="3"/>
          </p:nvPr>
        </p:nvSpPr>
        <p:spPr>
          <a:xfrm>
            <a:off x="701675" y="3296704"/>
            <a:ext cx="35925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rtl="0">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endParaRPr/>
          </a:p>
        </p:txBody>
      </p:sp>
      <p:sp>
        <p:nvSpPr>
          <p:cNvPr id="221" name="Google Shape;221;p17"/>
          <p:cNvSpPr txBox="1">
            <a:spLocks noGrp="1"/>
          </p:cNvSpPr>
          <p:nvPr>
            <p:ph type="subTitle" idx="4"/>
          </p:nvPr>
        </p:nvSpPr>
        <p:spPr>
          <a:xfrm>
            <a:off x="4891203" y="3296702"/>
            <a:ext cx="35937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rtl="0">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endParaRPr/>
          </a:p>
        </p:txBody>
      </p:sp>
      <p:sp>
        <p:nvSpPr>
          <p:cNvPr id="222" name="Google Shape;222;p17"/>
          <p:cNvSpPr txBox="1">
            <a:spLocks noGrp="1"/>
          </p:cNvSpPr>
          <p:nvPr>
            <p:ph type="title" hasCustomPrompt="1"/>
          </p:nvPr>
        </p:nvSpPr>
        <p:spPr>
          <a:xfrm>
            <a:off x="1951925" y="193003"/>
            <a:ext cx="1092000" cy="1252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3" name="Google Shape;223;p17"/>
          <p:cNvSpPr txBox="1">
            <a:spLocks noGrp="1"/>
          </p:cNvSpPr>
          <p:nvPr>
            <p:ph type="title" idx="5" hasCustomPrompt="1"/>
          </p:nvPr>
        </p:nvSpPr>
        <p:spPr>
          <a:xfrm>
            <a:off x="6142053" y="193003"/>
            <a:ext cx="1092000" cy="1252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4" name="Google Shape;224;p17"/>
          <p:cNvSpPr txBox="1">
            <a:spLocks noGrp="1"/>
          </p:cNvSpPr>
          <p:nvPr>
            <p:ph type="title" idx="6" hasCustomPrompt="1"/>
          </p:nvPr>
        </p:nvSpPr>
        <p:spPr>
          <a:xfrm>
            <a:off x="1951912" y="2151123"/>
            <a:ext cx="1092000" cy="1252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5" name="Google Shape;225;p17"/>
          <p:cNvSpPr txBox="1">
            <a:spLocks noGrp="1"/>
          </p:cNvSpPr>
          <p:nvPr>
            <p:ph type="title" idx="7" hasCustomPrompt="1"/>
          </p:nvPr>
        </p:nvSpPr>
        <p:spPr>
          <a:xfrm>
            <a:off x="6142053" y="2151123"/>
            <a:ext cx="1092000" cy="1252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6" name="Google Shape;226;p17"/>
          <p:cNvSpPr txBox="1">
            <a:spLocks noGrp="1"/>
          </p:cNvSpPr>
          <p:nvPr>
            <p:ph type="subTitle" idx="8"/>
          </p:nvPr>
        </p:nvSpPr>
        <p:spPr>
          <a:xfrm>
            <a:off x="701075" y="1801152"/>
            <a:ext cx="3593700" cy="537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7" name="Google Shape;227;p17"/>
          <p:cNvSpPr txBox="1">
            <a:spLocks noGrp="1"/>
          </p:cNvSpPr>
          <p:nvPr>
            <p:ph type="subTitle" idx="9"/>
          </p:nvPr>
        </p:nvSpPr>
        <p:spPr>
          <a:xfrm>
            <a:off x="701075" y="3758973"/>
            <a:ext cx="35937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8" name="Google Shape;228;p17"/>
          <p:cNvSpPr txBox="1">
            <a:spLocks noGrp="1"/>
          </p:cNvSpPr>
          <p:nvPr>
            <p:ph type="subTitle" idx="13"/>
          </p:nvPr>
        </p:nvSpPr>
        <p:spPr>
          <a:xfrm>
            <a:off x="4891200" y="1801152"/>
            <a:ext cx="35937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9" name="Google Shape;229;p17"/>
          <p:cNvSpPr txBox="1">
            <a:spLocks noGrp="1"/>
          </p:cNvSpPr>
          <p:nvPr>
            <p:ph type="subTitle" idx="14"/>
          </p:nvPr>
        </p:nvSpPr>
        <p:spPr>
          <a:xfrm>
            <a:off x="4891200" y="3758973"/>
            <a:ext cx="35937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ONE_COLUMN_TEXT_1">
    <p:bg>
      <p:bgPr>
        <a:solidFill>
          <a:schemeClr val="lt1"/>
        </a:solidFill>
        <a:effectLst/>
      </p:bgPr>
    </p:bg>
    <p:spTree>
      <p:nvGrpSpPr>
        <p:cNvPr id="1" name="Shape 230"/>
        <p:cNvGrpSpPr/>
        <p:nvPr/>
      </p:nvGrpSpPr>
      <p:grpSpPr>
        <a:xfrm>
          <a:off x="0" y="0"/>
          <a:ext cx="0" cy="0"/>
          <a:chOff x="0" y="0"/>
          <a:chExt cx="0" cy="0"/>
        </a:xfrm>
      </p:grpSpPr>
      <p:sp>
        <p:nvSpPr>
          <p:cNvPr id="231" name="Google Shape;231;p18"/>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8"/>
          <p:cNvGrpSpPr/>
          <p:nvPr/>
        </p:nvGrpSpPr>
        <p:grpSpPr>
          <a:xfrm rot="-1913837">
            <a:off x="318607" y="426315"/>
            <a:ext cx="345907" cy="294485"/>
            <a:chOff x="5311900" y="1948650"/>
            <a:chExt cx="345905" cy="294484"/>
          </a:xfrm>
        </p:grpSpPr>
        <p:sp>
          <p:nvSpPr>
            <p:cNvPr id="233" name="Google Shape;233;p18"/>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8"/>
          <p:cNvSpPr/>
          <p:nvPr/>
        </p:nvSpPr>
        <p:spPr>
          <a:xfrm>
            <a:off x="8613325" y="543050"/>
            <a:ext cx="190750"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605350" y="401050"/>
            <a:ext cx="239670" cy="247657"/>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8764200" y="365300"/>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8770275" y="507338"/>
            <a:ext cx="72225" cy="71450"/>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8747100" y="615700"/>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8479575" y="437425"/>
            <a:ext cx="133775" cy="211275"/>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8545675" y="4917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8431700" y="401050"/>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8443850" y="6129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txBox="1">
            <a:spLocks noGrp="1"/>
          </p:cNvSpPr>
          <p:nvPr>
            <p:ph type="title"/>
          </p:nvPr>
        </p:nvSpPr>
        <p:spPr>
          <a:xfrm>
            <a:off x="2861525" y="3106319"/>
            <a:ext cx="3420900" cy="46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8"/>
          <p:cNvSpPr txBox="1">
            <a:spLocks noGrp="1"/>
          </p:cNvSpPr>
          <p:nvPr>
            <p:ph type="subTitle" idx="1"/>
          </p:nvPr>
        </p:nvSpPr>
        <p:spPr>
          <a:xfrm>
            <a:off x="2656225" y="1537244"/>
            <a:ext cx="3831600" cy="14229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250" name="Google Shape;250;p18"/>
          <p:cNvGrpSpPr/>
          <p:nvPr/>
        </p:nvGrpSpPr>
        <p:grpSpPr>
          <a:xfrm>
            <a:off x="263507" y="4097610"/>
            <a:ext cx="1972256" cy="944899"/>
            <a:chOff x="225175" y="3925450"/>
            <a:chExt cx="1425762" cy="683125"/>
          </a:xfrm>
        </p:grpSpPr>
        <p:sp>
          <p:nvSpPr>
            <p:cNvPr id="251" name="Google Shape;251;p18"/>
            <p:cNvSpPr/>
            <p:nvPr/>
          </p:nvSpPr>
          <p:spPr>
            <a:xfrm>
              <a:off x="767675" y="3925450"/>
              <a:ext cx="389275" cy="683125"/>
            </a:xfrm>
            <a:custGeom>
              <a:avLst/>
              <a:gdLst/>
              <a:ahLst/>
              <a:cxnLst/>
              <a:rect l="l" t="t" r="r" b="b"/>
              <a:pathLst>
                <a:path w="15571" h="27325" extrusionOk="0">
                  <a:moveTo>
                    <a:pt x="9249" y="1"/>
                  </a:moveTo>
                  <a:cubicBezTo>
                    <a:pt x="9159" y="1"/>
                    <a:pt x="9083" y="76"/>
                    <a:pt x="9083" y="167"/>
                  </a:cubicBezTo>
                  <a:lnTo>
                    <a:pt x="9083" y="363"/>
                  </a:lnTo>
                  <a:cubicBezTo>
                    <a:pt x="9083" y="469"/>
                    <a:pt x="9174" y="559"/>
                    <a:pt x="9279" y="559"/>
                  </a:cubicBezTo>
                  <a:lnTo>
                    <a:pt x="9702" y="559"/>
                  </a:lnTo>
                  <a:lnTo>
                    <a:pt x="9702" y="997"/>
                  </a:lnTo>
                  <a:cubicBezTo>
                    <a:pt x="9702" y="1253"/>
                    <a:pt x="9913" y="1464"/>
                    <a:pt x="10170" y="1464"/>
                  </a:cubicBezTo>
                  <a:lnTo>
                    <a:pt x="10230" y="1464"/>
                  </a:lnTo>
                  <a:lnTo>
                    <a:pt x="10230" y="4195"/>
                  </a:lnTo>
                  <a:lnTo>
                    <a:pt x="9958" y="4195"/>
                  </a:lnTo>
                  <a:cubicBezTo>
                    <a:pt x="9536" y="4195"/>
                    <a:pt x="9204" y="4527"/>
                    <a:pt x="9204" y="4950"/>
                  </a:cubicBezTo>
                  <a:lnTo>
                    <a:pt x="9204" y="6006"/>
                  </a:lnTo>
                  <a:lnTo>
                    <a:pt x="8932" y="6066"/>
                  </a:lnTo>
                  <a:lnTo>
                    <a:pt x="8766" y="6066"/>
                  </a:lnTo>
                  <a:cubicBezTo>
                    <a:pt x="8435" y="6066"/>
                    <a:pt x="8118" y="6157"/>
                    <a:pt x="7846" y="6338"/>
                  </a:cubicBezTo>
                  <a:lnTo>
                    <a:pt x="7590" y="6398"/>
                  </a:lnTo>
                  <a:cubicBezTo>
                    <a:pt x="7378" y="6443"/>
                    <a:pt x="2384" y="7756"/>
                    <a:pt x="996" y="11935"/>
                  </a:cubicBezTo>
                  <a:cubicBezTo>
                    <a:pt x="1" y="14907"/>
                    <a:pt x="1117" y="18438"/>
                    <a:pt x="4301" y="22421"/>
                  </a:cubicBezTo>
                  <a:lnTo>
                    <a:pt x="1177" y="24971"/>
                  </a:lnTo>
                  <a:lnTo>
                    <a:pt x="1177" y="27324"/>
                  </a:lnTo>
                  <a:lnTo>
                    <a:pt x="14696" y="27324"/>
                  </a:lnTo>
                  <a:lnTo>
                    <a:pt x="14696" y="26148"/>
                  </a:lnTo>
                  <a:cubicBezTo>
                    <a:pt x="14696" y="25197"/>
                    <a:pt x="13911" y="24428"/>
                    <a:pt x="12961" y="24428"/>
                  </a:cubicBezTo>
                  <a:lnTo>
                    <a:pt x="9702" y="24428"/>
                  </a:lnTo>
                  <a:cubicBezTo>
                    <a:pt x="10064" y="24081"/>
                    <a:pt x="10305" y="23643"/>
                    <a:pt x="10411" y="23145"/>
                  </a:cubicBezTo>
                  <a:cubicBezTo>
                    <a:pt x="10420" y="23146"/>
                    <a:pt x="10429" y="23146"/>
                    <a:pt x="10437" y="23146"/>
                  </a:cubicBezTo>
                  <a:cubicBezTo>
                    <a:pt x="10757" y="23146"/>
                    <a:pt x="11015" y="22880"/>
                    <a:pt x="11015" y="22557"/>
                  </a:cubicBezTo>
                  <a:lnTo>
                    <a:pt x="11015" y="22165"/>
                  </a:lnTo>
                  <a:lnTo>
                    <a:pt x="11965" y="22165"/>
                  </a:lnTo>
                  <a:cubicBezTo>
                    <a:pt x="12463" y="22119"/>
                    <a:pt x="12463" y="21380"/>
                    <a:pt x="11965" y="21350"/>
                  </a:cubicBezTo>
                  <a:lnTo>
                    <a:pt x="10456" y="21350"/>
                  </a:lnTo>
                  <a:lnTo>
                    <a:pt x="10456" y="18302"/>
                  </a:lnTo>
                  <a:lnTo>
                    <a:pt x="15571" y="18302"/>
                  </a:lnTo>
                  <a:lnTo>
                    <a:pt x="15571" y="17970"/>
                  </a:lnTo>
                  <a:cubicBezTo>
                    <a:pt x="15571" y="17774"/>
                    <a:pt x="15420" y="17608"/>
                    <a:pt x="15224" y="17608"/>
                  </a:cubicBezTo>
                  <a:lnTo>
                    <a:pt x="6111" y="17608"/>
                  </a:lnTo>
                  <a:cubicBezTo>
                    <a:pt x="5930" y="17608"/>
                    <a:pt x="5764" y="17774"/>
                    <a:pt x="5764" y="17955"/>
                  </a:cubicBezTo>
                  <a:lnTo>
                    <a:pt x="5764" y="18302"/>
                  </a:lnTo>
                  <a:lnTo>
                    <a:pt x="9204" y="18302"/>
                  </a:lnTo>
                  <a:lnTo>
                    <a:pt x="9204" y="19434"/>
                  </a:lnTo>
                  <a:lnTo>
                    <a:pt x="7258" y="19434"/>
                  </a:lnTo>
                  <a:cubicBezTo>
                    <a:pt x="6654" y="19434"/>
                    <a:pt x="6171" y="19916"/>
                    <a:pt x="6171" y="20535"/>
                  </a:cubicBezTo>
                  <a:lnTo>
                    <a:pt x="6171" y="20822"/>
                  </a:lnTo>
                  <a:cubicBezTo>
                    <a:pt x="3576" y="17578"/>
                    <a:pt x="2626" y="14847"/>
                    <a:pt x="3320" y="12720"/>
                  </a:cubicBezTo>
                  <a:cubicBezTo>
                    <a:pt x="4029" y="10592"/>
                    <a:pt x="6247" y="9491"/>
                    <a:pt x="7439" y="9023"/>
                  </a:cubicBezTo>
                  <a:cubicBezTo>
                    <a:pt x="7771" y="9416"/>
                    <a:pt x="8254" y="9642"/>
                    <a:pt x="8782" y="9642"/>
                  </a:cubicBezTo>
                  <a:cubicBezTo>
                    <a:pt x="8917" y="9642"/>
                    <a:pt x="9068" y="9612"/>
                    <a:pt x="9204" y="9582"/>
                  </a:cubicBezTo>
                  <a:lnTo>
                    <a:pt x="9204" y="10758"/>
                  </a:lnTo>
                  <a:cubicBezTo>
                    <a:pt x="9204" y="11166"/>
                    <a:pt x="9551" y="11513"/>
                    <a:pt x="9958" y="11513"/>
                  </a:cubicBezTo>
                  <a:lnTo>
                    <a:pt x="10230" y="11513"/>
                  </a:lnTo>
                  <a:lnTo>
                    <a:pt x="10230" y="13157"/>
                  </a:lnTo>
                  <a:cubicBezTo>
                    <a:pt x="10230" y="13308"/>
                    <a:pt x="10366" y="13429"/>
                    <a:pt x="10517" y="13429"/>
                  </a:cubicBezTo>
                  <a:lnTo>
                    <a:pt x="10517" y="14108"/>
                  </a:lnTo>
                  <a:cubicBezTo>
                    <a:pt x="10517" y="14228"/>
                    <a:pt x="10622" y="14334"/>
                    <a:pt x="10743" y="14334"/>
                  </a:cubicBezTo>
                  <a:lnTo>
                    <a:pt x="11467" y="14334"/>
                  </a:lnTo>
                  <a:cubicBezTo>
                    <a:pt x="11588" y="14334"/>
                    <a:pt x="11693" y="14228"/>
                    <a:pt x="11693" y="14108"/>
                  </a:cubicBezTo>
                  <a:lnTo>
                    <a:pt x="11693" y="13429"/>
                  </a:lnTo>
                  <a:lnTo>
                    <a:pt x="11678" y="13429"/>
                  </a:lnTo>
                  <a:cubicBezTo>
                    <a:pt x="11829" y="13429"/>
                    <a:pt x="11950" y="13308"/>
                    <a:pt x="11950" y="13157"/>
                  </a:cubicBezTo>
                  <a:lnTo>
                    <a:pt x="11950" y="11513"/>
                  </a:lnTo>
                  <a:lnTo>
                    <a:pt x="12237" y="11513"/>
                  </a:lnTo>
                  <a:cubicBezTo>
                    <a:pt x="12659" y="11513"/>
                    <a:pt x="12991" y="11166"/>
                    <a:pt x="12991" y="10758"/>
                  </a:cubicBezTo>
                  <a:lnTo>
                    <a:pt x="12991" y="4950"/>
                  </a:lnTo>
                  <a:cubicBezTo>
                    <a:pt x="12991" y="4527"/>
                    <a:pt x="12659" y="4195"/>
                    <a:pt x="12237" y="4195"/>
                  </a:cubicBezTo>
                  <a:lnTo>
                    <a:pt x="11965" y="4195"/>
                  </a:lnTo>
                  <a:lnTo>
                    <a:pt x="11965" y="1464"/>
                  </a:lnTo>
                  <a:lnTo>
                    <a:pt x="12025" y="1464"/>
                  </a:lnTo>
                  <a:cubicBezTo>
                    <a:pt x="12282" y="1464"/>
                    <a:pt x="12493" y="1253"/>
                    <a:pt x="12493" y="997"/>
                  </a:cubicBezTo>
                  <a:lnTo>
                    <a:pt x="12493" y="559"/>
                  </a:lnTo>
                  <a:lnTo>
                    <a:pt x="12916" y="559"/>
                  </a:lnTo>
                  <a:cubicBezTo>
                    <a:pt x="13021" y="559"/>
                    <a:pt x="13112" y="469"/>
                    <a:pt x="13112" y="363"/>
                  </a:cubicBezTo>
                  <a:lnTo>
                    <a:pt x="13112" y="167"/>
                  </a:lnTo>
                  <a:cubicBezTo>
                    <a:pt x="13112" y="76"/>
                    <a:pt x="13036" y="1"/>
                    <a:pt x="12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15725" y="4179300"/>
              <a:ext cx="216150" cy="423625"/>
            </a:xfrm>
            <a:custGeom>
              <a:avLst/>
              <a:gdLst/>
              <a:ahLst/>
              <a:cxnLst/>
              <a:rect l="l" t="t" r="r" b="b"/>
              <a:pathLst>
                <a:path w="8646" h="16945" extrusionOk="0">
                  <a:moveTo>
                    <a:pt x="3184" y="1"/>
                  </a:moveTo>
                  <a:cubicBezTo>
                    <a:pt x="2837" y="1"/>
                    <a:pt x="2550" y="288"/>
                    <a:pt x="2550" y="635"/>
                  </a:cubicBezTo>
                  <a:lnTo>
                    <a:pt x="2550" y="2173"/>
                  </a:lnTo>
                  <a:cubicBezTo>
                    <a:pt x="2541" y="2173"/>
                    <a:pt x="2532" y="2173"/>
                    <a:pt x="2522" y="2173"/>
                  </a:cubicBezTo>
                  <a:cubicBezTo>
                    <a:pt x="1117" y="2173"/>
                    <a:pt x="0" y="3314"/>
                    <a:pt x="0" y="4708"/>
                  </a:cubicBezTo>
                  <a:lnTo>
                    <a:pt x="0" y="16220"/>
                  </a:lnTo>
                  <a:cubicBezTo>
                    <a:pt x="0" y="16627"/>
                    <a:pt x="332" y="16944"/>
                    <a:pt x="740" y="16944"/>
                  </a:cubicBezTo>
                  <a:lnTo>
                    <a:pt x="7906" y="16944"/>
                  </a:lnTo>
                  <a:cubicBezTo>
                    <a:pt x="8313" y="16944"/>
                    <a:pt x="8645" y="16627"/>
                    <a:pt x="8630" y="16220"/>
                  </a:cubicBezTo>
                  <a:lnTo>
                    <a:pt x="8630" y="4708"/>
                  </a:lnTo>
                  <a:cubicBezTo>
                    <a:pt x="8645" y="3314"/>
                    <a:pt x="7514" y="2173"/>
                    <a:pt x="6108" y="2173"/>
                  </a:cubicBezTo>
                  <a:cubicBezTo>
                    <a:pt x="6099" y="2173"/>
                    <a:pt x="6090" y="2173"/>
                    <a:pt x="6080" y="2173"/>
                  </a:cubicBezTo>
                  <a:lnTo>
                    <a:pt x="6080" y="635"/>
                  </a:lnTo>
                  <a:cubicBezTo>
                    <a:pt x="6080" y="288"/>
                    <a:pt x="5794" y="1"/>
                    <a:pt x="5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225175" y="4079725"/>
              <a:ext cx="216175" cy="523575"/>
            </a:xfrm>
            <a:custGeom>
              <a:avLst/>
              <a:gdLst/>
              <a:ahLst/>
              <a:cxnLst/>
              <a:rect l="l" t="t" r="r" b="b"/>
              <a:pathLst>
                <a:path w="8647" h="20943" extrusionOk="0">
                  <a:moveTo>
                    <a:pt x="3184" y="1"/>
                  </a:moveTo>
                  <a:cubicBezTo>
                    <a:pt x="2837" y="1"/>
                    <a:pt x="2551" y="287"/>
                    <a:pt x="2551" y="634"/>
                  </a:cubicBezTo>
                  <a:lnTo>
                    <a:pt x="2551" y="1962"/>
                  </a:lnTo>
                  <a:cubicBezTo>
                    <a:pt x="1012" y="2566"/>
                    <a:pt x="1" y="4059"/>
                    <a:pt x="1" y="5704"/>
                  </a:cubicBezTo>
                  <a:lnTo>
                    <a:pt x="1" y="20203"/>
                  </a:lnTo>
                  <a:cubicBezTo>
                    <a:pt x="1" y="20610"/>
                    <a:pt x="333" y="20942"/>
                    <a:pt x="740" y="20942"/>
                  </a:cubicBezTo>
                  <a:lnTo>
                    <a:pt x="7907" y="20942"/>
                  </a:lnTo>
                  <a:cubicBezTo>
                    <a:pt x="8314" y="20942"/>
                    <a:pt x="8646" y="20610"/>
                    <a:pt x="8646" y="20203"/>
                  </a:cubicBezTo>
                  <a:lnTo>
                    <a:pt x="8646" y="5704"/>
                  </a:lnTo>
                  <a:cubicBezTo>
                    <a:pt x="8646" y="4059"/>
                    <a:pt x="7635" y="2566"/>
                    <a:pt x="6096" y="1962"/>
                  </a:cubicBezTo>
                  <a:lnTo>
                    <a:pt x="6096" y="634"/>
                  </a:lnTo>
                  <a:cubicBezTo>
                    <a:pt x="6096" y="287"/>
                    <a:pt x="5810" y="1"/>
                    <a:pt x="5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1287908" y="4522747"/>
              <a:ext cx="332970" cy="78950"/>
            </a:xfrm>
            <a:custGeom>
              <a:avLst/>
              <a:gdLst/>
              <a:ahLst/>
              <a:cxnLst/>
              <a:rect l="l" t="t" r="r" b="b"/>
              <a:pathLst>
                <a:path w="16039" h="3803" extrusionOk="0">
                  <a:moveTo>
                    <a:pt x="724" y="0"/>
                  </a:moveTo>
                  <a:cubicBezTo>
                    <a:pt x="332" y="0"/>
                    <a:pt x="0" y="317"/>
                    <a:pt x="0" y="709"/>
                  </a:cubicBezTo>
                  <a:lnTo>
                    <a:pt x="0" y="3802"/>
                  </a:lnTo>
                  <a:lnTo>
                    <a:pt x="16038" y="3802"/>
                  </a:lnTo>
                  <a:lnTo>
                    <a:pt x="16038" y="709"/>
                  </a:lnTo>
                  <a:cubicBezTo>
                    <a:pt x="16023" y="317"/>
                    <a:pt x="15706" y="0"/>
                    <a:pt x="15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7825" y="4580382"/>
              <a:ext cx="393111" cy="24767"/>
            </a:xfrm>
            <a:custGeom>
              <a:avLst/>
              <a:gdLst/>
              <a:ahLst/>
              <a:cxnLst/>
              <a:rect l="l" t="t" r="r" b="b"/>
              <a:pathLst>
                <a:path w="18936" h="1193" extrusionOk="0">
                  <a:moveTo>
                    <a:pt x="604" y="0"/>
                  </a:moveTo>
                  <a:cubicBezTo>
                    <a:pt x="272" y="0"/>
                    <a:pt x="1" y="257"/>
                    <a:pt x="1" y="589"/>
                  </a:cubicBezTo>
                  <a:cubicBezTo>
                    <a:pt x="1" y="921"/>
                    <a:pt x="272" y="1192"/>
                    <a:pt x="604" y="1192"/>
                  </a:cubicBezTo>
                  <a:lnTo>
                    <a:pt x="18332" y="1192"/>
                  </a:lnTo>
                  <a:cubicBezTo>
                    <a:pt x="18664" y="1192"/>
                    <a:pt x="18936" y="921"/>
                    <a:pt x="18936" y="589"/>
                  </a:cubicBezTo>
                  <a:cubicBezTo>
                    <a:pt x="18936" y="257"/>
                    <a:pt x="18664" y="0"/>
                    <a:pt x="18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520643" y="4168465"/>
              <a:ext cx="74238" cy="411276"/>
            </a:xfrm>
            <a:custGeom>
              <a:avLst/>
              <a:gdLst/>
              <a:ahLst/>
              <a:cxnLst/>
              <a:rect l="l" t="t" r="r" b="b"/>
              <a:pathLst>
                <a:path w="3576" h="19811" extrusionOk="0">
                  <a:moveTo>
                    <a:pt x="0" y="0"/>
                  </a:moveTo>
                  <a:lnTo>
                    <a:pt x="0" y="18015"/>
                  </a:lnTo>
                  <a:cubicBezTo>
                    <a:pt x="0" y="19011"/>
                    <a:pt x="800" y="19810"/>
                    <a:pt x="1780" y="19810"/>
                  </a:cubicBezTo>
                  <a:cubicBezTo>
                    <a:pt x="2776" y="19810"/>
                    <a:pt x="3576" y="19011"/>
                    <a:pt x="3576" y="18015"/>
                  </a:cubicBezTo>
                  <a:lnTo>
                    <a:pt x="35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512173" y="4167219"/>
              <a:ext cx="91178" cy="12850"/>
            </a:xfrm>
            <a:custGeom>
              <a:avLst/>
              <a:gdLst/>
              <a:ahLst/>
              <a:cxnLst/>
              <a:rect l="l" t="t" r="r" b="b"/>
              <a:pathLst>
                <a:path w="4392" h="619" extrusionOk="0">
                  <a:moveTo>
                    <a:pt x="182" y="0"/>
                  </a:moveTo>
                  <a:cubicBezTo>
                    <a:pt x="76" y="0"/>
                    <a:pt x="1" y="91"/>
                    <a:pt x="1" y="196"/>
                  </a:cubicBezTo>
                  <a:lnTo>
                    <a:pt x="1" y="438"/>
                  </a:lnTo>
                  <a:cubicBezTo>
                    <a:pt x="1" y="543"/>
                    <a:pt x="76" y="619"/>
                    <a:pt x="182" y="619"/>
                  </a:cubicBezTo>
                  <a:lnTo>
                    <a:pt x="4210" y="619"/>
                  </a:lnTo>
                  <a:cubicBezTo>
                    <a:pt x="4316" y="619"/>
                    <a:pt x="4391" y="543"/>
                    <a:pt x="4391" y="438"/>
                  </a:cubicBezTo>
                  <a:lnTo>
                    <a:pt x="4391" y="196"/>
                  </a:lnTo>
                  <a:cubicBezTo>
                    <a:pt x="4391" y="91"/>
                    <a:pt x="4316" y="0"/>
                    <a:pt x="4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1417895" y="4299722"/>
              <a:ext cx="73947" cy="280032"/>
            </a:xfrm>
            <a:custGeom>
              <a:avLst/>
              <a:gdLst/>
              <a:ahLst/>
              <a:cxnLst/>
              <a:rect l="l" t="t" r="r" b="b"/>
              <a:pathLst>
                <a:path w="3562" h="13489" extrusionOk="0">
                  <a:moveTo>
                    <a:pt x="0" y="0"/>
                  </a:moveTo>
                  <a:lnTo>
                    <a:pt x="0" y="11693"/>
                  </a:lnTo>
                  <a:cubicBezTo>
                    <a:pt x="0" y="12689"/>
                    <a:pt x="800" y="13488"/>
                    <a:pt x="1781" y="13488"/>
                  </a:cubicBezTo>
                  <a:cubicBezTo>
                    <a:pt x="2761" y="13488"/>
                    <a:pt x="3561" y="12689"/>
                    <a:pt x="3561" y="11693"/>
                  </a:cubicBez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1409113" y="4296898"/>
              <a:ext cx="91489" cy="13162"/>
            </a:xfrm>
            <a:custGeom>
              <a:avLst/>
              <a:gdLst/>
              <a:ahLst/>
              <a:cxnLst/>
              <a:rect l="l" t="t" r="r" b="b"/>
              <a:pathLst>
                <a:path w="4407" h="634" extrusionOk="0">
                  <a:moveTo>
                    <a:pt x="197" y="0"/>
                  </a:moveTo>
                  <a:cubicBezTo>
                    <a:pt x="76" y="0"/>
                    <a:pt x="1" y="76"/>
                    <a:pt x="1" y="196"/>
                  </a:cubicBezTo>
                  <a:lnTo>
                    <a:pt x="1" y="438"/>
                  </a:lnTo>
                  <a:cubicBezTo>
                    <a:pt x="1" y="543"/>
                    <a:pt x="76" y="634"/>
                    <a:pt x="197" y="634"/>
                  </a:cubicBezTo>
                  <a:lnTo>
                    <a:pt x="4210" y="634"/>
                  </a:lnTo>
                  <a:cubicBezTo>
                    <a:pt x="4331" y="634"/>
                    <a:pt x="4407" y="543"/>
                    <a:pt x="4407" y="438"/>
                  </a:cubicBezTo>
                  <a:lnTo>
                    <a:pt x="4407" y="196"/>
                  </a:lnTo>
                  <a:cubicBezTo>
                    <a:pt x="4407" y="76"/>
                    <a:pt x="4331" y="0"/>
                    <a:pt x="4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1318282" y="4376770"/>
              <a:ext cx="74259" cy="202991"/>
            </a:xfrm>
            <a:custGeom>
              <a:avLst/>
              <a:gdLst/>
              <a:ahLst/>
              <a:cxnLst/>
              <a:rect l="l" t="t" r="r" b="b"/>
              <a:pathLst>
                <a:path w="3577" h="9778" extrusionOk="0">
                  <a:moveTo>
                    <a:pt x="16" y="1"/>
                  </a:moveTo>
                  <a:lnTo>
                    <a:pt x="16" y="7982"/>
                  </a:lnTo>
                  <a:cubicBezTo>
                    <a:pt x="1" y="8978"/>
                    <a:pt x="800" y="9777"/>
                    <a:pt x="1796" y="9777"/>
                  </a:cubicBezTo>
                  <a:cubicBezTo>
                    <a:pt x="2777" y="9777"/>
                    <a:pt x="3576" y="8978"/>
                    <a:pt x="3576" y="7997"/>
                  </a:cubicBezTo>
                  <a:lnTo>
                    <a:pt x="3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1520332" y="4335744"/>
              <a:ext cx="73926" cy="250905"/>
            </a:xfrm>
            <a:custGeom>
              <a:avLst/>
              <a:gdLst/>
              <a:ahLst/>
              <a:cxnLst/>
              <a:rect l="l" t="t" r="r" b="b"/>
              <a:pathLst>
                <a:path w="3561" h="12086" extrusionOk="0">
                  <a:moveTo>
                    <a:pt x="0" y="0"/>
                  </a:moveTo>
                  <a:lnTo>
                    <a:pt x="0" y="10290"/>
                  </a:lnTo>
                  <a:cubicBezTo>
                    <a:pt x="0" y="11286"/>
                    <a:pt x="785" y="12085"/>
                    <a:pt x="1780" y="12085"/>
                  </a:cubicBezTo>
                  <a:cubicBezTo>
                    <a:pt x="2761" y="12085"/>
                    <a:pt x="3561" y="11286"/>
                    <a:pt x="3561" y="10290"/>
                  </a:cubicBez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1417273" y="4415927"/>
              <a:ext cx="74238" cy="170730"/>
            </a:xfrm>
            <a:custGeom>
              <a:avLst/>
              <a:gdLst/>
              <a:ahLst/>
              <a:cxnLst/>
              <a:rect l="l" t="t" r="r" b="b"/>
              <a:pathLst>
                <a:path w="3576" h="8224" extrusionOk="0">
                  <a:moveTo>
                    <a:pt x="0" y="1"/>
                  </a:moveTo>
                  <a:lnTo>
                    <a:pt x="0" y="6428"/>
                  </a:lnTo>
                  <a:cubicBezTo>
                    <a:pt x="0" y="7424"/>
                    <a:pt x="800" y="8223"/>
                    <a:pt x="1796" y="8223"/>
                  </a:cubicBezTo>
                  <a:cubicBezTo>
                    <a:pt x="2776" y="8223"/>
                    <a:pt x="3576" y="7424"/>
                    <a:pt x="3576" y="6443"/>
                  </a:cubicBezTo>
                  <a:lnTo>
                    <a:pt x="3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1317971" y="4524616"/>
              <a:ext cx="74259" cy="62052"/>
            </a:xfrm>
            <a:custGeom>
              <a:avLst/>
              <a:gdLst/>
              <a:ahLst/>
              <a:cxnLst/>
              <a:rect l="l" t="t" r="r" b="b"/>
              <a:pathLst>
                <a:path w="3577" h="2989" extrusionOk="0">
                  <a:moveTo>
                    <a:pt x="1" y="1"/>
                  </a:moveTo>
                  <a:lnTo>
                    <a:pt x="1" y="1193"/>
                  </a:lnTo>
                  <a:cubicBezTo>
                    <a:pt x="1" y="2189"/>
                    <a:pt x="800" y="2988"/>
                    <a:pt x="1796" y="2988"/>
                  </a:cubicBezTo>
                  <a:cubicBezTo>
                    <a:pt x="2777" y="2988"/>
                    <a:pt x="3576" y="2189"/>
                    <a:pt x="3576" y="1193"/>
                  </a:cubicBezTo>
                  <a:lnTo>
                    <a:pt x="3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309833" y="4370188"/>
              <a:ext cx="91469" cy="13183"/>
            </a:xfrm>
            <a:custGeom>
              <a:avLst/>
              <a:gdLst/>
              <a:ahLst/>
              <a:cxnLst/>
              <a:rect l="l" t="t" r="r" b="b"/>
              <a:pathLst>
                <a:path w="4406" h="635" extrusionOk="0">
                  <a:moveTo>
                    <a:pt x="196" y="1"/>
                  </a:moveTo>
                  <a:cubicBezTo>
                    <a:pt x="76" y="1"/>
                    <a:pt x="0" y="76"/>
                    <a:pt x="0" y="197"/>
                  </a:cubicBezTo>
                  <a:lnTo>
                    <a:pt x="0" y="438"/>
                  </a:lnTo>
                  <a:cubicBezTo>
                    <a:pt x="0" y="544"/>
                    <a:pt x="76" y="634"/>
                    <a:pt x="196" y="634"/>
                  </a:cubicBezTo>
                  <a:lnTo>
                    <a:pt x="4210" y="634"/>
                  </a:lnTo>
                  <a:cubicBezTo>
                    <a:pt x="4315" y="634"/>
                    <a:pt x="4406" y="544"/>
                    <a:pt x="4406" y="438"/>
                  </a:cubicBezTo>
                  <a:lnTo>
                    <a:pt x="4406" y="197"/>
                  </a:lnTo>
                  <a:cubicBezTo>
                    <a:pt x="4406" y="76"/>
                    <a:pt x="4315" y="1"/>
                    <a:pt x="4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1537543" y="4541827"/>
              <a:ext cx="20075" cy="16940"/>
            </a:xfrm>
            <a:custGeom>
              <a:avLst/>
              <a:gdLst/>
              <a:ahLst/>
              <a:cxnLst/>
              <a:rect l="l" t="t" r="r" b="b"/>
              <a:pathLst>
                <a:path w="967" h="816" extrusionOk="0">
                  <a:moveTo>
                    <a:pt x="584" y="1"/>
                  </a:moveTo>
                  <a:cubicBezTo>
                    <a:pt x="575" y="1"/>
                    <a:pt x="567" y="1"/>
                    <a:pt x="559" y="2"/>
                  </a:cubicBezTo>
                  <a:cubicBezTo>
                    <a:pt x="197" y="2"/>
                    <a:pt x="1" y="439"/>
                    <a:pt x="257" y="696"/>
                  </a:cubicBezTo>
                  <a:cubicBezTo>
                    <a:pt x="345" y="779"/>
                    <a:pt x="451" y="816"/>
                    <a:pt x="553" y="816"/>
                  </a:cubicBezTo>
                  <a:cubicBezTo>
                    <a:pt x="766" y="816"/>
                    <a:pt x="966" y="654"/>
                    <a:pt x="966" y="409"/>
                  </a:cubicBezTo>
                  <a:cubicBezTo>
                    <a:pt x="966" y="191"/>
                    <a:pt x="798"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1539744" y="4478254"/>
              <a:ext cx="35728" cy="30330"/>
            </a:xfrm>
            <a:custGeom>
              <a:avLst/>
              <a:gdLst/>
              <a:ahLst/>
              <a:cxnLst/>
              <a:rect l="l" t="t" r="r" b="b"/>
              <a:pathLst>
                <a:path w="1721" h="1461" extrusionOk="0">
                  <a:moveTo>
                    <a:pt x="981" y="1"/>
                  </a:moveTo>
                  <a:cubicBezTo>
                    <a:pt x="332" y="1"/>
                    <a:pt x="0" y="785"/>
                    <a:pt x="468" y="1238"/>
                  </a:cubicBezTo>
                  <a:cubicBezTo>
                    <a:pt x="617" y="1392"/>
                    <a:pt x="803" y="1461"/>
                    <a:pt x="985" y="1461"/>
                  </a:cubicBezTo>
                  <a:cubicBezTo>
                    <a:pt x="1359" y="1461"/>
                    <a:pt x="1720" y="1171"/>
                    <a:pt x="1720" y="725"/>
                  </a:cubicBezTo>
                  <a:cubicBezTo>
                    <a:pt x="1720" y="333"/>
                    <a:pt x="1389" y="1"/>
                    <a:pt x="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1548194" y="4395871"/>
              <a:ext cx="28836" cy="24663"/>
            </a:xfrm>
            <a:custGeom>
              <a:avLst/>
              <a:gdLst/>
              <a:ahLst/>
              <a:cxnLst/>
              <a:rect l="l" t="t" r="r" b="b"/>
              <a:pathLst>
                <a:path w="1389" h="1188" extrusionOk="0">
                  <a:moveTo>
                    <a:pt x="800" y="1"/>
                  </a:moveTo>
                  <a:cubicBezTo>
                    <a:pt x="257" y="1"/>
                    <a:pt x="1" y="635"/>
                    <a:pt x="378" y="1012"/>
                  </a:cubicBezTo>
                  <a:cubicBezTo>
                    <a:pt x="499" y="1133"/>
                    <a:pt x="648" y="1187"/>
                    <a:pt x="793" y="1187"/>
                  </a:cubicBezTo>
                  <a:cubicBezTo>
                    <a:pt x="1098" y="1187"/>
                    <a:pt x="1389" y="947"/>
                    <a:pt x="1389" y="589"/>
                  </a:cubicBezTo>
                  <a:cubicBezTo>
                    <a:pt x="1389" y="257"/>
                    <a:pt x="1117" y="1"/>
                    <a:pt x="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1560422" y="4327585"/>
              <a:ext cx="29770" cy="25410"/>
            </a:xfrm>
            <a:custGeom>
              <a:avLst/>
              <a:gdLst/>
              <a:ahLst/>
              <a:cxnLst/>
              <a:rect l="l" t="t" r="r" b="b"/>
              <a:pathLst>
                <a:path w="1434" h="1224" extrusionOk="0">
                  <a:moveTo>
                    <a:pt x="815" y="1"/>
                  </a:moveTo>
                  <a:cubicBezTo>
                    <a:pt x="272" y="1"/>
                    <a:pt x="0" y="665"/>
                    <a:pt x="377" y="1042"/>
                  </a:cubicBezTo>
                  <a:cubicBezTo>
                    <a:pt x="503" y="1168"/>
                    <a:pt x="657" y="1224"/>
                    <a:pt x="808" y="1224"/>
                  </a:cubicBezTo>
                  <a:cubicBezTo>
                    <a:pt x="1127" y="1224"/>
                    <a:pt x="1434" y="973"/>
                    <a:pt x="1434" y="604"/>
                  </a:cubicBezTo>
                  <a:cubicBezTo>
                    <a:pt x="1418" y="272"/>
                    <a:pt x="1147"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1431992" y="4466358"/>
              <a:ext cx="26946" cy="26967"/>
            </a:xfrm>
            <a:custGeom>
              <a:avLst/>
              <a:gdLst/>
              <a:ahLst/>
              <a:cxnLst/>
              <a:rect l="l" t="t" r="r" b="b"/>
              <a:pathLst>
                <a:path w="1298" h="1299" extrusionOk="0">
                  <a:moveTo>
                    <a:pt x="649" y="1"/>
                  </a:moveTo>
                  <a:cubicBezTo>
                    <a:pt x="287" y="1"/>
                    <a:pt x="0" y="287"/>
                    <a:pt x="0" y="649"/>
                  </a:cubicBezTo>
                  <a:cubicBezTo>
                    <a:pt x="0" y="1011"/>
                    <a:pt x="287" y="1298"/>
                    <a:pt x="649" y="1298"/>
                  </a:cubicBezTo>
                  <a:cubicBezTo>
                    <a:pt x="1011" y="1298"/>
                    <a:pt x="1298" y="1011"/>
                    <a:pt x="1298" y="649"/>
                  </a:cubicBezTo>
                  <a:cubicBezTo>
                    <a:pt x="1298" y="287"/>
                    <a:pt x="1011" y="1"/>
                    <a:pt x="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1452359" y="4541848"/>
              <a:ext cx="14740" cy="12601"/>
            </a:xfrm>
            <a:custGeom>
              <a:avLst/>
              <a:gdLst/>
              <a:ahLst/>
              <a:cxnLst/>
              <a:rect l="l" t="t" r="r" b="b"/>
              <a:pathLst>
                <a:path w="710" h="607" extrusionOk="0">
                  <a:moveTo>
                    <a:pt x="407" y="1"/>
                  </a:moveTo>
                  <a:cubicBezTo>
                    <a:pt x="136" y="1"/>
                    <a:pt x="0" y="318"/>
                    <a:pt x="196" y="514"/>
                  </a:cubicBezTo>
                  <a:cubicBezTo>
                    <a:pt x="255" y="578"/>
                    <a:pt x="331" y="606"/>
                    <a:pt x="405" y="606"/>
                  </a:cubicBezTo>
                  <a:cubicBezTo>
                    <a:pt x="559" y="606"/>
                    <a:pt x="709" y="485"/>
                    <a:pt x="709" y="302"/>
                  </a:cubicBezTo>
                  <a:cubicBezTo>
                    <a:pt x="709" y="136"/>
                    <a:pt x="573" y="1"/>
                    <a:pt x="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1336137" y="4555945"/>
              <a:ext cx="19120" cy="16172"/>
            </a:xfrm>
            <a:custGeom>
              <a:avLst/>
              <a:gdLst/>
              <a:ahLst/>
              <a:cxnLst/>
              <a:rect l="l" t="t" r="r" b="b"/>
              <a:pathLst>
                <a:path w="921" h="779" extrusionOk="0">
                  <a:moveTo>
                    <a:pt x="529" y="1"/>
                  </a:moveTo>
                  <a:cubicBezTo>
                    <a:pt x="182" y="1"/>
                    <a:pt x="1" y="423"/>
                    <a:pt x="242" y="664"/>
                  </a:cubicBezTo>
                  <a:cubicBezTo>
                    <a:pt x="326" y="743"/>
                    <a:pt x="425" y="779"/>
                    <a:pt x="522" y="779"/>
                  </a:cubicBezTo>
                  <a:cubicBezTo>
                    <a:pt x="722" y="779"/>
                    <a:pt x="911" y="627"/>
                    <a:pt x="921" y="393"/>
                  </a:cubicBezTo>
                  <a:cubicBezTo>
                    <a:pt x="921" y="167"/>
                    <a:pt x="740" y="1"/>
                    <a:pt x="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1353992" y="4508650"/>
              <a:ext cx="25389" cy="21694"/>
            </a:xfrm>
            <a:custGeom>
              <a:avLst/>
              <a:gdLst/>
              <a:ahLst/>
              <a:cxnLst/>
              <a:rect l="l" t="t" r="r" b="b"/>
              <a:pathLst>
                <a:path w="1223" h="1045" extrusionOk="0">
                  <a:moveTo>
                    <a:pt x="710" y="0"/>
                  </a:moveTo>
                  <a:cubicBezTo>
                    <a:pt x="242" y="0"/>
                    <a:pt x="1" y="559"/>
                    <a:pt x="333" y="891"/>
                  </a:cubicBezTo>
                  <a:cubicBezTo>
                    <a:pt x="439" y="997"/>
                    <a:pt x="569" y="1044"/>
                    <a:pt x="696" y="1044"/>
                  </a:cubicBezTo>
                  <a:cubicBezTo>
                    <a:pt x="965" y="1044"/>
                    <a:pt x="1223" y="831"/>
                    <a:pt x="1223" y="513"/>
                  </a:cubicBezTo>
                  <a:cubicBezTo>
                    <a:pt x="1223" y="227"/>
                    <a:pt x="996" y="0"/>
                    <a:pt x="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1344587" y="4436294"/>
              <a:ext cx="18207" cy="15549"/>
            </a:xfrm>
            <a:custGeom>
              <a:avLst/>
              <a:gdLst/>
              <a:ahLst/>
              <a:cxnLst/>
              <a:rect l="l" t="t" r="r" b="b"/>
              <a:pathLst>
                <a:path w="877" h="749" extrusionOk="0">
                  <a:moveTo>
                    <a:pt x="499" y="0"/>
                  </a:moveTo>
                  <a:cubicBezTo>
                    <a:pt x="167" y="0"/>
                    <a:pt x="1" y="392"/>
                    <a:pt x="242" y="634"/>
                  </a:cubicBezTo>
                  <a:cubicBezTo>
                    <a:pt x="317" y="713"/>
                    <a:pt x="410" y="748"/>
                    <a:pt x="503" y="748"/>
                  </a:cubicBezTo>
                  <a:cubicBezTo>
                    <a:pt x="692" y="748"/>
                    <a:pt x="876" y="600"/>
                    <a:pt x="876" y="377"/>
                  </a:cubicBezTo>
                  <a:cubicBezTo>
                    <a:pt x="876" y="166"/>
                    <a:pt x="710" y="0"/>
                    <a:pt x="4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1458297" y="4504892"/>
              <a:ext cx="17252" cy="14574"/>
            </a:xfrm>
            <a:custGeom>
              <a:avLst/>
              <a:gdLst/>
              <a:ahLst/>
              <a:cxnLst/>
              <a:rect l="l" t="t" r="r" b="b"/>
              <a:pathLst>
                <a:path w="831" h="702" extrusionOk="0">
                  <a:moveTo>
                    <a:pt x="468" y="0"/>
                  </a:moveTo>
                  <a:cubicBezTo>
                    <a:pt x="152" y="0"/>
                    <a:pt x="1" y="378"/>
                    <a:pt x="227" y="604"/>
                  </a:cubicBezTo>
                  <a:cubicBezTo>
                    <a:pt x="294" y="671"/>
                    <a:pt x="379" y="702"/>
                    <a:pt x="463" y="702"/>
                  </a:cubicBezTo>
                  <a:cubicBezTo>
                    <a:pt x="642" y="702"/>
                    <a:pt x="820" y="563"/>
                    <a:pt x="831" y="347"/>
                  </a:cubicBezTo>
                  <a:cubicBezTo>
                    <a:pt x="831" y="151"/>
                    <a:pt x="665" y="0"/>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1458297" y="4411857"/>
              <a:ext cx="23832" cy="23832"/>
            </a:xfrm>
            <a:custGeom>
              <a:avLst/>
              <a:gdLst/>
              <a:ahLst/>
              <a:cxnLst/>
              <a:rect l="l" t="t" r="r" b="b"/>
              <a:pathLst>
                <a:path w="1148" h="1148" extrusionOk="0">
                  <a:moveTo>
                    <a:pt x="574" y="0"/>
                  </a:moveTo>
                  <a:cubicBezTo>
                    <a:pt x="257" y="0"/>
                    <a:pt x="1" y="257"/>
                    <a:pt x="1" y="574"/>
                  </a:cubicBezTo>
                  <a:cubicBezTo>
                    <a:pt x="1" y="891"/>
                    <a:pt x="257" y="1147"/>
                    <a:pt x="574" y="1147"/>
                  </a:cubicBezTo>
                  <a:cubicBezTo>
                    <a:pt x="891" y="1147"/>
                    <a:pt x="1147" y="891"/>
                    <a:pt x="1147" y="574"/>
                  </a:cubicBezTo>
                  <a:cubicBezTo>
                    <a:pt x="1147" y="257"/>
                    <a:pt x="89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1545059" y="4230481"/>
              <a:ext cx="31970" cy="32282"/>
            </a:xfrm>
            <a:custGeom>
              <a:avLst/>
              <a:gdLst/>
              <a:ahLst/>
              <a:cxnLst/>
              <a:rect l="l" t="t" r="r" b="b"/>
              <a:pathLst>
                <a:path w="1540" h="1555" fill="none" extrusionOk="0">
                  <a:moveTo>
                    <a:pt x="1540" y="785"/>
                  </a:moveTo>
                  <a:cubicBezTo>
                    <a:pt x="1540" y="1208"/>
                    <a:pt x="1193" y="1555"/>
                    <a:pt x="770" y="1555"/>
                  </a:cubicBezTo>
                  <a:cubicBezTo>
                    <a:pt x="348" y="1555"/>
                    <a:pt x="1" y="1208"/>
                    <a:pt x="1" y="785"/>
                  </a:cubicBezTo>
                  <a:cubicBezTo>
                    <a:pt x="1" y="348"/>
                    <a:pt x="348" y="1"/>
                    <a:pt x="770" y="1"/>
                  </a:cubicBezTo>
                  <a:cubicBezTo>
                    <a:pt x="1193" y="1"/>
                    <a:pt x="1540" y="348"/>
                    <a:pt x="1540" y="7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1550083" y="4098933"/>
              <a:ext cx="39486" cy="39486"/>
            </a:xfrm>
            <a:custGeom>
              <a:avLst/>
              <a:gdLst/>
              <a:ahLst/>
              <a:cxnLst/>
              <a:rect l="l" t="t" r="r" b="b"/>
              <a:pathLst>
                <a:path w="1902" h="1902" fill="none" extrusionOk="0">
                  <a:moveTo>
                    <a:pt x="1901" y="951"/>
                  </a:moveTo>
                  <a:cubicBezTo>
                    <a:pt x="1901" y="1479"/>
                    <a:pt x="1464" y="1901"/>
                    <a:pt x="951" y="1901"/>
                  </a:cubicBezTo>
                  <a:cubicBezTo>
                    <a:pt x="423" y="1901"/>
                    <a:pt x="0" y="1479"/>
                    <a:pt x="0" y="951"/>
                  </a:cubicBezTo>
                  <a:cubicBezTo>
                    <a:pt x="0" y="422"/>
                    <a:pt x="423" y="0"/>
                    <a:pt x="951" y="0"/>
                  </a:cubicBezTo>
                  <a:cubicBezTo>
                    <a:pt x="1464" y="0"/>
                    <a:pt x="1901" y="422"/>
                    <a:pt x="1901" y="9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8"/>
          <p:cNvGrpSpPr/>
          <p:nvPr/>
        </p:nvGrpSpPr>
        <p:grpSpPr>
          <a:xfrm>
            <a:off x="6533219" y="4097601"/>
            <a:ext cx="2355606" cy="944918"/>
            <a:chOff x="7017598" y="3853925"/>
            <a:chExt cx="1881024" cy="754546"/>
          </a:xfrm>
        </p:grpSpPr>
        <p:sp>
          <p:nvSpPr>
            <p:cNvPr id="279" name="Google Shape;279;p18"/>
            <p:cNvSpPr/>
            <p:nvPr/>
          </p:nvSpPr>
          <p:spPr>
            <a:xfrm>
              <a:off x="8164686" y="4137675"/>
              <a:ext cx="306944" cy="462414"/>
            </a:xfrm>
            <a:custGeom>
              <a:avLst/>
              <a:gdLst/>
              <a:ahLst/>
              <a:cxnLst/>
              <a:rect l="l" t="t" r="r" b="b"/>
              <a:pathLst>
                <a:path w="9295" h="14003" extrusionOk="0">
                  <a:moveTo>
                    <a:pt x="3365" y="1"/>
                  </a:moveTo>
                  <a:cubicBezTo>
                    <a:pt x="3199" y="1"/>
                    <a:pt x="3063" y="137"/>
                    <a:pt x="3063" y="318"/>
                  </a:cubicBezTo>
                  <a:lnTo>
                    <a:pt x="3063" y="710"/>
                  </a:lnTo>
                  <a:cubicBezTo>
                    <a:pt x="3063" y="876"/>
                    <a:pt x="3199" y="1027"/>
                    <a:pt x="3365" y="1027"/>
                  </a:cubicBezTo>
                  <a:lnTo>
                    <a:pt x="3561" y="1027"/>
                  </a:lnTo>
                  <a:lnTo>
                    <a:pt x="3561" y="4753"/>
                  </a:lnTo>
                  <a:cubicBezTo>
                    <a:pt x="1705" y="5206"/>
                    <a:pt x="347" y="6805"/>
                    <a:pt x="181" y="8706"/>
                  </a:cubicBezTo>
                  <a:cubicBezTo>
                    <a:pt x="0" y="10607"/>
                    <a:pt x="1056" y="12418"/>
                    <a:pt x="2807" y="13202"/>
                  </a:cubicBezTo>
                  <a:cubicBezTo>
                    <a:pt x="2625" y="13248"/>
                    <a:pt x="2505" y="13399"/>
                    <a:pt x="2505" y="13580"/>
                  </a:cubicBezTo>
                  <a:lnTo>
                    <a:pt x="2505" y="13866"/>
                  </a:lnTo>
                  <a:cubicBezTo>
                    <a:pt x="2505" y="13942"/>
                    <a:pt x="2565" y="14002"/>
                    <a:pt x="2641" y="14002"/>
                  </a:cubicBezTo>
                  <a:lnTo>
                    <a:pt x="6669" y="14002"/>
                  </a:lnTo>
                  <a:cubicBezTo>
                    <a:pt x="6744" y="14002"/>
                    <a:pt x="6805" y="13942"/>
                    <a:pt x="6805" y="13866"/>
                  </a:cubicBezTo>
                  <a:lnTo>
                    <a:pt x="6805" y="13580"/>
                  </a:lnTo>
                  <a:cubicBezTo>
                    <a:pt x="6805" y="13399"/>
                    <a:pt x="6684" y="13233"/>
                    <a:pt x="6488" y="13202"/>
                  </a:cubicBezTo>
                  <a:cubicBezTo>
                    <a:pt x="8238" y="12418"/>
                    <a:pt x="9294" y="10607"/>
                    <a:pt x="9128" y="8706"/>
                  </a:cubicBezTo>
                  <a:cubicBezTo>
                    <a:pt x="8947" y="6805"/>
                    <a:pt x="7589" y="5206"/>
                    <a:pt x="5734" y="4753"/>
                  </a:cubicBezTo>
                  <a:lnTo>
                    <a:pt x="5734" y="1027"/>
                  </a:lnTo>
                  <a:lnTo>
                    <a:pt x="5930" y="1027"/>
                  </a:lnTo>
                  <a:cubicBezTo>
                    <a:pt x="6096" y="1027"/>
                    <a:pt x="6246" y="876"/>
                    <a:pt x="6231" y="710"/>
                  </a:cubicBezTo>
                  <a:lnTo>
                    <a:pt x="6231" y="318"/>
                  </a:lnTo>
                  <a:cubicBezTo>
                    <a:pt x="6231" y="137"/>
                    <a:pt x="6096" y="1"/>
                    <a:pt x="5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8505489" y="3916979"/>
              <a:ext cx="393133" cy="683103"/>
            </a:xfrm>
            <a:custGeom>
              <a:avLst/>
              <a:gdLst/>
              <a:ahLst/>
              <a:cxnLst/>
              <a:rect l="l" t="t" r="r" b="b"/>
              <a:pathLst>
                <a:path w="11905" h="20686" extrusionOk="0">
                  <a:moveTo>
                    <a:pt x="4541" y="0"/>
                  </a:moveTo>
                  <a:cubicBezTo>
                    <a:pt x="4345" y="0"/>
                    <a:pt x="4194" y="166"/>
                    <a:pt x="4194" y="362"/>
                  </a:cubicBezTo>
                  <a:lnTo>
                    <a:pt x="4194" y="936"/>
                  </a:lnTo>
                  <a:cubicBezTo>
                    <a:pt x="4194" y="1132"/>
                    <a:pt x="4345" y="1283"/>
                    <a:pt x="4541" y="1283"/>
                  </a:cubicBezTo>
                  <a:lnTo>
                    <a:pt x="4647" y="1283"/>
                  </a:lnTo>
                  <a:lnTo>
                    <a:pt x="4647" y="11391"/>
                  </a:lnTo>
                  <a:lnTo>
                    <a:pt x="2656" y="14605"/>
                  </a:lnTo>
                  <a:lnTo>
                    <a:pt x="468" y="18135"/>
                  </a:lnTo>
                  <a:cubicBezTo>
                    <a:pt x="0" y="18875"/>
                    <a:pt x="498" y="19855"/>
                    <a:pt x="1373" y="19900"/>
                  </a:cubicBezTo>
                  <a:cubicBezTo>
                    <a:pt x="1222" y="19961"/>
                    <a:pt x="1132" y="20112"/>
                    <a:pt x="1132" y="20278"/>
                  </a:cubicBezTo>
                  <a:lnTo>
                    <a:pt x="1132" y="20549"/>
                  </a:lnTo>
                  <a:cubicBezTo>
                    <a:pt x="1132" y="20625"/>
                    <a:pt x="1192" y="20685"/>
                    <a:pt x="1267" y="20685"/>
                  </a:cubicBezTo>
                  <a:lnTo>
                    <a:pt x="10637" y="20685"/>
                  </a:lnTo>
                  <a:cubicBezTo>
                    <a:pt x="10712" y="20685"/>
                    <a:pt x="10773" y="20625"/>
                    <a:pt x="10773" y="20549"/>
                  </a:cubicBezTo>
                  <a:lnTo>
                    <a:pt x="10773" y="20263"/>
                  </a:lnTo>
                  <a:cubicBezTo>
                    <a:pt x="10773" y="20097"/>
                    <a:pt x="10682" y="19961"/>
                    <a:pt x="10531" y="19885"/>
                  </a:cubicBezTo>
                  <a:cubicBezTo>
                    <a:pt x="11391" y="19840"/>
                    <a:pt x="11904" y="18875"/>
                    <a:pt x="11436" y="18135"/>
                  </a:cubicBezTo>
                  <a:lnTo>
                    <a:pt x="7257" y="11391"/>
                  </a:lnTo>
                  <a:lnTo>
                    <a:pt x="7257" y="1283"/>
                  </a:lnTo>
                  <a:lnTo>
                    <a:pt x="7363" y="1283"/>
                  </a:lnTo>
                  <a:cubicBezTo>
                    <a:pt x="7559" y="1283"/>
                    <a:pt x="7725" y="1132"/>
                    <a:pt x="7725" y="936"/>
                  </a:cubicBezTo>
                  <a:lnTo>
                    <a:pt x="7725" y="362"/>
                  </a:lnTo>
                  <a:cubicBezTo>
                    <a:pt x="7725" y="166"/>
                    <a:pt x="7559" y="0"/>
                    <a:pt x="7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7704775" y="4000661"/>
              <a:ext cx="459904" cy="599424"/>
            </a:xfrm>
            <a:custGeom>
              <a:avLst/>
              <a:gdLst/>
              <a:ahLst/>
              <a:cxnLst/>
              <a:rect l="l" t="t" r="r" b="b"/>
              <a:pathLst>
                <a:path w="13927" h="18152" extrusionOk="0">
                  <a:moveTo>
                    <a:pt x="7190" y="1"/>
                  </a:moveTo>
                  <a:cubicBezTo>
                    <a:pt x="6839" y="1"/>
                    <a:pt x="6489" y="87"/>
                    <a:pt x="6171" y="257"/>
                  </a:cubicBezTo>
                  <a:cubicBezTo>
                    <a:pt x="5447" y="665"/>
                    <a:pt x="5025" y="1419"/>
                    <a:pt x="5040" y="2249"/>
                  </a:cubicBezTo>
                  <a:lnTo>
                    <a:pt x="5040" y="6172"/>
                  </a:lnTo>
                  <a:cubicBezTo>
                    <a:pt x="5025" y="7710"/>
                    <a:pt x="4632" y="9234"/>
                    <a:pt x="3848" y="10562"/>
                  </a:cubicBezTo>
                  <a:lnTo>
                    <a:pt x="3048" y="11965"/>
                  </a:lnTo>
                  <a:lnTo>
                    <a:pt x="483" y="16386"/>
                  </a:lnTo>
                  <a:cubicBezTo>
                    <a:pt x="1" y="17155"/>
                    <a:pt x="559" y="18151"/>
                    <a:pt x="1449" y="18151"/>
                  </a:cubicBezTo>
                  <a:lnTo>
                    <a:pt x="10471" y="18151"/>
                  </a:lnTo>
                  <a:cubicBezTo>
                    <a:pt x="11377" y="18151"/>
                    <a:pt x="11935" y="17155"/>
                    <a:pt x="11452" y="16386"/>
                  </a:cubicBezTo>
                  <a:lnTo>
                    <a:pt x="8902" y="11965"/>
                  </a:lnTo>
                  <a:lnTo>
                    <a:pt x="8087" y="10562"/>
                  </a:lnTo>
                  <a:cubicBezTo>
                    <a:pt x="7303" y="9219"/>
                    <a:pt x="6911" y="7710"/>
                    <a:pt x="6911" y="6172"/>
                  </a:cubicBezTo>
                  <a:lnTo>
                    <a:pt x="6911" y="2173"/>
                  </a:lnTo>
                  <a:cubicBezTo>
                    <a:pt x="6911" y="2012"/>
                    <a:pt x="7042" y="1895"/>
                    <a:pt x="7191" y="1895"/>
                  </a:cubicBezTo>
                  <a:cubicBezTo>
                    <a:pt x="7238" y="1895"/>
                    <a:pt x="7286" y="1907"/>
                    <a:pt x="7333" y="1932"/>
                  </a:cubicBezTo>
                  <a:lnTo>
                    <a:pt x="13112" y="5387"/>
                  </a:lnTo>
                  <a:cubicBezTo>
                    <a:pt x="13148" y="5408"/>
                    <a:pt x="13189" y="5418"/>
                    <a:pt x="13231" y="5418"/>
                  </a:cubicBezTo>
                  <a:cubicBezTo>
                    <a:pt x="13312" y="5418"/>
                    <a:pt x="13394" y="5381"/>
                    <a:pt x="13443" y="5312"/>
                  </a:cubicBezTo>
                  <a:lnTo>
                    <a:pt x="13851" y="4723"/>
                  </a:lnTo>
                  <a:cubicBezTo>
                    <a:pt x="13926" y="4602"/>
                    <a:pt x="13896" y="4452"/>
                    <a:pt x="13791" y="4376"/>
                  </a:cubicBezTo>
                  <a:lnTo>
                    <a:pt x="8253" y="287"/>
                  </a:lnTo>
                  <a:cubicBezTo>
                    <a:pt x="7922" y="95"/>
                    <a:pt x="7556" y="1"/>
                    <a:pt x="7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8"/>
            <p:cNvGrpSpPr/>
            <p:nvPr/>
          </p:nvGrpSpPr>
          <p:grpSpPr>
            <a:xfrm>
              <a:off x="7017598" y="4084930"/>
              <a:ext cx="615800" cy="523541"/>
              <a:chOff x="1975225" y="1586175"/>
              <a:chExt cx="887575" cy="754600"/>
            </a:xfrm>
          </p:grpSpPr>
          <p:sp>
            <p:nvSpPr>
              <p:cNvPr id="283" name="Google Shape;283;p18"/>
              <p:cNvSpPr/>
              <p:nvPr/>
            </p:nvSpPr>
            <p:spPr>
              <a:xfrm>
                <a:off x="2671300" y="1626450"/>
                <a:ext cx="98050" cy="618575"/>
              </a:xfrm>
              <a:custGeom>
                <a:avLst/>
                <a:gdLst/>
                <a:ahLst/>
                <a:cxnLst/>
                <a:rect l="l" t="t" r="r" b="b"/>
                <a:pathLst>
                  <a:path w="3922" h="24743" extrusionOk="0">
                    <a:moveTo>
                      <a:pt x="0" y="1"/>
                    </a:moveTo>
                    <a:lnTo>
                      <a:pt x="0" y="22797"/>
                    </a:lnTo>
                    <a:cubicBezTo>
                      <a:pt x="0" y="23861"/>
                      <a:pt x="882" y="24743"/>
                      <a:pt x="1976" y="24743"/>
                    </a:cubicBezTo>
                    <a:cubicBezTo>
                      <a:pt x="3040" y="24743"/>
                      <a:pt x="3921" y="23861"/>
                      <a:pt x="3921" y="22797"/>
                    </a:cubicBezTo>
                    <a:lnTo>
                      <a:pt x="392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2656100" y="1586175"/>
                <a:ext cx="131475" cy="40300"/>
              </a:xfrm>
              <a:custGeom>
                <a:avLst/>
                <a:gdLst/>
                <a:ahLst/>
                <a:cxnLst/>
                <a:rect l="l" t="t" r="r" b="b"/>
                <a:pathLst>
                  <a:path w="5259" h="1612" extrusionOk="0">
                    <a:moveTo>
                      <a:pt x="0" y="1"/>
                    </a:moveTo>
                    <a:lnTo>
                      <a:pt x="608" y="1612"/>
                    </a:lnTo>
                    <a:lnTo>
                      <a:pt x="4529" y="1612"/>
                    </a:lnTo>
                    <a:lnTo>
                      <a:pt x="52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688000" y="1865050"/>
                <a:ext cx="64625" cy="363250"/>
              </a:xfrm>
              <a:custGeom>
                <a:avLst/>
                <a:gdLst/>
                <a:ahLst/>
                <a:cxnLst/>
                <a:rect l="l" t="t" r="r" b="b"/>
                <a:pathLst>
                  <a:path w="2585" h="14530" extrusionOk="0">
                    <a:moveTo>
                      <a:pt x="1" y="1"/>
                    </a:moveTo>
                    <a:lnTo>
                      <a:pt x="1" y="13223"/>
                    </a:lnTo>
                    <a:cubicBezTo>
                      <a:pt x="1" y="13922"/>
                      <a:pt x="578" y="14530"/>
                      <a:pt x="1308" y="14530"/>
                    </a:cubicBezTo>
                    <a:cubicBezTo>
                      <a:pt x="2007" y="14530"/>
                      <a:pt x="2584" y="13922"/>
                      <a:pt x="2584" y="13223"/>
                    </a:cubicBezTo>
                    <a:lnTo>
                      <a:pt x="258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2691800" y="2074800"/>
                <a:ext cx="57775" cy="25"/>
              </a:xfrm>
              <a:custGeom>
                <a:avLst/>
                <a:gdLst/>
                <a:ahLst/>
                <a:cxnLst/>
                <a:rect l="l" t="t" r="r" b="b"/>
                <a:pathLst>
                  <a:path w="2311" h="1" fill="none" extrusionOk="0">
                    <a:moveTo>
                      <a:pt x="231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2691800" y="2018550"/>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691800" y="1962325"/>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691800" y="1906100"/>
                <a:ext cx="57775" cy="25"/>
              </a:xfrm>
              <a:custGeom>
                <a:avLst/>
                <a:gdLst/>
                <a:ahLst/>
                <a:cxnLst/>
                <a:rect l="l" t="t" r="r" b="b"/>
                <a:pathLst>
                  <a:path w="2311" h="1" fill="none" extrusionOk="0">
                    <a:moveTo>
                      <a:pt x="231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691800" y="1849850"/>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691800" y="1793625"/>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2691800" y="1736650"/>
                <a:ext cx="57775" cy="25"/>
              </a:xfrm>
              <a:custGeom>
                <a:avLst/>
                <a:gdLst/>
                <a:ahLst/>
                <a:cxnLst/>
                <a:rect l="l" t="t" r="r" b="b"/>
                <a:pathLst>
                  <a:path w="2311" h="1" fill="none" extrusionOk="0">
                    <a:moveTo>
                      <a:pt x="231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2469150" y="1626450"/>
                <a:ext cx="98825" cy="618575"/>
              </a:xfrm>
              <a:custGeom>
                <a:avLst/>
                <a:gdLst/>
                <a:ahLst/>
                <a:cxnLst/>
                <a:rect l="l" t="t" r="r" b="b"/>
                <a:pathLst>
                  <a:path w="3953" h="24743" extrusionOk="0">
                    <a:moveTo>
                      <a:pt x="1" y="1"/>
                    </a:moveTo>
                    <a:lnTo>
                      <a:pt x="1" y="22797"/>
                    </a:lnTo>
                    <a:cubicBezTo>
                      <a:pt x="1" y="23861"/>
                      <a:pt x="882" y="24743"/>
                      <a:pt x="1977" y="24743"/>
                    </a:cubicBezTo>
                    <a:cubicBezTo>
                      <a:pt x="3071" y="24743"/>
                      <a:pt x="3952" y="23861"/>
                      <a:pt x="3952" y="22797"/>
                    </a:cubicBezTo>
                    <a:lnTo>
                      <a:pt x="395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2453950" y="1586175"/>
                <a:ext cx="131500" cy="40300"/>
              </a:xfrm>
              <a:custGeom>
                <a:avLst/>
                <a:gdLst/>
                <a:ahLst/>
                <a:cxnLst/>
                <a:rect l="l" t="t" r="r" b="b"/>
                <a:pathLst>
                  <a:path w="5260" h="1612" extrusionOk="0">
                    <a:moveTo>
                      <a:pt x="1" y="1"/>
                    </a:moveTo>
                    <a:lnTo>
                      <a:pt x="609" y="1612"/>
                    </a:lnTo>
                    <a:lnTo>
                      <a:pt x="4560" y="1612"/>
                    </a:lnTo>
                    <a:lnTo>
                      <a:pt x="52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2485875" y="1983600"/>
                <a:ext cx="64625" cy="244700"/>
              </a:xfrm>
              <a:custGeom>
                <a:avLst/>
                <a:gdLst/>
                <a:ahLst/>
                <a:cxnLst/>
                <a:rect l="l" t="t" r="r" b="b"/>
                <a:pathLst>
                  <a:path w="2585" h="9788" extrusionOk="0">
                    <a:moveTo>
                      <a:pt x="31" y="1"/>
                    </a:moveTo>
                    <a:lnTo>
                      <a:pt x="31" y="8481"/>
                    </a:lnTo>
                    <a:cubicBezTo>
                      <a:pt x="0" y="9180"/>
                      <a:pt x="608" y="9788"/>
                      <a:pt x="1308" y="9788"/>
                    </a:cubicBezTo>
                    <a:cubicBezTo>
                      <a:pt x="2007" y="9758"/>
                      <a:pt x="2584" y="9210"/>
                      <a:pt x="2584" y="8481"/>
                    </a:cubicBezTo>
                    <a:lnTo>
                      <a:pt x="258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2489675" y="2074800"/>
                <a:ext cx="57775" cy="25"/>
              </a:xfrm>
              <a:custGeom>
                <a:avLst/>
                <a:gdLst/>
                <a:ahLst/>
                <a:cxnLst/>
                <a:rect l="l" t="t" r="r" b="b"/>
                <a:pathLst>
                  <a:path w="2311" h="1" fill="none" extrusionOk="0">
                    <a:moveTo>
                      <a:pt x="2311"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489675" y="2018550"/>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2489675" y="1962325"/>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2489675" y="1906100"/>
                <a:ext cx="57775" cy="25"/>
              </a:xfrm>
              <a:custGeom>
                <a:avLst/>
                <a:gdLst/>
                <a:ahLst/>
                <a:cxnLst/>
                <a:rect l="l" t="t" r="r" b="b"/>
                <a:pathLst>
                  <a:path w="2311" h="1" fill="none" extrusionOk="0">
                    <a:moveTo>
                      <a:pt x="2311"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2489675" y="1849850"/>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2489675" y="1793625"/>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2489675" y="1736650"/>
                <a:ext cx="57775" cy="25"/>
              </a:xfrm>
              <a:custGeom>
                <a:avLst/>
                <a:gdLst/>
                <a:ahLst/>
                <a:cxnLst/>
                <a:rect l="l" t="t" r="r" b="b"/>
                <a:pathLst>
                  <a:path w="2311" h="1" fill="none" extrusionOk="0">
                    <a:moveTo>
                      <a:pt x="2311"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2267775" y="1626450"/>
                <a:ext cx="98050" cy="618575"/>
              </a:xfrm>
              <a:custGeom>
                <a:avLst/>
                <a:gdLst/>
                <a:ahLst/>
                <a:cxnLst/>
                <a:rect l="l" t="t" r="r" b="b"/>
                <a:pathLst>
                  <a:path w="3922" h="24743" extrusionOk="0">
                    <a:moveTo>
                      <a:pt x="1" y="1"/>
                    </a:moveTo>
                    <a:lnTo>
                      <a:pt x="1" y="22797"/>
                    </a:lnTo>
                    <a:cubicBezTo>
                      <a:pt x="1" y="23861"/>
                      <a:pt x="882" y="24743"/>
                      <a:pt x="1946" y="24743"/>
                    </a:cubicBezTo>
                    <a:cubicBezTo>
                      <a:pt x="3040" y="24743"/>
                      <a:pt x="3922" y="23861"/>
                      <a:pt x="3922" y="22797"/>
                    </a:cubicBezTo>
                    <a:lnTo>
                      <a:pt x="392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2251825" y="1586175"/>
                <a:ext cx="131500" cy="40300"/>
              </a:xfrm>
              <a:custGeom>
                <a:avLst/>
                <a:gdLst/>
                <a:ahLst/>
                <a:cxnLst/>
                <a:rect l="l" t="t" r="r" b="b"/>
                <a:pathLst>
                  <a:path w="5260" h="1612" extrusionOk="0">
                    <a:moveTo>
                      <a:pt x="1" y="1"/>
                    </a:moveTo>
                    <a:lnTo>
                      <a:pt x="639" y="1612"/>
                    </a:lnTo>
                    <a:lnTo>
                      <a:pt x="4560" y="1612"/>
                    </a:lnTo>
                    <a:lnTo>
                      <a:pt x="52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2284500" y="1934975"/>
                <a:ext cx="64625" cy="293325"/>
              </a:xfrm>
              <a:custGeom>
                <a:avLst/>
                <a:gdLst/>
                <a:ahLst/>
                <a:cxnLst/>
                <a:rect l="l" t="t" r="r" b="b"/>
                <a:pathLst>
                  <a:path w="2585" h="11733" extrusionOk="0">
                    <a:moveTo>
                      <a:pt x="1" y="0"/>
                    </a:moveTo>
                    <a:lnTo>
                      <a:pt x="1" y="10426"/>
                    </a:lnTo>
                    <a:cubicBezTo>
                      <a:pt x="1" y="11125"/>
                      <a:pt x="578" y="11703"/>
                      <a:pt x="1277" y="11733"/>
                    </a:cubicBezTo>
                    <a:cubicBezTo>
                      <a:pt x="2007" y="11733"/>
                      <a:pt x="2584" y="11125"/>
                      <a:pt x="2584" y="10426"/>
                    </a:cubicBezTo>
                    <a:lnTo>
                      <a:pt x="258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2287550" y="2074800"/>
                <a:ext cx="57775" cy="25"/>
              </a:xfrm>
              <a:custGeom>
                <a:avLst/>
                <a:gdLst/>
                <a:ahLst/>
                <a:cxnLst/>
                <a:rect l="l" t="t" r="r" b="b"/>
                <a:pathLst>
                  <a:path w="2311" h="1" fill="none" extrusionOk="0">
                    <a:moveTo>
                      <a:pt x="2310"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2287550" y="2018550"/>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2287550" y="1962325"/>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2287550" y="1906100"/>
                <a:ext cx="57775" cy="25"/>
              </a:xfrm>
              <a:custGeom>
                <a:avLst/>
                <a:gdLst/>
                <a:ahLst/>
                <a:cxnLst/>
                <a:rect l="l" t="t" r="r" b="b"/>
                <a:pathLst>
                  <a:path w="2311" h="1" fill="none" extrusionOk="0">
                    <a:moveTo>
                      <a:pt x="2310"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2287550" y="1849850"/>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2287550" y="1793625"/>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2287550" y="1736650"/>
                <a:ext cx="57775" cy="25"/>
              </a:xfrm>
              <a:custGeom>
                <a:avLst/>
                <a:gdLst/>
                <a:ahLst/>
                <a:cxnLst/>
                <a:rect l="l" t="t" r="r" b="b"/>
                <a:pathLst>
                  <a:path w="2311" h="1" fill="none" extrusionOk="0">
                    <a:moveTo>
                      <a:pt x="2310"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2065650" y="1626450"/>
                <a:ext cx="98050" cy="618575"/>
              </a:xfrm>
              <a:custGeom>
                <a:avLst/>
                <a:gdLst/>
                <a:ahLst/>
                <a:cxnLst/>
                <a:rect l="l" t="t" r="r" b="b"/>
                <a:pathLst>
                  <a:path w="3922" h="24743" extrusionOk="0">
                    <a:moveTo>
                      <a:pt x="1" y="1"/>
                    </a:moveTo>
                    <a:lnTo>
                      <a:pt x="1" y="22797"/>
                    </a:lnTo>
                    <a:cubicBezTo>
                      <a:pt x="1" y="23861"/>
                      <a:pt x="882" y="24743"/>
                      <a:pt x="1946" y="24743"/>
                    </a:cubicBezTo>
                    <a:cubicBezTo>
                      <a:pt x="3040" y="24743"/>
                      <a:pt x="3922" y="23861"/>
                      <a:pt x="3922" y="22797"/>
                    </a:cubicBezTo>
                    <a:lnTo>
                      <a:pt x="392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2049700" y="1586175"/>
                <a:ext cx="132250" cy="40300"/>
              </a:xfrm>
              <a:custGeom>
                <a:avLst/>
                <a:gdLst/>
                <a:ahLst/>
                <a:cxnLst/>
                <a:rect l="l" t="t" r="r" b="b"/>
                <a:pathLst>
                  <a:path w="5290" h="1612" extrusionOk="0">
                    <a:moveTo>
                      <a:pt x="0" y="1"/>
                    </a:moveTo>
                    <a:lnTo>
                      <a:pt x="639" y="1612"/>
                    </a:lnTo>
                    <a:lnTo>
                      <a:pt x="4560" y="1612"/>
                    </a:lnTo>
                    <a:lnTo>
                      <a:pt x="528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2082375" y="1755625"/>
                <a:ext cx="64625" cy="472675"/>
              </a:xfrm>
              <a:custGeom>
                <a:avLst/>
                <a:gdLst/>
                <a:ahLst/>
                <a:cxnLst/>
                <a:rect l="l" t="t" r="r" b="b"/>
                <a:pathLst>
                  <a:path w="2585" h="18907" extrusionOk="0">
                    <a:moveTo>
                      <a:pt x="0" y="1"/>
                    </a:moveTo>
                    <a:lnTo>
                      <a:pt x="0" y="17600"/>
                    </a:lnTo>
                    <a:cubicBezTo>
                      <a:pt x="0" y="18299"/>
                      <a:pt x="578" y="18877"/>
                      <a:pt x="1277" y="18907"/>
                    </a:cubicBezTo>
                    <a:cubicBezTo>
                      <a:pt x="2006" y="18877"/>
                      <a:pt x="2584" y="18299"/>
                      <a:pt x="2584" y="17600"/>
                    </a:cubicBezTo>
                    <a:lnTo>
                      <a:pt x="258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2085400" y="2074800"/>
                <a:ext cx="58550" cy="25"/>
              </a:xfrm>
              <a:custGeom>
                <a:avLst/>
                <a:gdLst/>
                <a:ahLst/>
                <a:cxnLst/>
                <a:rect l="l" t="t" r="r" b="b"/>
                <a:pathLst>
                  <a:path w="2342" h="1" fill="none" extrusionOk="0">
                    <a:moveTo>
                      <a:pt x="234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2085400" y="2018550"/>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2085400" y="1962325"/>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2085400" y="1906100"/>
                <a:ext cx="58550" cy="25"/>
              </a:xfrm>
              <a:custGeom>
                <a:avLst/>
                <a:gdLst/>
                <a:ahLst/>
                <a:cxnLst/>
                <a:rect l="l" t="t" r="r" b="b"/>
                <a:pathLst>
                  <a:path w="2342" h="1" fill="none" extrusionOk="0">
                    <a:moveTo>
                      <a:pt x="234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085400" y="1849850"/>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2085400" y="1793625"/>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2085400" y="1736650"/>
                <a:ext cx="58550" cy="25"/>
              </a:xfrm>
              <a:custGeom>
                <a:avLst/>
                <a:gdLst/>
                <a:ahLst/>
                <a:cxnLst/>
                <a:rect l="l" t="t" r="r" b="b"/>
                <a:pathLst>
                  <a:path w="2342" h="1" fill="none" extrusionOk="0">
                    <a:moveTo>
                      <a:pt x="234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975225" y="1699400"/>
                <a:ext cx="887575" cy="596550"/>
              </a:xfrm>
              <a:custGeom>
                <a:avLst/>
                <a:gdLst/>
                <a:ahLst/>
                <a:cxnLst/>
                <a:rect l="l" t="t" r="r" b="b"/>
                <a:pathLst>
                  <a:path w="35503" h="23862" fill="none" extrusionOk="0">
                    <a:moveTo>
                      <a:pt x="2341" y="31"/>
                    </a:moveTo>
                    <a:lnTo>
                      <a:pt x="33162" y="31"/>
                    </a:lnTo>
                    <a:cubicBezTo>
                      <a:pt x="34439" y="31"/>
                      <a:pt x="35503" y="1064"/>
                      <a:pt x="35503" y="2341"/>
                    </a:cubicBezTo>
                    <a:lnTo>
                      <a:pt x="35503" y="23861"/>
                    </a:lnTo>
                    <a:lnTo>
                      <a:pt x="1" y="23861"/>
                    </a:lnTo>
                    <a:lnTo>
                      <a:pt x="1" y="2341"/>
                    </a:lnTo>
                    <a:cubicBezTo>
                      <a:pt x="1" y="1064"/>
                      <a:pt x="1034" y="1"/>
                      <a:pt x="2341" y="31"/>
                    </a:cubicBezTo>
                    <a:close/>
                  </a:path>
                </a:pathLst>
              </a:custGeom>
              <a:solidFill>
                <a:schemeClr val="lt1"/>
              </a:solid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2035250" y="2295925"/>
                <a:ext cx="151250" cy="44850"/>
              </a:xfrm>
              <a:custGeom>
                <a:avLst/>
                <a:gdLst/>
                <a:ahLst/>
                <a:cxnLst/>
                <a:rect l="l" t="t" r="r" b="b"/>
                <a:pathLst>
                  <a:path w="6050" h="1794" extrusionOk="0">
                    <a:moveTo>
                      <a:pt x="1" y="0"/>
                    </a:moveTo>
                    <a:lnTo>
                      <a:pt x="1" y="1794"/>
                    </a:lnTo>
                    <a:lnTo>
                      <a:pt x="6050" y="1794"/>
                    </a:lnTo>
                    <a:lnTo>
                      <a:pt x="60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2650775" y="2295925"/>
                <a:ext cx="151250" cy="44850"/>
              </a:xfrm>
              <a:custGeom>
                <a:avLst/>
                <a:gdLst/>
                <a:ahLst/>
                <a:cxnLst/>
                <a:rect l="l" t="t" r="r" b="b"/>
                <a:pathLst>
                  <a:path w="6050" h="1794" extrusionOk="0">
                    <a:moveTo>
                      <a:pt x="0" y="0"/>
                    </a:moveTo>
                    <a:lnTo>
                      <a:pt x="0" y="1794"/>
                    </a:lnTo>
                    <a:lnTo>
                      <a:pt x="6049" y="1794"/>
                    </a:lnTo>
                    <a:lnTo>
                      <a:pt x="604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8"/>
            <p:cNvSpPr/>
            <p:nvPr/>
          </p:nvSpPr>
          <p:spPr>
            <a:xfrm rot="-5400000">
              <a:off x="7865167" y="3671368"/>
              <a:ext cx="534875" cy="900000"/>
            </a:xfrm>
            <a:custGeom>
              <a:avLst/>
              <a:gdLst/>
              <a:ahLst/>
              <a:cxnLst/>
              <a:rect l="l" t="t" r="r" b="b"/>
              <a:pathLst>
                <a:path w="21395" h="36000" fill="none" extrusionOk="0">
                  <a:moveTo>
                    <a:pt x="0" y="11754"/>
                  </a:moveTo>
                  <a:lnTo>
                    <a:pt x="0" y="3441"/>
                  </a:lnTo>
                  <a:cubicBezTo>
                    <a:pt x="0" y="1540"/>
                    <a:pt x="1539" y="1"/>
                    <a:pt x="3440" y="1"/>
                  </a:cubicBezTo>
                  <a:lnTo>
                    <a:pt x="17607" y="1"/>
                  </a:lnTo>
                  <a:cubicBezTo>
                    <a:pt x="19508" y="1"/>
                    <a:pt x="21047" y="1540"/>
                    <a:pt x="21047" y="3441"/>
                  </a:cubicBezTo>
                  <a:lnTo>
                    <a:pt x="21047" y="7680"/>
                  </a:lnTo>
                  <a:cubicBezTo>
                    <a:pt x="21078" y="8571"/>
                    <a:pt x="21078" y="9446"/>
                    <a:pt x="20806" y="10290"/>
                  </a:cubicBezTo>
                  <a:cubicBezTo>
                    <a:pt x="20565" y="11075"/>
                    <a:pt x="19765" y="11618"/>
                    <a:pt x="18980" y="11769"/>
                  </a:cubicBezTo>
                  <a:cubicBezTo>
                    <a:pt x="18332" y="11905"/>
                    <a:pt x="17321" y="11935"/>
                    <a:pt x="16763" y="11497"/>
                  </a:cubicBezTo>
                  <a:cubicBezTo>
                    <a:pt x="15978" y="10864"/>
                    <a:pt x="16189" y="9928"/>
                    <a:pt x="17079" y="9506"/>
                  </a:cubicBezTo>
                  <a:cubicBezTo>
                    <a:pt x="17562" y="9280"/>
                    <a:pt x="18090" y="9249"/>
                    <a:pt x="18618" y="9234"/>
                  </a:cubicBezTo>
                  <a:cubicBezTo>
                    <a:pt x="19463" y="9204"/>
                    <a:pt x="20414" y="9280"/>
                    <a:pt x="20927" y="9943"/>
                  </a:cubicBezTo>
                  <a:cubicBezTo>
                    <a:pt x="21228" y="10351"/>
                    <a:pt x="21289" y="10879"/>
                    <a:pt x="21319" y="11377"/>
                  </a:cubicBezTo>
                  <a:lnTo>
                    <a:pt x="21319" y="13987"/>
                  </a:lnTo>
                  <a:cubicBezTo>
                    <a:pt x="21394" y="15179"/>
                    <a:pt x="20474" y="16446"/>
                    <a:pt x="19297" y="16627"/>
                  </a:cubicBezTo>
                  <a:cubicBezTo>
                    <a:pt x="18845" y="16688"/>
                    <a:pt x="18392" y="16672"/>
                    <a:pt x="17939" y="16582"/>
                  </a:cubicBezTo>
                  <a:cubicBezTo>
                    <a:pt x="17472" y="16537"/>
                    <a:pt x="17034" y="16386"/>
                    <a:pt x="16642" y="16129"/>
                  </a:cubicBezTo>
                  <a:cubicBezTo>
                    <a:pt x="16265" y="15843"/>
                    <a:pt x="16038" y="15375"/>
                    <a:pt x="16159" y="14922"/>
                  </a:cubicBezTo>
                  <a:cubicBezTo>
                    <a:pt x="16265" y="14590"/>
                    <a:pt x="16506" y="14304"/>
                    <a:pt x="16823" y="14153"/>
                  </a:cubicBezTo>
                  <a:cubicBezTo>
                    <a:pt x="18679" y="13036"/>
                    <a:pt x="21183" y="14304"/>
                    <a:pt x="21183" y="16507"/>
                  </a:cubicBezTo>
                  <a:lnTo>
                    <a:pt x="21183" y="18106"/>
                  </a:lnTo>
                  <a:cubicBezTo>
                    <a:pt x="21168" y="18513"/>
                    <a:pt x="21123" y="18921"/>
                    <a:pt x="21047" y="19313"/>
                  </a:cubicBezTo>
                  <a:cubicBezTo>
                    <a:pt x="20972" y="19720"/>
                    <a:pt x="20806" y="20097"/>
                    <a:pt x="20550" y="20414"/>
                  </a:cubicBezTo>
                  <a:cubicBezTo>
                    <a:pt x="20067" y="20957"/>
                    <a:pt x="19252" y="21063"/>
                    <a:pt x="18513" y="21048"/>
                  </a:cubicBezTo>
                  <a:cubicBezTo>
                    <a:pt x="18045" y="21063"/>
                    <a:pt x="17577" y="20972"/>
                    <a:pt x="17155" y="20776"/>
                  </a:cubicBezTo>
                  <a:cubicBezTo>
                    <a:pt x="16717" y="20565"/>
                    <a:pt x="16431" y="20158"/>
                    <a:pt x="16400" y="19675"/>
                  </a:cubicBezTo>
                  <a:cubicBezTo>
                    <a:pt x="16385" y="19147"/>
                    <a:pt x="16808" y="18679"/>
                    <a:pt x="17306" y="18483"/>
                  </a:cubicBezTo>
                  <a:cubicBezTo>
                    <a:pt x="17804" y="18317"/>
                    <a:pt x="18347" y="18302"/>
                    <a:pt x="18875" y="18423"/>
                  </a:cubicBezTo>
                  <a:cubicBezTo>
                    <a:pt x="19629" y="18543"/>
                    <a:pt x="20429" y="18800"/>
                    <a:pt x="20881" y="19418"/>
                  </a:cubicBezTo>
                  <a:cubicBezTo>
                    <a:pt x="21319" y="20037"/>
                    <a:pt x="21349" y="20912"/>
                    <a:pt x="21334" y="21712"/>
                  </a:cubicBezTo>
                  <a:lnTo>
                    <a:pt x="21334" y="36000"/>
                  </a:lnTo>
                </a:path>
              </a:pathLst>
            </a:custGeom>
            <a:noFill/>
            <a:ln w="15475" cap="flat" cmpd="sng">
              <a:solidFill>
                <a:schemeClr val="lt1"/>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rot="5400000">
              <a:off x="8556075" y="3873725"/>
              <a:ext cx="291975" cy="252375"/>
            </a:xfrm>
            <a:custGeom>
              <a:avLst/>
              <a:gdLst/>
              <a:ahLst/>
              <a:cxnLst/>
              <a:rect l="l" t="t" r="r" b="b"/>
              <a:pathLst>
                <a:path w="11679" h="10095" fill="none" extrusionOk="0">
                  <a:moveTo>
                    <a:pt x="1" y="10094"/>
                  </a:moveTo>
                  <a:lnTo>
                    <a:pt x="1" y="4557"/>
                  </a:lnTo>
                  <a:cubicBezTo>
                    <a:pt x="1" y="4557"/>
                    <a:pt x="61" y="76"/>
                    <a:pt x="3878" y="76"/>
                  </a:cubicBezTo>
                  <a:lnTo>
                    <a:pt x="8555" y="76"/>
                  </a:lnTo>
                  <a:cubicBezTo>
                    <a:pt x="8555" y="76"/>
                    <a:pt x="11678" y="1"/>
                    <a:pt x="11678" y="2868"/>
                  </a:cubicBezTo>
                </a:path>
              </a:pathLst>
            </a:custGeom>
            <a:noFill/>
            <a:ln w="15475" cap="flat" cmpd="sng">
              <a:solidFill>
                <a:schemeClr val="lt1"/>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2_2">
    <p:spTree>
      <p:nvGrpSpPr>
        <p:cNvPr id="1" name="Shape 337"/>
        <p:cNvGrpSpPr/>
        <p:nvPr/>
      </p:nvGrpSpPr>
      <p:grpSpPr>
        <a:xfrm>
          <a:off x="0" y="0"/>
          <a:ext cx="0" cy="0"/>
          <a:chOff x="0" y="0"/>
          <a:chExt cx="0" cy="0"/>
        </a:xfrm>
      </p:grpSpPr>
      <p:sp>
        <p:nvSpPr>
          <p:cNvPr id="338" name="Google Shape;338;p20"/>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txBox="1">
            <a:spLocks noGrp="1"/>
          </p:cNvSpPr>
          <p:nvPr>
            <p:ph type="title"/>
          </p:nvPr>
        </p:nvSpPr>
        <p:spPr>
          <a:xfrm>
            <a:off x="311700" y="53949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0" name="Google Shape;340;p20"/>
          <p:cNvSpPr txBox="1">
            <a:spLocks noGrp="1"/>
          </p:cNvSpPr>
          <p:nvPr>
            <p:ph type="subTitle" idx="1"/>
          </p:nvPr>
        </p:nvSpPr>
        <p:spPr>
          <a:xfrm>
            <a:off x="508450" y="3445875"/>
            <a:ext cx="2166600" cy="12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1" name="Google Shape;341;p20"/>
          <p:cNvSpPr txBox="1">
            <a:spLocks noGrp="1"/>
          </p:cNvSpPr>
          <p:nvPr>
            <p:ph type="subTitle" idx="2"/>
          </p:nvPr>
        </p:nvSpPr>
        <p:spPr>
          <a:xfrm>
            <a:off x="3475700" y="3445875"/>
            <a:ext cx="2192700" cy="12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2" name="Google Shape;342;p20"/>
          <p:cNvSpPr txBox="1">
            <a:spLocks noGrp="1"/>
          </p:cNvSpPr>
          <p:nvPr>
            <p:ph type="subTitle" idx="3"/>
          </p:nvPr>
        </p:nvSpPr>
        <p:spPr>
          <a:xfrm>
            <a:off x="6468900" y="3445875"/>
            <a:ext cx="2166600" cy="12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3" name="Google Shape;343;p20"/>
          <p:cNvSpPr txBox="1">
            <a:spLocks noGrp="1"/>
          </p:cNvSpPr>
          <p:nvPr>
            <p:ph type="subTitle" idx="4"/>
          </p:nvPr>
        </p:nvSpPr>
        <p:spPr>
          <a:xfrm>
            <a:off x="704100" y="2982815"/>
            <a:ext cx="1775400" cy="26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endParaRPr/>
          </a:p>
        </p:txBody>
      </p:sp>
      <p:sp>
        <p:nvSpPr>
          <p:cNvPr id="344" name="Google Shape;344;p20"/>
          <p:cNvSpPr txBox="1">
            <a:spLocks noGrp="1"/>
          </p:cNvSpPr>
          <p:nvPr>
            <p:ph type="subTitle" idx="5"/>
          </p:nvPr>
        </p:nvSpPr>
        <p:spPr>
          <a:xfrm>
            <a:off x="3684300" y="2982815"/>
            <a:ext cx="1775400" cy="26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endParaRPr/>
          </a:p>
        </p:txBody>
      </p:sp>
      <p:sp>
        <p:nvSpPr>
          <p:cNvPr id="345" name="Google Shape;345;p20"/>
          <p:cNvSpPr txBox="1">
            <a:spLocks noGrp="1"/>
          </p:cNvSpPr>
          <p:nvPr>
            <p:ph type="subTitle" idx="6"/>
          </p:nvPr>
        </p:nvSpPr>
        <p:spPr>
          <a:xfrm>
            <a:off x="6664500" y="2982815"/>
            <a:ext cx="1775400" cy="26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spTree>
      <p:nvGrpSpPr>
        <p:cNvPr id="1" name="Shape 357"/>
        <p:cNvGrpSpPr/>
        <p:nvPr/>
      </p:nvGrpSpPr>
      <p:grpSpPr>
        <a:xfrm>
          <a:off x="0" y="0"/>
          <a:ext cx="0" cy="0"/>
          <a:chOff x="0" y="0"/>
          <a:chExt cx="0" cy="0"/>
        </a:xfrm>
      </p:grpSpPr>
      <p:sp>
        <p:nvSpPr>
          <p:cNvPr id="358" name="Google Shape;358;p22"/>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txBox="1">
            <a:spLocks noGrp="1"/>
          </p:cNvSpPr>
          <p:nvPr>
            <p:ph type="title"/>
          </p:nvPr>
        </p:nvSpPr>
        <p:spPr>
          <a:xfrm>
            <a:off x="708600" y="539496"/>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0" name="Google Shape;360;p22"/>
          <p:cNvSpPr txBox="1">
            <a:spLocks noGrp="1"/>
          </p:cNvSpPr>
          <p:nvPr>
            <p:ph type="subTitle" idx="1"/>
          </p:nvPr>
        </p:nvSpPr>
        <p:spPr>
          <a:xfrm>
            <a:off x="706625" y="2235288"/>
            <a:ext cx="2336100" cy="7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1" name="Google Shape;361;p22"/>
          <p:cNvSpPr txBox="1">
            <a:spLocks noGrp="1"/>
          </p:cNvSpPr>
          <p:nvPr>
            <p:ph type="subTitle" idx="2"/>
          </p:nvPr>
        </p:nvSpPr>
        <p:spPr>
          <a:xfrm>
            <a:off x="706625" y="1766932"/>
            <a:ext cx="2336100" cy="412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62" name="Google Shape;362;p22"/>
          <p:cNvSpPr txBox="1">
            <a:spLocks noGrp="1"/>
          </p:cNvSpPr>
          <p:nvPr>
            <p:ph type="subTitle" idx="3"/>
          </p:nvPr>
        </p:nvSpPr>
        <p:spPr>
          <a:xfrm>
            <a:off x="3408575" y="2235288"/>
            <a:ext cx="2336100" cy="7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3" name="Google Shape;363;p22"/>
          <p:cNvSpPr txBox="1">
            <a:spLocks noGrp="1"/>
          </p:cNvSpPr>
          <p:nvPr>
            <p:ph type="subTitle" idx="4"/>
          </p:nvPr>
        </p:nvSpPr>
        <p:spPr>
          <a:xfrm>
            <a:off x="3408575" y="1766932"/>
            <a:ext cx="2336100" cy="4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4" name="Google Shape;364;p22"/>
          <p:cNvSpPr txBox="1">
            <a:spLocks noGrp="1"/>
          </p:cNvSpPr>
          <p:nvPr>
            <p:ph type="subTitle" idx="5"/>
          </p:nvPr>
        </p:nvSpPr>
        <p:spPr>
          <a:xfrm>
            <a:off x="6110525" y="2235288"/>
            <a:ext cx="2336100" cy="7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5" name="Google Shape;365;p22"/>
          <p:cNvSpPr txBox="1">
            <a:spLocks noGrp="1"/>
          </p:cNvSpPr>
          <p:nvPr>
            <p:ph type="subTitle" idx="6"/>
          </p:nvPr>
        </p:nvSpPr>
        <p:spPr>
          <a:xfrm>
            <a:off x="6110525" y="1766932"/>
            <a:ext cx="2336100" cy="4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6" name="Google Shape;366;p22"/>
          <p:cNvSpPr txBox="1">
            <a:spLocks noGrp="1"/>
          </p:cNvSpPr>
          <p:nvPr>
            <p:ph type="subTitle" idx="7"/>
          </p:nvPr>
        </p:nvSpPr>
        <p:spPr>
          <a:xfrm>
            <a:off x="706625" y="4041526"/>
            <a:ext cx="2336100" cy="7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7" name="Google Shape;367;p22"/>
          <p:cNvSpPr txBox="1">
            <a:spLocks noGrp="1"/>
          </p:cNvSpPr>
          <p:nvPr>
            <p:ph type="subTitle" idx="8"/>
          </p:nvPr>
        </p:nvSpPr>
        <p:spPr>
          <a:xfrm>
            <a:off x="706625" y="3578120"/>
            <a:ext cx="2336100" cy="4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8" name="Google Shape;368;p22"/>
          <p:cNvSpPr txBox="1">
            <a:spLocks noGrp="1"/>
          </p:cNvSpPr>
          <p:nvPr>
            <p:ph type="subTitle" idx="9"/>
          </p:nvPr>
        </p:nvSpPr>
        <p:spPr>
          <a:xfrm>
            <a:off x="3408575" y="4041526"/>
            <a:ext cx="2336100" cy="7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22"/>
          <p:cNvSpPr txBox="1">
            <a:spLocks noGrp="1"/>
          </p:cNvSpPr>
          <p:nvPr>
            <p:ph type="subTitle" idx="13"/>
          </p:nvPr>
        </p:nvSpPr>
        <p:spPr>
          <a:xfrm>
            <a:off x="3408575" y="3578120"/>
            <a:ext cx="2336100" cy="4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0" name="Google Shape;370;p22"/>
          <p:cNvSpPr txBox="1">
            <a:spLocks noGrp="1"/>
          </p:cNvSpPr>
          <p:nvPr>
            <p:ph type="subTitle" idx="14"/>
          </p:nvPr>
        </p:nvSpPr>
        <p:spPr>
          <a:xfrm>
            <a:off x="6110525" y="4041526"/>
            <a:ext cx="2336100" cy="7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1" name="Google Shape;371;p22"/>
          <p:cNvSpPr txBox="1">
            <a:spLocks noGrp="1"/>
          </p:cNvSpPr>
          <p:nvPr>
            <p:ph type="subTitle" idx="15"/>
          </p:nvPr>
        </p:nvSpPr>
        <p:spPr>
          <a:xfrm>
            <a:off x="6110525" y="3578120"/>
            <a:ext cx="2336100" cy="41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_AND_BODY_1">
    <p:bg>
      <p:bgPr>
        <a:solidFill>
          <a:schemeClr val="lt1"/>
        </a:solidFill>
        <a:effectLst/>
      </p:bgPr>
    </p:bg>
    <p:spTree>
      <p:nvGrpSpPr>
        <p:cNvPr id="1" name="Shape 397"/>
        <p:cNvGrpSpPr/>
        <p:nvPr/>
      </p:nvGrpSpPr>
      <p:grpSpPr>
        <a:xfrm>
          <a:off x="0" y="0"/>
          <a:ext cx="0" cy="0"/>
          <a:chOff x="0" y="0"/>
          <a:chExt cx="0" cy="0"/>
        </a:xfrm>
      </p:grpSpPr>
      <p:sp>
        <p:nvSpPr>
          <p:cNvPr id="398" name="Google Shape;398;p24"/>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txBox="1">
            <a:spLocks noGrp="1"/>
          </p:cNvSpPr>
          <p:nvPr>
            <p:ph type="title"/>
          </p:nvPr>
        </p:nvSpPr>
        <p:spPr>
          <a:xfrm>
            <a:off x="708600" y="539496"/>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0" name="Google Shape;400;p24"/>
          <p:cNvSpPr txBox="1">
            <a:spLocks noGrp="1"/>
          </p:cNvSpPr>
          <p:nvPr>
            <p:ph type="subTitle" idx="1"/>
          </p:nvPr>
        </p:nvSpPr>
        <p:spPr>
          <a:xfrm>
            <a:off x="1202550" y="1137500"/>
            <a:ext cx="6738900" cy="1081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01" name="Google Shape;401;p24"/>
          <p:cNvSpPr/>
          <p:nvPr/>
        </p:nvSpPr>
        <p:spPr>
          <a:xfrm>
            <a:off x="8469620" y="4523175"/>
            <a:ext cx="71080" cy="230291"/>
          </a:xfrm>
          <a:custGeom>
            <a:avLst/>
            <a:gdLst/>
            <a:ahLst/>
            <a:cxnLst/>
            <a:rect l="l" t="t" r="r" b="b"/>
            <a:pathLst>
              <a:path w="1630" h="5281" fill="none" extrusionOk="0">
                <a:moveTo>
                  <a:pt x="1630" y="0"/>
                </a:moveTo>
                <a:cubicBezTo>
                  <a:pt x="121" y="1388"/>
                  <a:pt x="0" y="3742"/>
                  <a:pt x="1373" y="5281"/>
                </a:cubicBezTo>
              </a:path>
            </a:pathLst>
          </a:custGeom>
          <a:noFill/>
          <a:ln w="4900" cap="rnd"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65"/>
        <p:cNvGrpSpPr/>
        <p:nvPr/>
      </p:nvGrpSpPr>
      <p:grpSpPr>
        <a:xfrm>
          <a:off x="0" y="0"/>
          <a:ext cx="0" cy="0"/>
          <a:chOff x="0" y="0"/>
          <a:chExt cx="0" cy="0"/>
        </a:xfrm>
      </p:grpSpPr>
      <p:sp>
        <p:nvSpPr>
          <p:cNvPr id="466" name="Google Shape;466;p29"/>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29"/>
          <p:cNvGrpSpPr/>
          <p:nvPr/>
        </p:nvGrpSpPr>
        <p:grpSpPr>
          <a:xfrm rot="-1913837">
            <a:off x="303173" y="423240"/>
            <a:ext cx="363175" cy="274782"/>
            <a:chOff x="5311900" y="1948650"/>
            <a:chExt cx="363174" cy="274781"/>
          </a:xfrm>
        </p:grpSpPr>
        <p:sp>
          <p:nvSpPr>
            <p:cNvPr id="468" name="Google Shape;468;p29"/>
            <p:cNvSpPr/>
            <p:nvPr/>
          </p:nvSpPr>
          <p:spPr>
            <a:xfrm>
              <a:off x="5362050" y="1999550"/>
              <a:ext cx="184700" cy="25"/>
            </a:xfrm>
            <a:custGeom>
              <a:avLst/>
              <a:gdLst/>
              <a:ahLst/>
              <a:cxnLst/>
              <a:rect l="l" t="t" r="r" b="b"/>
              <a:pathLst>
                <a:path w="7388" h="1" fill="none" extrusionOk="0">
                  <a:moveTo>
                    <a:pt x="7387" y="1"/>
                  </a:moveTo>
                  <a:lnTo>
                    <a:pt x="1" y="1"/>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rot="5800762">
              <a:off x="5456525" y="1980572"/>
              <a:ext cx="148933" cy="235573"/>
            </a:xfrm>
            <a:custGeom>
              <a:avLst/>
              <a:gdLst/>
              <a:ahLst/>
              <a:cxnLst/>
              <a:rect l="l" t="t" r="r" b="b"/>
              <a:pathLst>
                <a:path w="5958" h="9424" fill="none" extrusionOk="0">
                  <a:moveTo>
                    <a:pt x="5958" y="1"/>
                  </a:moveTo>
                  <a:lnTo>
                    <a:pt x="0" y="4712"/>
                  </a:lnTo>
                  <a:lnTo>
                    <a:pt x="5958" y="9423"/>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5342153" y="212677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5581574" y="2143206"/>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29"/>
          <p:cNvSpPr/>
          <p:nvPr/>
        </p:nvSpPr>
        <p:spPr>
          <a:xfrm>
            <a:off x="8604425" y="415675"/>
            <a:ext cx="239670" cy="247657"/>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8781300" y="379000"/>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8747100" y="598225"/>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rot="2197598">
            <a:off x="8340218" y="349425"/>
            <a:ext cx="288606" cy="210711"/>
          </a:xfrm>
          <a:custGeom>
            <a:avLst/>
            <a:gdLst/>
            <a:ahLst/>
            <a:cxnLst/>
            <a:rect l="l" t="t" r="r" b="b"/>
            <a:pathLst>
              <a:path w="5351" h="8451" fill="none" extrusionOk="0">
                <a:moveTo>
                  <a:pt x="1" y="1"/>
                </a:moveTo>
                <a:lnTo>
                  <a:pt x="5350" y="4226"/>
                </a:lnTo>
                <a:lnTo>
                  <a:pt x="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8536750" y="4917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8253700" y="415675"/>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8395625" y="2471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solidFill>
          <a:schemeClr val="lt1"/>
        </a:solidFill>
        <a:effectLst/>
      </p:bgPr>
    </p:bg>
    <p:spTree>
      <p:nvGrpSpPr>
        <p:cNvPr id="1" name="Shape 481"/>
        <p:cNvGrpSpPr/>
        <p:nvPr/>
      </p:nvGrpSpPr>
      <p:grpSpPr>
        <a:xfrm>
          <a:off x="0" y="0"/>
          <a:ext cx="0" cy="0"/>
          <a:chOff x="0" y="0"/>
          <a:chExt cx="0" cy="0"/>
        </a:xfrm>
      </p:grpSpPr>
      <p:sp>
        <p:nvSpPr>
          <p:cNvPr id="482" name="Google Shape;482;p30"/>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0"/>
          <p:cNvGrpSpPr/>
          <p:nvPr/>
        </p:nvGrpSpPr>
        <p:grpSpPr>
          <a:xfrm rot="-1913837">
            <a:off x="318607" y="426315"/>
            <a:ext cx="345907" cy="294485"/>
            <a:chOff x="5311900" y="1948650"/>
            <a:chExt cx="345905" cy="294484"/>
          </a:xfrm>
        </p:grpSpPr>
        <p:sp>
          <p:nvSpPr>
            <p:cNvPr id="484" name="Google Shape;484;p30"/>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0"/>
          <p:cNvSpPr/>
          <p:nvPr/>
        </p:nvSpPr>
        <p:spPr>
          <a:xfrm>
            <a:off x="8613325" y="543050"/>
            <a:ext cx="190750"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8605350" y="401050"/>
            <a:ext cx="239670" cy="247657"/>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8764200" y="365300"/>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8770275" y="507338"/>
            <a:ext cx="72225" cy="71450"/>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8747100" y="615700"/>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8479575" y="437425"/>
            <a:ext cx="133775" cy="211275"/>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8545675" y="4917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8431700" y="401050"/>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443850" y="6129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TITLE_AND_BODY_2_1">
    <p:spTree>
      <p:nvGrpSpPr>
        <p:cNvPr id="1" name="Shape 499"/>
        <p:cNvGrpSpPr/>
        <p:nvPr/>
      </p:nvGrpSpPr>
      <p:grpSpPr>
        <a:xfrm>
          <a:off x="0" y="0"/>
          <a:ext cx="0" cy="0"/>
          <a:chOff x="0" y="0"/>
          <a:chExt cx="0" cy="0"/>
        </a:xfrm>
      </p:grpSpPr>
      <p:sp>
        <p:nvSpPr>
          <p:cNvPr id="500" name="Google Shape;500;p31"/>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1"/>
          <p:cNvGrpSpPr/>
          <p:nvPr/>
        </p:nvGrpSpPr>
        <p:grpSpPr>
          <a:xfrm rot="-1913837">
            <a:off x="8443422" y="300866"/>
            <a:ext cx="480876" cy="315801"/>
            <a:chOff x="5495800" y="1841850"/>
            <a:chExt cx="480874" cy="315800"/>
          </a:xfrm>
        </p:grpSpPr>
        <p:sp>
          <p:nvSpPr>
            <p:cNvPr id="502" name="Google Shape;502;p31"/>
            <p:cNvSpPr/>
            <p:nvPr/>
          </p:nvSpPr>
          <p:spPr>
            <a:xfrm rot="1274">
              <a:off x="5586713" y="1998178"/>
              <a:ext cx="299048" cy="3129"/>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5875574" y="1952134"/>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31"/>
          <p:cNvSpPr/>
          <p:nvPr/>
        </p:nvSpPr>
        <p:spPr>
          <a:xfrm rot="-1012162">
            <a:off x="510629" y="496920"/>
            <a:ext cx="134529" cy="211282"/>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rot="515178">
            <a:off x="327358" y="505181"/>
            <a:ext cx="133776" cy="211277"/>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420875" y="572625"/>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573750" y="424925"/>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51975" y="65172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rot="-241193">
            <a:off x="286068" y="450654"/>
            <a:ext cx="84372" cy="72122"/>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rot="-241193">
            <a:off x="225431" y="667527"/>
            <a:ext cx="118570" cy="100946"/>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TITLE_ONLY_1_1">
    <p:bg>
      <p:bgPr>
        <a:solidFill>
          <a:schemeClr val="lt1"/>
        </a:solidFill>
        <a:effectLst/>
      </p:bgPr>
    </p:bg>
    <p:spTree>
      <p:nvGrpSpPr>
        <p:cNvPr id="1" name="Shape 515"/>
        <p:cNvGrpSpPr/>
        <p:nvPr/>
      </p:nvGrpSpPr>
      <p:grpSpPr>
        <a:xfrm>
          <a:off x="0" y="0"/>
          <a:ext cx="0" cy="0"/>
          <a:chOff x="0" y="0"/>
          <a:chExt cx="0" cy="0"/>
        </a:xfrm>
      </p:grpSpPr>
      <p:sp>
        <p:nvSpPr>
          <p:cNvPr id="516" name="Google Shape;516;p32"/>
          <p:cNvSpPr/>
          <p:nvPr/>
        </p:nvSpPr>
        <p:spPr>
          <a:xfrm>
            <a:off x="111300" y="110250"/>
            <a:ext cx="8921400" cy="492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2"/>
          <p:cNvGrpSpPr/>
          <p:nvPr/>
        </p:nvGrpSpPr>
        <p:grpSpPr>
          <a:xfrm rot="-1913837">
            <a:off x="8291581" y="413051"/>
            <a:ext cx="424052" cy="315801"/>
            <a:chOff x="5311900" y="1841850"/>
            <a:chExt cx="424050" cy="315800"/>
          </a:xfrm>
        </p:grpSpPr>
        <p:sp>
          <p:nvSpPr>
            <p:cNvPr id="518" name="Google Shape;518;p32"/>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2"/>
          <p:cNvSpPr/>
          <p:nvPr/>
        </p:nvSpPr>
        <p:spPr>
          <a:xfrm rot="3103229">
            <a:off x="477721" y="573178"/>
            <a:ext cx="190751"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505838" y="686200"/>
            <a:ext cx="134525" cy="211275"/>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448075" y="755775"/>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620200" y="871900"/>
            <a:ext cx="72225" cy="71450"/>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597025" y="629350"/>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47775" y="361225"/>
            <a:ext cx="133775" cy="211275"/>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413875" y="4155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299900" y="324850"/>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12050" y="5367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3"/>
          <p:cNvGrpSpPr/>
          <p:nvPr/>
        </p:nvGrpSpPr>
        <p:grpSpPr>
          <a:xfrm rot="-1913837">
            <a:off x="318607" y="426315"/>
            <a:ext cx="345907" cy="294485"/>
            <a:chOff x="5311900" y="1948650"/>
            <a:chExt cx="345905" cy="294484"/>
          </a:xfrm>
        </p:grpSpPr>
        <p:sp>
          <p:nvSpPr>
            <p:cNvPr id="15" name="Google Shape;15;p3"/>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p:nvPr/>
        </p:nvSpPr>
        <p:spPr>
          <a:xfrm>
            <a:off x="8613325" y="543050"/>
            <a:ext cx="190750"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605350" y="401050"/>
            <a:ext cx="239670" cy="247657"/>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764200" y="365300"/>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770275" y="507338"/>
            <a:ext cx="72225" cy="71450"/>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747100" y="615700"/>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479575" y="437425"/>
            <a:ext cx="133775" cy="211275"/>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545675" y="4917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431700" y="401050"/>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443850" y="6129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p:nvPr>
        </p:nvSpPr>
        <p:spPr>
          <a:xfrm>
            <a:off x="4167713" y="2984102"/>
            <a:ext cx="41988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1844288" y="2811750"/>
            <a:ext cx="2435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 name="Google Shape;32;p3"/>
          <p:cNvSpPr txBox="1">
            <a:spLocks noGrp="1"/>
          </p:cNvSpPr>
          <p:nvPr>
            <p:ph type="subTitle" idx="1"/>
          </p:nvPr>
        </p:nvSpPr>
        <p:spPr>
          <a:xfrm>
            <a:off x="4167713" y="3763552"/>
            <a:ext cx="3287100" cy="763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txBox="1">
            <a:spLocks noGrp="1"/>
          </p:cNvSpPr>
          <p:nvPr>
            <p:ph type="title"/>
          </p:nvPr>
        </p:nvSpPr>
        <p:spPr>
          <a:xfrm>
            <a:off x="713225" y="539496"/>
            <a:ext cx="772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 name="Google Shape;76;p6"/>
          <p:cNvSpPr/>
          <p:nvPr/>
        </p:nvSpPr>
        <p:spPr>
          <a:xfrm rot="8749643">
            <a:off x="8574385" y="481177"/>
            <a:ext cx="239669" cy="247664"/>
          </a:xfrm>
          <a:custGeom>
            <a:avLst/>
            <a:gdLst/>
            <a:ahLst/>
            <a:cxnLst/>
            <a:rect l="l" t="t" r="r" b="b"/>
            <a:pathLst>
              <a:path w="5381" h="8451" fill="none" extrusionOk="0">
                <a:moveTo>
                  <a:pt x="5381" y="1"/>
                </a:moveTo>
                <a:lnTo>
                  <a:pt x="1" y="4226"/>
                </a:lnTo>
                <a:lnTo>
                  <a:pt x="5381" y="8451"/>
                </a:lnTo>
              </a:path>
            </a:pathLst>
          </a:custGeom>
          <a:solidFill>
            <a:schemeClr val="accent1"/>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595850" y="714693"/>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8636572" y="442806"/>
            <a:ext cx="261422" cy="223873"/>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215521">
            <a:off x="425487" y="389190"/>
            <a:ext cx="239671" cy="247660"/>
          </a:xfrm>
          <a:custGeom>
            <a:avLst/>
            <a:gdLst/>
            <a:ahLst/>
            <a:cxnLst/>
            <a:rect l="l" t="t" r="r" b="b"/>
            <a:pathLst>
              <a:path w="5381" h="8451" fill="none" extrusionOk="0">
                <a:moveTo>
                  <a:pt x="5381" y="1"/>
                </a:moveTo>
                <a:lnTo>
                  <a:pt x="1" y="4226"/>
                </a:lnTo>
                <a:lnTo>
                  <a:pt x="5381" y="8451"/>
                </a:lnTo>
              </a:path>
            </a:pathLst>
          </a:custGeom>
          <a:solidFill>
            <a:schemeClr val="l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2700000">
            <a:off x="557466" y="621005"/>
            <a:ext cx="84374" cy="72124"/>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2700000">
            <a:off x="621595" y="394065"/>
            <a:ext cx="118574" cy="100949"/>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6"/>
          <p:cNvGrpSpPr/>
          <p:nvPr/>
        </p:nvGrpSpPr>
        <p:grpSpPr>
          <a:xfrm rot="-1913837">
            <a:off x="225812" y="471503"/>
            <a:ext cx="285092" cy="103352"/>
            <a:chOff x="5301168" y="1963641"/>
            <a:chExt cx="285091" cy="103352"/>
          </a:xfrm>
        </p:grpSpPr>
        <p:sp>
          <p:nvSpPr>
            <p:cNvPr id="83" name="Google Shape;83;p6"/>
            <p:cNvSpPr/>
            <p:nvPr/>
          </p:nvSpPr>
          <p:spPr>
            <a:xfrm>
              <a:off x="5351318" y="2016793"/>
              <a:ext cx="184700" cy="25"/>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5301168" y="1965893"/>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6"/>
          <p:cNvSpPr/>
          <p:nvPr/>
        </p:nvSpPr>
        <p:spPr>
          <a:xfrm>
            <a:off x="8452625" y="529338"/>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87"/>
        <p:cNvGrpSpPr/>
        <p:nvPr/>
      </p:nvGrpSpPr>
      <p:grpSpPr>
        <a:xfrm>
          <a:off x="0" y="0"/>
          <a:ext cx="0" cy="0"/>
          <a:chOff x="0" y="0"/>
          <a:chExt cx="0" cy="0"/>
        </a:xfrm>
      </p:grpSpPr>
      <p:sp>
        <p:nvSpPr>
          <p:cNvPr id="88" name="Google Shape;88;p7"/>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7"/>
          <p:cNvGrpSpPr/>
          <p:nvPr/>
        </p:nvGrpSpPr>
        <p:grpSpPr>
          <a:xfrm rot="-1913837">
            <a:off x="8291581" y="413051"/>
            <a:ext cx="424052" cy="315801"/>
            <a:chOff x="5311900" y="1841850"/>
            <a:chExt cx="424050" cy="315800"/>
          </a:xfrm>
        </p:grpSpPr>
        <p:sp>
          <p:nvSpPr>
            <p:cNvPr id="90" name="Google Shape;90;p7"/>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7"/>
          <p:cNvSpPr/>
          <p:nvPr/>
        </p:nvSpPr>
        <p:spPr>
          <a:xfrm>
            <a:off x="481525" y="466850"/>
            <a:ext cx="190750"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664650" y="361225"/>
            <a:ext cx="134525" cy="211275"/>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50525" y="324850"/>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762675" y="536775"/>
            <a:ext cx="72225" cy="71450"/>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597025" y="416075"/>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347775" y="361225"/>
            <a:ext cx="133775" cy="211275"/>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413875" y="4155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299900" y="324850"/>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312050" y="5367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txBox="1">
            <a:spLocks noGrp="1"/>
          </p:cNvSpPr>
          <p:nvPr>
            <p:ph type="title"/>
          </p:nvPr>
        </p:nvSpPr>
        <p:spPr>
          <a:xfrm>
            <a:off x="713225" y="536825"/>
            <a:ext cx="7726800" cy="612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6" name="Google Shape;106;p7"/>
          <p:cNvSpPr txBox="1">
            <a:spLocks noGrp="1"/>
          </p:cNvSpPr>
          <p:nvPr>
            <p:ph type="subTitle" idx="1"/>
          </p:nvPr>
        </p:nvSpPr>
        <p:spPr>
          <a:xfrm>
            <a:off x="2198300" y="3504547"/>
            <a:ext cx="4747200" cy="1079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07"/>
        <p:cNvGrpSpPr/>
        <p:nvPr/>
      </p:nvGrpSpPr>
      <p:grpSpPr>
        <a:xfrm>
          <a:off x="0" y="0"/>
          <a:ext cx="0" cy="0"/>
          <a:chOff x="0" y="0"/>
          <a:chExt cx="0" cy="0"/>
        </a:xfrm>
      </p:grpSpPr>
      <p:sp>
        <p:nvSpPr>
          <p:cNvPr id="108" name="Google Shape;108;p8"/>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txBox="1">
            <a:spLocks noGrp="1"/>
          </p:cNvSpPr>
          <p:nvPr>
            <p:ph type="title"/>
          </p:nvPr>
        </p:nvSpPr>
        <p:spPr>
          <a:xfrm>
            <a:off x="1388100" y="619533"/>
            <a:ext cx="6367800" cy="20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110"/>
        <p:cNvGrpSpPr/>
        <p:nvPr/>
      </p:nvGrpSpPr>
      <p:grpSpPr>
        <a:xfrm>
          <a:off x="0" y="0"/>
          <a:ext cx="0" cy="0"/>
          <a:chOff x="0" y="0"/>
          <a:chExt cx="0" cy="0"/>
        </a:xfrm>
      </p:grpSpPr>
      <p:sp>
        <p:nvSpPr>
          <p:cNvPr id="111" name="Google Shape;111;p9"/>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9"/>
          <p:cNvGrpSpPr/>
          <p:nvPr/>
        </p:nvGrpSpPr>
        <p:grpSpPr>
          <a:xfrm rot="1913837" flipH="1">
            <a:off x="8457323" y="423240"/>
            <a:ext cx="363175" cy="274782"/>
            <a:chOff x="5311900" y="1948650"/>
            <a:chExt cx="363174" cy="274781"/>
          </a:xfrm>
        </p:grpSpPr>
        <p:sp>
          <p:nvSpPr>
            <p:cNvPr id="113" name="Google Shape;113;p9"/>
            <p:cNvSpPr/>
            <p:nvPr/>
          </p:nvSpPr>
          <p:spPr>
            <a:xfrm>
              <a:off x="5362050" y="1999550"/>
              <a:ext cx="184700" cy="25"/>
            </a:xfrm>
            <a:custGeom>
              <a:avLst/>
              <a:gdLst/>
              <a:ahLst/>
              <a:cxnLst/>
              <a:rect l="l" t="t" r="r" b="b"/>
              <a:pathLst>
                <a:path w="7388" h="1" fill="none" extrusionOk="0">
                  <a:moveTo>
                    <a:pt x="7387" y="1"/>
                  </a:moveTo>
                  <a:lnTo>
                    <a:pt x="1" y="1"/>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rot="5800762">
              <a:off x="5456525" y="1980572"/>
              <a:ext cx="148933" cy="235573"/>
            </a:xfrm>
            <a:custGeom>
              <a:avLst/>
              <a:gdLst/>
              <a:ahLst/>
              <a:cxnLst/>
              <a:rect l="l" t="t" r="r" b="b"/>
              <a:pathLst>
                <a:path w="5958" h="9424" fill="none" extrusionOk="0">
                  <a:moveTo>
                    <a:pt x="5958" y="1"/>
                  </a:moveTo>
                  <a:lnTo>
                    <a:pt x="0" y="4712"/>
                  </a:lnTo>
                  <a:lnTo>
                    <a:pt x="5958" y="9423"/>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5342153" y="212677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5581574" y="2143206"/>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9"/>
          <p:cNvSpPr/>
          <p:nvPr/>
        </p:nvSpPr>
        <p:spPr>
          <a:xfrm flipH="1">
            <a:off x="279576" y="415675"/>
            <a:ext cx="239670" cy="247657"/>
          </a:xfrm>
          <a:custGeom>
            <a:avLst/>
            <a:gdLst/>
            <a:ahLst/>
            <a:cxnLst/>
            <a:rect l="l" t="t" r="r" b="b"/>
            <a:pathLst>
              <a:path w="5381" h="8451" fill="none" extrusionOk="0">
                <a:moveTo>
                  <a:pt x="5381" y="1"/>
                </a:moveTo>
                <a:lnTo>
                  <a:pt x="1" y="4226"/>
                </a:lnTo>
                <a:lnTo>
                  <a:pt x="5381" y="845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257996" y="379000"/>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257996" y="598225"/>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2197598" flipH="1">
            <a:off x="494847" y="349425"/>
            <a:ext cx="288606" cy="210711"/>
          </a:xfrm>
          <a:custGeom>
            <a:avLst/>
            <a:gdLst/>
            <a:ahLst/>
            <a:cxnLst/>
            <a:rect l="l" t="t" r="r" b="b"/>
            <a:pathLst>
              <a:path w="5351" h="8451" fill="none" extrusionOk="0">
                <a:moveTo>
                  <a:pt x="1" y="1"/>
                </a:moveTo>
                <a:lnTo>
                  <a:pt x="5350" y="4226"/>
                </a:lnTo>
                <a:lnTo>
                  <a:pt x="1" y="845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468346" y="491700"/>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786346" y="415675"/>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flipH="1">
            <a:off x="656571" y="24717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txBox="1">
            <a:spLocks noGrp="1"/>
          </p:cNvSpPr>
          <p:nvPr>
            <p:ph type="title"/>
          </p:nvPr>
        </p:nvSpPr>
        <p:spPr>
          <a:xfrm>
            <a:off x="713225" y="539500"/>
            <a:ext cx="7726800" cy="133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7" name="Google Shape;127;p9"/>
          <p:cNvSpPr txBox="1">
            <a:spLocks noGrp="1"/>
          </p:cNvSpPr>
          <p:nvPr>
            <p:ph type="subTitle" idx="1"/>
          </p:nvPr>
        </p:nvSpPr>
        <p:spPr>
          <a:xfrm>
            <a:off x="2337100" y="3373475"/>
            <a:ext cx="4469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list">
  <p:cSld name="TITLE_AND_BODY_2">
    <p:spTree>
      <p:nvGrpSpPr>
        <p:cNvPr id="1" name="Shape 155"/>
        <p:cNvGrpSpPr/>
        <p:nvPr/>
      </p:nvGrpSpPr>
      <p:grpSpPr>
        <a:xfrm>
          <a:off x="0" y="0"/>
          <a:ext cx="0" cy="0"/>
          <a:chOff x="0" y="0"/>
          <a:chExt cx="0" cy="0"/>
        </a:xfrm>
      </p:grpSpPr>
      <p:sp>
        <p:nvSpPr>
          <p:cNvPr id="156" name="Google Shape;156;p14"/>
          <p:cNvSpPr/>
          <p:nvPr/>
        </p:nvSpPr>
        <p:spPr>
          <a:xfrm>
            <a:off x="111300" y="110250"/>
            <a:ext cx="8921400" cy="492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txBox="1">
            <a:spLocks noGrp="1"/>
          </p:cNvSpPr>
          <p:nvPr>
            <p:ph type="title"/>
          </p:nvPr>
        </p:nvSpPr>
        <p:spPr>
          <a:xfrm>
            <a:off x="713225" y="539496"/>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14"/>
          <p:cNvSpPr txBox="1">
            <a:spLocks noGrp="1"/>
          </p:cNvSpPr>
          <p:nvPr>
            <p:ph type="subTitle" idx="1"/>
          </p:nvPr>
        </p:nvSpPr>
        <p:spPr>
          <a:xfrm>
            <a:off x="886875" y="1820863"/>
            <a:ext cx="3496500" cy="300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Char char="●"/>
              <a:defRPr sz="1200"/>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a:endParaRPr/>
          </a:p>
        </p:txBody>
      </p:sp>
      <p:sp>
        <p:nvSpPr>
          <p:cNvPr id="159" name="Google Shape;159;p14"/>
          <p:cNvSpPr txBox="1">
            <a:spLocks noGrp="1"/>
          </p:cNvSpPr>
          <p:nvPr>
            <p:ph type="subTitle" idx="2"/>
          </p:nvPr>
        </p:nvSpPr>
        <p:spPr>
          <a:xfrm>
            <a:off x="886875" y="1340800"/>
            <a:ext cx="3492900" cy="385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200"/>
              <a:buFont typeface="Righteous"/>
              <a:buNone/>
              <a:defRPr sz="2200">
                <a:solidFill>
                  <a:schemeClr val="dk2"/>
                </a:solidFill>
                <a:latin typeface="Righteous"/>
                <a:ea typeface="Righteous"/>
                <a:cs typeface="Righteous"/>
                <a:sym typeface="Righteou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0" name="Google Shape;160;p14"/>
          <p:cNvSpPr txBox="1">
            <a:spLocks noGrp="1"/>
          </p:cNvSpPr>
          <p:nvPr>
            <p:ph type="subTitle" idx="3"/>
          </p:nvPr>
        </p:nvSpPr>
        <p:spPr>
          <a:xfrm>
            <a:off x="4761700" y="1820863"/>
            <a:ext cx="3496500" cy="300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Char char="●"/>
              <a:defRPr sz="1200"/>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a:endParaRPr/>
          </a:p>
        </p:txBody>
      </p:sp>
      <p:sp>
        <p:nvSpPr>
          <p:cNvPr id="161" name="Google Shape;161;p14"/>
          <p:cNvSpPr txBox="1">
            <a:spLocks noGrp="1"/>
          </p:cNvSpPr>
          <p:nvPr>
            <p:ph type="subTitle" idx="4"/>
          </p:nvPr>
        </p:nvSpPr>
        <p:spPr>
          <a:xfrm>
            <a:off x="4761700" y="1340800"/>
            <a:ext cx="34929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2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62" name="Google Shape;162;p14"/>
          <p:cNvGrpSpPr/>
          <p:nvPr/>
        </p:nvGrpSpPr>
        <p:grpSpPr>
          <a:xfrm rot="-1913837">
            <a:off x="8443422" y="300866"/>
            <a:ext cx="480876" cy="315801"/>
            <a:chOff x="5495800" y="1841850"/>
            <a:chExt cx="480874" cy="315800"/>
          </a:xfrm>
        </p:grpSpPr>
        <p:sp>
          <p:nvSpPr>
            <p:cNvPr id="163" name="Google Shape;163;p14"/>
            <p:cNvSpPr/>
            <p:nvPr/>
          </p:nvSpPr>
          <p:spPr>
            <a:xfrm rot="1274">
              <a:off x="5586713" y="1998178"/>
              <a:ext cx="299048" cy="3129"/>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5875574" y="1952134"/>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4"/>
          <p:cNvSpPr/>
          <p:nvPr/>
        </p:nvSpPr>
        <p:spPr>
          <a:xfrm rot="-1012162">
            <a:off x="510629" y="496920"/>
            <a:ext cx="134529" cy="211282"/>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515178">
            <a:off x="327358" y="505181"/>
            <a:ext cx="133776" cy="211277"/>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420875" y="572625"/>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573750" y="424925"/>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651975" y="651725"/>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rot="-241193">
            <a:off x="286068" y="450654"/>
            <a:ext cx="84372" cy="72122"/>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rot="-241193">
            <a:off x="225431" y="667527"/>
            <a:ext cx="118570" cy="100946"/>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chemeClr val="lt1"/>
        </a:solidFill>
        <a:effectLst/>
      </p:bgPr>
    </p:bg>
    <p:spTree>
      <p:nvGrpSpPr>
        <p:cNvPr id="1" name="Shape 176"/>
        <p:cNvGrpSpPr/>
        <p:nvPr/>
      </p:nvGrpSpPr>
      <p:grpSpPr>
        <a:xfrm>
          <a:off x="0" y="0"/>
          <a:ext cx="0" cy="0"/>
          <a:chOff x="0" y="0"/>
          <a:chExt cx="0" cy="0"/>
        </a:xfrm>
      </p:grpSpPr>
      <p:sp>
        <p:nvSpPr>
          <p:cNvPr id="177" name="Google Shape;177;p15"/>
          <p:cNvSpPr/>
          <p:nvPr/>
        </p:nvSpPr>
        <p:spPr>
          <a:xfrm>
            <a:off x="111300" y="110250"/>
            <a:ext cx="8921400" cy="4923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5"/>
          <p:cNvGrpSpPr/>
          <p:nvPr/>
        </p:nvGrpSpPr>
        <p:grpSpPr>
          <a:xfrm rot="-1913837">
            <a:off x="364494" y="429961"/>
            <a:ext cx="277054" cy="219079"/>
            <a:chOff x="5373224" y="1963641"/>
            <a:chExt cx="277053" cy="219078"/>
          </a:xfrm>
        </p:grpSpPr>
        <p:sp>
          <p:nvSpPr>
            <p:cNvPr id="179" name="Google Shape;179;p15"/>
            <p:cNvSpPr/>
            <p:nvPr/>
          </p:nvSpPr>
          <p:spPr>
            <a:xfrm rot="787036">
              <a:off x="5373545" y="1987810"/>
              <a:ext cx="155853" cy="22204"/>
            </a:xfrm>
            <a:custGeom>
              <a:avLst/>
              <a:gdLst/>
              <a:ahLst/>
              <a:cxnLst/>
              <a:rect l="l" t="t" r="r" b="b"/>
              <a:pathLst>
                <a:path w="7388" h="1" fill="none" extrusionOk="0">
                  <a:moveTo>
                    <a:pt x="7387" y="1"/>
                  </a:moveTo>
                  <a:lnTo>
                    <a:pt x="1" y="1"/>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5245579">
              <a:off x="5454794" y="1985248"/>
              <a:ext cx="148936" cy="235578"/>
            </a:xfrm>
            <a:custGeom>
              <a:avLst/>
              <a:gdLst/>
              <a:ahLst/>
              <a:cxnLst/>
              <a:rect l="l" t="t" r="r" b="b"/>
              <a:pathLst>
                <a:path w="5958" h="9424" fill="none" extrusionOk="0">
                  <a:moveTo>
                    <a:pt x="5958" y="1"/>
                  </a:moveTo>
                  <a:lnTo>
                    <a:pt x="0" y="4712"/>
                  </a:lnTo>
                  <a:lnTo>
                    <a:pt x="5958" y="9423"/>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5"/>
          <p:cNvSpPr txBox="1">
            <a:spLocks noGrp="1"/>
          </p:cNvSpPr>
          <p:nvPr>
            <p:ph type="title"/>
          </p:nvPr>
        </p:nvSpPr>
        <p:spPr>
          <a:xfrm>
            <a:off x="4034416" y="1573876"/>
            <a:ext cx="33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15"/>
          <p:cNvSpPr txBox="1">
            <a:spLocks noGrp="1"/>
          </p:cNvSpPr>
          <p:nvPr>
            <p:ph type="title" idx="2" hasCustomPrompt="1"/>
          </p:nvPr>
        </p:nvSpPr>
        <p:spPr>
          <a:xfrm>
            <a:off x="1705496" y="932133"/>
            <a:ext cx="2435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84" name="Google Shape;184;p15"/>
          <p:cNvGrpSpPr/>
          <p:nvPr/>
        </p:nvGrpSpPr>
        <p:grpSpPr>
          <a:xfrm rot="-1913837">
            <a:off x="8222539" y="297991"/>
            <a:ext cx="472531" cy="361829"/>
            <a:chOff x="5298261" y="1717016"/>
            <a:chExt cx="472530" cy="361828"/>
          </a:xfrm>
        </p:grpSpPr>
        <p:sp>
          <p:nvSpPr>
            <p:cNvPr id="185" name="Google Shape;185;p15"/>
            <p:cNvSpPr/>
            <p:nvPr/>
          </p:nvSpPr>
          <p:spPr>
            <a:xfrm rot="2890174">
              <a:off x="5300821" y="1879560"/>
              <a:ext cx="299041" cy="3129"/>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rot="-3064090">
              <a:off x="5519715" y="1829084"/>
              <a:ext cx="148951" cy="235602"/>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5494530" y="1749788"/>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5677290" y="192057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5298261" y="1717016"/>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5"/>
          <p:cNvSpPr/>
          <p:nvPr/>
        </p:nvSpPr>
        <p:spPr>
          <a:xfrm rot="-1913837">
            <a:off x="638189" y="52689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rot="2407531">
            <a:off x="344973" y="605164"/>
            <a:ext cx="155850" cy="22204"/>
          </a:xfrm>
          <a:custGeom>
            <a:avLst/>
            <a:gdLst/>
            <a:ahLst/>
            <a:cxnLst/>
            <a:rect l="l" t="t" r="r" b="b"/>
            <a:pathLst>
              <a:path w="7388" h="1" fill="none" extrusionOk="0">
                <a:moveTo>
                  <a:pt x="7387" y="1"/>
                </a:moveTo>
                <a:lnTo>
                  <a:pt x="1" y="1"/>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rot="-1913837">
            <a:off x="433413" y="665073"/>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rot="-1913837">
            <a:off x="277123" y="505593"/>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txBox="1">
            <a:spLocks noGrp="1"/>
          </p:cNvSpPr>
          <p:nvPr>
            <p:ph type="subTitle" idx="1"/>
          </p:nvPr>
        </p:nvSpPr>
        <p:spPr>
          <a:xfrm>
            <a:off x="4034412" y="2631150"/>
            <a:ext cx="2501100" cy="1459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AF1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Righteous"/>
              <a:buNone/>
              <a:defRPr sz="2800">
                <a:solidFill>
                  <a:schemeClr val="dk2"/>
                </a:solidFill>
                <a:latin typeface="Righteous"/>
                <a:ea typeface="Righteous"/>
                <a:cs typeface="Righteous"/>
                <a:sym typeface="Righteou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60" r:id="rId8"/>
    <p:sldLayoutId id="2147483661" r:id="rId9"/>
    <p:sldLayoutId id="2147483663" r:id="rId10"/>
    <p:sldLayoutId id="2147483664" r:id="rId11"/>
    <p:sldLayoutId id="2147483666" r:id="rId12"/>
    <p:sldLayoutId id="2147483668" r:id="rId13"/>
    <p:sldLayoutId id="2147483670"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6">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umdsurvey.umd.edu/jfe/form/SV_8pESxFL6Ce4uYho"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image" Target="../media/image9.png"/><Relationship Id="rId7" Type="http://schemas.openxmlformats.org/officeDocument/2006/relationships/image" Target="../media/image11.emf"/><Relationship Id="rId12" Type="http://schemas.openxmlformats.org/officeDocument/2006/relationships/image" Target="../media/image14.emf"/><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10.emf"/><Relationship Id="rId10"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12.emf"/><Relationship Id="rId14" Type="http://schemas.openxmlformats.org/officeDocument/2006/relationships/image" Target="../media/image15.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0.bin"/><Relationship Id="rId3" Type="http://schemas.openxmlformats.org/officeDocument/2006/relationships/image" Target="../media/image9.png"/><Relationship Id="rId7" Type="http://schemas.openxmlformats.org/officeDocument/2006/relationships/image" Target="../media/image11.emf"/><Relationship Id="rId12" Type="http://schemas.openxmlformats.org/officeDocument/2006/relationships/image" Target="../media/image14.emf"/><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10.emf"/><Relationship Id="rId10" Type="http://schemas.openxmlformats.org/officeDocument/2006/relationships/image" Target="../media/image13.png"/><Relationship Id="rId4" Type="http://schemas.openxmlformats.org/officeDocument/2006/relationships/oleObject" Target="../embeddings/oleObject6.bin"/><Relationship Id="rId9" Type="http://schemas.openxmlformats.org/officeDocument/2006/relationships/image" Target="../media/image12.emf"/><Relationship Id="rId14" Type="http://schemas.openxmlformats.org/officeDocument/2006/relationships/image" Target="../media/image15.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5.bin"/><Relationship Id="rId3" Type="http://schemas.openxmlformats.org/officeDocument/2006/relationships/image" Target="../media/image9.png"/><Relationship Id="rId7" Type="http://schemas.openxmlformats.org/officeDocument/2006/relationships/image" Target="../media/image11.emf"/><Relationship Id="rId12" Type="http://schemas.openxmlformats.org/officeDocument/2006/relationships/image" Target="../media/image14.emf"/><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oleObject" Target="../embeddings/oleObject12.bin"/><Relationship Id="rId11" Type="http://schemas.openxmlformats.org/officeDocument/2006/relationships/oleObject" Target="../embeddings/oleObject14.bin"/><Relationship Id="rId5" Type="http://schemas.openxmlformats.org/officeDocument/2006/relationships/image" Target="../media/image10.emf"/><Relationship Id="rId10" Type="http://schemas.openxmlformats.org/officeDocument/2006/relationships/image" Target="../media/image13.png"/><Relationship Id="rId4" Type="http://schemas.openxmlformats.org/officeDocument/2006/relationships/oleObject" Target="../embeddings/oleObject11.bin"/><Relationship Id="rId9" Type="http://schemas.openxmlformats.org/officeDocument/2006/relationships/image" Target="../media/image12.emf"/><Relationship Id="rId14" Type="http://schemas.openxmlformats.org/officeDocument/2006/relationships/image" Target="../media/image15.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0.bin"/><Relationship Id="rId3" Type="http://schemas.openxmlformats.org/officeDocument/2006/relationships/image" Target="../media/image9.png"/><Relationship Id="rId7" Type="http://schemas.openxmlformats.org/officeDocument/2006/relationships/image" Target="../media/image11.emf"/><Relationship Id="rId12" Type="http://schemas.openxmlformats.org/officeDocument/2006/relationships/image" Target="../media/image17.emf"/><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oleObject" Target="../embeddings/oleObject17.bin"/><Relationship Id="rId11" Type="http://schemas.openxmlformats.org/officeDocument/2006/relationships/oleObject" Target="../embeddings/oleObject19.bin"/><Relationship Id="rId5" Type="http://schemas.openxmlformats.org/officeDocument/2006/relationships/image" Target="../media/image10.emf"/><Relationship Id="rId10" Type="http://schemas.openxmlformats.org/officeDocument/2006/relationships/image" Target="../media/image13.png"/><Relationship Id="rId4" Type="http://schemas.openxmlformats.org/officeDocument/2006/relationships/oleObject" Target="../embeddings/oleObject16.bin"/><Relationship Id="rId9" Type="http://schemas.openxmlformats.org/officeDocument/2006/relationships/image" Target="../media/image16.emf"/><Relationship Id="rId14" Type="http://schemas.openxmlformats.org/officeDocument/2006/relationships/image" Target="../media/image15.em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170" Type="http://schemas.openxmlformats.org/officeDocument/2006/relationships/image" Target="../media/image105.png"/><Relationship Id="rId226" Type="http://schemas.openxmlformats.org/officeDocument/2006/relationships/image" Target="../media/image133.png"/><Relationship Id="rId268" Type="http://schemas.openxmlformats.org/officeDocument/2006/relationships/image" Target="../media/image154.png"/><Relationship Id="rId32" Type="http://schemas.openxmlformats.org/officeDocument/2006/relationships/image" Target="../media/image36.png"/><Relationship Id="rId74" Type="http://schemas.openxmlformats.org/officeDocument/2006/relationships/image" Target="../media/image57.png"/><Relationship Id="rId128" Type="http://schemas.openxmlformats.org/officeDocument/2006/relationships/image" Target="../media/image84.png"/><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279" Type="http://schemas.openxmlformats.org/officeDocument/2006/relationships/customXml" Target="../ink/ink139.xml"/><Relationship Id="rId22" Type="http://schemas.openxmlformats.org/officeDocument/2006/relationships/image" Target="../media/image31.png"/><Relationship Id="rId43" Type="http://schemas.openxmlformats.org/officeDocument/2006/relationships/customXml" Target="../ink/ink21.xml"/><Relationship Id="rId64" Type="http://schemas.openxmlformats.org/officeDocument/2006/relationships/image" Target="../media/image52.png"/><Relationship Id="rId118" Type="http://schemas.openxmlformats.org/officeDocument/2006/relationships/image" Target="../media/image79.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95.png"/><Relationship Id="rId171" Type="http://schemas.openxmlformats.org/officeDocument/2006/relationships/customXml" Target="../ink/ink85.xml"/><Relationship Id="rId192" Type="http://schemas.openxmlformats.org/officeDocument/2006/relationships/image" Target="../media/image116.png"/><Relationship Id="rId206" Type="http://schemas.openxmlformats.org/officeDocument/2006/relationships/image" Target="../media/image123.png"/><Relationship Id="rId227" Type="http://schemas.openxmlformats.org/officeDocument/2006/relationships/customXml" Target="../ink/ink113.xml"/><Relationship Id="rId248" Type="http://schemas.openxmlformats.org/officeDocument/2006/relationships/image" Target="../media/image144.png"/><Relationship Id="rId269" Type="http://schemas.openxmlformats.org/officeDocument/2006/relationships/customXml" Target="../ink/ink134.xml"/><Relationship Id="rId12" Type="http://schemas.openxmlformats.org/officeDocument/2006/relationships/image" Target="../media/image26.png"/><Relationship Id="rId33" Type="http://schemas.openxmlformats.org/officeDocument/2006/relationships/customXml" Target="../ink/ink16.xml"/><Relationship Id="rId108" Type="http://schemas.openxmlformats.org/officeDocument/2006/relationships/image" Target="../media/image74.png"/><Relationship Id="rId129" Type="http://schemas.openxmlformats.org/officeDocument/2006/relationships/customXml" Target="../ink/ink64.xml"/><Relationship Id="rId280" Type="http://schemas.openxmlformats.org/officeDocument/2006/relationships/image" Target="../media/image160.png"/><Relationship Id="rId54" Type="http://schemas.openxmlformats.org/officeDocument/2006/relationships/image" Target="../media/image47.png"/><Relationship Id="rId75" Type="http://schemas.openxmlformats.org/officeDocument/2006/relationships/customXml" Target="../ink/ink37.xml"/><Relationship Id="rId96" Type="http://schemas.openxmlformats.org/officeDocument/2006/relationships/image" Target="../media/image68.png"/><Relationship Id="rId140" Type="http://schemas.openxmlformats.org/officeDocument/2006/relationships/image" Target="../media/image90.png"/><Relationship Id="rId161" Type="http://schemas.openxmlformats.org/officeDocument/2006/relationships/customXml" Target="../ink/ink80.xml"/><Relationship Id="rId182" Type="http://schemas.openxmlformats.org/officeDocument/2006/relationships/image" Target="../media/image111.png"/><Relationship Id="rId217" Type="http://schemas.openxmlformats.org/officeDocument/2006/relationships/customXml" Target="../ink/ink108.xml"/><Relationship Id="rId6" Type="http://schemas.openxmlformats.org/officeDocument/2006/relationships/image" Target="../media/image23.png"/><Relationship Id="rId238" Type="http://schemas.openxmlformats.org/officeDocument/2006/relationships/image" Target="../media/image139.png"/><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55.png"/><Relationship Id="rId44" Type="http://schemas.openxmlformats.org/officeDocument/2006/relationships/image" Target="../media/image42.png"/><Relationship Id="rId65" Type="http://schemas.openxmlformats.org/officeDocument/2006/relationships/customXml" Target="../ink/ink32.xml"/><Relationship Id="rId86" Type="http://schemas.openxmlformats.org/officeDocument/2006/relationships/image" Target="../media/image63.png"/><Relationship Id="rId130" Type="http://schemas.openxmlformats.org/officeDocument/2006/relationships/image" Target="../media/image85.png"/><Relationship Id="rId151" Type="http://schemas.openxmlformats.org/officeDocument/2006/relationships/customXml" Target="../ink/ink75.xml"/><Relationship Id="rId172" Type="http://schemas.openxmlformats.org/officeDocument/2006/relationships/image" Target="../media/image106.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34.png"/><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50.png"/><Relationship Id="rId281" Type="http://schemas.openxmlformats.org/officeDocument/2006/relationships/customXml" Target="../ink/ink140.xml"/><Relationship Id="rId34" Type="http://schemas.openxmlformats.org/officeDocument/2006/relationships/image" Target="../media/image37.png"/><Relationship Id="rId55" Type="http://schemas.openxmlformats.org/officeDocument/2006/relationships/customXml" Target="../ink/ink27.xml"/><Relationship Id="rId76" Type="http://schemas.openxmlformats.org/officeDocument/2006/relationships/image" Target="../media/image58.png"/><Relationship Id="rId97" Type="http://schemas.openxmlformats.org/officeDocument/2006/relationships/customXml" Target="../ink/ink48.xml"/><Relationship Id="rId120" Type="http://schemas.openxmlformats.org/officeDocument/2006/relationships/image" Target="../media/image80.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101.png"/><Relationship Id="rId183" Type="http://schemas.openxmlformats.org/officeDocument/2006/relationships/customXml" Target="../ink/ink91.xml"/><Relationship Id="rId218" Type="http://schemas.openxmlformats.org/officeDocument/2006/relationships/image" Target="../media/image129.png"/><Relationship Id="rId239" Type="http://schemas.openxmlformats.org/officeDocument/2006/relationships/customXml" Target="../ink/ink119.xml"/><Relationship Id="rId250" Type="http://schemas.openxmlformats.org/officeDocument/2006/relationships/image" Target="../media/image145.png"/><Relationship Id="rId271" Type="http://schemas.openxmlformats.org/officeDocument/2006/relationships/customXml" Target="../ink/ink135.xml"/><Relationship Id="rId24" Type="http://schemas.openxmlformats.org/officeDocument/2006/relationships/image" Target="../media/image32.png"/><Relationship Id="rId45" Type="http://schemas.openxmlformats.org/officeDocument/2006/relationships/customXml" Target="../ink/ink22.xml"/><Relationship Id="rId66" Type="http://schemas.openxmlformats.org/officeDocument/2006/relationships/image" Target="../media/image53.png"/><Relationship Id="rId87" Type="http://schemas.openxmlformats.org/officeDocument/2006/relationships/customXml" Target="../ink/ink43.xml"/><Relationship Id="rId110" Type="http://schemas.openxmlformats.org/officeDocument/2006/relationships/image" Target="../media/image75.png"/><Relationship Id="rId131" Type="http://schemas.openxmlformats.org/officeDocument/2006/relationships/customXml" Target="../ink/ink65.xml"/><Relationship Id="rId152" Type="http://schemas.openxmlformats.org/officeDocument/2006/relationships/image" Target="../media/image96.png"/><Relationship Id="rId173" Type="http://schemas.openxmlformats.org/officeDocument/2006/relationships/customXml" Target="../ink/ink86.xml"/><Relationship Id="rId194" Type="http://schemas.openxmlformats.org/officeDocument/2006/relationships/image" Target="../media/image117.png"/><Relationship Id="rId208" Type="http://schemas.openxmlformats.org/officeDocument/2006/relationships/image" Target="../media/image124.png"/><Relationship Id="rId229" Type="http://schemas.openxmlformats.org/officeDocument/2006/relationships/customXml" Target="../ink/ink114.xml"/><Relationship Id="rId240" Type="http://schemas.openxmlformats.org/officeDocument/2006/relationships/image" Target="../media/image140.png"/><Relationship Id="rId261" Type="http://schemas.openxmlformats.org/officeDocument/2006/relationships/customXml" Target="../ink/ink130.xml"/><Relationship Id="rId14" Type="http://schemas.openxmlformats.org/officeDocument/2006/relationships/image" Target="../media/image27.png"/><Relationship Id="rId35" Type="http://schemas.openxmlformats.org/officeDocument/2006/relationships/customXml" Target="../ink/ink17.xml"/><Relationship Id="rId56" Type="http://schemas.openxmlformats.org/officeDocument/2006/relationships/image" Target="../media/image48.png"/><Relationship Id="rId77" Type="http://schemas.openxmlformats.org/officeDocument/2006/relationships/customXml" Target="../ink/ink38.xml"/><Relationship Id="rId100" Type="http://schemas.openxmlformats.org/officeDocument/2006/relationships/image" Target="../media/image70.png"/><Relationship Id="rId282" Type="http://schemas.openxmlformats.org/officeDocument/2006/relationships/image" Target="../media/image161.png"/><Relationship Id="rId8" Type="http://schemas.openxmlformats.org/officeDocument/2006/relationships/image" Target="../media/image24.png"/><Relationship Id="rId98" Type="http://schemas.openxmlformats.org/officeDocument/2006/relationships/image" Target="../media/image69.png"/><Relationship Id="rId121" Type="http://schemas.openxmlformats.org/officeDocument/2006/relationships/customXml" Target="../ink/ink60.xml"/><Relationship Id="rId142" Type="http://schemas.openxmlformats.org/officeDocument/2006/relationships/image" Target="../media/image91.png"/><Relationship Id="rId163" Type="http://schemas.openxmlformats.org/officeDocument/2006/relationships/customXml" Target="../ink/ink81.xml"/><Relationship Id="rId184" Type="http://schemas.openxmlformats.org/officeDocument/2006/relationships/image" Target="../media/image112.png"/><Relationship Id="rId219" Type="http://schemas.openxmlformats.org/officeDocument/2006/relationships/customXml" Target="../ink/ink109.xml"/><Relationship Id="rId230" Type="http://schemas.openxmlformats.org/officeDocument/2006/relationships/image" Target="../media/image135.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43.png"/><Relationship Id="rId67" Type="http://schemas.openxmlformats.org/officeDocument/2006/relationships/customXml" Target="../ink/ink33.xml"/><Relationship Id="rId272" Type="http://schemas.openxmlformats.org/officeDocument/2006/relationships/image" Target="../media/image156.png"/><Relationship Id="rId88" Type="http://schemas.openxmlformats.org/officeDocument/2006/relationships/image" Target="../media/image64.png"/><Relationship Id="rId111" Type="http://schemas.openxmlformats.org/officeDocument/2006/relationships/customXml" Target="../ink/ink55.xml"/><Relationship Id="rId132" Type="http://schemas.openxmlformats.org/officeDocument/2006/relationships/image" Target="../media/image86.png"/><Relationship Id="rId153" Type="http://schemas.openxmlformats.org/officeDocument/2006/relationships/customXml" Target="../ink/ink76.xml"/><Relationship Id="rId174" Type="http://schemas.openxmlformats.org/officeDocument/2006/relationships/image" Target="../media/image107.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30.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38.png"/><Relationship Id="rId57" Type="http://schemas.openxmlformats.org/officeDocument/2006/relationships/customXml" Target="../ink/ink28.xml"/><Relationship Id="rId262" Type="http://schemas.openxmlformats.org/officeDocument/2006/relationships/image" Target="../media/image151.png"/><Relationship Id="rId283" Type="http://schemas.openxmlformats.org/officeDocument/2006/relationships/customXml" Target="../ink/ink141.xml"/><Relationship Id="rId78" Type="http://schemas.openxmlformats.org/officeDocument/2006/relationships/image" Target="../media/image59.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81.png"/><Relationship Id="rId143" Type="http://schemas.openxmlformats.org/officeDocument/2006/relationships/customXml" Target="../ink/ink71.xml"/><Relationship Id="rId164" Type="http://schemas.openxmlformats.org/officeDocument/2006/relationships/image" Target="../media/image102.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25.png"/><Relationship Id="rId26" Type="http://schemas.openxmlformats.org/officeDocument/2006/relationships/image" Target="../media/image33.png"/><Relationship Id="rId231" Type="http://schemas.openxmlformats.org/officeDocument/2006/relationships/customXml" Target="../ink/ink115.xml"/><Relationship Id="rId252" Type="http://schemas.openxmlformats.org/officeDocument/2006/relationships/image" Target="../media/image146.png"/><Relationship Id="rId273" Type="http://schemas.openxmlformats.org/officeDocument/2006/relationships/customXml" Target="../ink/ink136.xml"/><Relationship Id="rId47" Type="http://schemas.openxmlformats.org/officeDocument/2006/relationships/customXml" Target="../ink/ink23.xml"/><Relationship Id="rId68" Type="http://schemas.openxmlformats.org/officeDocument/2006/relationships/image" Target="../media/image54.png"/><Relationship Id="rId89" Type="http://schemas.openxmlformats.org/officeDocument/2006/relationships/customXml" Target="../ink/ink44.xml"/><Relationship Id="rId112" Type="http://schemas.openxmlformats.org/officeDocument/2006/relationships/image" Target="../media/image76.png"/><Relationship Id="rId133" Type="http://schemas.openxmlformats.org/officeDocument/2006/relationships/customXml" Target="../ink/ink66.xml"/><Relationship Id="rId154" Type="http://schemas.openxmlformats.org/officeDocument/2006/relationships/image" Target="../media/image97.png"/><Relationship Id="rId175" Type="http://schemas.openxmlformats.org/officeDocument/2006/relationships/customXml" Target="../ink/ink87.xml"/><Relationship Id="rId196" Type="http://schemas.openxmlformats.org/officeDocument/2006/relationships/image" Target="../media/image118.png"/><Relationship Id="rId200" Type="http://schemas.openxmlformats.org/officeDocument/2006/relationships/image" Target="../media/image120.png"/><Relationship Id="rId16" Type="http://schemas.openxmlformats.org/officeDocument/2006/relationships/image" Target="../media/image28.png"/><Relationship Id="rId221" Type="http://schemas.openxmlformats.org/officeDocument/2006/relationships/customXml" Target="../ink/ink110.xml"/><Relationship Id="rId242" Type="http://schemas.openxmlformats.org/officeDocument/2006/relationships/image" Target="../media/image141.png"/><Relationship Id="rId263" Type="http://schemas.openxmlformats.org/officeDocument/2006/relationships/customXml" Target="../ink/ink131.xml"/><Relationship Id="rId284" Type="http://schemas.openxmlformats.org/officeDocument/2006/relationships/image" Target="../media/image162.png"/><Relationship Id="rId37" Type="http://schemas.openxmlformats.org/officeDocument/2006/relationships/customXml" Target="../ink/ink18.xml"/><Relationship Id="rId58" Type="http://schemas.openxmlformats.org/officeDocument/2006/relationships/image" Target="../media/image49.png"/><Relationship Id="rId79" Type="http://schemas.openxmlformats.org/officeDocument/2006/relationships/customXml" Target="../ink/ink39.xml"/><Relationship Id="rId102" Type="http://schemas.openxmlformats.org/officeDocument/2006/relationships/image" Target="../media/image71.png"/><Relationship Id="rId123" Type="http://schemas.openxmlformats.org/officeDocument/2006/relationships/customXml" Target="../ink/ink61.xml"/><Relationship Id="rId144" Type="http://schemas.openxmlformats.org/officeDocument/2006/relationships/image" Target="../media/image92.png"/><Relationship Id="rId90" Type="http://schemas.openxmlformats.org/officeDocument/2006/relationships/image" Target="../media/image65.png"/><Relationship Id="rId165" Type="http://schemas.openxmlformats.org/officeDocument/2006/relationships/customXml" Target="../ink/ink82.xml"/><Relationship Id="rId186" Type="http://schemas.openxmlformats.org/officeDocument/2006/relationships/image" Target="../media/image113.png"/><Relationship Id="rId211" Type="http://schemas.openxmlformats.org/officeDocument/2006/relationships/customXml" Target="../ink/ink105.xml"/><Relationship Id="rId232" Type="http://schemas.openxmlformats.org/officeDocument/2006/relationships/image" Target="../media/image136.png"/><Relationship Id="rId253" Type="http://schemas.openxmlformats.org/officeDocument/2006/relationships/customXml" Target="../ink/ink126.xml"/><Relationship Id="rId274" Type="http://schemas.openxmlformats.org/officeDocument/2006/relationships/image" Target="../media/image157.png"/><Relationship Id="rId27" Type="http://schemas.openxmlformats.org/officeDocument/2006/relationships/customXml" Target="../ink/ink13.xml"/><Relationship Id="rId48" Type="http://schemas.openxmlformats.org/officeDocument/2006/relationships/image" Target="../media/image44.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87.png"/><Relationship Id="rId80" Type="http://schemas.openxmlformats.org/officeDocument/2006/relationships/image" Target="../media/image60.png"/><Relationship Id="rId155" Type="http://schemas.openxmlformats.org/officeDocument/2006/relationships/customXml" Target="../ink/ink77.xml"/><Relationship Id="rId176" Type="http://schemas.openxmlformats.org/officeDocument/2006/relationships/image" Target="../media/image108.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31.png"/><Relationship Id="rId243" Type="http://schemas.openxmlformats.org/officeDocument/2006/relationships/customXml" Target="../ink/ink121.xml"/><Relationship Id="rId264" Type="http://schemas.openxmlformats.org/officeDocument/2006/relationships/image" Target="../media/image152.png"/><Relationship Id="rId17" Type="http://schemas.openxmlformats.org/officeDocument/2006/relationships/customXml" Target="../ink/ink8.xml"/><Relationship Id="rId38" Type="http://schemas.openxmlformats.org/officeDocument/2006/relationships/image" Target="../media/image39.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82.png"/><Relationship Id="rId70" Type="http://schemas.openxmlformats.org/officeDocument/2006/relationships/image" Target="../media/image55.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103.png"/><Relationship Id="rId187" Type="http://schemas.openxmlformats.org/officeDocument/2006/relationships/customXml" Target="../ink/ink93.xml"/><Relationship Id="rId1" Type="http://schemas.openxmlformats.org/officeDocument/2006/relationships/slideLayout" Target="../slideLayouts/slideLayout3.xml"/><Relationship Id="rId212" Type="http://schemas.openxmlformats.org/officeDocument/2006/relationships/image" Target="../media/image126.png"/><Relationship Id="rId233" Type="http://schemas.openxmlformats.org/officeDocument/2006/relationships/customXml" Target="../ink/ink116.xml"/><Relationship Id="rId254" Type="http://schemas.openxmlformats.org/officeDocument/2006/relationships/image" Target="../media/image147.png"/><Relationship Id="rId28" Type="http://schemas.openxmlformats.org/officeDocument/2006/relationships/image" Target="../media/image34.png"/><Relationship Id="rId49" Type="http://schemas.openxmlformats.org/officeDocument/2006/relationships/customXml" Target="../ink/ink24.xml"/><Relationship Id="rId114" Type="http://schemas.openxmlformats.org/officeDocument/2006/relationships/image" Target="../media/image77.png"/><Relationship Id="rId275" Type="http://schemas.openxmlformats.org/officeDocument/2006/relationships/customXml" Target="../ink/ink137.xml"/><Relationship Id="rId60" Type="http://schemas.openxmlformats.org/officeDocument/2006/relationships/image" Target="../media/image50.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98.png"/><Relationship Id="rId177" Type="http://schemas.openxmlformats.org/officeDocument/2006/relationships/customXml" Target="../ink/ink88.xml"/><Relationship Id="rId198" Type="http://schemas.openxmlformats.org/officeDocument/2006/relationships/image" Target="../media/image119.png"/><Relationship Id="rId202" Type="http://schemas.openxmlformats.org/officeDocument/2006/relationships/image" Target="../media/image121.png"/><Relationship Id="rId223" Type="http://schemas.openxmlformats.org/officeDocument/2006/relationships/customXml" Target="../ink/ink111.xml"/><Relationship Id="rId244" Type="http://schemas.openxmlformats.org/officeDocument/2006/relationships/image" Target="../media/image142.png"/><Relationship Id="rId18" Type="http://schemas.openxmlformats.org/officeDocument/2006/relationships/image" Target="../media/image29.png"/><Relationship Id="rId39" Type="http://schemas.openxmlformats.org/officeDocument/2006/relationships/customXml" Target="../ink/ink19.xml"/><Relationship Id="rId265" Type="http://schemas.openxmlformats.org/officeDocument/2006/relationships/customXml" Target="../ink/ink132.xml"/><Relationship Id="rId50" Type="http://schemas.openxmlformats.org/officeDocument/2006/relationships/image" Target="../media/image45.png"/><Relationship Id="rId104" Type="http://schemas.openxmlformats.org/officeDocument/2006/relationships/image" Target="../media/image72.png"/><Relationship Id="rId125" Type="http://schemas.openxmlformats.org/officeDocument/2006/relationships/customXml" Target="../ink/ink62.xml"/><Relationship Id="rId146" Type="http://schemas.openxmlformats.org/officeDocument/2006/relationships/image" Target="../media/image93.png"/><Relationship Id="rId167" Type="http://schemas.openxmlformats.org/officeDocument/2006/relationships/customXml" Target="../ink/ink83.xml"/><Relationship Id="rId188" Type="http://schemas.openxmlformats.org/officeDocument/2006/relationships/image" Target="../media/image114.png"/><Relationship Id="rId71" Type="http://schemas.openxmlformats.org/officeDocument/2006/relationships/customXml" Target="../ink/ink35.xml"/><Relationship Id="rId92" Type="http://schemas.openxmlformats.org/officeDocument/2006/relationships/image" Target="../media/image66.png"/><Relationship Id="rId213" Type="http://schemas.openxmlformats.org/officeDocument/2006/relationships/customXml" Target="../ink/ink106.xml"/><Relationship Id="rId234" Type="http://schemas.openxmlformats.org/officeDocument/2006/relationships/image" Target="../media/image137.png"/><Relationship Id="rId2" Type="http://schemas.openxmlformats.org/officeDocument/2006/relationships/image" Target="../media/image21.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58.png"/><Relationship Id="rId40" Type="http://schemas.openxmlformats.org/officeDocument/2006/relationships/image" Target="../media/image40.png"/><Relationship Id="rId115" Type="http://schemas.openxmlformats.org/officeDocument/2006/relationships/customXml" Target="../ink/ink57.xml"/><Relationship Id="rId136" Type="http://schemas.openxmlformats.org/officeDocument/2006/relationships/image" Target="../media/image88.png"/><Relationship Id="rId157" Type="http://schemas.openxmlformats.org/officeDocument/2006/relationships/customXml" Target="../ink/ink78.xml"/><Relationship Id="rId178" Type="http://schemas.openxmlformats.org/officeDocument/2006/relationships/image" Target="../media/image109.png"/><Relationship Id="rId61" Type="http://schemas.openxmlformats.org/officeDocument/2006/relationships/customXml" Target="../ink/ink30.xml"/><Relationship Id="rId82" Type="http://schemas.openxmlformats.org/officeDocument/2006/relationships/image" Target="../media/image61.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32.png"/><Relationship Id="rId245" Type="http://schemas.openxmlformats.org/officeDocument/2006/relationships/customXml" Target="../ink/ink122.xml"/><Relationship Id="rId266" Type="http://schemas.openxmlformats.org/officeDocument/2006/relationships/image" Target="../media/image153.png"/><Relationship Id="rId30" Type="http://schemas.openxmlformats.org/officeDocument/2006/relationships/image" Target="../media/image35.png"/><Relationship Id="rId105" Type="http://schemas.openxmlformats.org/officeDocument/2006/relationships/customXml" Target="../ink/ink52.xml"/><Relationship Id="rId126" Type="http://schemas.openxmlformats.org/officeDocument/2006/relationships/image" Target="../media/image83.png"/><Relationship Id="rId147" Type="http://schemas.openxmlformats.org/officeDocument/2006/relationships/customXml" Target="../ink/ink73.xml"/><Relationship Id="rId168" Type="http://schemas.openxmlformats.org/officeDocument/2006/relationships/image" Target="../media/image104.png"/><Relationship Id="rId51" Type="http://schemas.openxmlformats.org/officeDocument/2006/relationships/customXml" Target="../ink/ink25.xml"/><Relationship Id="rId72" Type="http://schemas.openxmlformats.org/officeDocument/2006/relationships/image" Target="../media/image56.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27.png"/><Relationship Id="rId235" Type="http://schemas.openxmlformats.org/officeDocument/2006/relationships/customXml" Target="../ink/ink117.xml"/><Relationship Id="rId256" Type="http://schemas.openxmlformats.org/officeDocument/2006/relationships/image" Target="../media/image148.png"/><Relationship Id="rId277" Type="http://schemas.openxmlformats.org/officeDocument/2006/relationships/customXml" Target="../ink/ink138.xml"/><Relationship Id="rId116" Type="http://schemas.openxmlformats.org/officeDocument/2006/relationships/image" Target="../media/image78.png"/><Relationship Id="rId137" Type="http://schemas.openxmlformats.org/officeDocument/2006/relationships/customXml" Target="../ink/ink68.xml"/><Relationship Id="rId158" Type="http://schemas.openxmlformats.org/officeDocument/2006/relationships/image" Target="../media/image99.png"/><Relationship Id="rId20" Type="http://schemas.openxmlformats.org/officeDocument/2006/relationships/image" Target="../media/image30.png"/><Relationship Id="rId41" Type="http://schemas.openxmlformats.org/officeDocument/2006/relationships/customXml" Target="../ink/ink20.xml"/><Relationship Id="rId62" Type="http://schemas.openxmlformats.org/officeDocument/2006/relationships/image" Target="../media/image51.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115.png"/><Relationship Id="rId204" Type="http://schemas.openxmlformats.org/officeDocument/2006/relationships/image" Target="../media/image122.png"/><Relationship Id="rId225" Type="http://schemas.openxmlformats.org/officeDocument/2006/relationships/customXml" Target="../ink/ink112.xml"/><Relationship Id="rId246" Type="http://schemas.openxmlformats.org/officeDocument/2006/relationships/image" Target="../media/image143.png"/><Relationship Id="rId267" Type="http://schemas.openxmlformats.org/officeDocument/2006/relationships/customXml" Target="../ink/ink133.xml"/><Relationship Id="rId106" Type="http://schemas.openxmlformats.org/officeDocument/2006/relationships/image" Target="../media/image73.png"/><Relationship Id="rId127" Type="http://schemas.openxmlformats.org/officeDocument/2006/relationships/customXml" Target="../ink/ink63.xml"/><Relationship Id="rId10" Type="http://schemas.openxmlformats.org/officeDocument/2006/relationships/image" Target="../media/image25.png"/><Relationship Id="rId31" Type="http://schemas.openxmlformats.org/officeDocument/2006/relationships/customXml" Target="../ink/ink15.xml"/><Relationship Id="rId52" Type="http://schemas.openxmlformats.org/officeDocument/2006/relationships/image" Target="../media/image46.png"/><Relationship Id="rId73" Type="http://schemas.openxmlformats.org/officeDocument/2006/relationships/customXml" Target="../ink/ink36.xml"/><Relationship Id="rId94" Type="http://schemas.openxmlformats.org/officeDocument/2006/relationships/image" Target="../media/image67.png"/><Relationship Id="rId148" Type="http://schemas.openxmlformats.org/officeDocument/2006/relationships/image" Target="../media/image94.png"/><Relationship Id="rId169" Type="http://schemas.openxmlformats.org/officeDocument/2006/relationships/customXml" Target="../ink/ink84.xml"/><Relationship Id="rId4" Type="http://schemas.openxmlformats.org/officeDocument/2006/relationships/image" Target="../media/image22.png"/><Relationship Id="rId180" Type="http://schemas.openxmlformats.org/officeDocument/2006/relationships/image" Target="../media/image110.png"/><Relationship Id="rId215" Type="http://schemas.openxmlformats.org/officeDocument/2006/relationships/customXml" Target="../ink/ink107.xml"/><Relationship Id="rId236" Type="http://schemas.openxmlformats.org/officeDocument/2006/relationships/image" Target="../media/image138.png"/><Relationship Id="rId257" Type="http://schemas.openxmlformats.org/officeDocument/2006/relationships/customXml" Target="../ink/ink128.xml"/><Relationship Id="rId278" Type="http://schemas.openxmlformats.org/officeDocument/2006/relationships/image" Target="../media/image159.png"/><Relationship Id="rId42" Type="http://schemas.openxmlformats.org/officeDocument/2006/relationships/image" Target="../media/image41.png"/><Relationship Id="rId84" Type="http://schemas.openxmlformats.org/officeDocument/2006/relationships/image" Target="../media/image62.png"/><Relationship Id="rId138" Type="http://schemas.openxmlformats.org/officeDocument/2006/relationships/image" Target="../media/image89.png"/><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95" Type="http://schemas.openxmlformats.org/officeDocument/2006/relationships/customXml" Target="../ink/ink47.xml"/><Relationship Id="rId160" Type="http://schemas.openxmlformats.org/officeDocument/2006/relationships/image" Target="../media/image100.png"/><Relationship Id="rId216" Type="http://schemas.openxmlformats.org/officeDocument/2006/relationships/image" Target="../media/image128.png"/><Relationship Id="rId258" Type="http://schemas.openxmlformats.org/officeDocument/2006/relationships/image" Target="../media/image149.png"/></Relationships>
</file>

<file path=ppt/slides/_rels/slide37.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12.xml"/><Relationship Id="rId4" Type="http://schemas.openxmlformats.org/officeDocument/2006/relationships/image" Target="../media/image165.png"/></Relationships>
</file>

<file path=ppt/slides/_rels/slide38.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customXml" Target="../ink/ink146.xml"/><Relationship Id="rId18" Type="http://schemas.openxmlformats.org/officeDocument/2006/relationships/image" Target="../media/image172.png"/><Relationship Id="rId3" Type="http://schemas.openxmlformats.org/officeDocument/2006/relationships/image" Target="../media/image164.png"/><Relationship Id="rId7" Type="http://schemas.openxmlformats.org/officeDocument/2006/relationships/customXml" Target="../ink/ink143.xml"/><Relationship Id="rId12" Type="http://schemas.openxmlformats.org/officeDocument/2006/relationships/image" Target="../media/image169.png"/><Relationship Id="rId17" Type="http://schemas.openxmlformats.org/officeDocument/2006/relationships/customXml" Target="../ink/ink148.xml"/><Relationship Id="rId2" Type="http://schemas.openxmlformats.org/officeDocument/2006/relationships/image" Target="../media/image163.png"/><Relationship Id="rId16" Type="http://schemas.openxmlformats.org/officeDocument/2006/relationships/image" Target="../media/image171.png"/><Relationship Id="rId1" Type="http://schemas.openxmlformats.org/officeDocument/2006/relationships/slideLayout" Target="../slideLayouts/slideLayout12.xml"/><Relationship Id="rId6" Type="http://schemas.openxmlformats.org/officeDocument/2006/relationships/image" Target="../media/image166.png"/><Relationship Id="rId11" Type="http://schemas.openxmlformats.org/officeDocument/2006/relationships/customXml" Target="../ink/ink145.xml"/><Relationship Id="rId5" Type="http://schemas.openxmlformats.org/officeDocument/2006/relationships/customXml" Target="../ink/ink142.xml"/><Relationship Id="rId15" Type="http://schemas.openxmlformats.org/officeDocument/2006/relationships/customXml" Target="../ink/ink147.xml"/><Relationship Id="rId10" Type="http://schemas.openxmlformats.org/officeDocument/2006/relationships/image" Target="../media/image168.png"/><Relationship Id="rId4" Type="http://schemas.openxmlformats.org/officeDocument/2006/relationships/image" Target="../media/image165.png"/><Relationship Id="rId9" Type="http://schemas.openxmlformats.org/officeDocument/2006/relationships/customXml" Target="../ink/ink144.xml"/><Relationship Id="rId14" Type="http://schemas.openxmlformats.org/officeDocument/2006/relationships/image" Target="../media/image170.png"/></Relationships>
</file>

<file path=ppt/slides/_rels/slide39.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12.xml"/><Relationship Id="rId4" Type="http://schemas.openxmlformats.org/officeDocument/2006/relationships/image" Target="../media/image1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5.png"/><Relationship Id="rId2" Type="http://schemas.openxmlformats.org/officeDocument/2006/relationships/image" Target="../media/image163.png"/><Relationship Id="rId1" Type="http://schemas.openxmlformats.org/officeDocument/2006/relationships/slideLayout" Target="../slideLayouts/slideLayout12.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65.png"/></Relationships>
</file>

<file path=ppt/slides/_rels/slide4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0"/>
        <p:cNvGrpSpPr/>
        <p:nvPr/>
      </p:nvGrpSpPr>
      <p:grpSpPr>
        <a:xfrm>
          <a:off x="0" y="0"/>
          <a:ext cx="0" cy="0"/>
          <a:chOff x="0" y="0"/>
          <a:chExt cx="0" cy="0"/>
        </a:xfrm>
      </p:grpSpPr>
      <p:sp>
        <p:nvSpPr>
          <p:cNvPr id="541" name="Google Shape;541;p35"/>
          <p:cNvSpPr txBox="1">
            <a:spLocks noGrp="1"/>
          </p:cNvSpPr>
          <p:nvPr>
            <p:ph type="ctrTitle"/>
          </p:nvPr>
        </p:nvSpPr>
        <p:spPr>
          <a:xfrm>
            <a:off x="713100" y="566250"/>
            <a:ext cx="7726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BCHM 463 – EXAM II Review</a:t>
            </a:r>
            <a:endParaRPr sz="4400" dirty="0"/>
          </a:p>
        </p:txBody>
      </p:sp>
      <p:sp>
        <p:nvSpPr>
          <p:cNvPr id="542" name="Google Shape;542;p35"/>
          <p:cNvSpPr txBox="1">
            <a:spLocks noGrp="1"/>
          </p:cNvSpPr>
          <p:nvPr>
            <p:ph type="subTitle" idx="1"/>
          </p:nvPr>
        </p:nvSpPr>
        <p:spPr>
          <a:xfrm>
            <a:off x="713225" y="4031275"/>
            <a:ext cx="7726800" cy="57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David Zhao | Dr. Tienson-Tseng | 10/19/2022</a:t>
            </a:r>
            <a:endParaRPr dirty="0"/>
          </a:p>
        </p:txBody>
      </p:sp>
      <p:sp>
        <p:nvSpPr>
          <p:cNvPr id="543" name="Google Shape;543;p35"/>
          <p:cNvSpPr/>
          <p:nvPr/>
        </p:nvSpPr>
        <p:spPr>
          <a:xfrm>
            <a:off x="1905350" y="2576450"/>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5"/>
          <p:cNvGrpSpPr/>
          <p:nvPr/>
        </p:nvGrpSpPr>
        <p:grpSpPr>
          <a:xfrm>
            <a:off x="5799200" y="2198808"/>
            <a:ext cx="786328" cy="971286"/>
            <a:chOff x="6301350" y="2513233"/>
            <a:chExt cx="786328" cy="971286"/>
          </a:xfrm>
        </p:grpSpPr>
        <p:sp>
          <p:nvSpPr>
            <p:cNvPr id="545" name="Google Shape;545;p35"/>
            <p:cNvSpPr/>
            <p:nvPr/>
          </p:nvSpPr>
          <p:spPr>
            <a:xfrm>
              <a:off x="6698568" y="2513233"/>
              <a:ext cx="273256" cy="59858"/>
            </a:xfrm>
            <a:custGeom>
              <a:avLst/>
              <a:gdLst/>
              <a:ahLst/>
              <a:cxnLst/>
              <a:rect l="l" t="t" r="r" b="b"/>
              <a:pathLst>
                <a:path w="21369" h="4681" extrusionOk="0">
                  <a:moveTo>
                    <a:pt x="2341" y="0"/>
                  </a:moveTo>
                  <a:cubicBezTo>
                    <a:pt x="1034" y="0"/>
                    <a:pt x="0" y="1064"/>
                    <a:pt x="0" y="2341"/>
                  </a:cubicBezTo>
                  <a:cubicBezTo>
                    <a:pt x="0" y="3617"/>
                    <a:pt x="1034" y="4681"/>
                    <a:pt x="2341" y="4681"/>
                  </a:cubicBezTo>
                  <a:lnTo>
                    <a:pt x="19058" y="4681"/>
                  </a:lnTo>
                  <a:cubicBezTo>
                    <a:pt x="20335" y="4681"/>
                    <a:pt x="21368" y="3617"/>
                    <a:pt x="21368" y="2341"/>
                  </a:cubicBezTo>
                  <a:cubicBezTo>
                    <a:pt x="21368" y="1064"/>
                    <a:pt x="20335" y="0"/>
                    <a:pt x="1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6749868" y="2541134"/>
              <a:ext cx="171033" cy="911941"/>
            </a:xfrm>
            <a:custGeom>
              <a:avLst/>
              <a:gdLst/>
              <a:ahLst/>
              <a:cxnLst/>
              <a:rect l="l" t="t" r="r" b="b"/>
              <a:pathLst>
                <a:path w="13375" h="71315" extrusionOk="0">
                  <a:moveTo>
                    <a:pt x="2528" y="1"/>
                  </a:moveTo>
                  <a:cubicBezTo>
                    <a:pt x="990" y="1"/>
                    <a:pt x="0" y="451"/>
                    <a:pt x="0" y="2560"/>
                  </a:cubicBezTo>
                  <a:lnTo>
                    <a:pt x="0" y="64658"/>
                  </a:lnTo>
                  <a:cubicBezTo>
                    <a:pt x="0" y="68336"/>
                    <a:pt x="2979" y="71315"/>
                    <a:pt x="6688" y="71315"/>
                  </a:cubicBezTo>
                  <a:cubicBezTo>
                    <a:pt x="10365" y="71315"/>
                    <a:pt x="13375" y="68336"/>
                    <a:pt x="13375" y="64658"/>
                  </a:cubicBezTo>
                  <a:lnTo>
                    <a:pt x="13375" y="2560"/>
                  </a:lnTo>
                  <a:cubicBezTo>
                    <a:pt x="13375" y="451"/>
                    <a:pt x="12385" y="1"/>
                    <a:pt x="10847" y="1"/>
                  </a:cubicBezTo>
                  <a:cubicBezTo>
                    <a:pt x="9703" y="1"/>
                    <a:pt x="8256" y="250"/>
                    <a:pt x="6688" y="250"/>
                  </a:cubicBezTo>
                  <a:cubicBezTo>
                    <a:pt x="5119" y="250"/>
                    <a:pt x="3672" y="1"/>
                    <a:pt x="2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6775134" y="2854076"/>
              <a:ext cx="120893" cy="570604"/>
            </a:xfrm>
            <a:custGeom>
              <a:avLst/>
              <a:gdLst/>
              <a:ahLst/>
              <a:cxnLst/>
              <a:rect l="l" t="t" r="r" b="b"/>
              <a:pathLst>
                <a:path w="9454" h="44622" extrusionOk="0">
                  <a:moveTo>
                    <a:pt x="0" y="1"/>
                  </a:moveTo>
                  <a:lnTo>
                    <a:pt x="0" y="40032"/>
                  </a:lnTo>
                  <a:cubicBezTo>
                    <a:pt x="61" y="42585"/>
                    <a:pt x="2158" y="44622"/>
                    <a:pt x="4712" y="44622"/>
                  </a:cubicBezTo>
                  <a:cubicBezTo>
                    <a:pt x="7295" y="44622"/>
                    <a:pt x="9392" y="42585"/>
                    <a:pt x="9453" y="40032"/>
                  </a:cubicBezTo>
                  <a:lnTo>
                    <a:pt x="9453" y="1"/>
                  </a:ln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6407850" y="2513233"/>
              <a:ext cx="273640" cy="59858"/>
            </a:xfrm>
            <a:custGeom>
              <a:avLst/>
              <a:gdLst/>
              <a:ahLst/>
              <a:cxnLst/>
              <a:rect l="l" t="t" r="r" b="b"/>
              <a:pathLst>
                <a:path w="21399" h="4681" extrusionOk="0">
                  <a:moveTo>
                    <a:pt x="2341" y="0"/>
                  </a:moveTo>
                  <a:cubicBezTo>
                    <a:pt x="1034" y="0"/>
                    <a:pt x="0" y="1064"/>
                    <a:pt x="0" y="2341"/>
                  </a:cubicBezTo>
                  <a:cubicBezTo>
                    <a:pt x="0" y="3617"/>
                    <a:pt x="1064" y="4681"/>
                    <a:pt x="2341" y="4681"/>
                  </a:cubicBezTo>
                  <a:lnTo>
                    <a:pt x="19058" y="4681"/>
                  </a:lnTo>
                  <a:cubicBezTo>
                    <a:pt x="20335" y="4681"/>
                    <a:pt x="21399" y="3617"/>
                    <a:pt x="21399" y="2341"/>
                  </a:cubicBezTo>
                  <a:cubicBezTo>
                    <a:pt x="21399" y="1064"/>
                    <a:pt x="20335" y="0"/>
                    <a:pt x="1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6459150" y="2541134"/>
              <a:ext cx="171033" cy="911941"/>
            </a:xfrm>
            <a:custGeom>
              <a:avLst/>
              <a:gdLst/>
              <a:ahLst/>
              <a:cxnLst/>
              <a:rect l="l" t="t" r="r" b="b"/>
              <a:pathLst>
                <a:path w="13375" h="71315" extrusionOk="0">
                  <a:moveTo>
                    <a:pt x="2515" y="1"/>
                  </a:moveTo>
                  <a:cubicBezTo>
                    <a:pt x="980" y="1"/>
                    <a:pt x="0" y="451"/>
                    <a:pt x="0" y="2560"/>
                  </a:cubicBezTo>
                  <a:lnTo>
                    <a:pt x="0" y="64658"/>
                  </a:lnTo>
                  <a:cubicBezTo>
                    <a:pt x="0" y="68336"/>
                    <a:pt x="3010" y="71315"/>
                    <a:pt x="6688" y="71315"/>
                  </a:cubicBezTo>
                  <a:cubicBezTo>
                    <a:pt x="10365" y="71315"/>
                    <a:pt x="13375" y="68336"/>
                    <a:pt x="13375" y="64658"/>
                  </a:cubicBezTo>
                  <a:lnTo>
                    <a:pt x="13344" y="2560"/>
                  </a:lnTo>
                  <a:cubicBezTo>
                    <a:pt x="13344" y="451"/>
                    <a:pt x="12365" y="1"/>
                    <a:pt x="10835" y="1"/>
                  </a:cubicBezTo>
                  <a:cubicBezTo>
                    <a:pt x="9698" y="1"/>
                    <a:pt x="8256" y="250"/>
                    <a:pt x="6688" y="250"/>
                  </a:cubicBezTo>
                  <a:cubicBezTo>
                    <a:pt x="5106" y="250"/>
                    <a:pt x="3657" y="1"/>
                    <a:pt x="2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6484020" y="2970295"/>
              <a:ext cx="121289" cy="456322"/>
            </a:xfrm>
            <a:custGeom>
              <a:avLst/>
              <a:gdLst/>
              <a:ahLst/>
              <a:cxnLst/>
              <a:rect l="l" t="t" r="r" b="b"/>
              <a:pathLst>
                <a:path w="9485" h="35685" extrusionOk="0">
                  <a:moveTo>
                    <a:pt x="1" y="0"/>
                  </a:moveTo>
                  <a:lnTo>
                    <a:pt x="1" y="30943"/>
                  </a:lnTo>
                  <a:cubicBezTo>
                    <a:pt x="1" y="33557"/>
                    <a:pt x="2128" y="35685"/>
                    <a:pt x="4743" y="35685"/>
                  </a:cubicBezTo>
                  <a:cubicBezTo>
                    <a:pt x="7357" y="35685"/>
                    <a:pt x="9484" y="33557"/>
                    <a:pt x="9484" y="30943"/>
                  </a:cubicBezTo>
                  <a:lnTo>
                    <a:pt x="9484" y="0"/>
                  </a:ln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6301350" y="3166955"/>
              <a:ext cx="777390" cy="317565"/>
            </a:xfrm>
            <a:custGeom>
              <a:avLst/>
              <a:gdLst/>
              <a:ahLst/>
              <a:cxnLst/>
              <a:rect l="l" t="t" r="r" b="b"/>
              <a:pathLst>
                <a:path w="60793" h="24834" fill="none" extrusionOk="0">
                  <a:moveTo>
                    <a:pt x="1" y="24834"/>
                  </a:moveTo>
                  <a:lnTo>
                    <a:pt x="1" y="7599"/>
                  </a:lnTo>
                  <a:cubicBezTo>
                    <a:pt x="1" y="3405"/>
                    <a:pt x="3405" y="0"/>
                    <a:pt x="7569" y="0"/>
                  </a:cubicBezTo>
                  <a:lnTo>
                    <a:pt x="53224" y="0"/>
                  </a:lnTo>
                  <a:cubicBezTo>
                    <a:pt x="57388" y="0"/>
                    <a:pt x="60792" y="3405"/>
                    <a:pt x="60792" y="7599"/>
                  </a:cubicBezTo>
                  <a:lnTo>
                    <a:pt x="60792" y="24834"/>
                  </a:lnTo>
                </a:path>
              </a:pathLst>
            </a:custGeom>
            <a:noFill/>
            <a:ln w="52425" cap="flat" cmpd="sng">
              <a:solidFill>
                <a:srgbClr val="4643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6309521" y="3381887"/>
              <a:ext cx="778158" cy="13"/>
            </a:xfrm>
            <a:custGeom>
              <a:avLst/>
              <a:gdLst/>
              <a:ahLst/>
              <a:cxnLst/>
              <a:rect l="l" t="t" r="r" b="b"/>
              <a:pathLst>
                <a:path w="60853" h="1" fill="none" extrusionOk="0">
                  <a:moveTo>
                    <a:pt x="0" y="0"/>
                  </a:moveTo>
                  <a:lnTo>
                    <a:pt x="60852" y="0"/>
                  </a:lnTo>
                </a:path>
              </a:pathLst>
            </a:custGeom>
            <a:noFill/>
            <a:ln w="52425" cap="flat" cmpd="sng">
              <a:solidFill>
                <a:srgbClr val="4643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6309521" y="3314641"/>
              <a:ext cx="778158" cy="13"/>
            </a:xfrm>
            <a:custGeom>
              <a:avLst/>
              <a:gdLst/>
              <a:ahLst/>
              <a:cxnLst/>
              <a:rect l="l" t="t" r="r" b="b"/>
              <a:pathLst>
                <a:path w="60853" h="1" fill="none" extrusionOk="0">
                  <a:moveTo>
                    <a:pt x="0" y="1"/>
                  </a:moveTo>
                  <a:lnTo>
                    <a:pt x="60852" y="1"/>
                  </a:lnTo>
                </a:path>
              </a:pathLst>
            </a:custGeom>
            <a:noFill/>
            <a:ln w="52425" cap="flat" cmpd="sng">
              <a:solidFill>
                <a:srgbClr val="4643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35"/>
          <p:cNvGrpSpPr/>
          <p:nvPr/>
        </p:nvGrpSpPr>
        <p:grpSpPr>
          <a:xfrm>
            <a:off x="2320625" y="1978554"/>
            <a:ext cx="1601875" cy="1205625"/>
            <a:chOff x="4282275" y="2292979"/>
            <a:chExt cx="1601875" cy="1205625"/>
          </a:xfrm>
        </p:grpSpPr>
        <p:sp>
          <p:nvSpPr>
            <p:cNvPr id="555" name="Google Shape;555;p35"/>
            <p:cNvSpPr/>
            <p:nvPr/>
          </p:nvSpPr>
          <p:spPr>
            <a:xfrm>
              <a:off x="5191100" y="2894254"/>
              <a:ext cx="607175" cy="525875"/>
            </a:xfrm>
            <a:custGeom>
              <a:avLst/>
              <a:gdLst/>
              <a:ahLst/>
              <a:cxnLst/>
              <a:rect l="l" t="t" r="r" b="b"/>
              <a:pathLst>
                <a:path w="24287" h="21035" fill="none" extrusionOk="0">
                  <a:moveTo>
                    <a:pt x="6080" y="21034"/>
                  </a:moveTo>
                  <a:lnTo>
                    <a:pt x="0" y="10518"/>
                  </a:lnTo>
                  <a:lnTo>
                    <a:pt x="6080" y="1"/>
                  </a:lnTo>
                  <a:lnTo>
                    <a:pt x="18207" y="1"/>
                  </a:lnTo>
                  <a:lnTo>
                    <a:pt x="24287" y="10518"/>
                  </a:lnTo>
                  <a:lnTo>
                    <a:pt x="18207" y="21034"/>
                  </a:lnTo>
                  <a:close/>
                </a:path>
              </a:pathLst>
            </a:custGeom>
            <a:noFill/>
            <a:ln w="235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4734400" y="2636654"/>
              <a:ext cx="607175" cy="525875"/>
            </a:xfrm>
            <a:custGeom>
              <a:avLst/>
              <a:gdLst/>
              <a:ahLst/>
              <a:cxnLst/>
              <a:rect l="l" t="t" r="r" b="b"/>
              <a:pathLst>
                <a:path w="24287" h="21035" fill="none" extrusionOk="0">
                  <a:moveTo>
                    <a:pt x="6080" y="21034"/>
                  </a:moveTo>
                  <a:lnTo>
                    <a:pt x="1" y="10517"/>
                  </a:lnTo>
                  <a:lnTo>
                    <a:pt x="6080" y="1"/>
                  </a:lnTo>
                  <a:lnTo>
                    <a:pt x="18208" y="1"/>
                  </a:lnTo>
                  <a:lnTo>
                    <a:pt x="24287" y="10517"/>
                  </a:lnTo>
                  <a:lnTo>
                    <a:pt x="18208" y="21034"/>
                  </a:lnTo>
                  <a:close/>
                </a:path>
              </a:pathLst>
            </a:custGeom>
            <a:noFill/>
            <a:ln w="235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5189575" y="2366904"/>
              <a:ext cx="607175" cy="525850"/>
            </a:xfrm>
            <a:custGeom>
              <a:avLst/>
              <a:gdLst/>
              <a:ahLst/>
              <a:cxnLst/>
              <a:rect l="l" t="t" r="r" b="b"/>
              <a:pathLst>
                <a:path w="24287" h="21034" fill="none" extrusionOk="0">
                  <a:moveTo>
                    <a:pt x="6080" y="21034"/>
                  </a:moveTo>
                  <a:lnTo>
                    <a:pt x="1" y="10517"/>
                  </a:lnTo>
                  <a:lnTo>
                    <a:pt x="6080" y="0"/>
                  </a:lnTo>
                  <a:lnTo>
                    <a:pt x="18208" y="0"/>
                  </a:lnTo>
                  <a:lnTo>
                    <a:pt x="24287" y="10517"/>
                  </a:lnTo>
                  <a:lnTo>
                    <a:pt x="18208" y="21034"/>
                  </a:lnTo>
                  <a:close/>
                </a:path>
              </a:pathLst>
            </a:custGeom>
            <a:noFill/>
            <a:ln w="235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4282275" y="2366904"/>
              <a:ext cx="607175" cy="525850"/>
            </a:xfrm>
            <a:custGeom>
              <a:avLst/>
              <a:gdLst/>
              <a:ahLst/>
              <a:cxnLst/>
              <a:rect l="l" t="t" r="r" b="b"/>
              <a:pathLst>
                <a:path w="24287" h="21034" fill="none" extrusionOk="0">
                  <a:moveTo>
                    <a:pt x="6079" y="21034"/>
                  </a:moveTo>
                  <a:lnTo>
                    <a:pt x="0" y="10517"/>
                  </a:lnTo>
                  <a:lnTo>
                    <a:pt x="6079" y="0"/>
                  </a:lnTo>
                  <a:lnTo>
                    <a:pt x="18207" y="0"/>
                  </a:lnTo>
                  <a:lnTo>
                    <a:pt x="24286" y="10517"/>
                  </a:lnTo>
                  <a:lnTo>
                    <a:pt x="18207" y="21034"/>
                  </a:lnTo>
                  <a:close/>
                </a:path>
              </a:pathLst>
            </a:custGeom>
            <a:noFill/>
            <a:ln w="235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4346850" y="2292979"/>
              <a:ext cx="177850" cy="165525"/>
            </a:xfrm>
            <a:custGeom>
              <a:avLst/>
              <a:gdLst/>
              <a:ahLst/>
              <a:cxnLst/>
              <a:rect l="l" t="t" r="r" b="b"/>
              <a:pathLst>
                <a:path w="7114" h="6621" extrusionOk="0">
                  <a:moveTo>
                    <a:pt x="3592" y="1"/>
                  </a:moveTo>
                  <a:cubicBezTo>
                    <a:pt x="1977" y="1"/>
                    <a:pt x="580" y="1154"/>
                    <a:pt x="305" y="2805"/>
                  </a:cubicBezTo>
                  <a:cubicBezTo>
                    <a:pt x="1" y="4599"/>
                    <a:pt x="1247" y="6301"/>
                    <a:pt x="3040" y="6574"/>
                  </a:cubicBezTo>
                  <a:cubicBezTo>
                    <a:pt x="3225" y="6606"/>
                    <a:pt x="3409" y="6621"/>
                    <a:pt x="3591" y="6621"/>
                  </a:cubicBezTo>
                  <a:cubicBezTo>
                    <a:pt x="5170" y="6621"/>
                    <a:pt x="6567" y="5474"/>
                    <a:pt x="6840" y="3839"/>
                  </a:cubicBezTo>
                  <a:cubicBezTo>
                    <a:pt x="7113" y="2045"/>
                    <a:pt x="5898" y="343"/>
                    <a:pt x="4104" y="39"/>
                  </a:cubicBezTo>
                  <a:cubicBezTo>
                    <a:pt x="3932" y="13"/>
                    <a:pt x="3761" y="1"/>
                    <a:pt x="3592"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5552050" y="3333079"/>
              <a:ext cx="177825" cy="165525"/>
            </a:xfrm>
            <a:custGeom>
              <a:avLst/>
              <a:gdLst/>
              <a:ahLst/>
              <a:cxnLst/>
              <a:rect l="l" t="t" r="r" b="b"/>
              <a:pathLst>
                <a:path w="7113" h="6621" extrusionOk="0">
                  <a:moveTo>
                    <a:pt x="3544" y="0"/>
                  </a:moveTo>
                  <a:cubicBezTo>
                    <a:pt x="1944" y="0"/>
                    <a:pt x="550" y="1147"/>
                    <a:pt x="304" y="2782"/>
                  </a:cubicBezTo>
                  <a:cubicBezTo>
                    <a:pt x="0" y="4576"/>
                    <a:pt x="1247" y="6278"/>
                    <a:pt x="3040" y="6582"/>
                  </a:cubicBezTo>
                  <a:cubicBezTo>
                    <a:pt x="3209" y="6608"/>
                    <a:pt x="3378" y="6620"/>
                    <a:pt x="3545" y="6620"/>
                  </a:cubicBezTo>
                  <a:cubicBezTo>
                    <a:pt x="5142" y="6620"/>
                    <a:pt x="6564" y="5467"/>
                    <a:pt x="6839" y="3816"/>
                  </a:cubicBezTo>
                  <a:cubicBezTo>
                    <a:pt x="7113" y="2022"/>
                    <a:pt x="5897" y="320"/>
                    <a:pt x="4104" y="47"/>
                  </a:cubicBezTo>
                  <a:cubicBezTo>
                    <a:pt x="3916" y="15"/>
                    <a:pt x="3729" y="0"/>
                    <a:pt x="3544" y="0"/>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5245800" y="2816379"/>
              <a:ext cx="181650" cy="165475"/>
            </a:xfrm>
            <a:custGeom>
              <a:avLst/>
              <a:gdLst/>
              <a:ahLst/>
              <a:cxnLst/>
              <a:rect l="l" t="t" r="r" b="b"/>
              <a:pathLst>
                <a:path w="7266" h="6619" extrusionOk="0">
                  <a:moveTo>
                    <a:pt x="3637" y="0"/>
                  </a:moveTo>
                  <a:cubicBezTo>
                    <a:pt x="2790" y="0"/>
                    <a:pt x="1946" y="319"/>
                    <a:pt x="1308" y="958"/>
                  </a:cubicBezTo>
                  <a:cubicBezTo>
                    <a:pt x="1" y="2265"/>
                    <a:pt x="1" y="4362"/>
                    <a:pt x="1308" y="5639"/>
                  </a:cubicBezTo>
                  <a:cubicBezTo>
                    <a:pt x="1946" y="6292"/>
                    <a:pt x="2790" y="6619"/>
                    <a:pt x="3637" y="6619"/>
                  </a:cubicBezTo>
                  <a:cubicBezTo>
                    <a:pt x="4484" y="6619"/>
                    <a:pt x="5335" y="6292"/>
                    <a:pt x="5989" y="5639"/>
                  </a:cubicBezTo>
                  <a:cubicBezTo>
                    <a:pt x="7265" y="4362"/>
                    <a:pt x="7265" y="2265"/>
                    <a:pt x="5989" y="958"/>
                  </a:cubicBezTo>
                  <a:cubicBezTo>
                    <a:pt x="5335" y="319"/>
                    <a:pt x="4484" y="0"/>
                    <a:pt x="3637" y="0"/>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5702500" y="2544729"/>
              <a:ext cx="181650" cy="165675"/>
            </a:xfrm>
            <a:custGeom>
              <a:avLst/>
              <a:gdLst/>
              <a:ahLst/>
              <a:cxnLst/>
              <a:rect l="l" t="t" r="r" b="b"/>
              <a:pathLst>
                <a:path w="7266" h="6627" extrusionOk="0">
                  <a:moveTo>
                    <a:pt x="3641" y="1"/>
                  </a:moveTo>
                  <a:cubicBezTo>
                    <a:pt x="2129" y="1"/>
                    <a:pt x="765" y="1043"/>
                    <a:pt x="426" y="2553"/>
                  </a:cubicBezTo>
                  <a:cubicBezTo>
                    <a:pt x="1" y="4346"/>
                    <a:pt x="1095" y="6109"/>
                    <a:pt x="2888" y="6535"/>
                  </a:cubicBezTo>
                  <a:cubicBezTo>
                    <a:pt x="3145" y="6597"/>
                    <a:pt x="3403" y="6627"/>
                    <a:pt x="3657" y="6627"/>
                  </a:cubicBezTo>
                  <a:cubicBezTo>
                    <a:pt x="5145" y="6627"/>
                    <a:pt x="6507" y="5605"/>
                    <a:pt x="6870" y="4073"/>
                  </a:cubicBezTo>
                  <a:cubicBezTo>
                    <a:pt x="7265" y="2279"/>
                    <a:pt x="6171" y="516"/>
                    <a:pt x="4408" y="91"/>
                  </a:cubicBezTo>
                  <a:cubicBezTo>
                    <a:pt x="4151" y="30"/>
                    <a:pt x="3894" y="1"/>
                    <a:pt x="3641" y="1"/>
                  </a:cubicBezTo>
                  <a:close/>
                </a:path>
              </a:pathLst>
            </a:custGeom>
            <a:solidFill>
              <a:srgbClr val="403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4650050" y="2809729"/>
              <a:ext cx="181650" cy="165475"/>
            </a:xfrm>
            <a:custGeom>
              <a:avLst/>
              <a:gdLst/>
              <a:ahLst/>
              <a:cxnLst/>
              <a:rect l="l" t="t" r="r" b="b"/>
              <a:pathLst>
                <a:path w="7266" h="6619" extrusionOk="0">
                  <a:moveTo>
                    <a:pt x="3629" y="0"/>
                  </a:moveTo>
                  <a:cubicBezTo>
                    <a:pt x="2782" y="0"/>
                    <a:pt x="1931" y="327"/>
                    <a:pt x="1277" y="980"/>
                  </a:cubicBezTo>
                  <a:cubicBezTo>
                    <a:pt x="1" y="2257"/>
                    <a:pt x="1" y="4354"/>
                    <a:pt x="1277" y="5661"/>
                  </a:cubicBezTo>
                  <a:cubicBezTo>
                    <a:pt x="1931" y="6300"/>
                    <a:pt x="2782" y="6619"/>
                    <a:pt x="3629" y="6619"/>
                  </a:cubicBezTo>
                  <a:cubicBezTo>
                    <a:pt x="4476" y="6619"/>
                    <a:pt x="5320" y="6300"/>
                    <a:pt x="5958" y="5661"/>
                  </a:cubicBezTo>
                  <a:cubicBezTo>
                    <a:pt x="7265" y="4354"/>
                    <a:pt x="7265" y="2257"/>
                    <a:pt x="5958" y="980"/>
                  </a:cubicBezTo>
                  <a:cubicBezTo>
                    <a:pt x="5320" y="327"/>
                    <a:pt x="4476" y="0"/>
                    <a:pt x="3629" y="0"/>
                  </a:cubicBezTo>
                  <a:close/>
                </a:path>
              </a:pathLst>
            </a:custGeom>
            <a:solidFill>
              <a:srgbClr val="403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35"/>
          <p:cNvSpPr/>
          <p:nvPr/>
        </p:nvSpPr>
        <p:spPr>
          <a:xfrm>
            <a:off x="4315933" y="2914054"/>
            <a:ext cx="806732" cy="256044"/>
          </a:xfrm>
          <a:custGeom>
            <a:avLst/>
            <a:gdLst/>
            <a:ahLst/>
            <a:cxnLst/>
            <a:rect l="l" t="t" r="r" b="b"/>
            <a:pathLst>
              <a:path w="26627" h="8451" extrusionOk="0">
                <a:moveTo>
                  <a:pt x="0" y="0"/>
                </a:moveTo>
                <a:lnTo>
                  <a:pt x="0" y="5714"/>
                </a:lnTo>
                <a:cubicBezTo>
                  <a:pt x="0" y="7204"/>
                  <a:pt x="1246" y="8450"/>
                  <a:pt x="2736" y="8450"/>
                </a:cubicBezTo>
                <a:lnTo>
                  <a:pt x="8815" y="8450"/>
                </a:lnTo>
                <a:cubicBezTo>
                  <a:pt x="9879" y="8450"/>
                  <a:pt x="10851" y="7812"/>
                  <a:pt x="11307" y="6839"/>
                </a:cubicBezTo>
                <a:lnTo>
                  <a:pt x="12371" y="4559"/>
                </a:lnTo>
                <a:cubicBezTo>
                  <a:pt x="12569" y="4164"/>
                  <a:pt x="12949" y="3967"/>
                  <a:pt x="13329" y="3967"/>
                </a:cubicBezTo>
                <a:cubicBezTo>
                  <a:pt x="13709" y="3967"/>
                  <a:pt x="14089" y="4164"/>
                  <a:pt x="14286" y="4559"/>
                </a:cubicBezTo>
                <a:lnTo>
                  <a:pt x="15350" y="6839"/>
                </a:lnTo>
                <a:cubicBezTo>
                  <a:pt x="15776" y="7812"/>
                  <a:pt x="16748" y="8450"/>
                  <a:pt x="17812" y="8450"/>
                </a:cubicBezTo>
                <a:lnTo>
                  <a:pt x="23891" y="8450"/>
                </a:lnTo>
                <a:cubicBezTo>
                  <a:pt x="25411" y="8450"/>
                  <a:pt x="26627" y="7234"/>
                  <a:pt x="26627" y="5714"/>
                </a:cubicBezTo>
                <a:lnTo>
                  <a:pt x="26627" y="0"/>
                </a:ln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4280000" y="2879060"/>
            <a:ext cx="878597" cy="36842"/>
          </a:xfrm>
          <a:custGeom>
            <a:avLst/>
            <a:gdLst/>
            <a:ahLst/>
            <a:cxnLst/>
            <a:rect l="l" t="t" r="r" b="b"/>
            <a:pathLst>
              <a:path w="28999" h="1216" extrusionOk="0">
                <a:moveTo>
                  <a:pt x="1" y="0"/>
                </a:moveTo>
                <a:lnTo>
                  <a:pt x="1" y="395"/>
                </a:lnTo>
                <a:cubicBezTo>
                  <a:pt x="1" y="821"/>
                  <a:pt x="365" y="1186"/>
                  <a:pt x="791" y="1186"/>
                </a:cubicBezTo>
                <a:lnTo>
                  <a:pt x="28208" y="1216"/>
                </a:lnTo>
                <a:cubicBezTo>
                  <a:pt x="28633" y="1216"/>
                  <a:pt x="28998" y="882"/>
                  <a:pt x="28998" y="426"/>
                </a:cubicBezTo>
                <a:lnTo>
                  <a:pt x="28998" y="61"/>
                </a:lnTo>
                <a:lnTo>
                  <a:pt x="1" y="0"/>
                </a:ln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280939" y="2657341"/>
            <a:ext cx="351815" cy="221747"/>
          </a:xfrm>
          <a:custGeom>
            <a:avLst/>
            <a:gdLst/>
            <a:ahLst/>
            <a:cxnLst/>
            <a:rect l="l" t="t" r="r" b="b"/>
            <a:pathLst>
              <a:path w="11612" h="7319" extrusionOk="0">
                <a:moveTo>
                  <a:pt x="9347" y="0"/>
                </a:moveTo>
                <a:cubicBezTo>
                  <a:pt x="9332" y="0"/>
                  <a:pt x="9316" y="8"/>
                  <a:pt x="9301" y="23"/>
                </a:cubicBezTo>
                <a:cubicBezTo>
                  <a:pt x="9269" y="15"/>
                  <a:pt x="9234" y="11"/>
                  <a:pt x="9199" y="11"/>
                </a:cubicBezTo>
                <a:cubicBezTo>
                  <a:pt x="9103" y="11"/>
                  <a:pt x="9003" y="39"/>
                  <a:pt x="8936" y="84"/>
                </a:cubicBezTo>
                <a:lnTo>
                  <a:pt x="0" y="7318"/>
                </a:lnTo>
                <a:lnTo>
                  <a:pt x="1824" y="7318"/>
                </a:lnTo>
                <a:lnTo>
                  <a:pt x="9362" y="905"/>
                </a:lnTo>
                <a:lnTo>
                  <a:pt x="9392" y="905"/>
                </a:lnTo>
                <a:lnTo>
                  <a:pt x="11155" y="935"/>
                </a:lnTo>
                <a:cubicBezTo>
                  <a:pt x="11398" y="935"/>
                  <a:pt x="11611" y="722"/>
                  <a:pt x="11611" y="479"/>
                </a:cubicBezTo>
                <a:cubicBezTo>
                  <a:pt x="11611" y="206"/>
                  <a:pt x="11398" y="23"/>
                  <a:pt x="11155" y="23"/>
                </a:cubicBezTo>
                <a:lnTo>
                  <a:pt x="9392" y="23"/>
                </a:lnTo>
                <a:cubicBezTo>
                  <a:pt x="9377" y="8"/>
                  <a:pt x="9362" y="0"/>
                  <a:pt x="9347" y="0"/>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803088" y="2657250"/>
            <a:ext cx="355511" cy="223656"/>
          </a:xfrm>
          <a:custGeom>
            <a:avLst/>
            <a:gdLst/>
            <a:ahLst/>
            <a:cxnLst/>
            <a:rect l="l" t="t" r="r" b="b"/>
            <a:pathLst>
              <a:path w="11734" h="7382" extrusionOk="0">
                <a:moveTo>
                  <a:pt x="2559" y="1"/>
                </a:moveTo>
                <a:cubicBezTo>
                  <a:pt x="2519" y="1"/>
                  <a:pt x="2477" y="8"/>
                  <a:pt x="2432" y="26"/>
                </a:cubicBezTo>
                <a:cubicBezTo>
                  <a:pt x="2417" y="11"/>
                  <a:pt x="2402" y="3"/>
                  <a:pt x="2387" y="3"/>
                </a:cubicBezTo>
                <a:cubicBezTo>
                  <a:pt x="2371" y="3"/>
                  <a:pt x="2356" y="11"/>
                  <a:pt x="2341" y="26"/>
                </a:cubicBezTo>
                <a:lnTo>
                  <a:pt x="608" y="26"/>
                </a:lnTo>
                <a:cubicBezTo>
                  <a:pt x="0" y="26"/>
                  <a:pt x="0" y="938"/>
                  <a:pt x="608" y="938"/>
                </a:cubicBezTo>
                <a:lnTo>
                  <a:pt x="2371" y="938"/>
                </a:lnTo>
                <a:lnTo>
                  <a:pt x="9909" y="7382"/>
                </a:lnTo>
                <a:lnTo>
                  <a:pt x="11733" y="7382"/>
                </a:lnTo>
                <a:lnTo>
                  <a:pt x="2827" y="87"/>
                </a:lnTo>
                <a:cubicBezTo>
                  <a:pt x="2741" y="44"/>
                  <a:pt x="2655" y="1"/>
                  <a:pt x="2559"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4912674" y="2953653"/>
            <a:ext cx="57141" cy="174059"/>
          </a:xfrm>
          <a:custGeom>
            <a:avLst/>
            <a:gdLst/>
            <a:ahLst/>
            <a:cxnLst/>
            <a:rect l="l" t="t" r="r" b="b"/>
            <a:pathLst>
              <a:path w="1886" h="5745" fill="none" extrusionOk="0">
                <a:moveTo>
                  <a:pt x="1885" y="0"/>
                </a:moveTo>
                <a:lnTo>
                  <a:pt x="1" y="5745"/>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4970694" y="2953653"/>
            <a:ext cx="58050" cy="174059"/>
          </a:xfrm>
          <a:custGeom>
            <a:avLst/>
            <a:gdLst/>
            <a:ahLst/>
            <a:cxnLst/>
            <a:rect l="l" t="t" r="r" b="b"/>
            <a:pathLst>
              <a:path w="1916" h="5745" fill="none" extrusionOk="0">
                <a:moveTo>
                  <a:pt x="1915" y="0"/>
                </a:moveTo>
                <a:lnTo>
                  <a:pt x="0" y="5745"/>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465118" y="2953653"/>
            <a:ext cx="58050" cy="174059"/>
          </a:xfrm>
          <a:custGeom>
            <a:avLst/>
            <a:gdLst/>
            <a:ahLst/>
            <a:cxnLst/>
            <a:rect l="l" t="t" r="r" b="b"/>
            <a:pathLst>
              <a:path w="1916" h="5745" fill="none" extrusionOk="0">
                <a:moveTo>
                  <a:pt x="1915" y="0"/>
                </a:moveTo>
                <a:lnTo>
                  <a:pt x="0" y="5745"/>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4524047" y="2953653"/>
            <a:ext cx="57141" cy="174059"/>
          </a:xfrm>
          <a:custGeom>
            <a:avLst/>
            <a:gdLst/>
            <a:ahLst/>
            <a:cxnLst/>
            <a:rect l="l" t="t" r="r" b="b"/>
            <a:pathLst>
              <a:path w="1886" h="5745" fill="none" extrusionOk="0">
                <a:moveTo>
                  <a:pt x="1885" y="0"/>
                </a:moveTo>
                <a:lnTo>
                  <a:pt x="1" y="5745"/>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470B-64A1-FF99-33FF-BCCB98182AA7}"/>
              </a:ext>
            </a:extLst>
          </p:cNvPr>
          <p:cNvSpPr>
            <a:spLocks noGrp="1"/>
          </p:cNvSpPr>
          <p:nvPr>
            <p:ph type="title"/>
          </p:nvPr>
        </p:nvSpPr>
        <p:spPr>
          <a:xfrm>
            <a:off x="1174243" y="3706092"/>
            <a:ext cx="6795464" cy="1115290"/>
          </a:xfrm>
        </p:spPr>
        <p:txBody>
          <a:bodyPr/>
          <a:lstStyle/>
          <a:p>
            <a:r>
              <a:rPr lang="en-US" sz="1400" dirty="0">
                <a:solidFill>
                  <a:srgbClr val="FF0000"/>
                </a:solidFill>
              </a:rPr>
              <a:t>This is a phosphatidylcholine, which is a specific type of sphingolipid. The polar end is the end with the phosphatidylcholine, and the nonpolar end is the end containing the fatty acid chains. The amphipathic features of this molecule allow for the molecule to be able to aggregate or self-assemble to form ordered structures such as cell membranes.</a:t>
            </a:r>
          </a:p>
        </p:txBody>
      </p:sp>
      <p:pic>
        <p:nvPicPr>
          <p:cNvPr id="1028" name="Picture 4" descr="Phosphatidylcholine - Wikipedia">
            <a:extLst>
              <a:ext uri="{FF2B5EF4-FFF2-40B4-BE49-F238E27FC236}">
                <a16:creationId xmlns:a16="http://schemas.microsoft.com/office/drawing/2014/main" id="{5C8D3C1E-C6BD-3B9A-380A-51CE01653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348" y="594639"/>
            <a:ext cx="4371254" cy="290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54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9"/>
          <p:cNvSpPr txBox="1">
            <a:spLocks noGrp="1"/>
          </p:cNvSpPr>
          <p:nvPr>
            <p:ph type="title" idx="2"/>
          </p:nvPr>
        </p:nvSpPr>
        <p:spPr>
          <a:xfrm>
            <a:off x="1615688" y="2825695"/>
            <a:ext cx="2435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657" name="Google Shape;657;p39"/>
          <p:cNvSpPr/>
          <p:nvPr/>
        </p:nvSpPr>
        <p:spPr>
          <a:xfrm>
            <a:off x="1905350" y="1864500"/>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txBox="1">
            <a:spLocks noGrp="1"/>
          </p:cNvSpPr>
          <p:nvPr>
            <p:ph type="title"/>
          </p:nvPr>
        </p:nvSpPr>
        <p:spPr>
          <a:xfrm>
            <a:off x="3179618" y="3386545"/>
            <a:ext cx="4894436"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sz="4000" dirty="0"/>
              <a:t>Enzymes and Catalytic Mechanisms</a:t>
            </a:r>
          </a:p>
        </p:txBody>
      </p:sp>
      <p:grpSp>
        <p:nvGrpSpPr>
          <p:cNvPr id="659" name="Google Shape;659;p39"/>
          <p:cNvGrpSpPr/>
          <p:nvPr/>
        </p:nvGrpSpPr>
        <p:grpSpPr>
          <a:xfrm>
            <a:off x="4166200" y="1001287"/>
            <a:ext cx="811602" cy="1422825"/>
            <a:chOff x="1640025" y="2466899"/>
            <a:chExt cx="811602" cy="1422825"/>
          </a:xfrm>
        </p:grpSpPr>
        <p:sp>
          <p:nvSpPr>
            <p:cNvPr id="660" name="Google Shape;660;p39"/>
            <p:cNvSpPr/>
            <p:nvPr/>
          </p:nvSpPr>
          <p:spPr>
            <a:xfrm>
              <a:off x="1640025" y="2773293"/>
              <a:ext cx="535878" cy="868153"/>
            </a:xfrm>
            <a:custGeom>
              <a:avLst/>
              <a:gdLst/>
              <a:ahLst/>
              <a:cxnLst/>
              <a:rect l="l" t="t" r="r" b="b"/>
              <a:pathLst>
                <a:path w="10291" h="16672" extrusionOk="0">
                  <a:moveTo>
                    <a:pt x="9732" y="0"/>
                  </a:moveTo>
                  <a:lnTo>
                    <a:pt x="7605" y="498"/>
                  </a:lnTo>
                  <a:cubicBezTo>
                    <a:pt x="7393" y="559"/>
                    <a:pt x="2399" y="1856"/>
                    <a:pt x="1011" y="6035"/>
                  </a:cubicBezTo>
                  <a:cubicBezTo>
                    <a:pt x="0" y="9053"/>
                    <a:pt x="1162" y="12628"/>
                    <a:pt x="4436" y="16672"/>
                  </a:cubicBezTo>
                  <a:lnTo>
                    <a:pt x="6352" y="15133"/>
                  </a:lnTo>
                  <a:cubicBezTo>
                    <a:pt x="3637" y="11784"/>
                    <a:pt x="2626" y="8992"/>
                    <a:pt x="3335" y="6820"/>
                  </a:cubicBezTo>
                  <a:cubicBezTo>
                    <a:pt x="4285" y="3968"/>
                    <a:pt x="8012" y="2927"/>
                    <a:pt x="8208" y="2882"/>
                  </a:cubicBezTo>
                  <a:lnTo>
                    <a:pt x="10290" y="2384"/>
                  </a:lnTo>
                  <a:lnTo>
                    <a:pt x="97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2120029" y="2685291"/>
              <a:ext cx="196470" cy="380285"/>
            </a:xfrm>
            <a:custGeom>
              <a:avLst/>
              <a:gdLst/>
              <a:ahLst/>
              <a:cxnLst/>
              <a:rect l="l" t="t" r="r" b="b"/>
              <a:pathLst>
                <a:path w="3773" h="7303" extrusionOk="0">
                  <a:moveTo>
                    <a:pt x="755" y="0"/>
                  </a:moveTo>
                  <a:cubicBezTo>
                    <a:pt x="333" y="0"/>
                    <a:pt x="1" y="332"/>
                    <a:pt x="1" y="755"/>
                  </a:cubicBezTo>
                  <a:lnTo>
                    <a:pt x="1" y="6548"/>
                  </a:lnTo>
                  <a:cubicBezTo>
                    <a:pt x="1" y="6956"/>
                    <a:pt x="333" y="7303"/>
                    <a:pt x="755" y="7303"/>
                  </a:cubicBezTo>
                  <a:lnTo>
                    <a:pt x="3018" y="7303"/>
                  </a:lnTo>
                  <a:cubicBezTo>
                    <a:pt x="3441" y="7303"/>
                    <a:pt x="3773" y="6956"/>
                    <a:pt x="3773" y="6548"/>
                  </a:cubicBezTo>
                  <a:lnTo>
                    <a:pt x="3773" y="755"/>
                  </a:lnTo>
                  <a:cubicBezTo>
                    <a:pt x="3773" y="332"/>
                    <a:pt x="3441"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2120029" y="3026260"/>
              <a:ext cx="196470" cy="39315"/>
            </a:xfrm>
            <a:custGeom>
              <a:avLst/>
              <a:gdLst/>
              <a:ahLst/>
              <a:cxnLst/>
              <a:rect l="l" t="t" r="r" b="b"/>
              <a:pathLst>
                <a:path w="3773" h="755" extrusionOk="0">
                  <a:moveTo>
                    <a:pt x="1" y="0"/>
                  </a:moveTo>
                  <a:cubicBezTo>
                    <a:pt x="1" y="423"/>
                    <a:pt x="333" y="755"/>
                    <a:pt x="755" y="755"/>
                  </a:cubicBezTo>
                  <a:lnTo>
                    <a:pt x="3018" y="755"/>
                  </a:lnTo>
                  <a:cubicBezTo>
                    <a:pt x="3426" y="755"/>
                    <a:pt x="3773" y="423"/>
                    <a:pt x="3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2172675" y="2495956"/>
              <a:ext cx="90398" cy="189388"/>
            </a:xfrm>
            <a:custGeom>
              <a:avLst/>
              <a:gdLst/>
              <a:ahLst/>
              <a:cxnLst/>
              <a:rect l="l" t="t" r="r" b="b"/>
              <a:pathLst>
                <a:path w="1736" h="3637" extrusionOk="0">
                  <a:moveTo>
                    <a:pt x="1" y="0"/>
                  </a:moveTo>
                  <a:lnTo>
                    <a:pt x="1" y="3636"/>
                  </a:lnTo>
                  <a:lnTo>
                    <a:pt x="1736" y="3636"/>
                  </a:lnTo>
                  <a:lnTo>
                    <a:pt x="1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2173456" y="3065523"/>
              <a:ext cx="89617" cy="100656"/>
            </a:xfrm>
            <a:custGeom>
              <a:avLst/>
              <a:gdLst/>
              <a:ahLst/>
              <a:cxnLst/>
              <a:rect l="l" t="t" r="r" b="b"/>
              <a:pathLst>
                <a:path w="1721" h="1933" extrusionOk="0">
                  <a:moveTo>
                    <a:pt x="1" y="1"/>
                  </a:moveTo>
                  <a:lnTo>
                    <a:pt x="1" y="1645"/>
                  </a:lnTo>
                  <a:cubicBezTo>
                    <a:pt x="1" y="1796"/>
                    <a:pt x="122" y="1932"/>
                    <a:pt x="272" y="1932"/>
                  </a:cubicBezTo>
                  <a:lnTo>
                    <a:pt x="1434" y="1932"/>
                  </a:lnTo>
                  <a:cubicBezTo>
                    <a:pt x="1600" y="1932"/>
                    <a:pt x="1721" y="1796"/>
                    <a:pt x="1721" y="1645"/>
                  </a:cubicBezTo>
                  <a:lnTo>
                    <a:pt x="1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2188400" y="3165293"/>
              <a:ext cx="60560" cy="47230"/>
            </a:xfrm>
            <a:custGeom>
              <a:avLst/>
              <a:gdLst/>
              <a:ahLst/>
              <a:cxnLst/>
              <a:rect l="l" t="t" r="r" b="b"/>
              <a:pathLst>
                <a:path w="1163" h="907" extrusionOk="0">
                  <a:moveTo>
                    <a:pt x="1" y="1"/>
                  </a:moveTo>
                  <a:lnTo>
                    <a:pt x="1" y="680"/>
                  </a:lnTo>
                  <a:cubicBezTo>
                    <a:pt x="1" y="801"/>
                    <a:pt x="91" y="906"/>
                    <a:pt x="227" y="906"/>
                  </a:cubicBezTo>
                  <a:lnTo>
                    <a:pt x="936" y="906"/>
                  </a:lnTo>
                  <a:cubicBezTo>
                    <a:pt x="1072" y="906"/>
                    <a:pt x="1162" y="801"/>
                    <a:pt x="1162" y="680"/>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2145961" y="2495956"/>
              <a:ext cx="145386" cy="47178"/>
            </a:xfrm>
            <a:custGeom>
              <a:avLst/>
              <a:gdLst/>
              <a:ahLst/>
              <a:cxnLst/>
              <a:rect l="l" t="t" r="r" b="b"/>
              <a:pathLst>
                <a:path w="2792" h="906" extrusionOk="0">
                  <a:moveTo>
                    <a:pt x="1" y="0"/>
                  </a:moveTo>
                  <a:lnTo>
                    <a:pt x="1" y="438"/>
                  </a:lnTo>
                  <a:cubicBezTo>
                    <a:pt x="1" y="694"/>
                    <a:pt x="197" y="906"/>
                    <a:pt x="469" y="906"/>
                  </a:cubicBezTo>
                  <a:lnTo>
                    <a:pt x="2324" y="906"/>
                  </a:lnTo>
                  <a:cubicBezTo>
                    <a:pt x="2581" y="906"/>
                    <a:pt x="2792" y="694"/>
                    <a:pt x="2792" y="438"/>
                  </a:cubicBezTo>
                  <a:lnTo>
                    <a:pt x="2792" y="0"/>
                  </a:ln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2145961" y="2495956"/>
              <a:ext cx="145386" cy="47178"/>
            </a:xfrm>
            <a:custGeom>
              <a:avLst/>
              <a:gdLst/>
              <a:ahLst/>
              <a:cxnLst/>
              <a:rect l="l" t="t" r="r" b="b"/>
              <a:pathLst>
                <a:path w="2792" h="906" extrusionOk="0">
                  <a:moveTo>
                    <a:pt x="1" y="0"/>
                  </a:moveTo>
                  <a:lnTo>
                    <a:pt x="1" y="438"/>
                  </a:lnTo>
                  <a:cubicBezTo>
                    <a:pt x="1" y="694"/>
                    <a:pt x="197" y="906"/>
                    <a:pt x="469" y="906"/>
                  </a:cubicBezTo>
                  <a:lnTo>
                    <a:pt x="2324" y="906"/>
                  </a:lnTo>
                  <a:cubicBezTo>
                    <a:pt x="2581" y="906"/>
                    <a:pt x="2792" y="694"/>
                    <a:pt x="2792" y="438"/>
                  </a:cubicBezTo>
                  <a:lnTo>
                    <a:pt x="27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2113781" y="2466899"/>
              <a:ext cx="209019" cy="29109"/>
            </a:xfrm>
            <a:custGeom>
              <a:avLst/>
              <a:gdLst/>
              <a:ahLst/>
              <a:cxnLst/>
              <a:rect l="l" t="t" r="r" b="b"/>
              <a:pathLst>
                <a:path w="4014" h="559" extrusionOk="0">
                  <a:moveTo>
                    <a:pt x="166" y="0"/>
                  </a:moveTo>
                  <a:cubicBezTo>
                    <a:pt x="61" y="0"/>
                    <a:pt x="0" y="76"/>
                    <a:pt x="0" y="166"/>
                  </a:cubicBezTo>
                  <a:lnTo>
                    <a:pt x="0" y="362"/>
                  </a:lnTo>
                  <a:cubicBezTo>
                    <a:pt x="0" y="468"/>
                    <a:pt x="76" y="558"/>
                    <a:pt x="196" y="558"/>
                  </a:cubicBezTo>
                  <a:lnTo>
                    <a:pt x="3817" y="558"/>
                  </a:lnTo>
                  <a:cubicBezTo>
                    <a:pt x="3923" y="558"/>
                    <a:pt x="4013" y="468"/>
                    <a:pt x="4013" y="362"/>
                  </a:cubicBezTo>
                  <a:lnTo>
                    <a:pt x="4013" y="166"/>
                  </a:lnTo>
                  <a:cubicBezTo>
                    <a:pt x="4013" y="76"/>
                    <a:pt x="3938" y="0"/>
                    <a:pt x="3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995159" y="2782562"/>
              <a:ext cx="204280" cy="185795"/>
            </a:xfrm>
            <a:custGeom>
              <a:avLst/>
              <a:gdLst/>
              <a:ahLst/>
              <a:cxnLst/>
              <a:rect l="l" t="t" r="r" b="b"/>
              <a:pathLst>
                <a:path w="3923" h="3568" extrusionOk="0">
                  <a:moveTo>
                    <a:pt x="1958" y="1"/>
                  </a:moveTo>
                  <a:cubicBezTo>
                    <a:pt x="1825" y="1"/>
                    <a:pt x="1689" y="16"/>
                    <a:pt x="1554" y="49"/>
                  </a:cubicBezTo>
                  <a:cubicBezTo>
                    <a:pt x="588" y="275"/>
                    <a:pt x="0" y="1240"/>
                    <a:pt x="226" y="2191"/>
                  </a:cubicBezTo>
                  <a:cubicBezTo>
                    <a:pt x="420" y="3017"/>
                    <a:pt x="1155" y="3567"/>
                    <a:pt x="1958" y="3567"/>
                  </a:cubicBezTo>
                  <a:cubicBezTo>
                    <a:pt x="2094" y="3567"/>
                    <a:pt x="2231" y="3551"/>
                    <a:pt x="2369" y="3519"/>
                  </a:cubicBezTo>
                  <a:cubicBezTo>
                    <a:pt x="3334" y="3292"/>
                    <a:pt x="3923" y="2342"/>
                    <a:pt x="3696" y="1376"/>
                  </a:cubicBezTo>
                  <a:cubicBezTo>
                    <a:pt x="3502" y="561"/>
                    <a:pt x="2764" y="1"/>
                    <a:pt x="1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2032860" y="2826927"/>
              <a:ext cx="112372" cy="96438"/>
            </a:xfrm>
            <a:custGeom>
              <a:avLst/>
              <a:gdLst/>
              <a:ahLst/>
              <a:cxnLst/>
              <a:rect l="l" t="t" r="r" b="b"/>
              <a:pathLst>
                <a:path w="2158" h="1852" extrusionOk="0">
                  <a:moveTo>
                    <a:pt x="1226" y="0"/>
                  </a:moveTo>
                  <a:cubicBezTo>
                    <a:pt x="1001" y="0"/>
                    <a:pt x="773" y="83"/>
                    <a:pt x="589" y="268"/>
                  </a:cubicBezTo>
                  <a:cubicBezTo>
                    <a:pt x="0" y="856"/>
                    <a:pt x="423" y="1852"/>
                    <a:pt x="1237" y="1852"/>
                  </a:cubicBezTo>
                  <a:cubicBezTo>
                    <a:pt x="1750" y="1852"/>
                    <a:pt x="2158" y="1445"/>
                    <a:pt x="2158" y="932"/>
                  </a:cubicBezTo>
                  <a:cubicBezTo>
                    <a:pt x="2158" y="369"/>
                    <a:pt x="1700" y="0"/>
                    <a:pt x="1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702095" y="3555003"/>
              <a:ext cx="703187" cy="334722"/>
            </a:xfrm>
            <a:custGeom>
              <a:avLst/>
              <a:gdLst/>
              <a:ahLst/>
              <a:cxnLst/>
              <a:rect l="l" t="t" r="r" b="b"/>
              <a:pathLst>
                <a:path w="13504" h="6428" extrusionOk="0">
                  <a:moveTo>
                    <a:pt x="4979" y="0"/>
                  </a:moveTo>
                  <a:lnTo>
                    <a:pt x="0" y="4059"/>
                  </a:lnTo>
                  <a:lnTo>
                    <a:pt x="0" y="6428"/>
                  </a:lnTo>
                  <a:lnTo>
                    <a:pt x="13504" y="6428"/>
                  </a:lnTo>
                  <a:lnTo>
                    <a:pt x="13504" y="5236"/>
                  </a:lnTo>
                  <a:cubicBezTo>
                    <a:pt x="13504" y="4285"/>
                    <a:pt x="12734" y="3516"/>
                    <a:pt x="11784" y="3516"/>
                  </a:cubicBezTo>
                  <a:lnTo>
                    <a:pt x="6669" y="3516"/>
                  </a:lnTo>
                  <a:lnTo>
                    <a:pt x="4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940900" y="3383737"/>
              <a:ext cx="510727" cy="36190"/>
            </a:xfrm>
            <a:custGeom>
              <a:avLst/>
              <a:gdLst/>
              <a:ahLst/>
              <a:cxnLst/>
              <a:rect l="l" t="t" r="r" b="b"/>
              <a:pathLst>
                <a:path w="9808" h="695" extrusionOk="0">
                  <a:moveTo>
                    <a:pt x="348" y="0"/>
                  </a:moveTo>
                  <a:cubicBezTo>
                    <a:pt x="152" y="0"/>
                    <a:pt x="1" y="166"/>
                    <a:pt x="1" y="347"/>
                  </a:cubicBezTo>
                  <a:lnTo>
                    <a:pt x="1" y="694"/>
                  </a:lnTo>
                  <a:lnTo>
                    <a:pt x="9808" y="694"/>
                  </a:lnTo>
                  <a:lnTo>
                    <a:pt x="9808" y="347"/>
                  </a:lnTo>
                  <a:cubicBezTo>
                    <a:pt x="9808" y="151"/>
                    <a:pt x="9657" y="0"/>
                    <a:pt x="9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961364" y="3419094"/>
              <a:ext cx="323735" cy="252239"/>
            </a:xfrm>
            <a:custGeom>
              <a:avLst/>
              <a:gdLst/>
              <a:ahLst/>
              <a:cxnLst/>
              <a:rect l="l" t="t" r="r" b="b"/>
              <a:pathLst>
                <a:path w="6217" h="4844" extrusionOk="0">
                  <a:moveTo>
                    <a:pt x="3063" y="0"/>
                  </a:moveTo>
                  <a:lnTo>
                    <a:pt x="3063" y="1132"/>
                  </a:lnTo>
                  <a:lnTo>
                    <a:pt x="1102" y="1132"/>
                  </a:lnTo>
                  <a:cubicBezTo>
                    <a:pt x="498" y="1132"/>
                    <a:pt x="0" y="1630"/>
                    <a:pt x="0" y="2233"/>
                  </a:cubicBezTo>
                  <a:lnTo>
                    <a:pt x="0" y="2610"/>
                  </a:lnTo>
                  <a:lnTo>
                    <a:pt x="2339" y="4843"/>
                  </a:lnTo>
                  <a:lnTo>
                    <a:pt x="4270" y="4843"/>
                  </a:lnTo>
                  <a:cubicBezTo>
                    <a:pt x="4602" y="4843"/>
                    <a:pt x="4873" y="4572"/>
                    <a:pt x="4873" y="4240"/>
                  </a:cubicBezTo>
                  <a:lnTo>
                    <a:pt x="4873" y="3847"/>
                  </a:lnTo>
                  <a:lnTo>
                    <a:pt x="5809" y="3847"/>
                  </a:lnTo>
                  <a:cubicBezTo>
                    <a:pt x="6035" y="3847"/>
                    <a:pt x="6216" y="3666"/>
                    <a:pt x="6216" y="3440"/>
                  </a:cubicBezTo>
                  <a:cubicBezTo>
                    <a:pt x="6216" y="3214"/>
                    <a:pt x="6035" y="3033"/>
                    <a:pt x="5809" y="3033"/>
                  </a:cubicBezTo>
                  <a:lnTo>
                    <a:pt x="4300" y="3033"/>
                  </a:lnTo>
                  <a:lnTo>
                    <a:pt x="4300" y="0"/>
                  </a:lnTo>
                  <a:close/>
                </a:path>
              </a:pathLst>
            </a:custGeom>
            <a:solidFill>
              <a:srgbClr val="B1F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1961364" y="3419094"/>
              <a:ext cx="323735" cy="252239"/>
            </a:xfrm>
            <a:custGeom>
              <a:avLst/>
              <a:gdLst/>
              <a:ahLst/>
              <a:cxnLst/>
              <a:rect l="l" t="t" r="r" b="b"/>
              <a:pathLst>
                <a:path w="6217" h="4844" extrusionOk="0">
                  <a:moveTo>
                    <a:pt x="3063" y="0"/>
                  </a:moveTo>
                  <a:lnTo>
                    <a:pt x="3063" y="1132"/>
                  </a:lnTo>
                  <a:lnTo>
                    <a:pt x="1102" y="1132"/>
                  </a:lnTo>
                  <a:cubicBezTo>
                    <a:pt x="498" y="1132"/>
                    <a:pt x="0" y="1630"/>
                    <a:pt x="0" y="2233"/>
                  </a:cubicBezTo>
                  <a:lnTo>
                    <a:pt x="0" y="2610"/>
                  </a:lnTo>
                  <a:lnTo>
                    <a:pt x="2339" y="4843"/>
                  </a:lnTo>
                  <a:lnTo>
                    <a:pt x="4270" y="4843"/>
                  </a:lnTo>
                  <a:cubicBezTo>
                    <a:pt x="4602" y="4843"/>
                    <a:pt x="4873" y="4572"/>
                    <a:pt x="4873" y="4240"/>
                  </a:cubicBezTo>
                  <a:lnTo>
                    <a:pt x="4873" y="3847"/>
                  </a:lnTo>
                  <a:lnTo>
                    <a:pt x="5809" y="3847"/>
                  </a:lnTo>
                  <a:cubicBezTo>
                    <a:pt x="6035" y="3847"/>
                    <a:pt x="6216" y="3666"/>
                    <a:pt x="6216" y="3440"/>
                  </a:cubicBezTo>
                  <a:cubicBezTo>
                    <a:pt x="6216" y="3214"/>
                    <a:pt x="6035" y="3033"/>
                    <a:pt x="5809" y="3033"/>
                  </a:cubicBezTo>
                  <a:lnTo>
                    <a:pt x="4300" y="3033"/>
                  </a:lnTo>
                  <a:lnTo>
                    <a:pt x="43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1925226" y="3514907"/>
              <a:ext cx="260102" cy="260102"/>
            </a:xfrm>
            <a:custGeom>
              <a:avLst/>
              <a:gdLst/>
              <a:ahLst/>
              <a:cxnLst/>
              <a:rect l="l" t="t" r="r" b="b"/>
              <a:pathLst>
                <a:path w="4995" h="4995" extrusionOk="0">
                  <a:moveTo>
                    <a:pt x="2490" y="1"/>
                  </a:moveTo>
                  <a:cubicBezTo>
                    <a:pt x="1117" y="1"/>
                    <a:pt x="0" y="1117"/>
                    <a:pt x="0" y="2505"/>
                  </a:cubicBezTo>
                  <a:cubicBezTo>
                    <a:pt x="0" y="3878"/>
                    <a:pt x="1117" y="4995"/>
                    <a:pt x="2490" y="4995"/>
                  </a:cubicBezTo>
                  <a:cubicBezTo>
                    <a:pt x="3863" y="4995"/>
                    <a:pt x="4994" y="3878"/>
                    <a:pt x="4994" y="2505"/>
                  </a:cubicBezTo>
                  <a:cubicBezTo>
                    <a:pt x="4994" y="1117"/>
                    <a:pt x="3863"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989640" y="3580154"/>
              <a:ext cx="130442" cy="130442"/>
            </a:xfrm>
            <a:custGeom>
              <a:avLst/>
              <a:gdLst/>
              <a:ahLst/>
              <a:cxnLst/>
              <a:rect l="l" t="t" r="r" b="b"/>
              <a:pathLst>
                <a:path w="2505" h="2505" extrusionOk="0">
                  <a:moveTo>
                    <a:pt x="1253" y="0"/>
                  </a:moveTo>
                  <a:cubicBezTo>
                    <a:pt x="559" y="0"/>
                    <a:pt x="0" y="558"/>
                    <a:pt x="0" y="1252"/>
                  </a:cubicBezTo>
                  <a:cubicBezTo>
                    <a:pt x="0" y="1946"/>
                    <a:pt x="559" y="2505"/>
                    <a:pt x="1253" y="2505"/>
                  </a:cubicBezTo>
                  <a:cubicBezTo>
                    <a:pt x="1947" y="2505"/>
                    <a:pt x="2505" y="1946"/>
                    <a:pt x="2505" y="1252"/>
                  </a:cubicBezTo>
                  <a:cubicBezTo>
                    <a:pt x="2505" y="558"/>
                    <a:pt x="1947"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274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AB0B-C6C4-2E49-8282-097364847199}"/>
              </a:ext>
            </a:extLst>
          </p:cNvPr>
          <p:cNvSpPr>
            <a:spLocks noGrp="1"/>
          </p:cNvSpPr>
          <p:nvPr>
            <p:ph type="title"/>
          </p:nvPr>
        </p:nvSpPr>
        <p:spPr/>
        <p:txBody>
          <a:bodyPr/>
          <a:lstStyle/>
          <a:p>
            <a:r>
              <a:rPr lang="en-US" dirty="0"/>
              <a:t>What Classes of Enzymes Exist?</a:t>
            </a:r>
          </a:p>
        </p:txBody>
      </p:sp>
      <p:sp>
        <p:nvSpPr>
          <p:cNvPr id="3" name="Subtitle 2">
            <a:extLst>
              <a:ext uri="{FF2B5EF4-FFF2-40B4-BE49-F238E27FC236}">
                <a16:creationId xmlns:a16="http://schemas.microsoft.com/office/drawing/2014/main" id="{F40E5F7A-4512-4143-D537-B739A6252F6E}"/>
              </a:ext>
            </a:extLst>
          </p:cNvPr>
          <p:cNvSpPr>
            <a:spLocks noGrp="1"/>
          </p:cNvSpPr>
          <p:nvPr>
            <p:ph type="subTitle" idx="1"/>
          </p:nvPr>
        </p:nvSpPr>
        <p:spPr>
          <a:xfrm>
            <a:off x="2198300" y="1149725"/>
            <a:ext cx="4747200" cy="3434522"/>
          </a:xfrm>
        </p:spPr>
        <p:txBody>
          <a:bodyPr/>
          <a:lstStyle/>
          <a:p>
            <a:pPr marL="114300" indent="0"/>
            <a:r>
              <a:rPr lang="en-US" dirty="0"/>
              <a:t>Hint: There are 7 (6 of interest to us in this class)</a:t>
            </a:r>
          </a:p>
          <a:p>
            <a:pPr marL="114300" indent="0"/>
            <a:endParaRPr lang="en-US" sz="1100" dirty="0"/>
          </a:p>
        </p:txBody>
      </p:sp>
    </p:spTree>
    <p:extLst>
      <p:ext uri="{BB962C8B-B14F-4D97-AF65-F5344CB8AC3E}">
        <p14:creationId xmlns:p14="http://schemas.microsoft.com/office/powerpoint/2010/main" val="64879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AB0B-C6C4-2E49-8282-097364847199}"/>
              </a:ext>
            </a:extLst>
          </p:cNvPr>
          <p:cNvSpPr>
            <a:spLocks noGrp="1"/>
          </p:cNvSpPr>
          <p:nvPr>
            <p:ph type="title"/>
          </p:nvPr>
        </p:nvSpPr>
        <p:spPr/>
        <p:txBody>
          <a:bodyPr/>
          <a:lstStyle/>
          <a:p>
            <a:r>
              <a:rPr lang="en-US" dirty="0"/>
              <a:t>What Classes of Enzymes Exist?</a:t>
            </a:r>
          </a:p>
        </p:txBody>
      </p:sp>
      <p:sp>
        <p:nvSpPr>
          <p:cNvPr id="3" name="Subtitle 2">
            <a:extLst>
              <a:ext uri="{FF2B5EF4-FFF2-40B4-BE49-F238E27FC236}">
                <a16:creationId xmlns:a16="http://schemas.microsoft.com/office/drawing/2014/main" id="{F40E5F7A-4512-4143-D537-B739A6252F6E}"/>
              </a:ext>
            </a:extLst>
          </p:cNvPr>
          <p:cNvSpPr>
            <a:spLocks noGrp="1"/>
          </p:cNvSpPr>
          <p:nvPr>
            <p:ph type="subTitle" idx="1"/>
          </p:nvPr>
        </p:nvSpPr>
        <p:spPr>
          <a:xfrm>
            <a:off x="2198300" y="1149725"/>
            <a:ext cx="4747200" cy="3434522"/>
          </a:xfrm>
        </p:spPr>
        <p:txBody>
          <a:bodyPr/>
          <a:lstStyle/>
          <a:p>
            <a:pPr marL="114300" indent="0"/>
            <a:r>
              <a:rPr lang="en-US" dirty="0"/>
              <a:t>Hint: There are 7 (6 of interest to us in this class)</a:t>
            </a:r>
          </a:p>
          <a:p>
            <a:pPr marL="400050" indent="-285750">
              <a:buFont typeface="Arial" panose="020B0604020202020204" pitchFamily="34" charset="0"/>
              <a:buChar char="•"/>
            </a:pPr>
            <a:endParaRPr lang="en-US" sz="1100" dirty="0"/>
          </a:p>
          <a:p>
            <a:pPr marL="400050" indent="-285750">
              <a:buFont typeface="Arial" panose="020B0604020202020204" pitchFamily="34" charset="0"/>
              <a:buChar char="•"/>
            </a:pPr>
            <a:r>
              <a:rPr lang="en-US" sz="1000" b="1" dirty="0">
                <a:solidFill>
                  <a:srgbClr val="FF0000"/>
                </a:solidFill>
              </a:rPr>
              <a:t>Oxidoreductases</a:t>
            </a:r>
            <a:r>
              <a:rPr lang="en-US" sz="1000" dirty="0">
                <a:solidFill>
                  <a:srgbClr val="FF0000"/>
                </a:solidFill>
              </a:rPr>
              <a:t> – involve the transfer of electrons through oxidation reduction reactions – look for NAD+/NADH</a:t>
            </a:r>
          </a:p>
          <a:p>
            <a:pPr marL="400050" indent="-285750">
              <a:buFont typeface="Arial" panose="020B0604020202020204" pitchFamily="34" charset="0"/>
              <a:buChar char="•"/>
            </a:pPr>
            <a:r>
              <a:rPr lang="en-US" sz="1000" b="1" dirty="0">
                <a:solidFill>
                  <a:srgbClr val="FF0000"/>
                </a:solidFill>
              </a:rPr>
              <a:t>Transferases</a:t>
            </a:r>
            <a:r>
              <a:rPr lang="en-US" sz="1000" dirty="0">
                <a:solidFill>
                  <a:srgbClr val="FF0000"/>
                </a:solidFill>
              </a:rPr>
              <a:t> – transfer of functional groups between molecules</a:t>
            </a:r>
          </a:p>
          <a:p>
            <a:pPr marL="400050" indent="-285750">
              <a:buFont typeface="Arial" panose="020B0604020202020204" pitchFamily="34" charset="0"/>
              <a:buChar char="•"/>
            </a:pPr>
            <a:r>
              <a:rPr lang="en-US" sz="1000" b="1" dirty="0">
                <a:solidFill>
                  <a:srgbClr val="FF0000"/>
                </a:solidFill>
              </a:rPr>
              <a:t>Hydrolases</a:t>
            </a:r>
            <a:r>
              <a:rPr lang="en-US" sz="1000" dirty="0">
                <a:solidFill>
                  <a:srgbClr val="FF0000"/>
                </a:solidFill>
              </a:rPr>
              <a:t> – Use of H2O to cleave or form bonds (input of water breaks bonds, output of water results in formation of bonds.</a:t>
            </a:r>
          </a:p>
          <a:p>
            <a:pPr marL="400050" indent="-285750">
              <a:buFont typeface="Arial" panose="020B0604020202020204" pitchFamily="34" charset="0"/>
              <a:buChar char="•"/>
            </a:pPr>
            <a:r>
              <a:rPr lang="en-US" sz="1000" b="1" dirty="0">
                <a:solidFill>
                  <a:srgbClr val="FF0000"/>
                </a:solidFill>
              </a:rPr>
              <a:t>Lyases</a:t>
            </a:r>
            <a:r>
              <a:rPr lang="en-US" sz="1000" dirty="0">
                <a:solidFill>
                  <a:srgbClr val="FF0000"/>
                </a:solidFill>
              </a:rPr>
              <a:t> – Removal of a group to form a double bond.</a:t>
            </a:r>
          </a:p>
          <a:p>
            <a:pPr marL="400050" indent="-285750">
              <a:buFont typeface="Arial" panose="020B0604020202020204" pitchFamily="34" charset="0"/>
              <a:buChar char="•"/>
            </a:pPr>
            <a:r>
              <a:rPr lang="en-US" sz="1000" b="1" dirty="0">
                <a:solidFill>
                  <a:srgbClr val="FF0000"/>
                </a:solidFill>
              </a:rPr>
              <a:t>Ligases</a:t>
            </a:r>
            <a:r>
              <a:rPr lang="en-US" sz="1000" dirty="0">
                <a:solidFill>
                  <a:srgbClr val="FF0000"/>
                </a:solidFill>
              </a:rPr>
              <a:t> – Uses the energy of a coupled ATP reaction to form bonds.</a:t>
            </a:r>
          </a:p>
          <a:p>
            <a:pPr marL="400050" indent="-285750">
              <a:buFont typeface="Arial" panose="020B0604020202020204" pitchFamily="34" charset="0"/>
              <a:buChar char="•"/>
            </a:pPr>
            <a:r>
              <a:rPr lang="en-US" sz="1000" b="1" dirty="0">
                <a:solidFill>
                  <a:srgbClr val="FF0000"/>
                </a:solidFill>
              </a:rPr>
              <a:t>Isomerase</a:t>
            </a:r>
            <a:r>
              <a:rPr lang="en-US" sz="1000" dirty="0">
                <a:solidFill>
                  <a:srgbClr val="FF0000"/>
                </a:solidFill>
              </a:rPr>
              <a:t> – Intermolecular rearrangements.</a:t>
            </a:r>
          </a:p>
          <a:p>
            <a:pPr marL="400050" indent="-285750">
              <a:buFont typeface="Arial" panose="020B0604020202020204" pitchFamily="34" charset="0"/>
              <a:buChar char="•"/>
            </a:pPr>
            <a:endParaRPr lang="en-US" sz="1000" dirty="0">
              <a:solidFill>
                <a:srgbClr val="FF0000"/>
              </a:solidFill>
            </a:endParaRPr>
          </a:p>
          <a:p>
            <a:pPr marL="114300" indent="0"/>
            <a:endParaRPr lang="en-US" sz="1000" dirty="0">
              <a:solidFill>
                <a:srgbClr val="FF0000"/>
              </a:solidFill>
            </a:endParaRPr>
          </a:p>
          <a:p>
            <a:pPr marL="400050" indent="-285750">
              <a:buFont typeface="Arial" panose="020B0604020202020204" pitchFamily="34" charset="0"/>
              <a:buChar char="•"/>
            </a:pPr>
            <a:r>
              <a:rPr lang="en-US" sz="1000" b="1" dirty="0">
                <a:solidFill>
                  <a:srgbClr val="FF0000"/>
                </a:solidFill>
              </a:rPr>
              <a:t>Translocases</a:t>
            </a:r>
            <a:r>
              <a:rPr lang="en-US" sz="1000" dirty="0">
                <a:solidFill>
                  <a:srgbClr val="FF0000"/>
                </a:solidFill>
              </a:rPr>
              <a:t> – Transport of molecule across membrane (relatively new enzyme class)</a:t>
            </a:r>
          </a:p>
        </p:txBody>
      </p:sp>
    </p:spTree>
    <p:extLst>
      <p:ext uri="{BB962C8B-B14F-4D97-AF65-F5344CB8AC3E}">
        <p14:creationId xmlns:p14="http://schemas.microsoft.com/office/powerpoint/2010/main" val="200428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5" name="Picture 4">
            <a:extLst>
              <a:ext uri="{FF2B5EF4-FFF2-40B4-BE49-F238E27FC236}">
                <a16:creationId xmlns:a16="http://schemas.microsoft.com/office/drawing/2014/main" id="{B371C871-12C8-35DD-F832-0977817824FE}"/>
              </a:ext>
            </a:extLst>
          </p:cNvPr>
          <p:cNvPicPr>
            <a:picLocks noChangeAspect="1"/>
          </p:cNvPicPr>
          <p:nvPr/>
        </p:nvPicPr>
        <p:blipFill>
          <a:blip r:embed="rId2"/>
          <a:stretch>
            <a:fillRect/>
          </a:stretch>
        </p:blipFill>
        <p:spPr>
          <a:xfrm>
            <a:off x="1541318" y="2050556"/>
            <a:ext cx="6061364" cy="1459886"/>
          </a:xfrm>
          <a:prstGeom prst="rect">
            <a:avLst/>
          </a:prstGeom>
        </p:spPr>
      </p:pic>
    </p:spTree>
    <p:extLst>
      <p:ext uri="{BB962C8B-B14F-4D97-AF65-F5344CB8AC3E}">
        <p14:creationId xmlns:p14="http://schemas.microsoft.com/office/powerpoint/2010/main" val="3924619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5" name="Picture 4">
            <a:extLst>
              <a:ext uri="{FF2B5EF4-FFF2-40B4-BE49-F238E27FC236}">
                <a16:creationId xmlns:a16="http://schemas.microsoft.com/office/drawing/2014/main" id="{B371C871-12C8-35DD-F832-0977817824FE}"/>
              </a:ext>
            </a:extLst>
          </p:cNvPr>
          <p:cNvPicPr>
            <a:picLocks noChangeAspect="1"/>
          </p:cNvPicPr>
          <p:nvPr/>
        </p:nvPicPr>
        <p:blipFill>
          <a:blip r:embed="rId2"/>
          <a:stretch>
            <a:fillRect/>
          </a:stretch>
        </p:blipFill>
        <p:spPr>
          <a:xfrm>
            <a:off x="1541318" y="2050556"/>
            <a:ext cx="6061364" cy="1459886"/>
          </a:xfrm>
          <a:prstGeom prst="rect">
            <a:avLst/>
          </a:prstGeom>
        </p:spPr>
      </p:pic>
      <p:sp>
        <p:nvSpPr>
          <p:cNvPr id="3" name="TextBox 2">
            <a:extLst>
              <a:ext uri="{FF2B5EF4-FFF2-40B4-BE49-F238E27FC236}">
                <a16:creationId xmlns:a16="http://schemas.microsoft.com/office/drawing/2014/main" id="{24D0B27F-1CA6-2A2C-1097-17A2252DE68C}"/>
              </a:ext>
            </a:extLst>
          </p:cNvPr>
          <p:cNvSpPr txBox="1"/>
          <p:nvPr/>
        </p:nvSpPr>
        <p:spPr>
          <a:xfrm>
            <a:off x="2556865" y="3848474"/>
            <a:ext cx="4030270" cy="523220"/>
          </a:xfrm>
          <a:prstGeom prst="rect">
            <a:avLst/>
          </a:prstGeom>
          <a:noFill/>
        </p:spPr>
        <p:txBody>
          <a:bodyPr wrap="none" rtlCol="0">
            <a:spAutoFit/>
          </a:bodyPr>
          <a:lstStyle/>
          <a:p>
            <a:pPr algn="ctr"/>
            <a:r>
              <a:rPr lang="en-US" b="1" dirty="0">
                <a:solidFill>
                  <a:srgbClr val="FF0000"/>
                </a:solidFill>
                <a:latin typeface="Montserrat" panose="00000500000000000000" pitchFamily="2" charset="0"/>
              </a:rPr>
              <a:t>Isomerase</a:t>
            </a:r>
          </a:p>
          <a:p>
            <a:pPr algn="ctr"/>
            <a:r>
              <a:rPr lang="en-US" dirty="0">
                <a:solidFill>
                  <a:srgbClr val="FF0000"/>
                </a:solidFill>
                <a:latin typeface="Montserrat" panose="00000500000000000000" pitchFamily="2" charset="0"/>
              </a:rPr>
              <a:t>Enzyme name – Phosphoglycerate Mutase</a:t>
            </a:r>
          </a:p>
        </p:txBody>
      </p:sp>
    </p:spTree>
    <p:extLst>
      <p:ext uri="{BB962C8B-B14F-4D97-AF65-F5344CB8AC3E}">
        <p14:creationId xmlns:p14="http://schemas.microsoft.com/office/powerpoint/2010/main" val="230993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19" name="Picture 18">
            <a:extLst>
              <a:ext uri="{FF2B5EF4-FFF2-40B4-BE49-F238E27FC236}">
                <a16:creationId xmlns:a16="http://schemas.microsoft.com/office/drawing/2014/main" id="{DBDBA82A-C182-278B-3685-347389D02A68}"/>
              </a:ext>
            </a:extLst>
          </p:cNvPr>
          <p:cNvPicPr>
            <a:picLocks noChangeAspect="1"/>
          </p:cNvPicPr>
          <p:nvPr/>
        </p:nvPicPr>
        <p:blipFill>
          <a:blip r:embed="rId2"/>
          <a:stretch>
            <a:fillRect/>
          </a:stretch>
        </p:blipFill>
        <p:spPr>
          <a:xfrm>
            <a:off x="969407" y="2001076"/>
            <a:ext cx="7205186" cy="2288827"/>
          </a:xfrm>
          <a:prstGeom prst="rect">
            <a:avLst/>
          </a:prstGeom>
        </p:spPr>
      </p:pic>
    </p:spTree>
    <p:extLst>
      <p:ext uri="{BB962C8B-B14F-4D97-AF65-F5344CB8AC3E}">
        <p14:creationId xmlns:p14="http://schemas.microsoft.com/office/powerpoint/2010/main" val="183311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19" name="Picture 18">
            <a:extLst>
              <a:ext uri="{FF2B5EF4-FFF2-40B4-BE49-F238E27FC236}">
                <a16:creationId xmlns:a16="http://schemas.microsoft.com/office/drawing/2014/main" id="{DBDBA82A-C182-278B-3685-347389D02A68}"/>
              </a:ext>
            </a:extLst>
          </p:cNvPr>
          <p:cNvPicPr>
            <a:picLocks noChangeAspect="1"/>
          </p:cNvPicPr>
          <p:nvPr/>
        </p:nvPicPr>
        <p:blipFill>
          <a:blip r:embed="rId2"/>
          <a:stretch>
            <a:fillRect/>
          </a:stretch>
        </p:blipFill>
        <p:spPr>
          <a:xfrm>
            <a:off x="969407" y="2001076"/>
            <a:ext cx="7205186" cy="2288827"/>
          </a:xfrm>
          <a:prstGeom prst="rect">
            <a:avLst/>
          </a:prstGeom>
        </p:spPr>
      </p:pic>
      <p:sp>
        <p:nvSpPr>
          <p:cNvPr id="3" name="TextBox 2">
            <a:extLst>
              <a:ext uri="{FF2B5EF4-FFF2-40B4-BE49-F238E27FC236}">
                <a16:creationId xmlns:a16="http://schemas.microsoft.com/office/drawing/2014/main" id="{7188FA3B-DB34-ABF0-2C2E-F2813A65441F}"/>
              </a:ext>
            </a:extLst>
          </p:cNvPr>
          <p:cNvSpPr txBox="1"/>
          <p:nvPr/>
        </p:nvSpPr>
        <p:spPr>
          <a:xfrm>
            <a:off x="1720899" y="4214139"/>
            <a:ext cx="5702202" cy="523220"/>
          </a:xfrm>
          <a:prstGeom prst="rect">
            <a:avLst/>
          </a:prstGeom>
          <a:noFill/>
        </p:spPr>
        <p:txBody>
          <a:bodyPr wrap="none" rtlCol="0">
            <a:spAutoFit/>
          </a:bodyPr>
          <a:lstStyle/>
          <a:p>
            <a:pPr algn="ctr"/>
            <a:r>
              <a:rPr lang="en-US" b="1" dirty="0">
                <a:solidFill>
                  <a:srgbClr val="FF0000"/>
                </a:solidFill>
                <a:latin typeface="Montserrat" panose="00000500000000000000" pitchFamily="2" charset="0"/>
              </a:rPr>
              <a:t>Oxidoreductase or Group Transfer</a:t>
            </a:r>
          </a:p>
          <a:p>
            <a:pPr algn="ctr"/>
            <a:r>
              <a:rPr lang="en-US" dirty="0">
                <a:solidFill>
                  <a:srgbClr val="FF0000"/>
                </a:solidFill>
                <a:latin typeface="Montserrat" panose="00000500000000000000" pitchFamily="2" charset="0"/>
              </a:rPr>
              <a:t>Enzyme Name: Glyceraldehyde-3-phosphate Dehydrogenase</a:t>
            </a:r>
          </a:p>
        </p:txBody>
      </p:sp>
    </p:spTree>
    <p:extLst>
      <p:ext uri="{BB962C8B-B14F-4D97-AF65-F5344CB8AC3E}">
        <p14:creationId xmlns:p14="http://schemas.microsoft.com/office/powerpoint/2010/main" val="1109142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4" name="Picture 3">
            <a:extLst>
              <a:ext uri="{FF2B5EF4-FFF2-40B4-BE49-F238E27FC236}">
                <a16:creationId xmlns:a16="http://schemas.microsoft.com/office/drawing/2014/main" id="{7188F090-8CD0-2071-1373-6F2D1E464E70}"/>
              </a:ext>
            </a:extLst>
          </p:cNvPr>
          <p:cNvPicPr>
            <a:picLocks noChangeAspect="1"/>
          </p:cNvPicPr>
          <p:nvPr/>
        </p:nvPicPr>
        <p:blipFill>
          <a:blip r:embed="rId2"/>
          <a:stretch>
            <a:fillRect/>
          </a:stretch>
        </p:blipFill>
        <p:spPr>
          <a:xfrm>
            <a:off x="1478972" y="2050556"/>
            <a:ext cx="6186055" cy="1943184"/>
          </a:xfrm>
          <a:prstGeom prst="rect">
            <a:avLst/>
          </a:prstGeom>
        </p:spPr>
      </p:pic>
    </p:spTree>
    <p:extLst>
      <p:ext uri="{BB962C8B-B14F-4D97-AF65-F5344CB8AC3E}">
        <p14:creationId xmlns:p14="http://schemas.microsoft.com/office/powerpoint/2010/main" val="273017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4" name="Picture 3">
            <a:extLst>
              <a:ext uri="{FF2B5EF4-FFF2-40B4-BE49-F238E27FC236}">
                <a16:creationId xmlns:a16="http://schemas.microsoft.com/office/drawing/2014/main" id="{7188F090-8CD0-2071-1373-6F2D1E464E70}"/>
              </a:ext>
            </a:extLst>
          </p:cNvPr>
          <p:cNvPicPr>
            <a:picLocks noChangeAspect="1"/>
          </p:cNvPicPr>
          <p:nvPr/>
        </p:nvPicPr>
        <p:blipFill>
          <a:blip r:embed="rId2"/>
          <a:stretch>
            <a:fillRect/>
          </a:stretch>
        </p:blipFill>
        <p:spPr>
          <a:xfrm>
            <a:off x="1478972" y="2050556"/>
            <a:ext cx="6186055" cy="1943184"/>
          </a:xfrm>
          <a:prstGeom prst="rect">
            <a:avLst/>
          </a:prstGeom>
        </p:spPr>
      </p:pic>
      <p:sp>
        <p:nvSpPr>
          <p:cNvPr id="3" name="TextBox 2">
            <a:extLst>
              <a:ext uri="{FF2B5EF4-FFF2-40B4-BE49-F238E27FC236}">
                <a16:creationId xmlns:a16="http://schemas.microsoft.com/office/drawing/2014/main" id="{9B8259C4-6840-9620-24CE-E93BD0AB0151}"/>
              </a:ext>
            </a:extLst>
          </p:cNvPr>
          <p:cNvSpPr txBox="1"/>
          <p:nvPr/>
        </p:nvSpPr>
        <p:spPr>
          <a:xfrm>
            <a:off x="2708348" y="3993740"/>
            <a:ext cx="3727302" cy="523220"/>
          </a:xfrm>
          <a:prstGeom prst="rect">
            <a:avLst/>
          </a:prstGeom>
          <a:noFill/>
        </p:spPr>
        <p:txBody>
          <a:bodyPr wrap="none" rtlCol="0">
            <a:spAutoFit/>
          </a:bodyPr>
          <a:lstStyle/>
          <a:p>
            <a:pPr algn="ctr"/>
            <a:r>
              <a:rPr lang="en-US" b="1" dirty="0">
                <a:solidFill>
                  <a:srgbClr val="FF0000"/>
                </a:solidFill>
                <a:latin typeface="Montserrat" panose="00000500000000000000" pitchFamily="2" charset="0"/>
              </a:rPr>
              <a:t>Ligase</a:t>
            </a:r>
          </a:p>
          <a:p>
            <a:pPr algn="ctr"/>
            <a:r>
              <a:rPr lang="en-US" dirty="0">
                <a:solidFill>
                  <a:srgbClr val="FF0000"/>
                </a:solidFill>
                <a:latin typeface="Montserrat" panose="00000500000000000000" pitchFamily="2" charset="0"/>
              </a:rPr>
              <a:t>Enzyme Name: Acetyl-CoA Carboxylase</a:t>
            </a:r>
          </a:p>
        </p:txBody>
      </p:sp>
    </p:spTree>
    <p:extLst>
      <p:ext uri="{BB962C8B-B14F-4D97-AF65-F5344CB8AC3E}">
        <p14:creationId xmlns:p14="http://schemas.microsoft.com/office/powerpoint/2010/main" val="14719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Google Shape;583;p37"/>
          <p:cNvSpPr txBox="1">
            <a:spLocks noGrp="1"/>
          </p:cNvSpPr>
          <p:nvPr>
            <p:ph type="title"/>
          </p:nvPr>
        </p:nvSpPr>
        <p:spPr>
          <a:xfrm>
            <a:off x="1247521" y="3169875"/>
            <a:ext cx="6367800" cy="232340"/>
          </a:xfrm>
          <a:prstGeom prst="rect">
            <a:avLst/>
          </a:prstGeom>
        </p:spPr>
        <p:txBody>
          <a:bodyPr spcFirstLastPara="1" wrap="square" lIns="91425" tIns="91425" rIns="91425" bIns="91425" anchor="ctr" anchorCtr="0">
            <a:noAutofit/>
          </a:bodyPr>
          <a:lstStyle/>
          <a:p>
            <a:r>
              <a:rPr lang="en" sz="4000" dirty="0"/>
              <a:t>Please Sign In!</a:t>
            </a:r>
            <a:br>
              <a:rPr lang="en" sz="4000" dirty="0"/>
            </a:br>
            <a:r>
              <a:rPr lang="en-US" sz="1100" dirty="0">
                <a:effectLst/>
                <a:latin typeface="Encode Sans Black" panose="020B0604020202020204" charset="0"/>
                <a:hlinkClick r:id="rId3"/>
              </a:rPr>
              <a:t>https://umdsurvey.umd.edu/jfe/form/SV_8pESxFL6Ce4uYho</a:t>
            </a:r>
            <a:br>
              <a:rPr lang="en-US" sz="1000" dirty="0">
                <a:effectLst/>
                <a:latin typeface="Encode Sans Black" panose="020B0604020202020204" charset="0"/>
              </a:rPr>
            </a:br>
            <a:endParaRPr sz="4000" dirty="0"/>
          </a:p>
        </p:txBody>
      </p:sp>
      <p:sp>
        <p:nvSpPr>
          <p:cNvPr id="593" name="Google Shape;593;p37"/>
          <p:cNvSpPr/>
          <p:nvPr/>
        </p:nvSpPr>
        <p:spPr>
          <a:xfrm>
            <a:off x="2543675" y="2232375"/>
            <a:ext cx="25" cy="212750"/>
          </a:xfrm>
          <a:custGeom>
            <a:avLst/>
            <a:gdLst/>
            <a:ahLst/>
            <a:cxnLst/>
            <a:rect l="l" t="t" r="r" b="b"/>
            <a:pathLst>
              <a:path w="1" h="8510" fill="none" extrusionOk="0">
                <a:moveTo>
                  <a:pt x="0" y="1"/>
                </a:moveTo>
                <a:lnTo>
                  <a:pt x="0" y="8510"/>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2437300" y="2338750"/>
            <a:ext cx="212775" cy="25"/>
          </a:xfrm>
          <a:custGeom>
            <a:avLst/>
            <a:gdLst/>
            <a:ahLst/>
            <a:cxnLst/>
            <a:rect l="l" t="t" r="r" b="b"/>
            <a:pathLst>
              <a:path w="8511" h="1" fill="none" extrusionOk="0">
                <a:moveTo>
                  <a:pt x="8510" y="0"/>
                </a:moveTo>
                <a:lnTo>
                  <a:pt x="1" y="0"/>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2490500" y="2246700"/>
            <a:ext cx="106375" cy="184100"/>
          </a:xfrm>
          <a:custGeom>
            <a:avLst/>
            <a:gdLst/>
            <a:ahLst/>
            <a:cxnLst/>
            <a:rect l="l" t="t" r="r" b="b"/>
            <a:pathLst>
              <a:path w="4255" h="7364" fill="none" extrusionOk="0">
                <a:moveTo>
                  <a:pt x="0" y="1"/>
                </a:moveTo>
                <a:lnTo>
                  <a:pt x="4255" y="7364"/>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2451650" y="2285550"/>
            <a:ext cx="184075" cy="106400"/>
          </a:xfrm>
          <a:custGeom>
            <a:avLst/>
            <a:gdLst/>
            <a:ahLst/>
            <a:cxnLst/>
            <a:rect l="l" t="t" r="r" b="b"/>
            <a:pathLst>
              <a:path w="7363" h="4256" fill="none" extrusionOk="0">
                <a:moveTo>
                  <a:pt x="7363" y="1"/>
                </a:moveTo>
                <a:lnTo>
                  <a:pt x="0" y="4256"/>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451650" y="2285550"/>
            <a:ext cx="184075" cy="106400"/>
          </a:xfrm>
          <a:custGeom>
            <a:avLst/>
            <a:gdLst/>
            <a:ahLst/>
            <a:cxnLst/>
            <a:rect l="l" t="t" r="r" b="b"/>
            <a:pathLst>
              <a:path w="7363" h="4256" fill="none" extrusionOk="0">
                <a:moveTo>
                  <a:pt x="0" y="1"/>
                </a:moveTo>
                <a:lnTo>
                  <a:pt x="7363" y="4256"/>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2490500" y="2246700"/>
            <a:ext cx="106375" cy="184100"/>
          </a:xfrm>
          <a:custGeom>
            <a:avLst/>
            <a:gdLst/>
            <a:ahLst/>
            <a:cxnLst/>
            <a:rect l="l" t="t" r="r" b="b"/>
            <a:pathLst>
              <a:path w="4255" h="7364" fill="none" extrusionOk="0">
                <a:moveTo>
                  <a:pt x="4255" y="1"/>
                </a:moveTo>
                <a:lnTo>
                  <a:pt x="0" y="7364"/>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7D8C1F3C-3C3E-EC37-9368-225D119706C2}"/>
              </a:ext>
            </a:extLst>
          </p:cNvPr>
          <p:cNvGrpSpPr/>
          <p:nvPr/>
        </p:nvGrpSpPr>
        <p:grpSpPr>
          <a:xfrm>
            <a:off x="1905344" y="3557421"/>
            <a:ext cx="5333311" cy="1325744"/>
            <a:chOff x="1905350" y="2840875"/>
            <a:chExt cx="5333311" cy="1325744"/>
          </a:xfrm>
        </p:grpSpPr>
        <p:sp>
          <p:nvSpPr>
            <p:cNvPr id="582" name="Google Shape;582;p37"/>
            <p:cNvSpPr/>
            <p:nvPr/>
          </p:nvSpPr>
          <p:spPr>
            <a:xfrm>
              <a:off x="1905350" y="3340500"/>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4536658" y="3735198"/>
              <a:ext cx="193577" cy="36726"/>
            </a:xfrm>
            <a:custGeom>
              <a:avLst/>
              <a:gdLst/>
              <a:ahLst/>
              <a:cxnLst/>
              <a:rect l="l" t="t" r="r" b="b"/>
              <a:pathLst>
                <a:path w="4301" h="816" extrusionOk="0">
                  <a:moveTo>
                    <a:pt x="393" y="0"/>
                  </a:moveTo>
                  <a:cubicBezTo>
                    <a:pt x="182" y="0"/>
                    <a:pt x="1" y="182"/>
                    <a:pt x="1" y="393"/>
                  </a:cubicBezTo>
                  <a:lnTo>
                    <a:pt x="1" y="679"/>
                  </a:lnTo>
                  <a:cubicBezTo>
                    <a:pt x="1" y="755"/>
                    <a:pt x="46" y="815"/>
                    <a:pt x="121" y="815"/>
                  </a:cubicBezTo>
                  <a:lnTo>
                    <a:pt x="4165" y="815"/>
                  </a:lnTo>
                  <a:cubicBezTo>
                    <a:pt x="4240" y="815"/>
                    <a:pt x="4301" y="755"/>
                    <a:pt x="4301" y="679"/>
                  </a:cubicBezTo>
                  <a:lnTo>
                    <a:pt x="4301" y="393"/>
                  </a:lnTo>
                  <a:cubicBezTo>
                    <a:pt x="4301" y="182"/>
                    <a:pt x="4120" y="0"/>
                    <a:pt x="3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4419860" y="3141713"/>
              <a:ext cx="425816" cy="611832"/>
            </a:xfrm>
            <a:custGeom>
              <a:avLst/>
              <a:gdLst/>
              <a:ahLst/>
              <a:cxnLst/>
              <a:rect l="l" t="t" r="r" b="b"/>
              <a:pathLst>
                <a:path w="9461" h="13594" extrusionOk="0">
                  <a:moveTo>
                    <a:pt x="3456" y="0"/>
                  </a:moveTo>
                  <a:cubicBezTo>
                    <a:pt x="3290" y="0"/>
                    <a:pt x="3154" y="136"/>
                    <a:pt x="3154" y="317"/>
                  </a:cubicBezTo>
                  <a:lnTo>
                    <a:pt x="3154" y="709"/>
                  </a:lnTo>
                  <a:cubicBezTo>
                    <a:pt x="3139" y="875"/>
                    <a:pt x="3290" y="1026"/>
                    <a:pt x="3456" y="1026"/>
                  </a:cubicBezTo>
                  <a:lnTo>
                    <a:pt x="3652" y="1026"/>
                  </a:lnTo>
                  <a:lnTo>
                    <a:pt x="3652" y="4753"/>
                  </a:lnTo>
                  <a:cubicBezTo>
                    <a:pt x="1449" y="5296"/>
                    <a:pt x="1" y="7408"/>
                    <a:pt x="272" y="9656"/>
                  </a:cubicBezTo>
                  <a:cubicBezTo>
                    <a:pt x="559" y="11904"/>
                    <a:pt x="2475" y="13594"/>
                    <a:pt x="4738" y="13594"/>
                  </a:cubicBezTo>
                  <a:cubicBezTo>
                    <a:pt x="7001" y="13594"/>
                    <a:pt x="8917" y="11904"/>
                    <a:pt x="9189" y="9656"/>
                  </a:cubicBezTo>
                  <a:cubicBezTo>
                    <a:pt x="9460" y="7408"/>
                    <a:pt x="8027" y="5296"/>
                    <a:pt x="5824" y="4753"/>
                  </a:cubicBezTo>
                  <a:lnTo>
                    <a:pt x="5824" y="1026"/>
                  </a:lnTo>
                  <a:lnTo>
                    <a:pt x="6021" y="1026"/>
                  </a:lnTo>
                  <a:cubicBezTo>
                    <a:pt x="6186" y="1026"/>
                    <a:pt x="6322" y="890"/>
                    <a:pt x="6322" y="724"/>
                  </a:cubicBezTo>
                  <a:lnTo>
                    <a:pt x="6322" y="317"/>
                  </a:lnTo>
                  <a:cubicBezTo>
                    <a:pt x="6322" y="136"/>
                    <a:pt x="6186" y="0"/>
                    <a:pt x="6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4431427" y="3551157"/>
              <a:ext cx="404077" cy="202399"/>
            </a:xfrm>
            <a:custGeom>
              <a:avLst/>
              <a:gdLst/>
              <a:ahLst/>
              <a:cxnLst/>
              <a:rect l="l" t="t" r="r" b="b"/>
              <a:pathLst>
                <a:path w="8978" h="4497" extrusionOk="0">
                  <a:moveTo>
                    <a:pt x="0" y="1"/>
                  </a:moveTo>
                  <a:cubicBezTo>
                    <a:pt x="0" y="2490"/>
                    <a:pt x="2007" y="4497"/>
                    <a:pt x="4481" y="4497"/>
                  </a:cubicBezTo>
                  <a:cubicBezTo>
                    <a:pt x="6955" y="4497"/>
                    <a:pt x="8977" y="2490"/>
                    <a:pt x="8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4938676" y="3735198"/>
              <a:ext cx="433962" cy="36726"/>
            </a:xfrm>
            <a:custGeom>
              <a:avLst/>
              <a:gdLst/>
              <a:ahLst/>
              <a:cxnLst/>
              <a:rect l="l" t="t" r="r" b="b"/>
              <a:pathLst>
                <a:path w="9642" h="816" extrusionOk="0">
                  <a:moveTo>
                    <a:pt x="408" y="0"/>
                  </a:moveTo>
                  <a:cubicBezTo>
                    <a:pt x="182" y="0"/>
                    <a:pt x="0" y="182"/>
                    <a:pt x="16" y="393"/>
                  </a:cubicBezTo>
                  <a:lnTo>
                    <a:pt x="16" y="679"/>
                  </a:lnTo>
                  <a:cubicBezTo>
                    <a:pt x="16" y="755"/>
                    <a:pt x="61" y="815"/>
                    <a:pt x="136" y="815"/>
                  </a:cubicBezTo>
                  <a:lnTo>
                    <a:pt x="9521" y="815"/>
                  </a:lnTo>
                  <a:cubicBezTo>
                    <a:pt x="9596" y="815"/>
                    <a:pt x="9641" y="755"/>
                    <a:pt x="9641" y="679"/>
                  </a:cubicBezTo>
                  <a:lnTo>
                    <a:pt x="9641" y="393"/>
                  </a:lnTo>
                  <a:cubicBezTo>
                    <a:pt x="9641" y="182"/>
                    <a:pt x="9475" y="0"/>
                    <a:pt x="9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4887726" y="2840875"/>
              <a:ext cx="537210" cy="896369"/>
            </a:xfrm>
            <a:custGeom>
              <a:avLst/>
              <a:gdLst/>
              <a:ahLst/>
              <a:cxnLst/>
              <a:rect l="l" t="t" r="r" b="b"/>
              <a:pathLst>
                <a:path w="11936" h="19916" extrusionOk="0">
                  <a:moveTo>
                    <a:pt x="4557" y="0"/>
                  </a:moveTo>
                  <a:cubicBezTo>
                    <a:pt x="4361" y="0"/>
                    <a:pt x="4195" y="166"/>
                    <a:pt x="4195" y="362"/>
                  </a:cubicBezTo>
                  <a:lnTo>
                    <a:pt x="4195" y="936"/>
                  </a:lnTo>
                  <a:cubicBezTo>
                    <a:pt x="4195" y="1132"/>
                    <a:pt x="4346" y="1298"/>
                    <a:pt x="4542" y="1298"/>
                  </a:cubicBezTo>
                  <a:lnTo>
                    <a:pt x="4648" y="1298"/>
                  </a:lnTo>
                  <a:lnTo>
                    <a:pt x="4648" y="11406"/>
                  </a:lnTo>
                  <a:lnTo>
                    <a:pt x="469" y="18150"/>
                  </a:lnTo>
                  <a:cubicBezTo>
                    <a:pt x="1" y="18920"/>
                    <a:pt x="544" y="19916"/>
                    <a:pt x="1449" y="19916"/>
                  </a:cubicBezTo>
                  <a:lnTo>
                    <a:pt x="10472" y="19916"/>
                  </a:lnTo>
                  <a:cubicBezTo>
                    <a:pt x="11377" y="19916"/>
                    <a:pt x="11935" y="18920"/>
                    <a:pt x="11452" y="18150"/>
                  </a:cubicBezTo>
                  <a:lnTo>
                    <a:pt x="7273" y="11391"/>
                  </a:lnTo>
                  <a:lnTo>
                    <a:pt x="7273" y="1298"/>
                  </a:lnTo>
                  <a:lnTo>
                    <a:pt x="7379" y="1298"/>
                  </a:lnTo>
                  <a:cubicBezTo>
                    <a:pt x="7575" y="1298"/>
                    <a:pt x="7726" y="1147"/>
                    <a:pt x="7726" y="951"/>
                  </a:cubicBezTo>
                  <a:lnTo>
                    <a:pt x="7726" y="362"/>
                  </a:lnTo>
                  <a:cubicBezTo>
                    <a:pt x="7726" y="166"/>
                    <a:pt x="7575" y="0"/>
                    <a:pt x="7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4887231" y="3498182"/>
              <a:ext cx="536984" cy="238405"/>
            </a:xfrm>
            <a:custGeom>
              <a:avLst/>
              <a:gdLst/>
              <a:ahLst/>
              <a:cxnLst/>
              <a:rect l="l" t="t" r="r" b="b"/>
              <a:pathLst>
                <a:path w="11931" h="5297" extrusionOk="0">
                  <a:moveTo>
                    <a:pt x="2667" y="1"/>
                  </a:moveTo>
                  <a:lnTo>
                    <a:pt x="480" y="3546"/>
                  </a:lnTo>
                  <a:cubicBezTo>
                    <a:pt x="0" y="4310"/>
                    <a:pt x="547" y="5297"/>
                    <a:pt x="1440" y="5297"/>
                  </a:cubicBezTo>
                  <a:cubicBezTo>
                    <a:pt x="1447" y="5297"/>
                    <a:pt x="1454" y="5297"/>
                    <a:pt x="1460" y="5297"/>
                  </a:cubicBezTo>
                  <a:lnTo>
                    <a:pt x="10483" y="5297"/>
                  </a:lnTo>
                  <a:cubicBezTo>
                    <a:pt x="11388" y="5297"/>
                    <a:pt x="11931" y="4301"/>
                    <a:pt x="11463" y="3546"/>
                  </a:cubicBezTo>
                  <a:lnTo>
                    <a:pt x="92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3719073" y="2954927"/>
              <a:ext cx="627495" cy="816976"/>
            </a:xfrm>
            <a:custGeom>
              <a:avLst/>
              <a:gdLst/>
              <a:ahLst/>
              <a:cxnLst/>
              <a:rect l="l" t="t" r="r" b="b"/>
              <a:pathLst>
                <a:path w="13942" h="18152" extrusionOk="0">
                  <a:moveTo>
                    <a:pt x="7197" y="1"/>
                  </a:moveTo>
                  <a:cubicBezTo>
                    <a:pt x="6843" y="1"/>
                    <a:pt x="6489" y="88"/>
                    <a:pt x="6171" y="257"/>
                  </a:cubicBezTo>
                  <a:cubicBezTo>
                    <a:pt x="5462" y="665"/>
                    <a:pt x="5024" y="1419"/>
                    <a:pt x="5040" y="2234"/>
                  </a:cubicBezTo>
                  <a:lnTo>
                    <a:pt x="5040" y="6172"/>
                  </a:lnTo>
                  <a:cubicBezTo>
                    <a:pt x="5040" y="7711"/>
                    <a:pt x="4632" y="9219"/>
                    <a:pt x="3863" y="10562"/>
                  </a:cubicBezTo>
                  <a:lnTo>
                    <a:pt x="483" y="16386"/>
                  </a:lnTo>
                  <a:cubicBezTo>
                    <a:pt x="0" y="17155"/>
                    <a:pt x="559" y="18151"/>
                    <a:pt x="1464" y="18151"/>
                  </a:cubicBezTo>
                  <a:lnTo>
                    <a:pt x="10486" y="18151"/>
                  </a:lnTo>
                  <a:cubicBezTo>
                    <a:pt x="11376" y="18151"/>
                    <a:pt x="11935" y="17155"/>
                    <a:pt x="11467" y="16386"/>
                  </a:cubicBezTo>
                  <a:lnTo>
                    <a:pt x="8087" y="10562"/>
                  </a:lnTo>
                  <a:cubicBezTo>
                    <a:pt x="7318" y="9219"/>
                    <a:pt x="6910" y="7711"/>
                    <a:pt x="6910" y="6157"/>
                  </a:cubicBezTo>
                  <a:lnTo>
                    <a:pt x="6910" y="2158"/>
                  </a:lnTo>
                  <a:cubicBezTo>
                    <a:pt x="6910" y="2053"/>
                    <a:pt x="6971" y="1962"/>
                    <a:pt x="7046" y="1917"/>
                  </a:cubicBezTo>
                  <a:cubicBezTo>
                    <a:pt x="7091" y="1894"/>
                    <a:pt x="7141" y="1883"/>
                    <a:pt x="7190" y="1883"/>
                  </a:cubicBezTo>
                  <a:cubicBezTo>
                    <a:pt x="7239" y="1883"/>
                    <a:pt x="7288" y="1894"/>
                    <a:pt x="7333" y="1917"/>
                  </a:cubicBezTo>
                  <a:lnTo>
                    <a:pt x="13126" y="5372"/>
                  </a:lnTo>
                  <a:cubicBezTo>
                    <a:pt x="13165" y="5400"/>
                    <a:pt x="13210" y="5413"/>
                    <a:pt x="13254" y="5413"/>
                  </a:cubicBezTo>
                  <a:cubicBezTo>
                    <a:pt x="13331" y="5413"/>
                    <a:pt x="13405" y="5373"/>
                    <a:pt x="13443" y="5297"/>
                  </a:cubicBezTo>
                  <a:lnTo>
                    <a:pt x="13866" y="4708"/>
                  </a:lnTo>
                  <a:cubicBezTo>
                    <a:pt x="13941" y="4603"/>
                    <a:pt x="13911" y="4452"/>
                    <a:pt x="13805" y="4376"/>
                  </a:cubicBezTo>
                  <a:lnTo>
                    <a:pt x="8268" y="288"/>
                  </a:lnTo>
                  <a:cubicBezTo>
                    <a:pt x="7937" y="95"/>
                    <a:pt x="7567" y="1"/>
                    <a:pt x="7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3719073" y="3493456"/>
              <a:ext cx="537165" cy="278461"/>
            </a:xfrm>
            <a:custGeom>
              <a:avLst/>
              <a:gdLst/>
              <a:ahLst/>
              <a:cxnLst/>
              <a:rect l="l" t="t" r="r" b="b"/>
              <a:pathLst>
                <a:path w="11935" h="6187" extrusionOk="0">
                  <a:moveTo>
                    <a:pt x="3048" y="0"/>
                  </a:moveTo>
                  <a:lnTo>
                    <a:pt x="483" y="4421"/>
                  </a:lnTo>
                  <a:cubicBezTo>
                    <a:pt x="0" y="5190"/>
                    <a:pt x="559" y="6186"/>
                    <a:pt x="1464" y="6186"/>
                  </a:cubicBezTo>
                  <a:lnTo>
                    <a:pt x="10486" y="6186"/>
                  </a:lnTo>
                  <a:cubicBezTo>
                    <a:pt x="11376" y="6186"/>
                    <a:pt x="11935" y="5190"/>
                    <a:pt x="11467" y="4421"/>
                  </a:cubicBezTo>
                  <a:lnTo>
                    <a:pt x="89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3719073" y="3692395"/>
              <a:ext cx="537165" cy="79528"/>
            </a:xfrm>
            <a:custGeom>
              <a:avLst/>
              <a:gdLst/>
              <a:ahLst/>
              <a:cxnLst/>
              <a:rect l="l" t="t" r="r" b="b"/>
              <a:pathLst>
                <a:path w="11935" h="1767" extrusionOk="0">
                  <a:moveTo>
                    <a:pt x="483" y="1"/>
                  </a:moveTo>
                  <a:cubicBezTo>
                    <a:pt x="0" y="770"/>
                    <a:pt x="559" y="1766"/>
                    <a:pt x="1464" y="1766"/>
                  </a:cubicBezTo>
                  <a:lnTo>
                    <a:pt x="10486" y="1766"/>
                  </a:lnTo>
                  <a:cubicBezTo>
                    <a:pt x="11376" y="1766"/>
                    <a:pt x="11935" y="770"/>
                    <a:pt x="11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677425" y="3053625"/>
              <a:ext cx="25" cy="134300"/>
            </a:xfrm>
            <a:custGeom>
              <a:avLst/>
              <a:gdLst/>
              <a:ahLst/>
              <a:cxnLst/>
              <a:rect l="l" t="t" r="r" b="b"/>
              <a:pathLst>
                <a:path w="1" h="5372" fill="none" extrusionOk="0">
                  <a:moveTo>
                    <a:pt x="0" y="1"/>
                  </a:moveTo>
                  <a:lnTo>
                    <a:pt x="0" y="5372"/>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610275" y="3120775"/>
              <a:ext cx="134300" cy="25"/>
            </a:xfrm>
            <a:custGeom>
              <a:avLst/>
              <a:gdLst/>
              <a:ahLst/>
              <a:cxnLst/>
              <a:rect l="l" t="t" r="r" b="b"/>
              <a:pathLst>
                <a:path w="5372" h="1" fill="none" extrusionOk="0">
                  <a:moveTo>
                    <a:pt x="5372" y="0"/>
                  </a:moveTo>
                  <a:lnTo>
                    <a:pt x="1" y="0"/>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643850" y="3062675"/>
              <a:ext cx="67175" cy="116200"/>
            </a:xfrm>
            <a:custGeom>
              <a:avLst/>
              <a:gdLst/>
              <a:ahLst/>
              <a:cxnLst/>
              <a:rect l="l" t="t" r="r" b="b"/>
              <a:pathLst>
                <a:path w="2687" h="4648" fill="none" extrusionOk="0">
                  <a:moveTo>
                    <a:pt x="0" y="1"/>
                  </a:moveTo>
                  <a:lnTo>
                    <a:pt x="2686" y="4648"/>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19325" y="3087200"/>
              <a:ext cx="116200" cy="67150"/>
            </a:xfrm>
            <a:custGeom>
              <a:avLst/>
              <a:gdLst/>
              <a:ahLst/>
              <a:cxnLst/>
              <a:rect l="l" t="t" r="r" b="b"/>
              <a:pathLst>
                <a:path w="4648" h="2686" fill="none" extrusionOk="0">
                  <a:moveTo>
                    <a:pt x="4648" y="0"/>
                  </a:moveTo>
                  <a:lnTo>
                    <a:pt x="1" y="2686"/>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19325" y="3087200"/>
              <a:ext cx="116200" cy="67150"/>
            </a:xfrm>
            <a:custGeom>
              <a:avLst/>
              <a:gdLst/>
              <a:ahLst/>
              <a:cxnLst/>
              <a:rect l="l" t="t" r="r" b="b"/>
              <a:pathLst>
                <a:path w="4648" h="2686" fill="none" extrusionOk="0">
                  <a:moveTo>
                    <a:pt x="1" y="0"/>
                  </a:moveTo>
                  <a:lnTo>
                    <a:pt x="4648" y="2686"/>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43850" y="3062675"/>
              <a:ext cx="67175" cy="116200"/>
            </a:xfrm>
            <a:custGeom>
              <a:avLst/>
              <a:gdLst/>
              <a:ahLst/>
              <a:cxnLst/>
              <a:rect l="l" t="t" r="r" b="b"/>
              <a:pathLst>
                <a:path w="2687" h="4648" fill="none" extrusionOk="0">
                  <a:moveTo>
                    <a:pt x="2686" y="1"/>
                  </a:moveTo>
                  <a:lnTo>
                    <a:pt x="0" y="4648"/>
                  </a:lnTo>
                </a:path>
              </a:pathLst>
            </a:custGeom>
            <a:noFill/>
            <a:ln w="4900"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7"/>
          <p:cNvGrpSpPr/>
          <p:nvPr/>
        </p:nvGrpSpPr>
        <p:grpSpPr>
          <a:xfrm>
            <a:off x="6509175" y="2246700"/>
            <a:ext cx="647175" cy="914125"/>
            <a:chOff x="2219575" y="699800"/>
            <a:chExt cx="647175" cy="914125"/>
          </a:xfrm>
        </p:grpSpPr>
        <p:sp>
          <p:nvSpPr>
            <p:cNvPr id="606" name="Google Shape;606;p37"/>
            <p:cNvSpPr/>
            <p:nvPr/>
          </p:nvSpPr>
          <p:spPr>
            <a:xfrm>
              <a:off x="2252400" y="730350"/>
              <a:ext cx="398700" cy="432650"/>
            </a:xfrm>
            <a:custGeom>
              <a:avLst/>
              <a:gdLst/>
              <a:ahLst/>
              <a:cxnLst/>
              <a:rect l="l" t="t" r="r" b="b"/>
              <a:pathLst>
                <a:path w="15948" h="17306" fill="none" extrusionOk="0">
                  <a:moveTo>
                    <a:pt x="0" y="0"/>
                  </a:moveTo>
                  <a:lnTo>
                    <a:pt x="15948" y="17306"/>
                  </a:lnTo>
                </a:path>
              </a:pathLst>
            </a:custGeom>
            <a:solidFill>
              <a:schemeClr val="accent3"/>
            </a:solidFill>
            <a:ln w="4900" cap="flat" cmpd="sng">
              <a:solidFill>
                <a:srgbClr val="A3663C"/>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2651075" y="1162975"/>
              <a:ext cx="172775" cy="417575"/>
            </a:xfrm>
            <a:custGeom>
              <a:avLst/>
              <a:gdLst/>
              <a:ahLst/>
              <a:cxnLst/>
              <a:rect l="l" t="t" r="r" b="b"/>
              <a:pathLst>
                <a:path w="6911" h="16703" fill="none" extrusionOk="0">
                  <a:moveTo>
                    <a:pt x="6911" y="16702"/>
                  </a:moveTo>
                  <a:lnTo>
                    <a:pt x="1" y="1"/>
                  </a:lnTo>
                </a:path>
              </a:pathLst>
            </a:custGeom>
            <a:solidFill>
              <a:schemeClr val="accent3"/>
            </a:solidFill>
            <a:ln w="4900" cap="flat" cmpd="sng">
              <a:solidFill>
                <a:srgbClr val="4A2E2E"/>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2611850" y="1162975"/>
              <a:ext cx="212000" cy="417575"/>
            </a:xfrm>
            <a:custGeom>
              <a:avLst/>
              <a:gdLst/>
              <a:ahLst/>
              <a:cxnLst/>
              <a:rect l="l" t="t" r="r" b="b"/>
              <a:pathLst>
                <a:path w="8480" h="16703" fill="none" extrusionOk="0">
                  <a:moveTo>
                    <a:pt x="1570" y="1"/>
                  </a:moveTo>
                  <a:lnTo>
                    <a:pt x="1" y="11648"/>
                  </a:lnTo>
                  <a:lnTo>
                    <a:pt x="8480" y="16702"/>
                  </a:lnTo>
                </a:path>
              </a:pathLst>
            </a:custGeom>
            <a:solidFill>
              <a:schemeClr val="accent3"/>
            </a:solidFill>
            <a:ln w="4900" cap="flat" cmpd="sng">
              <a:solidFill>
                <a:srgbClr val="4A2E2E"/>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2560925" y="1406875"/>
              <a:ext cx="111875" cy="94450"/>
            </a:xfrm>
            <a:custGeom>
              <a:avLst/>
              <a:gdLst/>
              <a:ahLst/>
              <a:cxnLst/>
              <a:rect l="l" t="t" r="r" b="b"/>
              <a:pathLst>
                <a:path w="4475" h="3778" extrusionOk="0">
                  <a:moveTo>
                    <a:pt x="2048" y="0"/>
                  </a:moveTo>
                  <a:cubicBezTo>
                    <a:pt x="1196" y="0"/>
                    <a:pt x="354" y="567"/>
                    <a:pt x="182" y="1560"/>
                  </a:cubicBezTo>
                  <a:cubicBezTo>
                    <a:pt x="1" y="2586"/>
                    <a:pt x="680" y="3567"/>
                    <a:pt x="1721" y="3748"/>
                  </a:cubicBezTo>
                  <a:cubicBezTo>
                    <a:pt x="1836" y="3768"/>
                    <a:pt x="1948" y="3777"/>
                    <a:pt x="2058" y="3777"/>
                  </a:cubicBezTo>
                  <a:cubicBezTo>
                    <a:pt x="3519" y="3777"/>
                    <a:pt x="4475" y="2083"/>
                    <a:pt x="3577" y="806"/>
                  </a:cubicBezTo>
                  <a:cubicBezTo>
                    <a:pt x="3195" y="255"/>
                    <a:pt x="261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2219575" y="699800"/>
              <a:ext cx="72150" cy="60825"/>
            </a:xfrm>
            <a:custGeom>
              <a:avLst/>
              <a:gdLst/>
              <a:ahLst/>
              <a:cxnLst/>
              <a:rect l="l" t="t" r="r" b="b"/>
              <a:pathLst>
                <a:path w="2886" h="2433" extrusionOk="0">
                  <a:moveTo>
                    <a:pt x="1322" y="1"/>
                  </a:moveTo>
                  <a:cubicBezTo>
                    <a:pt x="772" y="1"/>
                    <a:pt x="230" y="363"/>
                    <a:pt x="121" y="996"/>
                  </a:cubicBezTo>
                  <a:cubicBezTo>
                    <a:pt x="1" y="1660"/>
                    <a:pt x="438" y="2293"/>
                    <a:pt x="1087" y="2414"/>
                  </a:cubicBezTo>
                  <a:cubicBezTo>
                    <a:pt x="1161" y="2427"/>
                    <a:pt x="1233" y="2432"/>
                    <a:pt x="1304" y="2432"/>
                  </a:cubicBezTo>
                  <a:cubicBezTo>
                    <a:pt x="2258" y="2432"/>
                    <a:pt x="2885" y="1342"/>
                    <a:pt x="2309" y="513"/>
                  </a:cubicBezTo>
                  <a:cubicBezTo>
                    <a:pt x="2061" y="162"/>
                    <a:pt x="1690"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2787625" y="1547250"/>
              <a:ext cx="79125" cy="66675"/>
            </a:xfrm>
            <a:custGeom>
              <a:avLst/>
              <a:gdLst/>
              <a:ahLst/>
              <a:cxnLst/>
              <a:rect l="l" t="t" r="r" b="b"/>
              <a:pathLst>
                <a:path w="3165" h="2667" extrusionOk="0">
                  <a:moveTo>
                    <a:pt x="1447" y="0"/>
                  </a:moveTo>
                  <a:cubicBezTo>
                    <a:pt x="845" y="0"/>
                    <a:pt x="253" y="402"/>
                    <a:pt x="136" y="1105"/>
                  </a:cubicBezTo>
                  <a:cubicBezTo>
                    <a:pt x="0" y="1829"/>
                    <a:pt x="483" y="2523"/>
                    <a:pt x="1207" y="2644"/>
                  </a:cubicBezTo>
                  <a:cubicBezTo>
                    <a:pt x="1293" y="2659"/>
                    <a:pt x="1376" y="2667"/>
                    <a:pt x="1458" y="2667"/>
                  </a:cubicBezTo>
                  <a:cubicBezTo>
                    <a:pt x="2497" y="2667"/>
                    <a:pt x="3165" y="1473"/>
                    <a:pt x="2535" y="577"/>
                  </a:cubicBezTo>
                  <a:cubicBezTo>
                    <a:pt x="2262" y="182"/>
                    <a:pt x="1852" y="0"/>
                    <a:pt x="1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2593750" y="1109975"/>
              <a:ext cx="125575" cy="105950"/>
            </a:xfrm>
            <a:custGeom>
              <a:avLst/>
              <a:gdLst/>
              <a:ahLst/>
              <a:cxnLst/>
              <a:rect l="l" t="t" r="r" b="b"/>
              <a:pathLst>
                <a:path w="5023" h="4238" extrusionOk="0">
                  <a:moveTo>
                    <a:pt x="2297" y="1"/>
                  </a:moveTo>
                  <a:cubicBezTo>
                    <a:pt x="1339" y="1"/>
                    <a:pt x="395" y="639"/>
                    <a:pt x="197" y="1758"/>
                  </a:cubicBezTo>
                  <a:cubicBezTo>
                    <a:pt x="0" y="2905"/>
                    <a:pt x="770" y="3991"/>
                    <a:pt x="1917" y="4203"/>
                  </a:cubicBezTo>
                  <a:cubicBezTo>
                    <a:pt x="2050" y="4226"/>
                    <a:pt x="2181" y="4238"/>
                    <a:pt x="2308" y="4238"/>
                  </a:cubicBezTo>
                  <a:cubicBezTo>
                    <a:pt x="3951" y="4238"/>
                    <a:pt x="5023" y="2342"/>
                    <a:pt x="4029" y="914"/>
                  </a:cubicBezTo>
                  <a:cubicBezTo>
                    <a:pt x="3592" y="289"/>
                    <a:pt x="2941" y="1"/>
                    <a:pt x="2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Qr code&#10;&#10;Description automatically generated">
            <a:extLst>
              <a:ext uri="{FF2B5EF4-FFF2-40B4-BE49-F238E27FC236}">
                <a16:creationId xmlns:a16="http://schemas.microsoft.com/office/drawing/2014/main" id="{355D7D3C-29F4-4EE9-595B-FF5BDFB6A292}"/>
              </a:ext>
            </a:extLst>
          </p:cNvPr>
          <p:cNvPicPr>
            <a:picLocks noChangeAspect="1"/>
          </p:cNvPicPr>
          <p:nvPr/>
        </p:nvPicPr>
        <p:blipFill>
          <a:blip r:embed="rId4"/>
          <a:stretch>
            <a:fillRect/>
          </a:stretch>
        </p:blipFill>
        <p:spPr>
          <a:xfrm>
            <a:off x="3448199" y="322293"/>
            <a:ext cx="2247600" cy="2247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5" name="Picture 4">
            <a:extLst>
              <a:ext uri="{FF2B5EF4-FFF2-40B4-BE49-F238E27FC236}">
                <a16:creationId xmlns:a16="http://schemas.microsoft.com/office/drawing/2014/main" id="{35BB5BDD-B966-4EE1-E7E0-85E153FD391B}"/>
              </a:ext>
            </a:extLst>
          </p:cNvPr>
          <p:cNvPicPr>
            <a:picLocks noChangeAspect="1"/>
          </p:cNvPicPr>
          <p:nvPr/>
        </p:nvPicPr>
        <p:blipFill>
          <a:blip r:embed="rId2"/>
          <a:stretch>
            <a:fillRect/>
          </a:stretch>
        </p:blipFill>
        <p:spPr>
          <a:xfrm>
            <a:off x="1839191" y="2050556"/>
            <a:ext cx="5465618" cy="2389491"/>
          </a:xfrm>
          <a:prstGeom prst="rect">
            <a:avLst/>
          </a:prstGeom>
        </p:spPr>
      </p:pic>
    </p:spTree>
    <p:extLst>
      <p:ext uri="{BB962C8B-B14F-4D97-AF65-F5344CB8AC3E}">
        <p14:creationId xmlns:p14="http://schemas.microsoft.com/office/powerpoint/2010/main" val="276798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5" name="Picture 4">
            <a:extLst>
              <a:ext uri="{FF2B5EF4-FFF2-40B4-BE49-F238E27FC236}">
                <a16:creationId xmlns:a16="http://schemas.microsoft.com/office/drawing/2014/main" id="{35BB5BDD-B966-4EE1-E7E0-85E153FD391B}"/>
              </a:ext>
            </a:extLst>
          </p:cNvPr>
          <p:cNvPicPr>
            <a:picLocks noChangeAspect="1"/>
          </p:cNvPicPr>
          <p:nvPr/>
        </p:nvPicPr>
        <p:blipFill>
          <a:blip r:embed="rId2"/>
          <a:stretch>
            <a:fillRect/>
          </a:stretch>
        </p:blipFill>
        <p:spPr>
          <a:xfrm>
            <a:off x="1839191" y="2050556"/>
            <a:ext cx="5465618" cy="2389491"/>
          </a:xfrm>
          <a:prstGeom prst="rect">
            <a:avLst/>
          </a:prstGeom>
        </p:spPr>
      </p:pic>
      <p:sp>
        <p:nvSpPr>
          <p:cNvPr id="3" name="TextBox 2">
            <a:extLst>
              <a:ext uri="{FF2B5EF4-FFF2-40B4-BE49-F238E27FC236}">
                <a16:creationId xmlns:a16="http://schemas.microsoft.com/office/drawing/2014/main" id="{727C43A4-6FD7-8E11-9921-147513989D5F}"/>
              </a:ext>
            </a:extLst>
          </p:cNvPr>
          <p:cNvSpPr txBox="1"/>
          <p:nvPr/>
        </p:nvSpPr>
        <p:spPr>
          <a:xfrm>
            <a:off x="2965636" y="4178437"/>
            <a:ext cx="3212739" cy="523220"/>
          </a:xfrm>
          <a:prstGeom prst="rect">
            <a:avLst/>
          </a:prstGeom>
          <a:noFill/>
        </p:spPr>
        <p:txBody>
          <a:bodyPr wrap="none" rtlCol="0">
            <a:spAutoFit/>
          </a:bodyPr>
          <a:lstStyle/>
          <a:p>
            <a:pPr algn="ctr"/>
            <a:r>
              <a:rPr lang="en-US" b="1" dirty="0">
                <a:solidFill>
                  <a:srgbClr val="FF0000"/>
                </a:solidFill>
                <a:latin typeface="Montserrat" panose="00000500000000000000" pitchFamily="2" charset="0"/>
              </a:rPr>
              <a:t>Lyase</a:t>
            </a:r>
          </a:p>
          <a:p>
            <a:pPr algn="ctr"/>
            <a:r>
              <a:rPr lang="en-US" dirty="0">
                <a:solidFill>
                  <a:srgbClr val="FF0000"/>
                </a:solidFill>
                <a:latin typeface="Montserrat" panose="00000500000000000000" pitchFamily="2" charset="0"/>
              </a:rPr>
              <a:t>Enzyme Name: ATP Citrate Lyase</a:t>
            </a:r>
          </a:p>
        </p:txBody>
      </p:sp>
    </p:spTree>
    <p:extLst>
      <p:ext uri="{BB962C8B-B14F-4D97-AF65-F5344CB8AC3E}">
        <p14:creationId xmlns:p14="http://schemas.microsoft.com/office/powerpoint/2010/main" val="1048342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4" name="Picture 3">
            <a:extLst>
              <a:ext uri="{FF2B5EF4-FFF2-40B4-BE49-F238E27FC236}">
                <a16:creationId xmlns:a16="http://schemas.microsoft.com/office/drawing/2014/main" id="{777B6AD0-07E4-1F80-1CF4-2559B4C6983F}"/>
              </a:ext>
            </a:extLst>
          </p:cNvPr>
          <p:cNvPicPr>
            <a:picLocks noChangeAspect="1"/>
          </p:cNvPicPr>
          <p:nvPr/>
        </p:nvPicPr>
        <p:blipFill>
          <a:blip r:embed="rId2"/>
          <a:stretch>
            <a:fillRect/>
          </a:stretch>
        </p:blipFill>
        <p:spPr>
          <a:xfrm>
            <a:off x="1690254" y="1894982"/>
            <a:ext cx="5763491" cy="2709022"/>
          </a:xfrm>
          <a:prstGeom prst="rect">
            <a:avLst/>
          </a:prstGeom>
        </p:spPr>
      </p:pic>
    </p:spTree>
    <p:extLst>
      <p:ext uri="{BB962C8B-B14F-4D97-AF65-F5344CB8AC3E}">
        <p14:creationId xmlns:p14="http://schemas.microsoft.com/office/powerpoint/2010/main" val="1526042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60F-A085-2154-9D95-C18E7DDBAEB6}"/>
              </a:ext>
            </a:extLst>
          </p:cNvPr>
          <p:cNvSpPr>
            <a:spLocks noGrp="1"/>
          </p:cNvSpPr>
          <p:nvPr>
            <p:ph type="title"/>
          </p:nvPr>
        </p:nvSpPr>
        <p:spPr/>
        <p:txBody>
          <a:bodyPr/>
          <a:lstStyle/>
          <a:p>
            <a:r>
              <a:rPr lang="en-US" dirty="0"/>
              <a:t>Enzyme Classification</a:t>
            </a:r>
          </a:p>
        </p:txBody>
      </p:sp>
      <p:sp>
        <p:nvSpPr>
          <p:cNvPr id="17" name="TextBox 16">
            <a:extLst>
              <a:ext uri="{FF2B5EF4-FFF2-40B4-BE49-F238E27FC236}">
                <a16:creationId xmlns:a16="http://schemas.microsoft.com/office/drawing/2014/main" id="{382B769C-C0A0-5539-811A-DC04A2AB4110}"/>
              </a:ext>
            </a:extLst>
          </p:cNvPr>
          <p:cNvSpPr txBox="1"/>
          <p:nvPr/>
        </p:nvSpPr>
        <p:spPr>
          <a:xfrm>
            <a:off x="2116282" y="1033416"/>
            <a:ext cx="4911436" cy="523220"/>
          </a:xfrm>
          <a:prstGeom prst="rect">
            <a:avLst/>
          </a:prstGeom>
          <a:noFill/>
        </p:spPr>
        <p:txBody>
          <a:bodyPr wrap="square" rtlCol="0">
            <a:spAutoFit/>
          </a:bodyPr>
          <a:lstStyle/>
          <a:p>
            <a:pPr algn="ctr"/>
            <a:r>
              <a:rPr lang="en-US" dirty="0">
                <a:latin typeface="Montserrat" panose="00000500000000000000" pitchFamily="2" charset="0"/>
              </a:rPr>
              <a:t>For the following reactions, classify the type of enzyme which catalyzes the reaction</a:t>
            </a:r>
          </a:p>
        </p:txBody>
      </p:sp>
      <p:pic>
        <p:nvPicPr>
          <p:cNvPr id="4" name="Picture 3">
            <a:extLst>
              <a:ext uri="{FF2B5EF4-FFF2-40B4-BE49-F238E27FC236}">
                <a16:creationId xmlns:a16="http://schemas.microsoft.com/office/drawing/2014/main" id="{777B6AD0-07E4-1F80-1CF4-2559B4C6983F}"/>
              </a:ext>
            </a:extLst>
          </p:cNvPr>
          <p:cNvPicPr>
            <a:picLocks noChangeAspect="1"/>
          </p:cNvPicPr>
          <p:nvPr/>
        </p:nvPicPr>
        <p:blipFill>
          <a:blip r:embed="rId2"/>
          <a:stretch>
            <a:fillRect/>
          </a:stretch>
        </p:blipFill>
        <p:spPr>
          <a:xfrm>
            <a:off x="1690254" y="1894982"/>
            <a:ext cx="5763491" cy="2709022"/>
          </a:xfrm>
          <a:prstGeom prst="rect">
            <a:avLst/>
          </a:prstGeom>
        </p:spPr>
      </p:pic>
      <p:sp>
        <p:nvSpPr>
          <p:cNvPr id="3" name="TextBox 2">
            <a:extLst>
              <a:ext uri="{FF2B5EF4-FFF2-40B4-BE49-F238E27FC236}">
                <a16:creationId xmlns:a16="http://schemas.microsoft.com/office/drawing/2014/main" id="{23386100-583B-EC84-7AE1-6C913FF9B916}"/>
              </a:ext>
            </a:extLst>
          </p:cNvPr>
          <p:cNvSpPr txBox="1"/>
          <p:nvPr/>
        </p:nvSpPr>
        <p:spPr>
          <a:xfrm>
            <a:off x="2566482" y="4342394"/>
            <a:ext cx="4011034" cy="523220"/>
          </a:xfrm>
          <a:prstGeom prst="rect">
            <a:avLst/>
          </a:prstGeom>
          <a:noFill/>
        </p:spPr>
        <p:txBody>
          <a:bodyPr wrap="none" rtlCol="0">
            <a:spAutoFit/>
          </a:bodyPr>
          <a:lstStyle/>
          <a:p>
            <a:pPr algn="ctr"/>
            <a:r>
              <a:rPr lang="en-US" b="1" dirty="0">
                <a:solidFill>
                  <a:srgbClr val="FF0000"/>
                </a:solidFill>
                <a:latin typeface="Montserrat" panose="00000500000000000000" pitchFamily="2" charset="0"/>
              </a:rPr>
              <a:t>Transferase</a:t>
            </a:r>
          </a:p>
          <a:p>
            <a:pPr algn="ctr"/>
            <a:r>
              <a:rPr lang="en-US" dirty="0">
                <a:solidFill>
                  <a:srgbClr val="FF0000"/>
                </a:solidFill>
                <a:latin typeface="Montserrat" panose="00000500000000000000" pitchFamily="2" charset="0"/>
              </a:rPr>
              <a:t>Enzyme Name: Alanine Amino Transferase</a:t>
            </a:r>
          </a:p>
        </p:txBody>
      </p:sp>
    </p:spTree>
    <p:extLst>
      <p:ext uri="{BB962C8B-B14F-4D97-AF65-F5344CB8AC3E}">
        <p14:creationId xmlns:p14="http://schemas.microsoft.com/office/powerpoint/2010/main" val="352459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1C8-477B-9808-3911-F6FDF8CFD061}"/>
              </a:ext>
            </a:extLst>
          </p:cNvPr>
          <p:cNvSpPr>
            <a:spLocks noGrp="1"/>
          </p:cNvSpPr>
          <p:nvPr>
            <p:ph type="title"/>
          </p:nvPr>
        </p:nvSpPr>
        <p:spPr/>
        <p:txBody>
          <a:bodyPr/>
          <a:lstStyle/>
          <a:p>
            <a:r>
              <a:rPr lang="en-US" dirty="0"/>
              <a:t>Active Site Interactions of Enzymes</a:t>
            </a:r>
          </a:p>
        </p:txBody>
      </p:sp>
      <p:pic>
        <p:nvPicPr>
          <p:cNvPr id="4" name="Picture 3" descr="Diagram&#10;&#10;Description automatically generated">
            <a:extLst>
              <a:ext uri="{FF2B5EF4-FFF2-40B4-BE49-F238E27FC236}">
                <a16:creationId xmlns:a16="http://schemas.microsoft.com/office/drawing/2014/main" id="{E5BBE583-E3C8-2AA0-0B8D-A104C20282A8}"/>
              </a:ext>
            </a:extLst>
          </p:cNvPr>
          <p:cNvPicPr>
            <a:picLocks noChangeAspect="1"/>
          </p:cNvPicPr>
          <p:nvPr/>
        </p:nvPicPr>
        <p:blipFill rotWithShape="1">
          <a:blip r:embed="rId2"/>
          <a:srcRect l="1" r="526" b="3718"/>
          <a:stretch/>
        </p:blipFill>
        <p:spPr>
          <a:xfrm>
            <a:off x="569679" y="2040284"/>
            <a:ext cx="2656574" cy="2174598"/>
          </a:xfrm>
          <a:prstGeom prst="rect">
            <a:avLst/>
          </a:prstGeom>
        </p:spPr>
      </p:pic>
      <p:sp>
        <p:nvSpPr>
          <p:cNvPr id="25" name="TextBox 24">
            <a:extLst>
              <a:ext uri="{FF2B5EF4-FFF2-40B4-BE49-F238E27FC236}">
                <a16:creationId xmlns:a16="http://schemas.microsoft.com/office/drawing/2014/main" id="{9ADC7BFF-FAB9-F883-164A-FB458C1FE9F0}"/>
              </a:ext>
            </a:extLst>
          </p:cNvPr>
          <p:cNvSpPr txBox="1"/>
          <p:nvPr/>
        </p:nvSpPr>
        <p:spPr>
          <a:xfrm>
            <a:off x="569679" y="4364078"/>
            <a:ext cx="3041865" cy="461665"/>
          </a:xfrm>
          <a:prstGeom prst="rect">
            <a:avLst/>
          </a:prstGeom>
          <a:noFill/>
        </p:spPr>
        <p:txBody>
          <a:bodyPr wrap="square">
            <a:spAutoFit/>
          </a:bodyPr>
          <a:lstStyle/>
          <a:p>
            <a:r>
              <a:rPr lang="en-US" sz="800" dirty="0" err="1">
                <a:effectLst/>
              </a:rPr>
              <a:t>Kaserer</a:t>
            </a:r>
            <a:r>
              <a:rPr lang="en-US" sz="800" dirty="0">
                <a:effectLst/>
              </a:rPr>
              <a:t>, T.; </a:t>
            </a:r>
            <a:r>
              <a:rPr lang="en-US" sz="800" dirty="0" err="1">
                <a:effectLst/>
              </a:rPr>
              <a:t>Lantero</a:t>
            </a:r>
            <a:r>
              <a:rPr lang="en-US" sz="800" dirty="0">
                <a:effectLst/>
              </a:rPr>
              <a:t>, A.; </a:t>
            </a:r>
            <a:r>
              <a:rPr lang="en-US" sz="800" dirty="0" err="1">
                <a:effectLst/>
              </a:rPr>
              <a:t>Schmidhammer</a:t>
            </a:r>
            <a:r>
              <a:rPr lang="en-US" sz="800" dirty="0">
                <a:effectLst/>
              </a:rPr>
              <a:t>, H.; </a:t>
            </a:r>
            <a:r>
              <a:rPr lang="en-US" sz="800" dirty="0" err="1">
                <a:effectLst/>
              </a:rPr>
              <a:t>Spetea</a:t>
            </a:r>
            <a:r>
              <a:rPr lang="en-US" sz="800" dirty="0">
                <a:effectLst/>
              </a:rPr>
              <a:t>, M.; Schuster, D. </a:t>
            </a:r>
            <a:r>
              <a:rPr lang="el-GR" sz="800" dirty="0">
                <a:effectLst/>
              </a:rPr>
              <a:t>Μ </a:t>
            </a:r>
            <a:r>
              <a:rPr lang="en-US" sz="800" dirty="0">
                <a:effectLst/>
              </a:rPr>
              <a:t>Opioid Receptor: Novel Antagonists and Structural Modeling. </a:t>
            </a:r>
            <a:r>
              <a:rPr lang="en-US" sz="800" i="1" dirty="0">
                <a:effectLst/>
              </a:rPr>
              <a:t>Scientific Reports</a:t>
            </a:r>
            <a:r>
              <a:rPr lang="en-US" sz="800" dirty="0">
                <a:effectLst/>
              </a:rPr>
              <a:t> </a:t>
            </a:r>
            <a:r>
              <a:rPr lang="en-US" sz="800" b="1" dirty="0">
                <a:effectLst/>
              </a:rPr>
              <a:t>2016</a:t>
            </a:r>
            <a:r>
              <a:rPr lang="en-US" sz="800" dirty="0">
                <a:effectLst/>
              </a:rPr>
              <a:t>, </a:t>
            </a:r>
            <a:r>
              <a:rPr lang="en-US" sz="800" i="1" dirty="0">
                <a:effectLst/>
              </a:rPr>
              <a:t>6</a:t>
            </a:r>
            <a:r>
              <a:rPr lang="en-US" sz="800" dirty="0">
                <a:effectLst/>
              </a:rPr>
              <a:t> (1). </a:t>
            </a:r>
          </a:p>
        </p:txBody>
      </p:sp>
      <p:grpSp>
        <p:nvGrpSpPr>
          <p:cNvPr id="59" name="Group 58">
            <a:extLst>
              <a:ext uri="{FF2B5EF4-FFF2-40B4-BE49-F238E27FC236}">
                <a16:creationId xmlns:a16="http://schemas.microsoft.com/office/drawing/2014/main" id="{88DDFF12-A0AC-AE76-9718-6B9D2B06E578}"/>
              </a:ext>
            </a:extLst>
          </p:cNvPr>
          <p:cNvGrpSpPr/>
          <p:nvPr/>
        </p:nvGrpSpPr>
        <p:grpSpPr>
          <a:xfrm>
            <a:off x="4336472" y="1112196"/>
            <a:ext cx="3719946" cy="3713547"/>
            <a:chOff x="4127694" y="1112196"/>
            <a:chExt cx="3790179" cy="3875969"/>
          </a:xfrm>
        </p:grpSpPr>
        <p:sp>
          <p:nvSpPr>
            <p:cNvPr id="5" name="TextBox 4">
              <a:extLst>
                <a:ext uri="{FF2B5EF4-FFF2-40B4-BE49-F238E27FC236}">
                  <a16:creationId xmlns:a16="http://schemas.microsoft.com/office/drawing/2014/main" id="{5B24EED2-E634-1BF5-6077-D6DF149C978A}"/>
                </a:ext>
              </a:extLst>
            </p:cNvPr>
            <p:cNvSpPr txBox="1"/>
            <p:nvPr/>
          </p:nvSpPr>
          <p:spPr>
            <a:xfrm>
              <a:off x="4137406" y="1172785"/>
              <a:ext cx="1322561" cy="532313"/>
            </a:xfrm>
            <a:prstGeom prst="rect">
              <a:avLst/>
            </a:prstGeom>
            <a:noFill/>
          </p:spPr>
          <p:txBody>
            <a:bodyPr wrap="square" rtlCol="0">
              <a:spAutoFit/>
            </a:bodyPr>
            <a:lstStyle/>
            <a:p>
              <a:r>
                <a:rPr lang="en-US" dirty="0">
                  <a:latin typeface="Montserrat" panose="00000500000000000000" pitchFamily="2" charset="0"/>
                </a:rPr>
                <a:t>Interactions:</a:t>
              </a:r>
            </a:p>
            <a:p>
              <a:r>
                <a:rPr lang="en-US" b="1" dirty="0">
                  <a:latin typeface="Montserrat" panose="00000500000000000000" pitchFamily="2" charset="0"/>
                </a:rPr>
                <a:t>Morphine:</a:t>
              </a:r>
            </a:p>
          </p:txBody>
        </p:sp>
        <p:grpSp>
          <p:nvGrpSpPr>
            <p:cNvPr id="54" name="Group 53">
              <a:extLst>
                <a:ext uri="{FF2B5EF4-FFF2-40B4-BE49-F238E27FC236}">
                  <a16:creationId xmlns:a16="http://schemas.microsoft.com/office/drawing/2014/main" id="{67DB66D5-78B0-3F79-CBBB-7B3C4F7F945B}"/>
                </a:ext>
              </a:extLst>
            </p:cNvPr>
            <p:cNvGrpSpPr/>
            <p:nvPr/>
          </p:nvGrpSpPr>
          <p:grpSpPr>
            <a:xfrm>
              <a:off x="4333426" y="2601568"/>
              <a:ext cx="3373764" cy="2386597"/>
              <a:chOff x="5181600" y="3160920"/>
              <a:chExt cx="2646665" cy="1811130"/>
            </a:xfrm>
          </p:grpSpPr>
          <p:pic>
            <p:nvPicPr>
              <p:cNvPr id="2056" name="Picture 8" descr="Naltrexone - Wikipedia">
                <a:extLst>
                  <a:ext uri="{FF2B5EF4-FFF2-40B4-BE49-F238E27FC236}">
                    <a16:creationId xmlns:a16="http://schemas.microsoft.com/office/drawing/2014/main" id="{54F5A365-6E4A-63BA-E445-93058CEF3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741" y="3677723"/>
                <a:ext cx="884299" cy="857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6" name="Object 45">
                <a:extLst>
                  <a:ext uri="{FF2B5EF4-FFF2-40B4-BE49-F238E27FC236}">
                    <a16:creationId xmlns:a16="http://schemas.microsoft.com/office/drawing/2014/main" id="{6F2D2071-93E3-55D1-D6E9-B00194C9CCE2}"/>
                  </a:ext>
                </a:extLst>
              </p:cNvPr>
              <p:cNvGraphicFramePr>
                <a:graphicFrameLocks noChangeAspect="1"/>
              </p:cNvGraphicFramePr>
              <p:nvPr/>
            </p:nvGraphicFramePr>
            <p:xfrm>
              <a:off x="7123832" y="3160920"/>
              <a:ext cx="704433" cy="759554"/>
            </p:xfrm>
            <a:graphic>
              <a:graphicData uri="http://schemas.openxmlformats.org/presentationml/2006/ole">
                <mc:AlternateContent xmlns:mc="http://schemas.openxmlformats.org/markup-compatibility/2006">
                  <mc:Choice xmlns:v="urn:schemas-microsoft-com:vml" Requires="v">
                    <p:oleObj name="CS ChemDraw Drawing" r:id="rId4" imgW="1197450" imgH="1290161" progId="ChemDraw.Document.6.0">
                      <p:embed/>
                    </p:oleObj>
                  </mc:Choice>
                  <mc:Fallback>
                    <p:oleObj name="CS ChemDraw Drawing" r:id="rId4" imgW="1197450" imgH="1290161" progId="ChemDraw.Document.6.0">
                      <p:embed/>
                      <p:pic>
                        <p:nvPicPr>
                          <p:cNvPr id="46" name="Object 45">
                            <a:extLst>
                              <a:ext uri="{FF2B5EF4-FFF2-40B4-BE49-F238E27FC236}">
                                <a16:creationId xmlns:a16="http://schemas.microsoft.com/office/drawing/2014/main" id="{6F2D2071-93E3-55D1-D6E9-B00194C9CCE2}"/>
                              </a:ext>
                            </a:extLst>
                          </p:cNvPr>
                          <p:cNvPicPr/>
                          <p:nvPr/>
                        </p:nvPicPr>
                        <p:blipFill>
                          <a:blip r:embed="rId5"/>
                          <a:stretch>
                            <a:fillRect/>
                          </a:stretch>
                        </p:blipFill>
                        <p:spPr>
                          <a:xfrm>
                            <a:off x="7123832" y="3160920"/>
                            <a:ext cx="704433" cy="759554"/>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8F1EEB2F-2677-5BA7-150E-0568F84DAB66}"/>
                  </a:ext>
                </a:extLst>
              </p:cNvPr>
              <p:cNvGraphicFramePr>
                <a:graphicFrameLocks noChangeAspect="1"/>
              </p:cNvGraphicFramePr>
              <p:nvPr/>
            </p:nvGraphicFramePr>
            <p:xfrm>
              <a:off x="5410928" y="4540182"/>
              <a:ext cx="1104779" cy="431868"/>
            </p:xfrm>
            <a:graphic>
              <a:graphicData uri="http://schemas.openxmlformats.org/presentationml/2006/ole">
                <mc:AlternateContent xmlns:mc="http://schemas.openxmlformats.org/markup-compatibility/2006">
                  <mc:Choice xmlns:v="urn:schemas-microsoft-com:vml" Requires="v">
                    <p:oleObj name="CS ChemDraw Drawing" r:id="rId6" imgW="2095002" imgH="819286" progId="ChemDraw.Document.6.0">
                      <p:embed/>
                    </p:oleObj>
                  </mc:Choice>
                  <mc:Fallback>
                    <p:oleObj name="CS ChemDraw Drawing" r:id="rId6" imgW="2095002" imgH="819286" progId="ChemDraw.Document.6.0">
                      <p:embed/>
                      <p:pic>
                        <p:nvPicPr>
                          <p:cNvPr id="47" name="Object 46">
                            <a:extLst>
                              <a:ext uri="{FF2B5EF4-FFF2-40B4-BE49-F238E27FC236}">
                                <a16:creationId xmlns:a16="http://schemas.microsoft.com/office/drawing/2014/main" id="{8F1EEB2F-2677-5BA7-150E-0568F84DAB66}"/>
                              </a:ext>
                            </a:extLst>
                          </p:cNvPr>
                          <p:cNvPicPr/>
                          <p:nvPr/>
                        </p:nvPicPr>
                        <p:blipFill>
                          <a:blip r:embed="rId7"/>
                          <a:stretch>
                            <a:fillRect/>
                          </a:stretch>
                        </p:blipFill>
                        <p:spPr>
                          <a:xfrm>
                            <a:off x="5410928" y="4540182"/>
                            <a:ext cx="1104779" cy="431868"/>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0DA43B48-08B9-E4D6-8171-425CD14E4F44}"/>
                  </a:ext>
                </a:extLst>
              </p:cNvPr>
              <p:cNvGraphicFramePr>
                <a:graphicFrameLocks noChangeAspect="1"/>
              </p:cNvGraphicFramePr>
              <p:nvPr/>
            </p:nvGraphicFramePr>
            <p:xfrm>
              <a:off x="5181600" y="3596275"/>
              <a:ext cx="1302243" cy="470690"/>
            </p:xfrm>
            <a:graphic>
              <a:graphicData uri="http://schemas.openxmlformats.org/presentationml/2006/ole">
                <mc:AlternateContent xmlns:mc="http://schemas.openxmlformats.org/markup-compatibility/2006">
                  <mc:Choice xmlns:v="urn:schemas-microsoft-com:vml" Requires="v">
                    <p:oleObj name="CS ChemDraw Drawing" r:id="rId8" imgW="2239897" imgH="810407" progId="ChemDraw.Document.6.0">
                      <p:embed/>
                    </p:oleObj>
                  </mc:Choice>
                  <mc:Fallback>
                    <p:oleObj name="CS ChemDraw Drawing" r:id="rId8" imgW="2239897" imgH="810407" progId="ChemDraw.Document.6.0">
                      <p:embed/>
                      <p:pic>
                        <p:nvPicPr>
                          <p:cNvPr id="48" name="Object 47">
                            <a:extLst>
                              <a:ext uri="{FF2B5EF4-FFF2-40B4-BE49-F238E27FC236}">
                                <a16:creationId xmlns:a16="http://schemas.microsoft.com/office/drawing/2014/main" id="{0DA43B48-08B9-E4D6-8171-425CD14E4F44}"/>
                              </a:ext>
                            </a:extLst>
                          </p:cNvPr>
                          <p:cNvPicPr/>
                          <p:nvPr/>
                        </p:nvPicPr>
                        <p:blipFill>
                          <a:blip r:embed="rId9"/>
                          <a:stretch>
                            <a:fillRect/>
                          </a:stretch>
                        </p:blipFill>
                        <p:spPr>
                          <a:xfrm>
                            <a:off x="5181600" y="3596275"/>
                            <a:ext cx="1302243" cy="470690"/>
                          </a:xfrm>
                          <a:prstGeom prst="rect">
                            <a:avLst/>
                          </a:prstGeom>
                        </p:spPr>
                      </p:pic>
                    </p:oleObj>
                  </mc:Fallback>
                </mc:AlternateContent>
              </a:graphicData>
            </a:graphic>
          </p:graphicFrame>
        </p:grpSp>
        <p:grpSp>
          <p:nvGrpSpPr>
            <p:cNvPr id="56" name="Group 55">
              <a:extLst>
                <a:ext uri="{FF2B5EF4-FFF2-40B4-BE49-F238E27FC236}">
                  <a16:creationId xmlns:a16="http://schemas.microsoft.com/office/drawing/2014/main" id="{78585838-5C45-C8FF-8134-3D41B16FBD11}"/>
                </a:ext>
              </a:extLst>
            </p:cNvPr>
            <p:cNvGrpSpPr/>
            <p:nvPr/>
          </p:nvGrpSpPr>
          <p:grpSpPr>
            <a:xfrm>
              <a:off x="4360219" y="1112196"/>
              <a:ext cx="3557654" cy="1506397"/>
              <a:chOff x="5030811" y="1443488"/>
              <a:chExt cx="2778445" cy="1134342"/>
            </a:xfrm>
          </p:grpSpPr>
          <p:pic>
            <p:nvPicPr>
              <p:cNvPr id="2052" name="Picture 4" descr="Morphine - Wikipedia">
                <a:extLst>
                  <a:ext uri="{FF2B5EF4-FFF2-40B4-BE49-F238E27FC236}">
                    <a16:creationId xmlns:a16="http://schemas.microsoft.com/office/drawing/2014/main" id="{4E819F7E-7B3B-70D9-9639-98C1BF39EC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109" y="1797117"/>
                <a:ext cx="884299" cy="7516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Object 48">
                <a:extLst>
                  <a:ext uri="{FF2B5EF4-FFF2-40B4-BE49-F238E27FC236}">
                    <a16:creationId xmlns:a16="http://schemas.microsoft.com/office/drawing/2014/main" id="{210D779A-8AD3-460A-AE73-2026B1780AD4}"/>
                  </a:ext>
                </a:extLst>
              </p:cNvPr>
              <p:cNvGraphicFramePr>
                <a:graphicFrameLocks noChangeAspect="1"/>
              </p:cNvGraphicFramePr>
              <p:nvPr/>
            </p:nvGraphicFramePr>
            <p:xfrm>
              <a:off x="5030811" y="2141794"/>
              <a:ext cx="1193800" cy="436036"/>
            </p:xfrm>
            <a:graphic>
              <a:graphicData uri="http://schemas.openxmlformats.org/presentationml/2006/ole">
                <mc:AlternateContent xmlns:mc="http://schemas.openxmlformats.org/markup-compatibility/2006">
                  <mc:Choice xmlns:v="urn:schemas-microsoft-com:vml" Requires="v">
                    <p:oleObj name="CS ChemDraw Drawing" r:id="rId11" imgW="2055485" imgH="751012" progId="ChemDraw.Document.6.0">
                      <p:embed/>
                    </p:oleObj>
                  </mc:Choice>
                  <mc:Fallback>
                    <p:oleObj name="CS ChemDraw Drawing" r:id="rId11" imgW="2055485" imgH="751012" progId="ChemDraw.Document.6.0">
                      <p:embed/>
                      <p:pic>
                        <p:nvPicPr>
                          <p:cNvPr id="49" name="Object 48">
                            <a:extLst>
                              <a:ext uri="{FF2B5EF4-FFF2-40B4-BE49-F238E27FC236}">
                                <a16:creationId xmlns:a16="http://schemas.microsoft.com/office/drawing/2014/main" id="{210D779A-8AD3-460A-AE73-2026B1780AD4}"/>
                              </a:ext>
                            </a:extLst>
                          </p:cNvPr>
                          <p:cNvPicPr/>
                          <p:nvPr/>
                        </p:nvPicPr>
                        <p:blipFill>
                          <a:blip r:embed="rId12"/>
                          <a:stretch>
                            <a:fillRect/>
                          </a:stretch>
                        </p:blipFill>
                        <p:spPr>
                          <a:xfrm>
                            <a:off x="5030811" y="2141794"/>
                            <a:ext cx="1193800" cy="436036"/>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A1884C63-CAA3-70DA-97D8-F1A433B31D25}"/>
                  </a:ext>
                </a:extLst>
              </p:cNvPr>
              <p:cNvGraphicFramePr>
                <a:graphicFrameLocks noChangeAspect="1"/>
              </p:cNvGraphicFramePr>
              <p:nvPr/>
            </p:nvGraphicFramePr>
            <p:xfrm>
              <a:off x="7104824" y="1443488"/>
              <a:ext cx="704432" cy="759553"/>
            </p:xfrm>
            <a:graphic>
              <a:graphicData uri="http://schemas.openxmlformats.org/presentationml/2006/ole">
                <mc:AlternateContent xmlns:mc="http://schemas.openxmlformats.org/markup-compatibility/2006">
                  <mc:Choice xmlns:v="urn:schemas-microsoft-com:vml" Requires="v">
                    <p:oleObj name="CS ChemDraw Drawing" r:id="rId13" imgW="1197450" imgH="1290161" progId="ChemDraw.Document.6.0">
                      <p:embed/>
                    </p:oleObj>
                  </mc:Choice>
                  <mc:Fallback>
                    <p:oleObj name="CS ChemDraw Drawing" r:id="rId13" imgW="1197450" imgH="1290161" progId="ChemDraw.Document.6.0">
                      <p:embed/>
                      <p:pic>
                        <p:nvPicPr>
                          <p:cNvPr id="50" name="Object 49">
                            <a:extLst>
                              <a:ext uri="{FF2B5EF4-FFF2-40B4-BE49-F238E27FC236}">
                                <a16:creationId xmlns:a16="http://schemas.microsoft.com/office/drawing/2014/main" id="{A1884C63-CAA3-70DA-97D8-F1A433B31D25}"/>
                              </a:ext>
                            </a:extLst>
                          </p:cNvPr>
                          <p:cNvPicPr/>
                          <p:nvPr/>
                        </p:nvPicPr>
                        <p:blipFill>
                          <a:blip r:embed="rId14"/>
                          <a:stretch>
                            <a:fillRect/>
                          </a:stretch>
                        </p:blipFill>
                        <p:spPr>
                          <a:xfrm>
                            <a:off x="7104824" y="1443488"/>
                            <a:ext cx="704432" cy="759553"/>
                          </a:xfrm>
                          <a:prstGeom prst="rect">
                            <a:avLst/>
                          </a:prstGeom>
                        </p:spPr>
                      </p:pic>
                    </p:oleObj>
                  </mc:Fallback>
                </mc:AlternateContent>
              </a:graphicData>
            </a:graphic>
          </p:graphicFrame>
          <p:sp>
            <p:nvSpPr>
              <p:cNvPr id="51" name="TextBox 50">
                <a:extLst>
                  <a:ext uri="{FF2B5EF4-FFF2-40B4-BE49-F238E27FC236}">
                    <a16:creationId xmlns:a16="http://schemas.microsoft.com/office/drawing/2014/main" id="{C5BDEC07-E29E-32B5-BF5E-87298D739347}"/>
                  </a:ext>
                </a:extLst>
              </p:cNvPr>
              <p:cNvSpPr txBox="1"/>
              <p:nvPr/>
            </p:nvSpPr>
            <p:spPr>
              <a:xfrm flipH="1">
                <a:off x="6914243" y="2344082"/>
                <a:ext cx="80965" cy="165052"/>
              </a:xfrm>
              <a:prstGeom prst="rect">
                <a:avLst/>
              </a:prstGeom>
              <a:noFill/>
            </p:spPr>
            <p:txBody>
              <a:bodyPr wrap="square" rtlCol="0">
                <a:spAutoFit/>
              </a:bodyPr>
              <a:lstStyle/>
              <a:p>
                <a:r>
                  <a:rPr lang="en-US" sz="800" dirty="0"/>
                  <a:t>H</a:t>
                </a:r>
              </a:p>
            </p:txBody>
          </p:sp>
          <p:sp>
            <p:nvSpPr>
              <p:cNvPr id="53" name="TextBox 52">
                <a:extLst>
                  <a:ext uri="{FF2B5EF4-FFF2-40B4-BE49-F238E27FC236}">
                    <a16:creationId xmlns:a16="http://schemas.microsoft.com/office/drawing/2014/main" id="{C03BEC46-BA71-21DE-7549-FCF49266A904}"/>
                  </a:ext>
                </a:extLst>
              </p:cNvPr>
              <p:cNvSpPr txBox="1"/>
              <p:nvPr/>
            </p:nvSpPr>
            <p:spPr>
              <a:xfrm>
                <a:off x="6966633" y="2254379"/>
                <a:ext cx="93147" cy="129684"/>
              </a:xfrm>
              <a:prstGeom prst="rect">
                <a:avLst/>
              </a:prstGeom>
              <a:noFill/>
            </p:spPr>
            <p:txBody>
              <a:bodyPr wrap="square" rtlCol="0">
                <a:spAutoFit/>
              </a:bodyPr>
              <a:lstStyle/>
              <a:p>
                <a:r>
                  <a:rPr lang="en-US" sz="500" dirty="0"/>
                  <a:t>+</a:t>
                </a:r>
              </a:p>
            </p:txBody>
          </p:sp>
        </p:grpSp>
        <p:sp>
          <p:nvSpPr>
            <p:cNvPr id="58" name="TextBox 57">
              <a:extLst>
                <a:ext uri="{FF2B5EF4-FFF2-40B4-BE49-F238E27FC236}">
                  <a16:creationId xmlns:a16="http://schemas.microsoft.com/office/drawing/2014/main" id="{0DCD5903-6482-E47F-3A4C-989E857C8E82}"/>
                </a:ext>
              </a:extLst>
            </p:cNvPr>
            <p:cNvSpPr txBox="1"/>
            <p:nvPr/>
          </p:nvSpPr>
          <p:spPr>
            <a:xfrm>
              <a:off x="4127694" y="2799302"/>
              <a:ext cx="1358561" cy="313126"/>
            </a:xfrm>
            <a:prstGeom prst="rect">
              <a:avLst/>
            </a:prstGeom>
            <a:noFill/>
          </p:spPr>
          <p:txBody>
            <a:bodyPr wrap="square">
              <a:spAutoFit/>
            </a:bodyPr>
            <a:lstStyle/>
            <a:p>
              <a:r>
                <a:rPr lang="en-US" b="1" dirty="0">
                  <a:latin typeface="Montserrat" panose="00000500000000000000" pitchFamily="2" charset="0"/>
                </a:rPr>
                <a:t>Naltrexone:</a:t>
              </a:r>
            </a:p>
          </p:txBody>
        </p:sp>
      </p:grpSp>
      <p:sp>
        <p:nvSpPr>
          <p:cNvPr id="3" name="TextBox 2">
            <a:extLst>
              <a:ext uri="{FF2B5EF4-FFF2-40B4-BE49-F238E27FC236}">
                <a16:creationId xmlns:a16="http://schemas.microsoft.com/office/drawing/2014/main" id="{4035F1EF-16B8-7284-DF2E-6C0E5E62C4A0}"/>
              </a:ext>
            </a:extLst>
          </p:cNvPr>
          <p:cNvSpPr txBox="1"/>
          <p:nvPr/>
        </p:nvSpPr>
        <p:spPr>
          <a:xfrm>
            <a:off x="515254" y="1155391"/>
            <a:ext cx="3240820" cy="646331"/>
          </a:xfrm>
          <a:prstGeom prst="rect">
            <a:avLst/>
          </a:prstGeom>
          <a:noFill/>
        </p:spPr>
        <p:txBody>
          <a:bodyPr wrap="square" rtlCol="0">
            <a:spAutoFit/>
          </a:bodyPr>
          <a:lstStyle/>
          <a:p>
            <a:r>
              <a:rPr lang="en-US" sz="1200" b="1" dirty="0">
                <a:latin typeface="Montserrat" panose="00000500000000000000" pitchFamily="2" charset="0"/>
              </a:rPr>
              <a:t>Label some possible non-covalent interactions responsible for the ligand binding to the protein. </a:t>
            </a:r>
          </a:p>
        </p:txBody>
      </p:sp>
      <p:sp>
        <p:nvSpPr>
          <p:cNvPr id="6" name="TextBox 5">
            <a:extLst>
              <a:ext uri="{FF2B5EF4-FFF2-40B4-BE49-F238E27FC236}">
                <a16:creationId xmlns:a16="http://schemas.microsoft.com/office/drawing/2014/main" id="{C3195564-C62C-3798-B3E7-F4FBE552A20B}"/>
              </a:ext>
            </a:extLst>
          </p:cNvPr>
          <p:cNvSpPr txBox="1"/>
          <p:nvPr/>
        </p:nvSpPr>
        <p:spPr>
          <a:xfrm flipH="1">
            <a:off x="6954256" y="3853654"/>
            <a:ext cx="101750" cy="210003"/>
          </a:xfrm>
          <a:prstGeom prst="rect">
            <a:avLst/>
          </a:prstGeom>
          <a:noFill/>
        </p:spPr>
        <p:txBody>
          <a:bodyPr wrap="square" rtlCol="0">
            <a:spAutoFit/>
          </a:bodyPr>
          <a:lstStyle/>
          <a:p>
            <a:r>
              <a:rPr lang="en-US" sz="800" dirty="0"/>
              <a:t>H</a:t>
            </a:r>
          </a:p>
        </p:txBody>
      </p:sp>
      <p:sp>
        <p:nvSpPr>
          <p:cNvPr id="7" name="TextBox 6">
            <a:extLst>
              <a:ext uri="{FF2B5EF4-FFF2-40B4-BE49-F238E27FC236}">
                <a16:creationId xmlns:a16="http://schemas.microsoft.com/office/drawing/2014/main" id="{D6F00889-C125-7B79-241B-A038EAA4E452}"/>
              </a:ext>
            </a:extLst>
          </p:cNvPr>
          <p:cNvSpPr txBox="1"/>
          <p:nvPr/>
        </p:nvSpPr>
        <p:spPr>
          <a:xfrm>
            <a:off x="6982511" y="3720888"/>
            <a:ext cx="117060" cy="165003"/>
          </a:xfrm>
          <a:prstGeom prst="rect">
            <a:avLst/>
          </a:prstGeom>
          <a:noFill/>
        </p:spPr>
        <p:txBody>
          <a:bodyPr wrap="square" rtlCol="0">
            <a:spAutoFit/>
          </a:bodyPr>
          <a:lstStyle/>
          <a:p>
            <a:r>
              <a:rPr lang="en-US" sz="500" dirty="0"/>
              <a:t>+</a:t>
            </a:r>
          </a:p>
        </p:txBody>
      </p:sp>
    </p:spTree>
    <p:extLst>
      <p:ext uri="{BB962C8B-B14F-4D97-AF65-F5344CB8AC3E}">
        <p14:creationId xmlns:p14="http://schemas.microsoft.com/office/powerpoint/2010/main" val="5179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1C8-477B-9808-3911-F6FDF8CFD061}"/>
              </a:ext>
            </a:extLst>
          </p:cNvPr>
          <p:cNvSpPr>
            <a:spLocks noGrp="1"/>
          </p:cNvSpPr>
          <p:nvPr>
            <p:ph type="title"/>
          </p:nvPr>
        </p:nvSpPr>
        <p:spPr/>
        <p:txBody>
          <a:bodyPr/>
          <a:lstStyle/>
          <a:p>
            <a:r>
              <a:rPr lang="en-US" dirty="0"/>
              <a:t>Active Site Interactions of Enzymes</a:t>
            </a:r>
          </a:p>
        </p:txBody>
      </p:sp>
      <p:pic>
        <p:nvPicPr>
          <p:cNvPr id="4" name="Picture 3" descr="Diagram&#10;&#10;Description automatically generated">
            <a:extLst>
              <a:ext uri="{FF2B5EF4-FFF2-40B4-BE49-F238E27FC236}">
                <a16:creationId xmlns:a16="http://schemas.microsoft.com/office/drawing/2014/main" id="{E5BBE583-E3C8-2AA0-0B8D-A104C20282A8}"/>
              </a:ext>
            </a:extLst>
          </p:cNvPr>
          <p:cNvPicPr>
            <a:picLocks noChangeAspect="1"/>
          </p:cNvPicPr>
          <p:nvPr/>
        </p:nvPicPr>
        <p:blipFill rotWithShape="1">
          <a:blip r:embed="rId2"/>
          <a:srcRect l="1" r="526" b="3718"/>
          <a:stretch/>
        </p:blipFill>
        <p:spPr>
          <a:xfrm>
            <a:off x="569679" y="2040284"/>
            <a:ext cx="2656574" cy="2174598"/>
          </a:xfrm>
          <a:prstGeom prst="rect">
            <a:avLst/>
          </a:prstGeom>
        </p:spPr>
      </p:pic>
      <p:sp>
        <p:nvSpPr>
          <p:cNvPr id="25" name="TextBox 24">
            <a:extLst>
              <a:ext uri="{FF2B5EF4-FFF2-40B4-BE49-F238E27FC236}">
                <a16:creationId xmlns:a16="http://schemas.microsoft.com/office/drawing/2014/main" id="{9ADC7BFF-FAB9-F883-164A-FB458C1FE9F0}"/>
              </a:ext>
            </a:extLst>
          </p:cNvPr>
          <p:cNvSpPr txBox="1"/>
          <p:nvPr/>
        </p:nvSpPr>
        <p:spPr>
          <a:xfrm>
            <a:off x="569679" y="4364078"/>
            <a:ext cx="3041865" cy="461665"/>
          </a:xfrm>
          <a:prstGeom prst="rect">
            <a:avLst/>
          </a:prstGeom>
          <a:noFill/>
        </p:spPr>
        <p:txBody>
          <a:bodyPr wrap="square">
            <a:spAutoFit/>
          </a:bodyPr>
          <a:lstStyle/>
          <a:p>
            <a:r>
              <a:rPr lang="en-US" sz="800" dirty="0" err="1">
                <a:effectLst/>
              </a:rPr>
              <a:t>Kaserer</a:t>
            </a:r>
            <a:r>
              <a:rPr lang="en-US" sz="800" dirty="0">
                <a:effectLst/>
              </a:rPr>
              <a:t>, T.; </a:t>
            </a:r>
            <a:r>
              <a:rPr lang="en-US" sz="800" dirty="0" err="1">
                <a:effectLst/>
              </a:rPr>
              <a:t>Lantero</a:t>
            </a:r>
            <a:r>
              <a:rPr lang="en-US" sz="800" dirty="0">
                <a:effectLst/>
              </a:rPr>
              <a:t>, A.; </a:t>
            </a:r>
            <a:r>
              <a:rPr lang="en-US" sz="800" dirty="0" err="1">
                <a:effectLst/>
              </a:rPr>
              <a:t>Schmidhammer</a:t>
            </a:r>
            <a:r>
              <a:rPr lang="en-US" sz="800" dirty="0">
                <a:effectLst/>
              </a:rPr>
              <a:t>, H.; </a:t>
            </a:r>
            <a:r>
              <a:rPr lang="en-US" sz="800" dirty="0" err="1">
                <a:effectLst/>
              </a:rPr>
              <a:t>Spetea</a:t>
            </a:r>
            <a:r>
              <a:rPr lang="en-US" sz="800" dirty="0">
                <a:effectLst/>
              </a:rPr>
              <a:t>, M.; Schuster, D. </a:t>
            </a:r>
            <a:r>
              <a:rPr lang="el-GR" sz="800" dirty="0">
                <a:effectLst/>
              </a:rPr>
              <a:t>Μ </a:t>
            </a:r>
            <a:r>
              <a:rPr lang="en-US" sz="800" dirty="0">
                <a:effectLst/>
              </a:rPr>
              <a:t>Opioid Receptor: Novel Antagonists and Structural Modeling. </a:t>
            </a:r>
            <a:r>
              <a:rPr lang="en-US" sz="800" i="1" dirty="0">
                <a:effectLst/>
              </a:rPr>
              <a:t>Scientific Reports</a:t>
            </a:r>
            <a:r>
              <a:rPr lang="en-US" sz="800" dirty="0">
                <a:effectLst/>
              </a:rPr>
              <a:t> </a:t>
            </a:r>
            <a:r>
              <a:rPr lang="en-US" sz="800" b="1" dirty="0">
                <a:effectLst/>
              </a:rPr>
              <a:t>2016</a:t>
            </a:r>
            <a:r>
              <a:rPr lang="en-US" sz="800" dirty="0">
                <a:effectLst/>
              </a:rPr>
              <a:t>, </a:t>
            </a:r>
            <a:r>
              <a:rPr lang="en-US" sz="800" i="1" dirty="0">
                <a:effectLst/>
              </a:rPr>
              <a:t>6</a:t>
            </a:r>
            <a:r>
              <a:rPr lang="en-US" sz="800" dirty="0">
                <a:effectLst/>
              </a:rPr>
              <a:t> (1). </a:t>
            </a:r>
          </a:p>
        </p:txBody>
      </p:sp>
      <p:grpSp>
        <p:nvGrpSpPr>
          <p:cNvPr id="59" name="Group 58">
            <a:extLst>
              <a:ext uri="{FF2B5EF4-FFF2-40B4-BE49-F238E27FC236}">
                <a16:creationId xmlns:a16="http://schemas.microsoft.com/office/drawing/2014/main" id="{88DDFF12-A0AC-AE76-9718-6B9D2B06E578}"/>
              </a:ext>
            </a:extLst>
          </p:cNvPr>
          <p:cNvGrpSpPr/>
          <p:nvPr/>
        </p:nvGrpSpPr>
        <p:grpSpPr>
          <a:xfrm>
            <a:off x="4336472" y="1112196"/>
            <a:ext cx="3719946" cy="3713547"/>
            <a:chOff x="4127694" y="1112196"/>
            <a:chExt cx="3790179" cy="3875969"/>
          </a:xfrm>
        </p:grpSpPr>
        <p:sp>
          <p:nvSpPr>
            <p:cNvPr id="5" name="TextBox 4">
              <a:extLst>
                <a:ext uri="{FF2B5EF4-FFF2-40B4-BE49-F238E27FC236}">
                  <a16:creationId xmlns:a16="http://schemas.microsoft.com/office/drawing/2014/main" id="{5B24EED2-E634-1BF5-6077-D6DF149C978A}"/>
                </a:ext>
              </a:extLst>
            </p:cNvPr>
            <p:cNvSpPr txBox="1"/>
            <p:nvPr/>
          </p:nvSpPr>
          <p:spPr>
            <a:xfrm>
              <a:off x="4137406" y="1172785"/>
              <a:ext cx="1322561" cy="532313"/>
            </a:xfrm>
            <a:prstGeom prst="rect">
              <a:avLst/>
            </a:prstGeom>
            <a:noFill/>
          </p:spPr>
          <p:txBody>
            <a:bodyPr wrap="square" rtlCol="0">
              <a:spAutoFit/>
            </a:bodyPr>
            <a:lstStyle/>
            <a:p>
              <a:r>
                <a:rPr lang="en-US" dirty="0">
                  <a:latin typeface="Montserrat" panose="00000500000000000000" pitchFamily="2" charset="0"/>
                </a:rPr>
                <a:t>Interactions:</a:t>
              </a:r>
            </a:p>
            <a:p>
              <a:r>
                <a:rPr lang="en-US" b="1" dirty="0">
                  <a:latin typeface="Montserrat" panose="00000500000000000000" pitchFamily="2" charset="0"/>
                </a:rPr>
                <a:t>Morphine:</a:t>
              </a:r>
            </a:p>
          </p:txBody>
        </p:sp>
        <p:grpSp>
          <p:nvGrpSpPr>
            <p:cNvPr id="54" name="Group 53">
              <a:extLst>
                <a:ext uri="{FF2B5EF4-FFF2-40B4-BE49-F238E27FC236}">
                  <a16:creationId xmlns:a16="http://schemas.microsoft.com/office/drawing/2014/main" id="{67DB66D5-78B0-3F79-CBBB-7B3C4F7F945B}"/>
                </a:ext>
              </a:extLst>
            </p:cNvPr>
            <p:cNvGrpSpPr/>
            <p:nvPr/>
          </p:nvGrpSpPr>
          <p:grpSpPr>
            <a:xfrm>
              <a:off x="4333426" y="2601568"/>
              <a:ext cx="3373764" cy="2386597"/>
              <a:chOff x="5181600" y="3160920"/>
              <a:chExt cx="2646665" cy="1811130"/>
            </a:xfrm>
          </p:grpSpPr>
          <p:pic>
            <p:nvPicPr>
              <p:cNvPr id="2056" name="Picture 8" descr="Naltrexone - Wikipedia">
                <a:extLst>
                  <a:ext uri="{FF2B5EF4-FFF2-40B4-BE49-F238E27FC236}">
                    <a16:creationId xmlns:a16="http://schemas.microsoft.com/office/drawing/2014/main" id="{54F5A365-6E4A-63BA-E445-93058CEF3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741" y="3677723"/>
                <a:ext cx="884299" cy="857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6" name="Object 45">
                <a:extLst>
                  <a:ext uri="{FF2B5EF4-FFF2-40B4-BE49-F238E27FC236}">
                    <a16:creationId xmlns:a16="http://schemas.microsoft.com/office/drawing/2014/main" id="{6F2D2071-93E3-55D1-D6E9-B00194C9CCE2}"/>
                  </a:ext>
                </a:extLst>
              </p:cNvPr>
              <p:cNvGraphicFramePr>
                <a:graphicFrameLocks noChangeAspect="1"/>
              </p:cNvGraphicFramePr>
              <p:nvPr/>
            </p:nvGraphicFramePr>
            <p:xfrm>
              <a:off x="7123832" y="3160920"/>
              <a:ext cx="704433" cy="759554"/>
            </p:xfrm>
            <a:graphic>
              <a:graphicData uri="http://schemas.openxmlformats.org/presentationml/2006/ole">
                <mc:AlternateContent xmlns:mc="http://schemas.openxmlformats.org/markup-compatibility/2006">
                  <mc:Choice xmlns:v="urn:schemas-microsoft-com:vml" Requires="v">
                    <p:oleObj name="CS ChemDraw Drawing" r:id="rId4" imgW="1197450" imgH="1290161" progId="ChemDraw.Document.6.0">
                      <p:embed/>
                    </p:oleObj>
                  </mc:Choice>
                  <mc:Fallback>
                    <p:oleObj name="CS ChemDraw Drawing" r:id="rId4" imgW="1197450" imgH="1290161" progId="ChemDraw.Document.6.0">
                      <p:embed/>
                      <p:pic>
                        <p:nvPicPr>
                          <p:cNvPr id="46" name="Object 45">
                            <a:extLst>
                              <a:ext uri="{FF2B5EF4-FFF2-40B4-BE49-F238E27FC236}">
                                <a16:creationId xmlns:a16="http://schemas.microsoft.com/office/drawing/2014/main" id="{6F2D2071-93E3-55D1-D6E9-B00194C9CCE2}"/>
                              </a:ext>
                            </a:extLst>
                          </p:cNvPr>
                          <p:cNvPicPr/>
                          <p:nvPr/>
                        </p:nvPicPr>
                        <p:blipFill>
                          <a:blip r:embed="rId5"/>
                          <a:stretch>
                            <a:fillRect/>
                          </a:stretch>
                        </p:blipFill>
                        <p:spPr>
                          <a:xfrm>
                            <a:off x="7123832" y="3160920"/>
                            <a:ext cx="704433" cy="759554"/>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8F1EEB2F-2677-5BA7-150E-0568F84DAB66}"/>
                  </a:ext>
                </a:extLst>
              </p:cNvPr>
              <p:cNvGraphicFramePr>
                <a:graphicFrameLocks noChangeAspect="1"/>
              </p:cNvGraphicFramePr>
              <p:nvPr/>
            </p:nvGraphicFramePr>
            <p:xfrm>
              <a:off x="5410928" y="4540182"/>
              <a:ext cx="1104779" cy="431868"/>
            </p:xfrm>
            <a:graphic>
              <a:graphicData uri="http://schemas.openxmlformats.org/presentationml/2006/ole">
                <mc:AlternateContent xmlns:mc="http://schemas.openxmlformats.org/markup-compatibility/2006">
                  <mc:Choice xmlns:v="urn:schemas-microsoft-com:vml" Requires="v">
                    <p:oleObj name="CS ChemDraw Drawing" r:id="rId6" imgW="2095002" imgH="819286" progId="ChemDraw.Document.6.0">
                      <p:embed/>
                    </p:oleObj>
                  </mc:Choice>
                  <mc:Fallback>
                    <p:oleObj name="CS ChemDraw Drawing" r:id="rId6" imgW="2095002" imgH="819286" progId="ChemDraw.Document.6.0">
                      <p:embed/>
                      <p:pic>
                        <p:nvPicPr>
                          <p:cNvPr id="47" name="Object 46">
                            <a:extLst>
                              <a:ext uri="{FF2B5EF4-FFF2-40B4-BE49-F238E27FC236}">
                                <a16:creationId xmlns:a16="http://schemas.microsoft.com/office/drawing/2014/main" id="{8F1EEB2F-2677-5BA7-150E-0568F84DAB66}"/>
                              </a:ext>
                            </a:extLst>
                          </p:cNvPr>
                          <p:cNvPicPr/>
                          <p:nvPr/>
                        </p:nvPicPr>
                        <p:blipFill>
                          <a:blip r:embed="rId7"/>
                          <a:stretch>
                            <a:fillRect/>
                          </a:stretch>
                        </p:blipFill>
                        <p:spPr>
                          <a:xfrm>
                            <a:off x="5410928" y="4540182"/>
                            <a:ext cx="1104779" cy="431868"/>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0DA43B48-08B9-E4D6-8171-425CD14E4F44}"/>
                  </a:ext>
                </a:extLst>
              </p:cNvPr>
              <p:cNvGraphicFramePr>
                <a:graphicFrameLocks noChangeAspect="1"/>
              </p:cNvGraphicFramePr>
              <p:nvPr/>
            </p:nvGraphicFramePr>
            <p:xfrm>
              <a:off x="5181600" y="3596275"/>
              <a:ext cx="1302243" cy="470690"/>
            </p:xfrm>
            <a:graphic>
              <a:graphicData uri="http://schemas.openxmlformats.org/presentationml/2006/ole">
                <mc:AlternateContent xmlns:mc="http://schemas.openxmlformats.org/markup-compatibility/2006">
                  <mc:Choice xmlns:v="urn:schemas-microsoft-com:vml" Requires="v">
                    <p:oleObj name="CS ChemDraw Drawing" r:id="rId8" imgW="2239897" imgH="810407" progId="ChemDraw.Document.6.0">
                      <p:embed/>
                    </p:oleObj>
                  </mc:Choice>
                  <mc:Fallback>
                    <p:oleObj name="CS ChemDraw Drawing" r:id="rId8" imgW="2239897" imgH="810407" progId="ChemDraw.Document.6.0">
                      <p:embed/>
                      <p:pic>
                        <p:nvPicPr>
                          <p:cNvPr id="48" name="Object 47">
                            <a:extLst>
                              <a:ext uri="{FF2B5EF4-FFF2-40B4-BE49-F238E27FC236}">
                                <a16:creationId xmlns:a16="http://schemas.microsoft.com/office/drawing/2014/main" id="{0DA43B48-08B9-E4D6-8171-425CD14E4F44}"/>
                              </a:ext>
                            </a:extLst>
                          </p:cNvPr>
                          <p:cNvPicPr/>
                          <p:nvPr/>
                        </p:nvPicPr>
                        <p:blipFill>
                          <a:blip r:embed="rId9"/>
                          <a:stretch>
                            <a:fillRect/>
                          </a:stretch>
                        </p:blipFill>
                        <p:spPr>
                          <a:xfrm>
                            <a:off x="5181600" y="3596275"/>
                            <a:ext cx="1302243" cy="470690"/>
                          </a:xfrm>
                          <a:prstGeom prst="rect">
                            <a:avLst/>
                          </a:prstGeom>
                        </p:spPr>
                      </p:pic>
                    </p:oleObj>
                  </mc:Fallback>
                </mc:AlternateContent>
              </a:graphicData>
            </a:graphic>
          </p:graphicFrame>
        </p:grpSp>
        <p:grpSp>
          <p:nvGrpSpPr>
            <p:cNvPr id="56" name="Group 55">
              <a:extLst>
                <a:ext uri="{FF2B5EF4-FFF2-40B4-BE49-F238E27FC236}">
                  <a16:creationId xmlns:a16="http://schemas.microsoft.com/office/drawing/2014/main" id="{78585838-5C45-C8FF-8134-3D41B16FBD11}"/>
                </a:ext>
              </a:extLst>
            </p:cNvPr>
            <p:cNvGrpSpPr/>
            <p:nvPr/>
          </p:nvGrpSpPr>
          <p:grpSpPr>
            <a:xfrm>
              <a:off x="4360219" y="1112196"/>
              <a:ext cx="3557654" cy="1506397"/>
              <a:chOff x="5030811" y="1443488"/>
              <a:chExt cx="2778445" cy="1134342"/>
            </a:xfrm>
          </p:grpSpPr>
          <p:pic>
            <p:nvPicPr>
              <p:cNvPr id="2052" name="Picture 4" descr="Morphine - Wikipedia">
                <a:extLst>
                  <a:ext uri="{FF2B5EF4-FFF2-40B4-BE49-F238E27FC236}">
                    <a16:creationId xmlns:a16="http://schemas.microsoft.com/office/drawing/2014/main" id="{4E819F7E-7B3B-70D9-9639-98C1BF39EC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109" y="1797117"/>
                <a:ext cx="884299" cy="7516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Object 48">
                <a:extLst>
                  <a:ext uri="{FF2B5EF4-FFF2-40B4-BE49-F238E27FC236}">
                    <a16:creationId xmlns:a16="http://schemas.microsoft.com/office/drawing/2014/main" id="{210D779A-8AD3-460A-AE73-2026B1780AD4}"/>
                  </a:ext>
                </a:extLst>
              </p:cNvPr>
              <p:cNvGraphicFramePr>
                <a:graphicFrameLocks noChangeAspect="1"/>
              </p:cNvGraphicFramePr>
              <p:nvPr/>
            </p:nvGraphicFramePr>
            <p:xfrm>
              <a:off x="5030811" y="2141794"/>
              <a:ext cx="1193800" cy="436036"/>
            </p:xfrm>
            <a:graphic>
              <a:graphicData uri="http://schemas.openxmlformats.org/presentationml/2006/ole">
                <mc:AlternateContent xmlns:mc="http://schemas.openxmlformats.org/markup-compatibility/2006">
                  <mc:Choice xmlns:v="urn:schemas-microsoft-com:vml" Requires="v">
                    <p:oleObj name="CS ChemDraw Drawing" r:id="rId11" imgW="2055485" imgH="751012" progId="ChemDraw.Document.6.0">
                      <p:embed/>
                    </p:oleObj>
                  </mc:Choice>
                  <mc:Fallback>
                    <p:oleObj name="CS ChemDraw Drawing" r:id="rId11" imgW="2055485" imgH="751012" progId="ChemDraw.Document.6.0">
                      <p:embed/>
                      <p:pic>
                        <p:nvPicPr>
                          <p:cNvPr id="49" name="Object 48">
                            <a:extLst>
                              <a:ext uri="{FF2B5EF4-FFF2-40B4-BE49-F238E27FC236}">
                                <a16:creationId xmlns:a16="http://schemas.microsoft.com/office/drawing/2014/main" id="{210D779A-8AD3-460A-AE73-2026B1780AD4}"/>
                              </a:ext>
                            </a:extLst>
                          </p:cNvPr>
                          <p:cNvPicPr/>
                          <p:nvPr/>
                        </p:nvPicPr>
                        <p:blipFill>
                          <a:blip r:embed="rId12"/>
                          <a:stretch>
                            <a:fillRect/>
                          </a:stretch>
                        </p:blipFill>
                        <p:spPr>
                          <a:xfrm>
                            <a:off x="5030811" y="2141794"/>
                            <a:ext cx="1193800" cy="436036"/>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A1884C63-CAA3-70DA-97D8-F1A433B31D25}"/>
                  </a:ext>
                </a:extLst>
              </p:cNvPr>
              <p:cNvGraphicFramePr>
                <a:graphicFrameLocks noChangeAspect="1"/>
              </p:cNvGraphicFramePr>
              <p:nvPr/>
            </p:nvGraphicFramePr>
            <p:xfrm>
              <a:off x="7104824" y="1443488"/>
              <a:ext cx="704432" cy="759553"/>
            </p:xfrm>
            <a:graphic>
              <a:graphicData uri="http://schemas.openxmlformats.org/presentationml/2006/ole">
                <mc:AlternateContent xmlns:mc="http://schemas.openxmlformats.org/markup-compatibility/2006">
                  <mc:Choice xmlns:v="urn:schemas-microsoft-com:vml" Requires="v">
                    <p:oleObj name="CS ChemDraw Drawing" r:id="rId13" imgW="1197450" imgH="1290161" progId="ChemDraw.Document.6.0">
                      <p:embed/>
                    </p:oleObj>
                  </mc:Choice>
                  <mc:Fallback>
                    <p:oleObj name="CS ChemDraw Drawing" r:id="rId13" imgW="1197450" imgH="1290161" progId="ChemDraw.Document.6.0">
                      <p:embed/>
                      <p:pic>
                        <p:nvPicPr>
                          <p:cNvPr id="50" name="Object 49">
                            <a:extLst>
                              <a:ext uri="{FF2B5EF4-FFF2-40B4-BE49-F238E27FC236}">
                                <a16:creationId xmlns:a16="http://schemas.microsoft.com/office/drawing/2014/main" id="{A1884C63-CAA3-70DA-97D8-F1A433B31D25}"/>
                              </a:ext>
                            </a:extLst>
                          </p:cNvPr>
                          <p:cNvPicPr/>
                          <p:nvPr/>
                        </p:nvPicPr>
                        <p:blipFill>
                          <a:blip r:embed="rId14"/>
                          <a:stretch>
                            <a:fillRect/>
                          </a:stretch>
                        </p:blipFill>
                        <p:spPr>
                          <a:xfrm>
                            <a:off x="7104824" y="1443488"/>
                            <a:ext cx="704432" cy="759553"/>
                          </a:xfrm>
                          <a:prstGeom prst="rect">
                            <a:avLst/>
                          </a:prstGeom>
                        </p:spPr>
                      </p:pic>
                    </p:oleObj>
                  </mc:Fallback>
                </mc:AlternateContent>
              </a:graphicData>
            </a:graphic>
          </p:graphicFrame>
          <p:sp>
            <p:nvSpPr>
              <p:cNvPr id="51" name="TextBox 50">
                <a:extLst>
                  <a:ext uri="{FF2B5EF4-FFF2-40B4-BE49-F238E27FC236}">
                    <a16:creationId xmlns:a16="http://schemas.microsoft.com/office/drawing/2014/main" id="{C5BDEC07-E29E-32B5-BF5E-87298D739347}"/>
                  </a:ext>
                </a:extLst>
              </p:cNvPr>
              <p:cNvSpPr txBox="1"/>
              <p:nvPr/>
            </p:nvSpPr>
            <p:spPr>
              <a:xfrm flipH="1">
                <a:off x="6914243" y="2344082"/>
                <a:ext cx="80965" cy="165052"/>
              </a:xfrm>
              <a:prstGeom prst="rect">
                <a:avLst/>
              </a:prstGeom>
              <a:noFill/>
            </p:spPr>
            <p:txBody>
              <a:bodyPr wrap="square" rtlCol="0">
                <a:spAutoFit/>
              </a:bodyPr>
              <a:lstStyle/>
              <a:p>
                <a:r>
                  <a:rPr lang="en-US" sz="800" dirty="0"/>
                  <a:t>H</a:t>
                </a:r>
              </a:p>
            </p:txBody>
          </p:sp>
          <p:sp>
            <p:nvSpPr>
              <p:cNvPr id="53" name="TextBox 52">
                <a:extLst>
                  <a:ext uri="{FF2B5EF4-FFF2-40B4-BE49-F238E27FC236}">
                    <a16:creationId xmlns:a16="http://schemas.microsoft.com/office/drawing/2014/main" id="{C03BEC46-BA71-21DE-7549-FCF49266A904}"/>
                  </a:ext>
                </a:extLst>
              </p:cNvPr>
              <p:cNvSpPr txBox="1"/>
              <p:nvPr/>
            </p:nvSpPr>
            <p:spPr>
              <a:xfrm>
                <a:off x="6966633" y="2254379"/>
                <a:ext cx="93147" cy="129684"/>
              </a:xfrm>
              <a:prstGeom prst="rect">
                <a:avLst/>
              </a:prstGeom>
              <a:noFill/>
            </p:spPr>
            <p:txBody>
              <a:bodyPr wrap="square" rtlCol="0">
                <a:spAutoFit/>
              </a:bodyPr>
              <a:lstStyle/>
              <a:p>
                <a:r>
                  <a:rPr lang="en-US" sz="500" dirty="0"/>
                  <a:t>+</a:t>
                </a:r>
              </a:p>
            </p:txBody>
          </p:sp>
        </p:grpSp>
        <p:sp>
          <p:nvSpPr>
            <p:cNvPr id="58" name="TextBox 57">
              <a:extLst>
                <a:ext uri="{FF2B5EF4-FFF2-40B4-BE49-F238E27FC236}">
                  <a16:creationId xmlns:a16="http://schemas.microsoft.com/office/drawing/2014/main" id="{0DCD5903-6482-E47F-3A4C-989E857C8E82}"/>
                </a:ext>
              </a:extLst>
            </p:cNvPr>
            <p:cNvSpPr txBox="1"/>
            <p:nvPr/>
          </p:nvSpPr>
          <p:spPr>
            <a:xfrm>
              <a:off x="4127694" y="2799302"/>
              <a:ext cx="1358561" cy="313126"/>
            </a:xfrm>
            <a:prstGeom prst="rect">
              <a:avLst/>
            </a:prstGeom>
            <a:noFill/>
          </p:spPr>
          <p:txBody>
            <a:bodyPr wrap="square">
              <a:spAutoFit/>
            </a:bodyPr>
            <a:lstStyle/>
            <a:p>
              <a:r>
                <a:rPr lang="en-US" b="1" dirty="0">
                  <a:latin typeface="Montserrat" panose="00000500000000000000" pitchFamily="2" charset="0"/>
                </a:rPr>
                <a:t>Naltrexone:</a:t>
              </a:r>
            </a:p>
          </p:txBody>
        </p:sp>
      </p:grpSp>
      <p:sp>
        <p:nvSpPr>
          <p:cNvPr id="3" name="TextBox 2">
            <a:extLst>
              <a:ext uri="{FF2B5EF4-FFF2-40B4-BE49-F238E27FC236}">
                <a16:creationId xmlns:a16="http://schemas.microsoft.com/office/drawing/2014/main" id="{4035F1EF-16B8-7284-DF2E-6C0E5E62C4A0}"/>
              </a:ext>
            </a:extLst>
          </p:cNvPr>
          <p:cNvSpPr txBox="1"/>
          <p:nvPr/>
        </p:nvSpPr>
        <p:spPr>
          <a:xfrm>
            <a:off x="515254" y="1155391"/>
            <a:ext cx="3240820" cy="646331"/>
          </a:xfrm>
          <a:prstGeom prst="rect">
            <a:avLst/>
          </a:prstGeom>
          <a:noFill/>
        </p:spPr>
        <p:txBody>
          <a:bodyPr wrap="square" rtlCol="0">
            <a:spAutoFit/>
          </a:bodyPr>
          <a:lstStyle/>
          <a:p>
            <a:r>
              <a:rPr lang="en-US" sz="1200" b="1" dirty="0">
                <a:latin typeface="Montserrat" panose="00000500000000000000" pitchFamily="2" charset="0"/>
              </a:rPr>
              <a:t>Label some possible non-covalent interactions responsible for the ligand binding to the protein. </a:t>
            </a:r>
          </a:p>
        </p:txBody>
      </p:sp>
      <p:sp>
        <p:nvSpPr>
          <p:cNvPr id="6" name="TextBox 5">
            <a:extLst>
              <a:ext uri="{FF2B5EF4-FFF2-40B4-BE49-F238E27FC236}">
                <a16:creationId xmlns:a16="http://schemas.microsoft.com/office/drawing/2014/main" id="{C3195564-C62C-3798-B3E7-F4FBE552A20B}"/>
              </a:ext>
            </a:extLst>
          </p:cNvPr>
          <p:cNvSpPr txBox="1"/>
          <p:nvPr/>
        </p:nvSpPr>
        <p:spPr>
          <a:xfrm flipH="1">
            <a:off x="6954256" y="3853654"/>
            <a:ext cx="101750" cy="210003"/>
          </a:xfrm>
          <a:prstGeom prst="rect">
            <a:avLst/>
          </a:prstGeom>
          <a:noFill/>
        </p:spPr>
        <p:txBody>
          <a:bodyPr wrap="square" rtlCol="0">
            <a:spAutoFit/>
          </a:bodyPr>
          <a:lstStyle/>
          <a:p>
            <a:r>
              <a:rPr lang="en-US" sz="800" dirty="0"/>
              <a:t>H</a:t>
            </a:r>
          </a:p>
        </p:txBody>
      </p:sp>
      <p:sp>
        <p:nvSpPr>
          <p:cNvPr id="7" name="TextBox 6">
            <a:extLst>
              <a:ext uri="{FF2B5EF4-FFF2-40B4-BE49-F238E27FC236}">
                <a16:creationId xmlns:a16="http://schemas.microsoft.com/office/drawing/2014/main" id="{D6F00889-C125-7B79-241B-A038EAA4E452}"/>
              </a:ext>
            </a:extLst>
          </p:cNvPr>
          <p:cNvSpPr txBox="1"/>
          <p:nvPr/>
        </p:nvSpPr>
        <p:spPr>
          <a:xfrm>
            <a:off x="6982511" y="3720888"/>
            <a:ext cx="117060" cy="165003"/>
          </a:xfrm>
          <a:prstGeom prst="rect">
            <a:avLst/>
          </a:prstGeom>
          <a:noFill/>
        </p:spPr>
        <p:txBody>
          <a:bodyPr wrap="square" rtlCol="0">
            <a:spAutoFit/>
          </a:bodyPr>
          <a:lstStyle/>
          <a:p>
            <a:r>
              <a:rPr lang="en-US" sz="500" dirty="0"/>
              <a:t>+</a:t>
            </a:r>
          </a:p>
        </p:txBody>
      </p:sp>
      <p:cxnSp>
        <p:nvCxnSpPr>
          <p:cNvPr id="9" name="Straight Connector 8">
            <a:extLst>
              <a:ext uri="{FF2B5EF4-FFF2-40B4-BE49-F238E27FC236}">
                <a16:creationId xmlns:a16="http://schemas.microsoft.com/office/drawing/2014/main" id="{412D5496-FF84-FB28-BDCC-6B6C03E369F0}"/>
              </a:ext>
            </a:extLst>
          </p:cNvPr>
          <p:cNvCxnSpPr/>
          <p:nvPr/>
        </p:nvCxnSpPr>
        <p:spPr>
          <a:xfrm flipV="1">
            <a:off x="6064961" y="2078608"/>
            <a:ext cx="307264" cy="1794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09BC7-6136-937E-6741-4C2F6CD2A2C8}"/>
              </a:ext>
            </a:extLst>
          </p:cNvPr>
          <p:cNvCxnSpPr>
            <a:cxnSpLocks/>
            <a:stCxn id="49" idx="3"/>
          </p:cNvCxnSpPr>
          <p:nvPr/>
        </p:nvCxnSpPr>
        <p:spPr>
          <a:xfrm>
            <a:off x="6064961" y="2278074"/>
            <a:ext cx="169027" cy="18898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F2204F-1032-89B7-0E8D-37FC301113E8}"/>
              </a:ext>
            </a:extLst>
          </p:cNvPr>
          <p:cNvCxnSpPr>
            <a:cxnSpLocks/>
            <a:endCxn id="53" idx="1"/>
          </p:cNvCxnSpPr>
          <p:nvPr/>
        </p:nvCxnSpPr>
        <p:spPr>
          <a:xfrm flipH="1">
            <a:off x="6997476" y="2028973"/>
            <a:ext cx="173668" cy="19745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055C90-F7B7-19D2-646A-8A56E3C60D01}"/>
              </a:ext>
            </a:extLst>
          </p:cNvPr>
          <p:cNvCxnSpPr>
            <a:cxnSpLocks/>
          </p:cNvCxnSpPr>
          <p:nvPr/>
        </p:nvCxnSpPr>
        <p:spPr>
          <a:xfrm>
            <a:off x="6167630" y="3588563"/>
            <a:ext cx="237933" cy="5951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005BC1B-7783-2A27-3606-E40652321B10}"/>
              </a:ext>
            </a:extLst>
          </p:cNvPr>
          <p:cNvCxnSpPr>
            <a:cxnSpLocks/>
          </p:cNvCxnSpPr>
          <p:nvPr/>
        </p:nvCxnSpPr>
        <p:spPr>
          <a:xfrm flipV="1">
            <a:off x="6149474" y="4079988"/>
            <a:ext cx="222751" cy="2005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A01B2D-FD0B-CAA3-D136-6E4B77A162EF}"/>
              </a:ext>
            </a:extLst>
          </p:cNvPr>
          <p:cNvCxnSpPr>
            <a:cxnSpLocks/>
          </p:cNvCxnSpPr>
          <p:nvPr/>
        </p:nvCxnSpPr>
        <p:spPr>
          <a:xfrm flipV="1">
            <a:off x="6832025" y="3446716"/>
            <a:ext cx="150486" cy="14184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71AFB90-6E26-334A-78B1-FF60C574BF3D}"/>
              </a:ext>
            </a:extLst>
          </p:cNvPr>
          <p:cNvCxnSpPr>
            <a:cxnSpLocks/>
          </p:cNvCxnSpPr>
          <p:nvPr/>
        </p:nvCxnSpPr>
        <p:spPr>
          <a:xfrm flipV="1">
            <a:off x="6127516" y="3328187"/>
            <a:ext cx="176411" cy="208007"/>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671237-372C-E8AC-2575-FCF2C770A5C3}"/>
              </a:ext>
            </a:extLst>
          </p:cNvPr>
          <p:cNvCxnSpPr>
            <a:cxnSpLocks/>
            <a:stCxn id="7" idx="0"/>
          </p:cNvCxnSpPr>
          <p:nvPr/>
        </p:nvCxnSpPr>
        <p:spPr>
          <a:xfrm flipV="1">
            <a:off x="7041041" y="3461080"/>
            <a:ext cx="4885" cy="259808"/>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0DB3D40-73A1-C830-846F-4FD414C6EF39}"/>
              </a:ext>
            </a:extLst>
          </p:cNvPr>
          <p:cNvCxnSpPr>
            <a:cxnSpLocks/>
          </p:cNvCxnSpPr>
          <p:nvPr/>
        </p:nvCxnSpPr>
        <p:spPr>
          <a:xfrm>
            <a:off x="6652070" y="4553122"/>
            <a:ext cx="253187"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0494541-1443-456C-D938-E80FB4CA171D}"/>
              </a:ext>
            </a:extLst>
          </p:cNvPr>
          <p:cNvSpPr txBox="1"/>
          <p:nvPr/>
        </p:nvSpPr>
        <p:spPr>
          <a:xfrm>
            <a:off x="6843544" y="4463558"/>
            <a:ext cx="2007636" cy="553998"/>
          </a:xfrm>
          <a:prstGeom prst="rect">
            <a:avLst/>
          </a:prstGeom>
          <a:noFill/>
        </p:spPr>
        <p:txBody>
          <a:bodyPr wrap="square" rtlCol="0">
            <a:spAutoFit/>
          </a:bodyPr>
          <a:lstStyle/>
          <a:p>
            <a:pPr algn="just"/>
            <a:r>
              <a:rPr lang="en-US" sz="600" dirty="0">
                <a:latin typeface="Montserrat" panose="00000500000000000000" pitchFamily="2" charset="0"/>
              </a:rPr>
              <a:t>= In theory these groups could interact, but the paper says otherwise. If I was grading the exam, I wouldn’t necessarily count these as incorrect since it’s hard to visualize ligand-enzyme interactions in 2-D space.</a:t>
            </a:r>
          </a:p>
        </p:txBody>
      </p:sp>
      <p:sp>
        <p:nvSpPr>
          <p:cNvPr id="37" name="TextBox 36">
            <a:extLst>
              <a:ext uri="{FF2B5EF4-FFF2-40B4-BE49-F238E27FC236}">
                <a16:creationId xmlns:a16="http://schemas.microsoft.com/office/drawing/2014/main" id="{0E546A2F-940F-652A-11A4-A6929F9B6863}"/>
              </a:ext>
            </a:extLst>
          </p:cNvPr>
          <p:cNvSpPr txBox="1"/>
          <p:nvPr/>
        </p:nvSpPr>
        <p:spPr>
          <a:xfrm rot="19578088">
            <a:off x="5933652" y="2006583"/>
            <a:ext cx="547688" cy="169277"/>
          </a:xfrm>
          <a:prstGeom prst="rect">
            <a:avLst/>
          </a:prstGeom>
          <a:noFill/>
        </p:spPr>
        <p:txBody>
          <a:bodyPr wrap="square" rtlCol="0">
            <a:spAutoFit/>
          </a:bodyPr>
          <a:lstStyle/>
          <a:p>
            <a:r>
              <a:rPr lang="en-US" sz="500" dirty="0">
                <a:solidFill>
                  <a:srgbClr val="FF0000"/>
                </a:solidFill>
                <a:latin typeface="Montserrat" panose="00000500000000000000" pitchFamily="2" charset="0"/>
              </a:rPr>
              <a:t>H-Bonding</a:t>
            </a:r>
          </a:p>
        </p:txBody>
      </p:sp>
      <p:sp>
        <p:nvSpPr>
          <p:cNvPr id="38" name="TextBox 37">
            <a:extLst>
              <a:ext uri="{FF2B5EF4-FFF2-40B4-BE49-F238E27FC236}">
                <a16:creationId xmlns:a16="http://schemas.microsoft.com/office/drawing/2014/main" id="{B21F6650-15A7-C321-DA83-ABBCE7AF2C27}"/>
              </a:ext>
            </a:extLst>
          </p:cNvPr>
          <p:cNvSpPr txBox="1"/>
          <p:nvPr/>
        </p:nvSpPr>
        <p:spPr>
          <a:xfrm rot="2760193">
            <a:off x="5875631" y="2382418"/>
            <a:ext cx="547688" cy="169277"/>
          </a:xfrm>
          <a:prstGeom prst="rect">
            <a:avLst/>
          </a:prstGeom>
          <a:noFill/>
        </p:spPr>
        <p:txBody>
          <a:bodyPr wrap="square" rtlCol="0">
            <a:spAutoFit/>
          </a:bodyPr>
          <a:lstStyle/>
          <a:p>
            <a:r>
              <a:rPr lang="en-US" sz="500" dirty="0">
                <a:solidFill>
                  <a:srgbClr val="FF0000"/>
                </a:solidFill>
                <a:latin typeface="Montserrat" panose="00000500000000000000" pitchFamily="2" charset="0"/>
              </a:rPr>
              <a:t>H-Bonding</a:t>
            </a:r>
          </a:p>
        </p:txBody>
      </p:sp>
      <p:sp>
        <p:nvSpPr>
          <p:cNvPr id="39" name="TextBox 38">
            <a:extLst>
              <a:ext uri="{FF2B5EF4-FFF2-40B4-BE49-F238E27FC236}">
                <a16:creationId xmlns:a16="http://schemas.microsoft.com/office/drawing/2014/main" id="{F2F6BA34-028C-E30D-2A2A-7BA6C16BC13E}"/>
              </a:ext>
            </a:extLst>
          </p:cNvPr>
          <p:cNvSpPr txBox="1"/>
          <p:nvPr/>
        </p:nvSpPr>
        <p:spPr>
          <a:xfrm rot="18472496">
            <a:off x="5893786" y="3291962"/>
            <a:ext cx="547688" cy="169277"/>
          </a:xfrm>
          <a:prstGeom prst="rect">
            <a:avLst/>
          </a:prstGeom>
          <a:noFill/>
        </p:spPr>
        <p:txBody>
          <a:bodyPr wrap="square" rtlCol="0">
            <a:spAutoFit/>
          </a:bodyPr>
          <a:lstStyle/>
          <a:p>
            <a:r>
              <a:rPr lang="en-US" sz="500" dirty="0">
                <a:solidFill>
                  <a:srgbClr val="0070C0"/>
                </a:solidFill>
                <a:latin typeface="Montserrat" panose="00000500000000000000" pitchFamily="2" charset="0"/>
              </a:rPr>
              <a:t>H-Bonding</a:t>
            </a:r>
          </a:p>
        </p:txBody>
      </p:sp>
      <p:sp>
        <p:nvSpPr>
          <p:cNvPr id="40" name="TextBox 39">
            <a:extLst>
              <a:ext uri="{FF2B5EF4-FFF2-40B4-BE49-F238E27FC236}">
                <a16:creationId xmlns:a16="http://schemas.microsoft.com/office/drawing/2014/main" id="{578BA724-7EE4-8549-83A1-E4BE925B94F3}"/>
              </a:ext>
            </a:extLst>
          </p:cNvPr>
          <p:cNvSpPr txBox="1"/>
          <p:nvPr/>
        </p:nvSpPr>
        <p:spPr>
          <a:xfrm rot="934967">
            <a:off x="5985020" y="3622110"/>
            <a:ext cx="547688" cy="169277"/>
          </a:xfrm>
          <a:prstGeom prst="rect">
            <a:avLst/>
          </a:prstGeom>
          <a:noFill/>
        </p:spPr>
        <p:txBody>
          <a:bodyPr wrap="square" rtlCol="0">
            <a:spAutoFit/>
          </a:bodyPr>
          <a:lstStyle/>
          <a:p>
            <a:r>
              <a:rPr lang="en-US" sz="500" dirty="0">
                <a:solidFill>
                  <a:srgbClr val="FF0000"/>
                </a:solidFill>
                <a:latin typeface="Montserrat" panose="00000500000000000000" pitchFamily="2" charset="0"/>
              </a:rPr>
              <a:t>H-Bonding</a:t>
            </a:r>
          </a:p>
        </p:txBody>
      </p:sp>
      <p:sp>
        <p:nvSpPr>
          <p:cNvPr id="41" name="TextBox 40">
            <a:extLst>
              <a:ext uri="{FF2B5EF4-FFF2-40B4-BE49-F238E27FC236}">
                <a16:creationId xmlns:a16="http://schemas.microsoft.com/office/drawing/2014/main" id="{DECA22BF-429C-D686-995E-4F1884DA5F5F}"/>
              </a:ext>
            </a:extLst>
          </p:cNvPr>
          <p:cNvSpPr txBox="1"/>
          <p:nvPr/>
        </p:nvSpPr>
        <p:spPr>
          <a:xfrm rot="19133054">
            <a:off x="6044872" y="4115262"/>
            <a:ext cx="547688" cy="169277"/>
          </a:xfrm>
          <a:prstGeom prst="rect">
            <a:avLst/>
          </a:prstGeom>
          <a:noFill/>
        </p:spPr>
        <p:txBody>
          <a:bodyPr wrap="square" rtlCol="0">
            <a:spAutoFit/>
          </a:bodyPr>
          <a:lstStyle/>
          <a:p>
            <a:r>
              <a:rPr lang="en-US" sz="500" dirty="0">
                <a:solidFill>
                  <a:srgbClr val="FF0000"/>
                </a:solidFill>
                <a:latin typeface="Montserrat" panose="00000500000000000000" pitchFamily="2" charset="0"/>
              </a:rPr>
              <a:t>H-Bonding</a:t>
            </a:r>
          </a:p>
        </p:txBody>
      </p:sp>
      <p:sp>
        <p:nvSpPr>
          <p:cNvPr id="42" name="TextBox 41">
            <a:extLst>
              <a:ext uri="{FF2B5EF4-FFF2-40B4-BE49-F238E27FC236}">
                <a16:creationId xmlns:a16="http://schemas.microsoft.com/office/drawing/2014/main" id="{22AAFF61-BEAD-3B1D-A04C-DB6823378FCF}"/>
              </a:ext>
            </a:extLst>
          </p:cNvPr>
          <p:cNvSpPr txBox="1"/>
          <p:nvPr/>
        </p:nvSpPr>
        <p:spPr>
          <a:xfrm rot="19009685">
            <a:off x="6653015" y="3384502"/>
            <a:ext cx="547688" cy="138499"/>
          </a:xfrm>
          <a:prstGeom prst="rect">
            <a:avLst/>
          </a:prstGeom>
          <a:noFill/>
        </p:spPr>
        <p:txBody>
          <a:bodyPr wrap="square" rtlCol="0">
            <a:spAutoFit/>
          </a:bodyPr>
          <a:lstStyle/>
          <a:p>
            <a:r>
              <a:rPr lang="en-US" sz="300" dirty="0">
                <a:solidFill>
                  <a:srgbClr val="FF0000"/>
                </a:solidFill>
                <a:latin typeface="Montserrat" panose="00000500000000000000" pitchFamily="2" charset="0"/>
              </a:rPr>
              <a:t>H-Bonding</a:t>
            </a:r>
          </a:p>
        </p:txBody>
      </p:sp>
      <p:sp>
        <p:nvSpPr>
          <p:cNvPr id="43" name="TextBox 42">
            <a:extLst>
              <a:ext uri="{FF2B5EF4-FFF2-40B4-BE49-F238E27FC236}">
                <a16:creationId xmlns:a16="http://schemas.microsoft.com/office/drawing/2014/main" id="{1005DE9C-19C8-048B-34F4-C2E14B2C3818}"/>
              </a:ext>
            </a:extLst>
          </p:cNvPr>
          <p:cNvSpPr txBox="1"/>
          <p:nvPr/>
        </p:nvSpPr>
        <p:spPr>
          <a:xfrm rot="18474317">
            <a:off x="6786625" y="1832591"/>
            <a:ext cx="769036" cy="153888"/>
          </a:xfrm>
          <a:prstGeom prst="rect">
            <a:avLst/>
          </a:prstGeom>
          <a:noFill/>
        </p:spPr>
        <p:txBody>
          <a:bodyPr wrap="square" rtlCol="0">
            <a:spAutoFit/>
          </a:bodyPr>
          <a:lstStyle/>
          <a:p>
            <a:r>
              <a:rPr lang="en-US" sz="400" dirty="0">
                <a:solidFill>
                  <a:srgbClr val="FF0000"/>
                </a:solidFill>
                <a:latin typeface="Montserrat" panose="00000500000000000000" pitchFamily="2" charset="0"/>
              </a:rPr>
              <a:t>Ionic Interaction</a:t>
            </a:r>
          </a:p>
        </p:txBody>
      </p:sp>
      <p:sp>
        <p:nvSpPr>
          <p:cNvPr id="44" name="TextBox 43">
            <a:extLst>
              <a:ext uri="{FF2B5EF4-FFF2-40B4-BE49-F238E27FC236}">
                <a16:creationId xmlns:a16="http://schemas.microsoft.com/office/drawing/2014/main" id="{7580658E-2BDA-0842-72DA-397C4A67018A}"/>
              </a:ext>
            </a:extLst>
          </p:cNvPr>
          <p:cNvSpPr txBox="1"/>
          <p:nvPr/>
        </p:nvSpPr>
        <p:spPr>
          <a:xfrm>
            <a:off x="6995531" y="3504692"/>
            <a:ext cx="769036" cy="153888"/>
          </a:xfrm>
          <a:prstGeom prst="rect">
            <a:avLst/>
          </a:prstGeom>
          <a:noFill/>
        </p:spPr>
        <p:txBody>
          <a:bodyPr wrap="square" rtlCol="0">
            <a:spAutoFit/>
          </a:bodyPr>
          <a:lstStyle/>
          <a:p>
            <a:r>
              <a:rPr lang="en-US" sz="400" dirty="0">
                <a:solidFill>
                  <a:srgbClr val="0070C0"/>
                </a:solidFill>
                <a:latin typeface="Montserrat" panose="00000500000000000000" pitchFamily="2" charset="0"/>
              </a:rPr>
              <a:t>Ionic Interaction</a:t>
            </a:r>
          </a:p>
        </p:txBody>
      </p:sp>
      <p:sp>
        <p:nvSpPr>
          <p:cNvPr id="45" name="TextBox 44">
            <a:extLst>
              <a:ext uri="{FF2B5EF4-FFF2-40B4-BE49-F238E27FC236}">
                <a16:creationId xmlns:a16="http://schemas.microsoft.com/office/drawing/2014/main" id="{47E3D185-1AB6-7A3E-C959-553877C441C5}"/>
              </a:ext>
            </a:extLst>
          </p:cNvPr>
          <p:cNvSpPr txBox="1"/>
          <p:nvPr/>
        </p:nvSpPr>
        <p:spPr>
          <a:xfrm>
            <a:off x="6545379" y="4372344"/>
            <a:ext cx="2007636" cy="184666"/>
          </a:xfrm>
          <a:prstGeom prst="rect">
            <a:avLst/>
          </a:prstGeom>
          <a:noFill/>
        </p:spPr>
        <p:txBody>
          <a:bodyPr wrap="square" rtlCol="0">
            <a:spAutoFit/>
          </a:bodyPr>
          <a:lstStyle/>
          <a:p>
            <a:pPr algn="just"/>
            <a:r>
              <a:rPr lang="en-US" sz="600" b="1" dirty="0">
                <a:latin typeface="Montserrat" panose="00000500000000000000" pitchFamily="2" charset="0"/>
              </a:rPr>
              <a:t>Please note:</a:t>
            </a:r>
          </a:p>
        </p:txBody>
      </p:sp>
    </p:spTree>
    <p:extLst>
      <p:ext uri="{BB962C8B-B14F-4D97-AF65-F5344CB8AC3E}">
        <p14:creationId xmlns:p14="http://schemas.microsoft.com/office/powerpoint/2010/main" val="285591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1C8-477B-9808-3911-F6FDF8CFD061}"/>
              </a:ext>
            </a:extLst>
          </p:cNvPr>
          <p:cNvSpPr>
            <a:spLocks noGrp="1"/>
          </p:cNvSpPr>
          <p:nvPr>
            <p:ph type="title"/>
          </p:nvPr>
        </p:nvSpPr>
        <p:spPr/>
        <p:txBody>
          <a:bodyPr/>
          <a:lstStyle/>
          <a:p>
            <a:r>
              <a:rPr lang="en-US" dirty="0"/>
              <a:t>Active Site Interactions of Enzymes</a:t>
            </a:r>
          </a:p>
        </p:txBody>
      </p:sp>
      <p:pic>
        <p:nvPicPr>
          <p:cNvPr id="4" name="Picture 3" descr="Diagram&#10;&#10;Description automatically generated">
            <a:extLst>
              <a:ext uri="{FF2B5EF4-FFF2-40B4-BE49-F238E27FC236}">
                <a16:creationId xmlns:a16="http://schemas.microsoft.com/office/drawing/2014/main" id="{E5BBE583-E3C8-2AA0-0B8D-A104C20282A8}"/>
              </a:ext>
            </a:extLst>
          </p:cNvPr>
          <p:cNvPicPr>
            <a:picLocks noChangeAspect="1"/>
          </p:cNvPicPr>
          <p:nvPr/>
        </p:nvPicPr>
        <p:blipFill rotWithShape="1">
          <a:blip r:embed="rId2"/>
          <a:srcRect l="1" r="526" b="3718"/>
          <a:stretch/>
        </p:blipFill>
        <p:spPr>
          <a:xfrm>
            <a:off x="569679" y="2040284"/>
            <a:ext cx="2656574" cy="2174598"/>
          </a:xfrm>
          <a:prstGeom prst="rect">
            <a:avLst/>
          </a:prstGeom>
        </p:spPr>
      </p:pic>
      <p:sp>
        <p:nvSpPr>
          <p:cNvPr id="25" name="TextBox 24">
            <a:extLst>
              <a:ext uri="{FF2B5EF4-FFF2-40B4-BE49-F238E27FC236}">
                <a16:creationId xmlns:a16="http://schemas.microsoft.com/office/drawing/2014/main" id="{9ADC7BFF-FAB9-F883-164A-FB458C1FE9F0}"/>
              </a:ext>
            </a:extLst>
          </p:cNvPr>
          <p:cNvSpPr txBox="1"/>
          <p:nvPr/>
        </p:nvSpPr>
        <p:spPr>
          <a:xfrm>
            <a:off x="569679" y="4364078"/>
            <a:ext cx="3041865" cy="461665"/>
          </a:xfrm>
          <a:prstGeom prst="rect">
            <a:avLst/>
          </a:prstGeom>
          <a:noFill/>
        </p:spPr>
        <p:txBody>
          <a:bodyPr wrap="square">
            <a:spAutoFit/>
          </a:bodyPr>
          <a:lstStyle/>
          <a:p>
            <a:r>
              <a:rPr lang="en-US" sz="800" dirty="0" err="1">
                <a:effectLst/>
              </a:rPr>
              <a:t>Kaserer</a:t>
            </a:r>
            <a:r>
              <a:rPr lang="en-US" sz="800" dirty="0">
                <a:effectLst/>
              </a:rPr>
              <a:t>, T.; </a:t>
            </a:r>
            <a:r>
              <a:rPr lang="en-US" sz="800" dirty="0" err="1">
                <a:effectLst/>
              </a:rPr>
              <a:t>Lantero</a:t>
            </a:r>
            <a:r>
              <a:rPr lang="en-US" sz="800" dirty="0">
                <a:effectLst/>
              </a:rPr>
              <a:t>, A.; </a:t>
            </a:r>
            <a:r>
              <a:rPr lang="en-US" sz="800" dirty="0" err="1">
                <a:effectLst/>
              </a:rPr>
              <a:t>Schmidhammer</a:t>
            </a:r>
            <a:r>
              <a:rPr lang="en-US" sz="800" dirty="0">
                <a:effectLst/>
              </a:rPr>
              <a:t>, H.; </a:t>
            </a:r>
            <a:r>
              <a:rPr lang="en-US" sz="800" dirty="0" err="1">
                <a:effectLst/>
              </a:rPr>
              <a:t>Spetea</a:t>
            </a:r>
            <a:r>
              <a:rPr lang="en-US" sz="800" dirty="0">
                <a:effectLst/>
              </a:rPr>
              <a:t>, M.; Schuster, D. </a:t>
            </a:r>
            <a:r>
              <a:rPr lang="el-GR" sz="800" dirty="0">
                <a:effectLst/>
              </a:rPr>
              <a:t>Μ </a:t>
            </a:r>
            <a:r>
              <a:rPr lang="en-US" sz="800" dirty="0">
                <a:effectLst/>
              </a:rPr>
              <a:t>Opioid Receptor: Novel Antagonists and Structural Modeling. </a:t>
            </a:r>
            <a:r>
              <a:rPr lang="en-US" sz="800" i="1" dirty="0">
                <a:effectLst/>
              </a:rPr>
              <a:t>Scientific Reports</a:t>
            </a:r>
            <a:r>
              <a:rPr lang="en-US" sz="800" dirty="0">
                <a:effectLst/>
              </a:rPr>
              <a:t> </a:t>
            </a:r>
            <a:r>
              <a:rPr lang="en-US" sz="800" b="1" dirty="0">
                <a:effectLst/>
              </a:rPr>
              <a:t>2016</a:t>
            </a:r>
            <a:r>
              <a:rPr lang="en-US" sz="800" dirty="0">
                <a:effectLst/>
              </a:rPr>
              <a:t>, </a:t>
            </a:r>
            <a:r>
              <a:rPr lang="en-US" sz="800" i="1" dirty="0">
                <a:effectLst/>
              </a:rPr>
              <a:t>6</a:t>
            </a:r>
            <a:r>
              <a:rPr lang="en-US" sz="800" dirty="0">
                <a:effectLst/>
              </a:rPr>
              <a:t> (1). </a:t>
            </a:r>
          </a:p>
        </p:txBody>
      </p:sp>
      <p:grpSp>
        <p:nvGrpSpPr>
          <p:cNvPr id="59" name="Group 58">
            <a:extLst>
              <a:ext uri="{FF2B5EF4-FFF2-40B4-BE49-F238E27FC236}">
                <a16:creationId xmlns:a16="http://schemas.microsoft.com/office/drawing/2014/main" id="{88DDFF12-A0AC-AE76-9718-6B9D2B06E578}"/>
              </a:ext>
            </a:extLst>
          </p:cNvPr>
          <p:cNvGrpSpPr/>
          <p:nvPr/>
        </p:nvGrpSpPr>
        <p:grpSpPr>
          <a:xfrm>
            <a:off x="4336472" y="1112196"/>
            <a:ext cx="3719946" cy="3713547"/>
            <a:chOff x="4127694" y="1112196"/>
            <a:chExt cx="3790179" cy="3875969"/>
          </a:xfrm>
        </p:grpSpPr>
        <p:sp>
          <p:nvSpPr>
            <p:cNvPr id="5" name="TextBox 4">
              <a:extLst>
                <a:ext uri="{FF2B5EF4-FFF2-40B4-BE49-F238E27FC236}">
                  <a16:creationId xmlns:a16="http://schemas.microsoft.com/office/drawing/2014/main" id="{5B24EED2-E634-1BF5-6077-D6DF149C978A}"/>
                </a:ext>
              </a:extLst>
            </p:cNvPr>
            <p:cNvSpPr txBox="1"/>
            <p:nvPr/>
          </p:nvSpPr>
          <p:spPr>
            <a:xfrm>
              <a:off x="4137406" y="1172785"/>
              <a:ext cx="1322561" cy="532313"/>
            </a:xfrm>
            <a:prstGeom prst="rect">
              <a:avLst/>
            </a:prstGeom>
            <a:noFill/>
          </p:spPr>
          <p:txBody>
            <a:bodyPr wrap="square" rtlCol="0">
              <a:spAutoFit/>
            </a:bodyPr>
            <a:lstStyle/>
            <a:p>
              <a:r>
                <a:rPr lang="en-US" dirty="0">
                  <a:latin typeface="Montserrat" panose="00000500000000000000" pitchFamily="2" charset="0"/>
                </a:rPr>
                <a:t>Interactions:</a:t>
              </a:r>
            </a:p>
            <a:p>
              <a:r>
                <a:rPr lang="en-US" b="1" dirty="0">
                  <a:latin typeface="Montserrat" panose="00000500000000000000" pitchFamily="2" charset="0"/>
                </a:rPr>
                <a:t>Morphine:</a:t>
              </a:r>
            </a:p>
          </p:txBody>
        </p:sp>
        <p:grpSp>
          <p:nvGrpSpPr>
            <p:cNvPr id="54" name="Group 53">
              <a:extLst>
                <a:ext uri="{FF2B5EF4-FFF2-40B4-BE49-F238E27FC236}">
                  <a16:creationId xmlns:a16="http://schemas.microsoft.com/office/drawing/2014/main" id="{67DB66D5-78B0-3F79-CBBB-7B3C4F7F945B}"/>
                </a:ext>
              </a:extLst>
            </p:cNvPr>
            <p:cNvGrpSpPr/>
            <p:nvPr/>
          </p:nvGrpSpPr>
          <p:grpSpPr>
            <a:xfrm>
              <a:off x="4333426" y="2601568"/>
              <a:ext cx="3373764" cy="2386597"/>
              <a:chOff x="5181600" y="3160920"/>
              <a:chExt cx="2646665" cy="1811130"/>
            </a:xfrm>
          </p:grpSpPr>
          <p:pic>
            <p:nvPicPr>
              <p:cNvPr id="2056" name="Picture 8" descr="Naltrexone - Wikipedia">
                <a:extLst>
                  <a:ext uri="{FF2B5EF4-FFF2-40B4-BE49-F238E27FC236}">
                    <a16:creationId xmlns:a16="http://schemas.microsoft.com/office/drawing/2014/main" id="{54F5A365-6E4A-63BA-E445-93058CEF3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741" y="3677723"/>
                <a:ext cx="884299" cy="857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6" name="Object 45">
                <a:extLst>
                  <a:ext uri="{FF2B5EF4-FFF2-40B4-BE49-F238E27FC236}">
                    <a16:creationId xmlns:a16="http://schemas.microsoft.com/office/drawing/2014/main" id="{6F2D2071-93E3-55D1-D6E9-B00194C9CCE2}"/>
                  </a:ext>
                </a:extLst>
              </p:cNvPr>
              <p:cNvGraphicFramePr>
                <a:graphicFrameLocks noChangeAspect="1"/>
              </p:cNvGraphicFramePr>
              <p:nvPr/>
            </p:nvGraphicFramePr>
            <p:xfrm>
              <a:off x="7123832" y="3160920"/>
              <a:ext cx="704433" cy="759554"/>
            </p:xfrm>
            <a:graphic>
              <a:graphicData uri="http://schemas.openxmlformats.org/presentationml/2006/ole">
                <mc:AlternateContent xmlns:mc="http://schemas.openxmlformats.org/markup-compatibility/2006">
                  <mc:Choice xmlns:v="urn:schemas-microsoft-com:vml" Requires="v">
                    <p:oleObj name="CS ChemDraw Drawing" r:id="rId4" imgW="1197450" imgH="1290161" progId="ChemDraw.Document.6.0">
                      <p:embed/>
                    </p:oleObj>
                  </mc:Choice>
                  <mc:Fallback>
                    <p:oleObj name="CS ChemDraw Drawing" r:id="rId4" imgW="1197450" imgH="1290161" progId="ChemDraw.Document.6.0">
                      <p:embed/>
                      <p:pic>
                        <p:nvPicPr>
                          <p:cNvPr id="46" name="Object 45">
                            <a:extLst>
                              <a:ext uri="{FF2B5EF4-FFF2-40B4-BE49-F238E27FC236}">
                                <a16:creationId xmlns:a16="http://schemas.microsoft.com/office/drawing/2014/main" id="{6F2D2071-93E3-55D1-D6E9-B00194C9CCE2}"/>
                              </a:ext>
                            </a:extLst>
                          </p:cNvPr>
                          <p:cNvPicPr/>
                          <p:nvPr/>
                        </p:nvPicPr>
                        <p:blipFill>
                          <a:blip r:embed="rId5"/>
                          <a:stretch>
                            <a:fillRect/>
                          </a:stretch>
                        </p:blipFill>
                        <p:spPr>
                          <a:xfrm>
                            <a:off x="7123832" y="3160920"/>
                            <a:ext cx="704433" cy="759554"/>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8F1EEB2F-2677-5BA7-150E-0568F84DAB66}"/>
                  </a:ext>
                </a:extLst>
              </p:cNvPr>
              <p:cNvGraphicFramePr>
                <a:graphicFrameLocks noChangeAspect="1"/>
              </p:cNvGraphicFramePr>
              <p:nvPr/>
            </p:nvGraphicFramePr>
            <p:xfrm>
              <a:off x="5410928" y="4540182"/>
              <a:ext cx="1104779" cy="431868"/>
            </p:xfrm>
            <a:graphic>
              <a:graphicData uri="http://schemas.openxmlformats.org/presentationml/2006/ole">
                <mc:AlternateContent xmlns:mc="http://schemas.openxmlformats.org/markup-compatibility/2006">
                  <mc:Choice xmlns:v="urn:schemas-microsoft-com:vml" Requires="v">
                    <p:oleObj name="CS ChemDraw Drawing" r:id="rId6" imgW="2095002" imgH="819286" progId="ChemDraw.Document.6.0">
                      <p:embed/>
                    </p:oleObj>
                  </mc:Choice>
                  <mc:Fallback>
                    <p:oleObj name="CS ChemDraw Drawing" r:id="rId6" imgW="2095002" imgH="819286" progId="ChemDraw.Document.6.0">
                      <p:embed/>
                      <p:pic>
                        <p:nvPicPr>
                          <p:cNvPr id="47" name="Object 46">
                            <a:extLst>
                              <a:ext uri="{FF2B5EF4-FFF2-40B4-BE49-F238E27FC236}">
                                <a16:creationId xmlns:a16="http://schemas.microsoft.com/office/drawing/2014/main" id="{8F1EEB2F-2677-5BA7-150E-0568F84DAB66}"/>
                              </a:ext>
                            </a:extLst>
                          </p:cNvPr>
                          <p:cNvPicPr/>
                          <p:nvPr/>
                        </p:nvPicPr>
                        <p:blipFill>
                          <a:blip r:embed="rId7"/>
                          <a:stretch>
                            <a:fillRect/>
                          </a:stretch>
                        </p:blipFill>
                        <p:spPr>
                          <a:xfrm>
                            <a:off x="5410928" y="4540182"/>
                            <a:ext cx="1104779" cy="431868"/>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0DA43B48-08B9-E4D6-8171-425CD14E4F44}"/>
                  </a:ext>
                </a:extLst>
              </p:cNvPr>
              <p:cNvGraphicFramePr>
                <a:graphicFrameLocks noChangeAspect="1"/>
              </p:cNvGraphicFramePr>
              <p:nvPr/>
            </p:nvGraphicFramePr>
            <p:xfrm>
              <a:off x="5181600" y="3596275"/>
              <a:ext cx="1302243" cy="470690"/>
            </p:xfrm>
            <a:graphic>
              <a:graphicData uri="http://schemas.openxmlformats.org/presentationml/2006/ole">
                <mc:AlternateContent xmlns:mc="http://schemas.openxmlformats.org/markup-compatibility/2006">
                  <mc:Choice xmlns:v="urn:schemas-microsoft-com:vml" Requires="v">
                    <p:oleObj name="CS ChemDraw Drawing" r:id="rId8" imgW="2239897" imgH="810407" progId="ChemDraw.Document.6.0">
                      <p:embed/>
                    </p:oleObj>
                  </mc:Choice>
                  <mc:Fallback>
                    <p:oleObj name="CS ChemDraw Drawing" r:id="rId8" imgW="2239897" imgH="810407" progId="ChemDraw.Document.6.0">
                      <p:embed/>
                      <p:pic>
                        <p:nvPicPr>
                          <p:cNvPr id="48" name="Object 47">
                            <a:extLst>
                              <a:ext uri="{FF2B5EF4-FFF2-40B4-BE49-F238E27FC236}">
                                <a16:creationId xmlns:a16="http://schemas.microsoft.com/office/drawing/2014/main" id="{0DA43B48-08B9-E4D6-8171-425CD14E4F44}"/>
                              </a:ext>
                            </a:extLst>
                          </p:cNvPr>
                          <p:cNvPicPr/>
                          <p:nvPr/>
                        </p:nvPicPr>
                        <p:blipFill>
                          <a:blip r:embed="rId9"/>
                          <a:stretch>
                            <a:fillRect/>
                          </a:stretch>
                        </p:blipFill>
                        <p:spPr>
                          <a:xfrm>
                            <a:off x="5181600" y="3596275"/>
                            <a:ext cx="1302243" cy="470690"/>
                          </a:xfrm>
                          <a:prstGeom prst="rect">
                            <a:avLst/>
                          </a:prstGeom>
                        </p:spPr>
                      </p:pic>
                    </p:oleObj>
                  </mc:Fallback>
                </mc:AlternateContent>
              </a:graphicData>
            </a:graphic>
          </p:graphicFrame>
        </p:grpSp>
        <p:grpSp>
          <p:nvGrpSpPr>
            <p:cNvPr id="56" name="Group 55">
              <a:extLst>
                <a:ext uri="{FF2B5EF4-FFF2-40B4-BE49-F238E27FC236}">
                  <a16:creationId xmlns:a16="http://schemas.microsoft.com/office/drawing/2014/main" id="{78585838-5C45-C8FF-8134-3D41B16FBD11}"/>
                </a:ext>
              </a:extLst>
            </p:cNvPr>
            <p:cNvGrpSpPr/>
            <p:nvPr/>
          </p:nvGrpSpPr>
          <p:grpSpPr>
            <a:xfrm>
              <a:off x="4360219" y="1112196"/>
              <a:ext cx="3557654" cy="1506397"/>
              <a:chOff x="5030811" y="1443488"/>
              <a:chExt cx="2778445" cy="1134342"/>
            </a:xfrm>
          </p:grpSpPr>
          <p:pic>
            <p:nvPicPr>
              <p:cNvPr id="2052" name="Picture 4" descr="Morphine - Wikipedia">
                <a:extLst>
                  <a:ext uri="{FF2B5EF4-FFF2-40B4-BE49-F238E27FC236}">
                    <a16:creationId xmlns:a16="http://schemas.microsoft.com/office/drawing/2014/main" id="{4E819F7E-7B3B-70D9-9639-98C1BF39EC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109" y="1797117"/>
                <a:ext cx="884299" cy="7516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Object 48">
                <a:extLst>
                  <a:ext uri="{FF2B5EF4-FFF2-40B4-BE49-F238E27FC236}">
                    <a16:creationId xmlns:a16="http://schemas.microsoft.com/office/drawing/2014/main" id="{210D779A-8AD3-460A-AE73-2026B1780AD4}"/>
                  </a:ext>
                </a:extLst>
              </p:cNvPr>
              <p:cNvGraphicFramePr>
                <a:graphicFrameLocks noChangeAspect="1"/>
              </p:cNvGraphicFramePr>
              <p:nvPr/>
            </p:nvGraphicFramePr>
            <p:xfrm>
              <a:off x="5030811" y="2141794"/>
              <a:ext cx="1193800" cy="436036"/>
            </p:xfrm>
            <a:graphic>
              <a:graphicData uri="http://schemas.openxmlformats.org/presentationml/2006/ole">
                <mc:AlternateContent xmlns:mc="http://schemas.openxmlformats.org/markup-compatibility/2006">
                  <mc:Choice xmlns:v="urn:schemas-microsoft-com:vml" Requires="v">
                    <p:oleObj name="CS ChemDraw Drawing" r:id="rId11" imgW="2055485" imgH="751012" progId="ChemDraw.Document.6.0">
                      <p:embed/>
                    </p:oleObj>
                  </mc:Choice>
                  <mc:Fallback>
                    <p:oleObj name="CS ChemDraw Drawing" r:id="rId11" imgW="2055485" imgH="751012" progId="ChemDraw.Document.6.0">
                      <p:embed/>
                      <p:pic>
                        <p:nvPicPr>
                          <p:cNvPr id="49" name="Object 48">
                            <a:extLst>
                              <a:ext uri="{FF2B5EF4-FFF2-40B4-BE49-F238E27FC236}">
                                <a16:creationId xmlns:a16="http://schemas.microsoft.com/office/drawing/2014/main" id="{210D779A-8AD3-460A-AE73-2026B1780AD4}"/>
                              </a:ext>
                            </a:extLst>
                          </p:cNvPr>
                          <p:cNvPicPr/>
                          <p:nvPr/>
                        </p:nvPicPr>
                        <p:blipFill>
                          <a:blip r:embed="rId12"/>
                          <a:stretch>
                            <a:fillRect/>
                          </a:stretch>
                        </p:blipFill>
                        <p:spPr>
                          <a:xfrm>
                            <a:off x="5030811" y="2141794"/>
                            <a:ext cx="1193800" cy="436036"/>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A1884C63-CAA3-70DA-97D8-F1A433B31D25}"/>
                  </a:ext>
                </a:extLst>
              </p:cNvPr>
              <p:cNvGraphicFramePr>
                <a:graphicFrameLocks noChangeAspect="1"/>
              </p:cNvGraphicFramePr>
              <p:nvPr/>
            </p:nvGraphicFramePr>
            <p:xfrm>
              <a:off x="7104824" y="1443488"/>
              <a:ext cx="704432" cy="759553"/>
            </p:xfrm>
            <a:graphic>
              <a:graphicData uri="http://schemas.openxmlformats.org/presentationml/2006/ole">
                <mc:AlternateContent xmlns:mc="http://schemas.openxmlformats.org/markup-compatibility/2006">
                  <mc:Choice xmlns:v="urn:schemas-microsoft-com:vml" Requires="v">
                    <p:oleObj name="CS ChemDraw Drawing" r:id="rId13" imgW="1197450" imgH="1290161" progId="ChemDraw.Document.6.0">
                      <p:embed/>
                    </p:oleObj>
                  </mc:Choice>
                  <mc:Fallback>
                    <p:oleObj name="CS ChemDraw Drawing" r:id="rId13" imgW="1197450" imgH="1290161" progId="ChemDraw.Document.6.0">
                      <p:embed/>
                      <p:pic>
                        <p:nvPicPr>
                          <p:cNvPr id="50" name="Object 49">
                            <a:extLst>
                              <a:ext uri="{FF2B5EF4-FFF2-40B4-BE49-F238E27FC236}">
                                <a16:creationId xmlns:a16="http://schemas.microsoft.com/office/drawing/2014/main" id="{A1884C63-CAA3-70DA-97D8-F1A433B31D25}"/>
                              </a:ext>
                            </a:extLst>
                          </p:cNvPr>
                          <p:cNvPicPr/>
                          <p:nvPr/>
                        </p:nvPicPr>
                        <p:blipFill>
                          <a:blip r:embed="rId14"/>
                          <a:stretch>
                            <a:fillRect/>
                          </a:stretch>
                        </p:blipFill>
                        <p:spPr>
                          <a:xfrm>
                            <a:off x="7104824" y="1443488"/>
                            <a:ext cx="704432" cy="759553"/>
                          </a:xfrm>
                          <a:prstGeom prst="rect">
                            <a:avLst/>
                          </a:prstGeom>
                        </p:spPr>
                      </p:pic>
                    </p:oleObj>
                  </mc:Fallback>
                </mc:AlternateContent>
              </a:graphicData>
            </a:graphic>
          </p:graphicFrame>
          <p:sp>
            <p:nvSpPr>
              <p:cNvPr id="51" name="TextBox 50">
                <a:extLst>
                  <a:ext uri="{FF2B5EF4-FFF2-40B4-BE49-F238E27FC236}">
                    <a16:creationId xmlns:a16="http://schemas.microsoft.com/office/drawing/2014/main" id="{C5BDEC07-E29E-32B5-BF5E-87298D739347}"/>
                  </a:ext>
                </a:extLst>
              </p:cNvPr>
              <p:cNvSpPr txBox="1"/>
              <p:nvPr/>
            </p:nvSpPr>
            <p:spPr>
              <a:xfrm flipH="1">
                <a:off x="6914243" y="2344082"/>
                <a:ext cx="80965" cy="165052"/>
              </a:xfrm>
              <a:prstGeom prst="rect">
                <a:avLst/>
              </a:prstGeom>
              <a:noFill/>
            </p:spPr>
            <p:txBody>
              <a:bodyPr wrap="square" rtlCol="0">
                <a:spAutoFit/>
              </a:bodyPr>
              <a:lstStyle/>
              <a:p>
                <a:r>
                  <a:rPr lang="en-US" sz="800" dirty="0"/>
                  <a:t>H</a:t>
                </a:r>
              </a:p>
            </p:txBody>
          </p:sp>
          <p:sp>
            <p:nvSpPr>
              <p:cNvPr id="53" name="TextBox 52">
                <a:extLst>
                  <a:ext uri="{FF2B5EF4-FFF2-40B4-BE49-F238E27FC236}">
                    <a16:creationId xmlns:a16="http://schemas.microsoft.com/office/drawing/2014/main" id="{C03BEC46-BA71-21DE-7549-FCF49266A904}"/>
                  </a:ext>
                </a:extLst>
              </p:cNvPr>
              <p:cNvSpPr txBox="1"/>
              <p:nvPr/>
            </p:nvSpPr>
            <p:spPr>
              <a:xfrm>
                <a:off x="6966633" y="2254379"/>
                <a:ext cx="93147" cy="129684"/>
              </a:xfrm>
              <a:prstGeom prst="rect">
                <a:avLst/>
              </a:prstGeom>
              <a:noFill/>
            </p:spPr>
            <p:txBody>
              <a:bodyPr wrap="square" rtlCol="0">
                <a:spAutoFit/>
              </a:bodyPr>
              <a:lstStyle/>
              <a:p>
                <a:r>
                  <a:rPr lang="en-US" sz="500" dirty="0"/>
                  <a:t>+</a:t>
                </a:r>
              </a:p>
            </p:txBody>
          </p:sp>
        </p:grpSp>
        <p:sp>
          <p:nvSpPr>
            <p:cNvPr id="58" name="TextBox 57">
              <a:extLst>
                <a:ext uri="{FF2B5EF4-FFF2-40B4-BE49-F238E27FC236}">
                  <a16:creationId xmlns:a16="http://schemas.microsoft.com/office/drawing/2014/main" id="{0DCD5903-6482-E47F-3A4C-989E857C8E82}"/>
                </a:ext>
              </a:extLst>
            </p:cNvPr>
            <p:cNvSpPr txBox="1"/>
            <p:nvPr/>
          </p:nvSpPr>
          <p:spPr>
            <a:xfrm>
              <a:off x="4127694" y="2799302"/>
              <a:ext cx="1358561" cy="313126"/>
            </a:xfrm>
            <a:prstGeom prst="rect">
              <a:avLst/>
            </a:prstGeom>
            <a:noFill/>
          </p:spPr>
          <p:txBody>
            <a:bodyPr wrap="square">
              <a:spAutoFit/>
            </a:bodyPr>
            <a:lstStyle/>
            <a:p>
              <a:r>
                <a:rPr lang="en-US" b="1" dirty="0">
                  <a:latin typeface="Montserrat" panose="00000500000000000000" pitchFamily="2" charset="0"/>
                </a:rPr>
                <a:t>Naltrexone:</a:t>
              </a:r>
            </a:p>
          </p:txBody>
        </p:sp>
      </p:grpSp>
      <p:sp>
        <p:nvSpPr>
          <p:cNvPr id="3" name="TextBox 2">
            <a:extLst>
              <a:ext uri="{FF2B5EF4-FFF2-40B4-BE49-F238E27FC236}">
                <a16:creationId xmlns:a16="http://schemas.microsoft.com/office/drawing/2014/main" id="{4035F1EF-16B8-7284-DF2E-6C0E5E62C4A0}"/>
              </a:ext>
            </a:extLst>
          </p:cNvPr>
          <p:cNvSpPr txBox="1"/>
          <p:nvPr/>
        </p:nvSpPr>
        <p:spPr>
          <a:xfrm>
            <a:off x="515254" y="1155391"/>
            <a:ext cx="3240820" cy="646331"/>
          </a:xfrm>
          <a:prstGeom prst="rect">
            <a:avLst/>
          </a:prstGeom>
          <a:noFill/>
        </p:spPr>
        <p:txBody>
          <a:bodyPr wrap="square" rtlCol="0">
            <a:spAutoFit/>
          </a:bodyPr>
          <a:lstStyle/>
          <a:p>
            <a:r>
              <a:rPr lang="en-US" sz="1200" b="1" dirty="0">
                <a:latin typeface="Montserrat" panose="00000500000000000000" pitchFamily="2" charset="0"/>
              </a:rPr>
              <a:t>How would the mutation Y148F impact the binding of either morphine or naltrexone?</a:t>
            </a:r>
          </a:p>
        </p:txBody>
      </p:sp>
      <p:sp>
        <p:nvSpPr>
          <p:cNvPr id="6" name="TextBox 5">
            <a:extLst>
              <a:ext uri="{FF2B5EF4-FFF2-40B4-BE49-F238E27FC236}">
                <a16:creationId xmlns:a16="http://schemas.microsoft.com/office/drawing/2014/main" id="{C3195564-C62C-3798-B3E7-F4FBE552A20B}"/>
              </a:ext>
            </a:extLst>
          </p:cNvPr>
          <p:cNvSpPr txBox="1"/>
          <p:nvPr/>
        </p:nvSpPr>
        <p:spPr>
          <a:xfrm flipH="1">
            <a:off x="6954256" y="3853654"/>
            <a:ext cx="101750" cy="210003"/>
          </a:xfrm>
          <a:prstGeom prst="rect">
            <a:avLst/>
          </a:prstGeom>
          <a:noFill/>
        </p:spPr>
        <p:txBody>
          <a:bodyPr wrap="square" rtlCol="0">
            <a:spAutoFit/>
          </a:bodyPr>
          <a:lstStyle/>
          <a:p>
            <a:r>
              <a:rPr lang="en-US" sz="800" dirty="0"/>
              <a:t>H</a:t>
            </a:r>
          </a:p>
        </p:txBody>
      </p:sp>
      <p:sp>
        <p:nvSpPr>
          <p:cNvPr id="7" name="TextBox 6">
            <a:extLst>
              <a:ext uri="{FF2B5EF4-FFF2-40B4-BE49-F238E27FC236}">
                <a16:creationId xmlns:a16="http://schemas.microsoft.com/office/drawing/2014/main" id="{D6F00889-C125-7B79-241B-A038EAA4E452}"/>
              </a:ext>
            </a:extLst>
          </p:cNvPr>
          <p:cNvSpPr txBox="1"/>
          <p:nvPr/>
        </p:nvSpPr>
        <p:spPr>
          <a:xfrm>
            <a:off x="6982511" y="3720888"/>
            <a:ext cx="117060" cy="165003"/>
          </a:xfrm>
          <a:prstGeom prst="rect">
            <a:avLst/>
          </a:prstGeom>
          <a:noFill/>
        </p:spPr>
        <p:txBody>
          <a:bodyPr wrap="square" rtlCol="0">
            <a:spAutoFit/>
          </a:bodyPr>
          <a:lstStyle/>
          <a:p>
            <a:r>
              <a:rPr lang="en-US" sz="500" dirty="0"/>
              <a:t>+</a:t>
            </a:r>
          </a:p>
        </p:txBody>
      </p:sp>
    </p:spTree>
    <p:extLst>
      <p:ext uri="{BB962C8B-B14F-4D97-AF65-F5344CB8AC3E}">
        <p14:creationId xmlns:p14="http://schemas.microsoft.com/office/powerpoint/2010/main" val="210666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1C8-477B-9808-3911-F6FDF8CFD061}"/>
              </a:ext>
            </a:extLst>
          </p:cNvPr>
          <p:cNvSpPr>
            <a:spLocks noGrp="1"/>
          </p:cNvSpPr>
          <p:nvPr>
            <p:ph type="title"/>
          </p:nvPr>
        </p:nvSpPr>
        <p:spPr/>
        <p:txBody>
          <a:bodyPr/>
          <a:lstStyle/>
          <a:p>
            <a:r>
              <a:rPr lang="en-US" dirty="0"/>
              <a:t>Active Site Interactions of Enzymes</a:t>
            </a:r>
          </a:p>
        </p:txBody>
      </p:sp>
      <p:pic>
        <p:nvPicPr>
          <p:cNvPr id="4" name="Picture 3" descr="Diagram&#10;&#10;Description automatically generated">
            <a:extLst>
              <a:ext uri="{FF2B5EF4-FFF2-40B4-BE49-F238E27FC236}">
                <a16:creationId xmlns:a16="http://schemas.microsoft.com/office/drawing/2014/main" id="{E5BBE583-E3C8-2AA0-0B8D-A104C20282A8}"/>
              </a:ext>
            </a:extLst>
          </p:cNvPr>
          <p:cNvPicPr>
            <a:picLocks noChangeAspect="1"/>
          </p:cNvPicPr>
          <p:nvPr/>
        </p:nvPicPr>
        <p:blipFill rotWithShape="1">
          <a:blip r:embed="rId2"/>
          <a:srcRect l="1" r="526" b="3718"/>
          <a:stretch/>
        </p:blipFill>
        <p:spPr>
          <a:xfrm>
            <a:off x="569679" y="2040284"/>
            <a:ext cx="2656574" cy="2174598"/>
          </a:xfrm>
          <a:prstGeom prst="rect">
            <a:avLst/>
          </a:prstGeom>
        </p:spPr>
      </p:pic>
      <p:sp>
        <p:nvSpPr>
          <p:cNvPr id="25" name="TextBox 24">
            <a:extLst>
              <a:ext uri="{FF2B5EF4-FFF2-40B4-BE49-F238E27FC236}">
                <a16:creationId xmlns:a16="http://schemas.microsoft.com/office/drawing/2014/main" id="{9ADC7BFF-FAB9-F883-164A-FB458C1FE9F0}"/>
              </a:ext>
            </a:extLst>
          </p:cNvPr>
          <p:cNvSpPr txBox="1"/>
          <p:nvPr/>
        </p:nvSpPr>
        <p:spPr>
          <a:xfrm>
            <a:off x="569679" y="4364078"/>
            <a:ext cx="3041865" cy="461665"/>
          </a:xfrm>
          <a:prstGeom prst="rect">
            <a:avLst/>
          </a:prstGeom>
          <a:noFill/>
        </p:spPr>
        <p:txBody>
          <a:bodyPr wrap="square">
            <a:spAutoFit/>
          </a:bodyPr>
          <a:lstStyle/>
          <a:p>
            <a:r>
              <a:rPr lang="en-US" sz="800" dirty="0" err="1">
                <a:effectLst/>
              </a:rPr>
              <a:t>Kaserer</a:t>
            </a:r>
            <a:r>
              <a:rPr lang="en-US" sz="800" dirty="0">
                <a:effectLst/>
              </a:rPr>
              <a:t>, T.; </a:t>
            </a:r>
            <a:r>
              <a:rPr lang="en-US" sz="800" dirty="0" err="1">
                <a:effectLst/>
              </a:rPr>
              <a:t>Lantero</a:t>
            </a:r>
            <a:r>
              <a:rPr lang="en-US" sz="800" dirty="0">
                <a:effectLst/>
              </a:rPr>
              <a:t>, A.; </a:t>
            </a:r>
            <a:r>
              <a:rPr lang="en-US" sz="800" dirty="0" err="1">
                <a:effectLst/>
              </a:rPr>
              <a:t>Schmidhammer</a:t>
            </a:r>
            <a:r>
              <a:rPr lang="en-US" sz="800" dirty="0">
                <a:effectLst/>
              </a:rPr>
              <a:t>, H.; </a:t>
            </a:r>
            <a:r>
              <a:rPr lang="en-US" sz="800" dirty="0" err="1">
                <a:effectLst/>
              </a:rPr>
              <a:t>Spetea</a:t>
            </a:r>
            <a:r>
              <a:rPr lang="en-US" sz="800" dirty="0">
                <a:effectLst/>
              </a:rPr>
              <a:t>, M.; Schuster, D. </a:t>
            </a:r>
            <a:r>
              <a:rPr lang="el-GR" sz="800" dirty="0">
                <a:effectLst/>
              </a:rPr>
              <a:t>Μ </a:t>
            </a:r>
            <a:r>
              <a:rPr lang="en-US" sz="800" dirty="0">
                <a:effectLst/>
              </a:rPr>
              <a:t>Opioid Receptor: Novel Antagonists and Structural Modeling. </a:t>
            </a:r>
            <a:r>
              <a:rPr lang="en-US" sz="800" i="1" dirty="0">
                <a:effectLst/>
              </a:rPr>
              <a:t>Scientific Reports</a:t>
            </a:r>
            <a:r>
              <a:rPr lang="en-US" sz="800" dirty="0">
                <a:effectLst/>
              </a:rPr>
              <a:t> </a:t>
            </a:r>
            <a:r>
              <a:rPr lang="en-US" sz="800" b="1" dirty="0">
                <a:effectLst/>
              </a:rPr>
              <a:t>2016</a:t>
            </a:r>
            <a:r>
              <a:rPr lang="en-US" sz="800" dirty="0">
                <a:effectLst/>
              </a:rPr>
              <a:t>, </a:t>
            </a:r>
            <a:r>
              <a:rPr lang="en-US" sz="800" i="1" dirty="0">
                <a:effectLst/>
              </a:rPr>
              <a:t>6</a:t>
            </a:r>
            <a:r>
              <a:rPr lang="en-US" sz="800" dirty="0">
                <a:effectLst/>
              </a:rPr>
              <a:t> (1). </a:t>
            </a:r>
          </a:p>
        </p:txBody>
      </p:sp>
      <p:grpSp>
        <p:nvGrpSpPr>
          <p:cNvPr id="59" name="Group 58">
            <a:extLst>
              <a:ext uri="{FF2B5EF4-FFF2-40B4-BE49-F238E27FC236}">
                <a16:creationId xmlns:a16="http://schemas.microsoft.com/office/drawing/2014/main" id="{88DDFF12-A0AC-AE76-9718-6B9D2B06E578}"/>
              </a:ext>
            </a:extLst>
          </p:cNvPr>
          <p:cNvGrpSpPr/>
          <p:nvPr/>
        </p:nvGrpSpPr>
        <p:grpSpPr>
          <a:xfrm>
            <a:off x="4336472" y="1112196"/>
            <a:ext cx="3719946" cy="3713547"/>
            <a:chOff x="4127694" y="1112196"/>
            <a:chExt cx="3790179" cy="3875969"/>
          </a:xfrm>
        </p:grpSpPr>
        <p:sp>
          <p:nvSpPr>
            <p:cNvPr id="5" name="TextBox 4">
              <a:extLst>
                <a:ext uri="{FF2B5EF4-FFF2-40B4-BE49-F238E27FC236}">
                  <a16:creationId xmlns:a16="http://schemas.microsoft.com/office/drawing/2014/main" id="{5B24EED2-E634-1BF5-6077-D6DF149C978A}"/>
                </a:ext>
              </a:extLst>
            </p:cNvPr>
            <p:cNvSpPr txBox="1"/>
            <p:nvPr/>
          </p:nvSpPr>
          <p:spPr>
            <a:xfrm>
              <a:off x="4137406" y="1172785"/>
              <a:ext cx="1322561" cy="532313"/>
            </a:xfrm>
            <a:prstGeom prst="rect">
              <a:avLst/>
            </a:prstGeom>
            <a:noFill/>
          </p:spPr>
          <p:txBody>
            <a:bodyPr wrap="square" rtlCol="0">
              <a:spAutoFit/>
            </a:bodyPr>
            <a:lstStyle/>
            <a:p>
              <a:r>
                <a:rPr lang="en-US" dirty="0">
                  <a:latin typeface="Montserrat" panose="00000500000000000000" pitchFamily="2" charset="0"/>
                </a:rPr>
                <a:t>Interactions:</a:t>
              </a:r>
            </a:p>
            <a:p>
              <a:r>
                <a:rPr lang="en-US" b="1" dirty="0">
                  <a:latin typeface="Montserrat" panose="00000500000000000000" pitchFamily="2" charset="0"/>
                </a:rPr>
                <a:t>Morphine:</a:t>
              </a:r>
            </a:p>
          </p:txBody>
        </p:sp>
        <p:grpSp>
          <p:nvGrpSpPr>
            <p:cNvPr id="54" name="Group 53">
              <a:extLst>
                <a:ext uri="{FF2B5EF4-FFF2-40B4-BE49-F238E27FC236}">
                  <a16:creationId xmlns:a16="http://schemas.microsoft.com/office/drawing/2014/main" id="{67DB66D5-78B0-3F79-CBBB-7B3C4F7F945B}"/>
                </a:ext>
              </a:extLst>
            </p:cNvPr>
            <p:cNvGrpSpPr/>
            <p:nvPr/>
          </p:nvGrpSpPr>
          <p:grpSpPr>
            <a:xfrm>
              <a:off x="4498685" y="2601568"/>
              <a:ext cx="3208508" cy="2386597"/>
              <a:chOff x="5311242" y="3160920"/>
              <a:chExt cx="2517023" cy="1811130"/>
            </a:xfrm>
          </p:grpSpPr>
          <p:pic>
            <p:nvPicPr>
              <p:cNvPr id="2056" name="Picture 8" descr="Naltrexone - Wikipedia">
                <a:extLst>
                  <a:ext uri="{FF2B5EF4-FFF2-40B4-BE49-F238E27FC236}">
                    <a16:creationId xmlns:a16="http://schemas.microsoft.com/office/drawing/2014/main" id="{54F5A365-6E4A-63BA-E445-93058CEF3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741" y="3677723"/>
                <a:ext cx="884299" cy="857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6" name="Object 45">
                <a:extLst>
                  <a:ext uri="{FF2B5EF4-FFF2-40B4-BE49-F238E27FC236}">
                    <a16:creationId xmlns:a16="http://schemas.microsoft.com/office/drawing/2014/main" id="{6F2D2071-93E3-55D1-D6E9-B00194C9CCE2}"/>
                  </a:ext>
                </a:extLst>
              </p:cNvPr>
              <p:cNvGraphicFramePr>
                <a:graphicFrameLocks noChangeAspect="1"/>
              </p:cNvGraphicFramePr>
              <p:nvPr/>
            </p:nvGraphicFramePr>
            <p:xfrm>
              <a:off x="7123832" y="3160920"/>
              <a:ext cx="704433" cy="759554"/>
            </p:xfrm>
            <a:graphic>
              <a:graphicData uri="http://schemas.openxmlformats.org/presentationml/2006/ole">
                <mc:AlternateContent xmlns:mc="http://schemas.openxmlformats.org/markup-compatibility/2006">
                  <mc:Choice xmlns:v="urn:schemas-microsoft-com:vml" Requires="v">
                    <p:oleObj name="CS ChemDraw Drawing" r:id="rId4" imgW="1197450" imgH="1290161" progId="ChemDraw.Document.6.0">
                      <p:embed/>
                    </p:oleObj>
                  </mc:Choice>
                  <mc:Fallback>
                    <p:oleObj name="CS ChemDraw Drawing" r:id="rId4" imgW="1197450" imgH="1290161" progId="ChemDraw.Document.6.0">
                      <p:embed/>
                      <p:pic>
                        <p:nvPicPr>
                          <p:cNvPr id="46" name="Object 45">
                            <a:extLst>
                              <a:ext uri="{FF2B5EF4-FFF2-40B4-BE49-F238E27FC236}">
                                <a16:creationId xmlns:a16="http://schemas.microsoft.com/office/drawing/2014/main" id="{6F2D2071-93E3-55D1-D6E9-B00194C9CCE2}"/>
                              </a:ext>
                            </a:extLst>
                          </p:cNvPr>
                          <p:cNvPicPr/>
                          <p:nvPr/>
                        </p:nvPicPr>
                        <p:blipFill>
                          <a:blip r:embed="rId5"/>
                          <a:stretch>
                            <a:fillRect/>
                          </a:stretch>
                        </p:blipFill>
                        <p:spPr>
                          <a:xfrm>
                            <a:off x="7123832" y="3160920"/>
                            <a:ext cx="704433" cy="759554"/>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8F1EEB2F-2677-5BA7-150E-0568F84DAB66}"/>
                  </a:ext>
                </a:extLst>
              </p:cNvPr>
              <p:cNvGraphicFramePr>
                <a:graphicFrameLocks noChangeAspect="1"/>
              </p:cNvGraphicFramePr>
              <p:nvPr/>
            </p:nvGraphicFramePr>
            <p:xfrm>
              <a:off x="5410928" y="4540182"/>
              <a:ext cx="1104779" cy="431868"/>
            </p:xfrm>
            <a:graphic>
              <a:graphicData uri="http://schemas.openxmlformats.org/presentationml/2006/ole">
                <mc:AlternateContent xmlns:mc="http://schemas.openxmlformats.org/markup-compatibility/2006">
                  <mc:Choice xmlns:v="urn:schemas-microsoft-com:vml" Requires="v">
                    <p:oleObj name="CS ChemDraw Drawing" r:id="rId6" imgW="2095002" imgH="819286" progId="ChemDraw.Document.6.0">
                      <p:embed/>
                    </p:oleObj>
                  </mc:Choice>
                  <mc:Fallback>
                    <p:oleObj name="CS ChemDraw Drawing" r:id="rId6" imgW="2095002" imgH="819286" progId="ChemDraw.Document.6.0">
                      <p:embed/>
                      <p:pic>
                        <p:nvPicPr>
                          <p:cNvPr id="47" name="Object 46">
                            <a:extLst>
                              <a:ext uri="{FF2B5EF4-FFF2-40B4-BE49-F238E27FC236}">
                                <a16:creationId xmlns:a16="http://schemas.microsoft.com/office/drawing/2014/main" id="{8F1EEB2F-2677-5BA7-150E-0568F84DAB66}"/>
                              </a:ext>
                            </a:extLst>
                          </p:cNvPr>
                          <p:cNvPicPr/>
                          <p:nvPr/>
                        </p:nvPicPr>
                        <p:blipFill>
                          <a:blip r:embed="rId7"/>
                          <a:stretch>
                            <a:fillRect/>
                          </a:stretch>
                        </p:blipFill>
                        <p:spPr>
                          <a:xfrm>
                            <a:off x="5410928" y="4540182"/>
                            <a:ext cx="1104779" cy="431868"/>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0DA43B48-08B9-E4D6-8171-425CD14E4F44}"/>
                  </a:ext>
                </a:extLst>
              </p:cNvPr>
              <p:cNvGraphicFramePr>
                <a:graphicFrameLocks noChangeAspect="1"/>
              </p:cNvGraphicFramePr>
              <p:nvPr>
                <p:extLst>
                  <p:ext uri="{D42A27DB-BD31-4B8C-83A1-F6EECF244321}">
                    <p14:modId xmlns:p14="http://schemas.microsoft.com/office/powerpoint/2010/main" val="1304289553"/>
                  </p:ext>
                </p:extLst>
              </p:nvPr>
            </p:nvGraphicFramePr>
            <p:xfrm>
              <a:off x="5311242" y="3596651"/>
              <a:ext cx="1043020" cy="470270"/>
            </p:xfrm>
            <a:graphic>
              <a:graphicData uri="http://schemas.openxmlformats.org/presentationml/2006/ole">
                <mc:AlternateContent xmlns:mc="http://schemas.openxmlformats.org/markup-compatibility/2006">
                  <mc:Choice xmlns:v="urn:schemas-microsoft-com:vml" Requires="v">
                    <p:oleObj name="CS ChemDraw Drawing" r:id="rId8" imgW="1793266" imgH="810407" progId="ChemDraw.Document.6.0">
                      <p:embed/>
                    </p:oleObj>
                  </mc:Choice>
                  <mc:Fallback>
                    <p:oleObj name="CS ChemDraw Drawing" r:id="rId8" imgW="1793266" imgH="810407" progId="ChemDraw.Document.6.0">
                      <p:embed/>
                      <p:pic>
                        <p:nvPicPr>
                          <p:cNvPr id="48" name="Object 47">
                            <a:extLst>
                              <a:ext uri="{FF2B5EF4-FFF2-40B4-BE49-F238E27FC236}">
                                <a16:creationId xmlns:a16="http://schemas.microsoft.com/office/drawing/2014/main" id="{0DA43B48-08B9-E4D6-8171-425CD14E4F44}"/>
                              </a:ext>
                            </a:extLst>
                          </p:cNvPr>
                          <p:cNvPicPr/>
                          <p:nvPr/>
                        </p:nvPicPr>
                        <p:blipFill>
                          <a:blip r:embed="rId9"/>
                          <a:stretch>
                            <a:fillRect/>
                          </a:stretch>
                        </p:blipFill>
                        <p:spPr>
                          <a:xfrm>
                            <a:off x="5311242" y="3596651"/>
                            <a:ext cx="1043020" cy="470270"/>
                          </a:xfrm>
                          <a:prstGeom prst="rect">
                            <a:avLst/>
                          </a:prstGeom>
                        </p:spPr>
                      </p:pic>
                    </p:oleObj>
                  </mc:Fallback>
                </mc:AlternateContent>
              </a:graphicData>
            </a:graphic>
          </p:graphicFrame>
        </p:grpSp>
        <p:grpSp>
          <p:nvGrpSpPr>
            <p:cNvPr id="56" name="Group 55">
              <a:extLst>
                <a:ext uri="{FF2B5EF4-FFF2-40B4-BE49-F238E27FC236}">
                  <a16:creationId xmlns:a16="http://schemas.microsoft.com/office/drawing/2014/main" id="{78585838-5C45-C8FF-8134-3D41B16FBD11}"/>
                </a:ext>
              </a:extLst>
            </p:cNvPr>
            <p:cNvGrpSpPr/>
            <p:nvPr/>
          </p:nvGrpSpPr>
          <p:grpSpPr>
            <a:xfrm>
              <a:off x="4539122" y="1112196"/>
              <a:ext cx="3378751" cy="1506822"/>
              <a:chOff x="5170530" y="1443488"/>
              <a:chExt cx="2638726" cy="1134662"/>
            </a:xfrm>
          </p:grpSpPr>
          <p:pic>
            <p:nvPicPr>
              <p:cNvPr id="2052" name="Picture 4" descr="Morphine - Wikipedia">
                <a:extLst>
                  <a:ext uri="{FF2B5EF4-FFF2-40B4-BE49-F238E27FC236}">
                    <a16:creationId xmlns:a16="http://schemas.microsoft.com/office/drawing/2014/main" id="{4E819F7E-7B3B-70D9-9639-98C1BF39EC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109" y="1797117"/>
                <a:ext cx="884299" cy="7516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Object 48">
                <a:extLst>
                  <a:ext uri="{FF2B5EF4-FFF2-40B4-BE49-F238E27FC236}">
                    <a16:creationId xmlns:a16="http://schemas.microsoft.com/office/drawing/2014/main" id="{210D779A-8AD3-460A-AE73-2026B1780AD4}"/>
                  </a:ext>
                </a:extLst>
              </p:cNvPr>
              <p:cNvGraphicFramePr>
                <a:graphicFrameLocks noChangeAspect="1"/>
              </p:cNvGraphicFramePr>
              <p:nvPr>
                <p:extLst>
                  <p:ext uri="{D42A27DB-BD31-4B8C-83A1-F6EECF244321}">
                    <p14:modId xmlns:p14="http://schemas.microsoft.com/office/powerpoint/2010/main" val="3561653713"/>
                  </p:ext>
                </p:extLst>
              </p:nvPr>
            </p:nvGraphicFramePr>
            <p:xfrm>
              <a:off x="5170530" y="2141456"/>
              <a:ext cx="912036" cy="436694"/>
            </p:xfrm>
            <a:graphic>
              <a:graphicData uri="http://schemas.openxmlformats.org/presentationml/2006/ole">
                <mc:AlternateContent xmlns:mc="http://schemas.openxmlformats.org/markup-compatibility/2006">
                  <mc:Choice xmlns:v="urn:schemas-microsoft-com:vml" Requires="v">
                    <p:oleObj name="CS ChemDraw Drawing" r:id="rId11" imgW="1570562" imgH="751012" progId="ChemDraw.Document.6.0">
                      <p:embed/>
                    </p:oleObj>
                  </mc:Choice>
                  <mc:Fallback>
                    <p:oleObj name="CS ChemDraw Drawing" r:id="rId11" imgW="1570562" imgH="751012" progId="ChemDraw.Document.6.0">
                      <p:embed/>
                      <p:pic>
                        <p:nvPicPr>
                          <p:cNvPr id="49" name="Object 48">
                            <a:extLst>
                              <a:ext uri="{FF2B5EF4-FFF2-40B4-BE49-F238E27FC236}">
                                <a16:creationId xmlns:a16="http://schemas.microsoft.com/office/drawing/2014/main" id="{210D779A-8AD3-460A-AE73-2026B1780AD4}"/>
                              </a:ext>
                            </a:extLst>
                          </p:cNvPr>
                          <p:cNvPicPr/>
                          <p:nvPr/>
                        </p:nvPicPr>
                        <p:blipFill>
                          <a:blip r:embed="rId12"/>
                          <a:stretch>
                            <a:fillRect/>
                          </a:stretch>
                        </p:blipFill>
                        <p:spPr>
                          <a:xfrm>
                            <a:off x="5170530" y="2141456"/>
                            <a:ext cx="912036" cy="436694"/>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A1884C63-CAA3-70DA-97D8-F1A433B31D25}"/>
                  </a:ext>
                </a:extLst>
              </p:cNvPr>
              <p:cNvGraphicFramePr>
                <a:graphicFrameLocks noChangeAspect="1"/>
              </p:cNvGraphicFramePr>
              <p:nvPr/>
            </p:nvGraphicFramePr>
            <p:xfrm>
              <a:off x="7104824" y="1443488"/>
              <a:ext cx="704432" cy="759553"/>
            </p:xfrm>
            <a:graphic>
              <a:graphicData uri="http://schemas.openxmlformats.org/presentationml/2006/ole">
                <mc:AlternateContent xmlns:mc="http://schemas.openxmlformats.org/markup-compatibility/2006">
                  <mc:Choice xmlns:v="urn:schemas-microsoft-com:vml" Requires="v">
                    <p:oleObj name="CS ChemDraw Drawing" r:id="rId13" imgW="1197450" imgH="1290161" progId="ChemDraw.Document.6.0">
                      <p:embed/>
                    </p:oleObj>
                  </mc:Choice>
                  <mc:Fallback>
                    <p:oleObj name="CS ChemDraw Drawing" r:id="rId13" imgW="1197450" imgH="1290161" progId="ChemDraw.Document.6.0">
                      <p:embed/>
                      <p:pic>
                        <p:nvPicPr>
                          <p:cNvPr id="50" name="Object 49">
                            <a:extLst>
                              <a:ext uri="{FF2B5EF4-FFF2-40B4-BE49-F238E27FC236}">
                                <a16:creationId xmlns:a16="http://schemas.microsoft.com/office/drawing/2014/main" id="{A1884C63-CAA3-70DA-97D8-F1A433B31D25}"/>
                              </a:ext>
                            </a:extLst>
                          </p:cNvPr>
                          <p:cNvPicPr/>
                          <p:nvPr/>
                        </p:nvPicPr>
                        <p:blipFill>
                          <a:blip r:embed="rId14"/>
                          <a:stretch>
                            <a:fillRect/>
                          </a:stretch>
                        </p:blipFill>
                        <p:spPr>
                          <a:xfrm>
                            <a:off x="7104824" y="1443488"/>
                            <a:ext cx="704432" cy="759553"/>
                          </a:xfrm>
                          <a:prstGeom prst="rect">
                            <a:avLst/>
                          </a:prstGeom>
                        </p:spPr>
                      </p:pic>
                    </p:oleObj>
                  </mc:Fallback>
                </mc:AlternateContent>
              </a:graphicData>
            </a:graphic>
          </p:graphicFrame>
          <p:sp>
            <p:nvSpPr>
              <p:cNvPr id="51" name="TextBox 50">
                <a:extLst>
                  <a:ext uri="{FF2B5EF4-FFF2-40B4-BE49-F238E27FC236}">
                    <a16:creationId xmlns:a16="http://schemas.microsoft.com/office/drawing/2014/main" id="{C5BDEC07-E29E-32B5-BF5E-87298D739347}"/>
                  </a:ext>
                </a:extLst>
              </p:cNvPr>
              <p:cNvSpPr txBox="1"/>
              <p:nvPr/>
            </p:nvSpPr>
            <p:spPr>
              <a:xfrm flipH="1">
                <a:off x="6914243" y="2344082"/>
                <a:ext cx="80965" cy="165052"/>
              </a:xfrm>
              <a:prstGeom prst="rect">
                <a:avLst/>
              </a:prstGeom>
              <a:noFill/>
            </p:spPr>
            <p:txBody>
              <a:bodyPr wrap="square" rtlCol="0">
                <a:spAutoFit/>
              </a:bodyPr>
              <a:lstStyle/>
              <a:p>
                <a:r>
                  <a:rPr lang="en-US" sz="800" dirty="0"/>
                  <a:t>H</a:t>
                </a:r>
              </a:p>
            </p:txBody>
          </p:sp>
          <p:sp>
            <p:nvSpPr>
              <p:cNvPr id="53" name="TextBox 52">
                <a:extLst>
                  <a:ext uri="{FF2B5EF4-FFF2-40B4-BE49-F238E27FC236}">
                    <a16:creationId xmlns:a16="http://schemas.microsoft.com/office/drawing/2014/main" id="{C03BEC46-BA71-21DE-7549-FCF49266A904}"/>
                  </a:ext>
                </a:extLst>
              </p:cNvPr>
              <p:cNvSpPr txBox="1"/>
              <p:nvPr/>
            </p:nvSpPr>
            <p:spPr>
              <a:xfrm>
                <a:off x="6966633" y="2254379"/>
                <a:ext cx="93147" cy="129684"/>
              </a:xfrm>
              <a:prstGeom prst="rect">
                <a:avLst/>
              </a:prstGeom>
              <a:noFill/>
            </p:spPr>
            <p:txBody>
              <a:bodyPr wrap="square" rtlCol="0">
                <a:spAutoFit/>
              </a:bodyPr>
              <a:lstStyle/>
              <a:p>
                <a:r>
                  <a:rPr lang="en-US" sz="500" dirty="0"/>
                  <a:t>+</a:t>
                </a:r>
              </a:p>
            </p:txBody>
          </p:sp>
        </p:grpSp>
        <p:sp>
          <p:nvSpPr>
            <p:cNvPr id="58" name="TextBox 57">
              <a:extLst>
                <a:ext uri="{FF2B5EF4-FFF2-40B4-BE49-F238E27FC236}">
                  <a16:creationId xmlns:a16="http://schemas.microsoft.com/office/drawing/2014/main" id="{0DCD5903-6482-E47F-3A4C-989E857C8E82}"/>
                </a:ext>
              </a:extLst>
            </p:cNvPr>
            <p:cNvSpPr txBox="1"/>
            <p:nvPr/>
          </p:nvSpPr>
          <p:spPr>
            <a:xfrm>
              <a:off x="4127694" y="2799302"/>
              <a:ext cx="1358561" cy="313126"/>
            </a:xfrm>
            <a:prstGeom prst="rect">
              <a:avLst/>
            </a:prstGeom>
            <a:noFill/>
          </p:spPr>
          <p:txBody>
            <a:bodyPr wrap="square">
              <a:spAutoFit/>
            </a:bodyPr>
            <a:lstStyle/>
            <a:p>
              <a:r>
                <a:rPr lang="en-US" b="1" dirty="0">
                  <a:latin typeface="Montserrat" panose="00000500000000000000" pitchFamily="2" charset="0"/>
                </a:rPr>
                <a:t>Naltrexone:</a:t>
              </a:r>
            </a:p>
          </p:txBody>
        </p:sp>
      </p:grpSp>
      <p:sp>
        <p:nvSpPr>
          <p:cNvPr id="3" name="TextBox 2">
            <a:extLst>
              <a:ext uri="{FF2B5EF4-FFF2-40B4-BE49-F238E27FC236}">
                <a16:creationId xmlns:a16="http://schemas.microsoft.com/office/drawing/2014/main" id="{4035F1EF-16B8-7284-DF2E-6C0E5E62C4A0}"/>
              </a:ext>
            </a:extLst>
          </p:cNvPr>
          <p:cNvSpPr txBox="1"/>
          <p:nvPr/>
        </p:nvSpPr>
        <p:spPr>
          <a:xfrm>
            <a:off x="515254" y="1155391"/>
            <a:ext cx="3240820" cy="646331"/>
          </a:xfrm>
          <a:prstGeom prst="rect">
            <a:avLst/>
          </a:prstGeom>
          <a:noFill/>
        </p:spPr>
        <p:txBody>
          <a:bodyPr wrap="square" rtlCol="0">
            <a:spAutoFit/>
          </a:bodyPr>
          <a:lstStyle/>
          <a:p>
            <a:r>
              <a:rPr lang="en-US" sz="1200" b="1" dirty="0">
                <a:latin typeface="Montserrat" panose="00000500000000000000" pitchFamily="2" charset="0"/>
              </a:rPr>
              <a:t>How would the mutation Y148F impact the binding of either morphine or naltrexone?</a:t>
            </a:r>
          </a:p>
        </p:txBody>
      </p:sp>
      <p:sp>
        <p:nvSpPr>
          <p:cNvPr id="6" name="TextBox 5">
            <a:extLst>
              <a:ext uri="{FF2B5EF4-FFF2-40B4-BE49-F238E27FC236}">
                <a16:creationId xmlns:a16="http://schemas.microsoft.com/office/drawing/2014/main" id="{C3195564-C62C-3798-B3E7-F4FBE552A20B}"/>
              </a:ext>
            </a:extLst>
          </p:cNvPr>
          <p:cNvSpPr txBox="1"/>
          <p:nvPr/>
        </p:nvSpPr>
        <p:spPr>
          <a:xfrm flipH="1">
            <a:off x="6954256" y="3853654"/>
            <a:ext cx="101750" cy="210003"/>
          </a:xfrm>
          <a:prstGeom prst="rect">
            <a:avLst/>
          </a:prstGeom>
          <a:noFill/>
        </p:spPr>
        <p:txBody>
          <a:bodyPr wrap="square" rtlCol="0">
            <a:spAutoFit/>
          </a:bodyPr>
          <a:lstStyle/>
          <a:p>
            <a:r>
              <a:rPr lang="en-US" sz="800" dirty="0"/>
              <a:t>H</a:t>
            </a:r>
          </a:p>
        </p:txBody>
      </p:sp>
      <p:sp>
        <p:nvSpPr>
          <p:cNvPr id="7" name="TextBox 6">
            <a:extLst>
              <a:ext uri="{FF2B5EF4-FFF2-40B4-BE49-F238E27FC236}">
                <a16:creationId xmlns:a16="http://schemas.microsoft.com/office/drawing/2014/main" id="{D6F00889-C125-7B79-241B-A038EAA4E452}"/>
              </a:ext>
            </a:extLst>
          </p:cNvPr>
          <p:cNvSpPr txBox="1"/>
          <p:nvPr/>
        </p:nvSpPr>
        <p:spPr>
          <a:xfrm>
            <a:off x="6982511" y="3720888"/>
            <a:ext cx="117060" cy="165003"/>
          </a:xfrm>
          <a:prstGeom prst="rect">
            <a:avLst/>
          </a:prstGeom>
          <a:noFill/>
        </p:spPr>
        <p:txBody>
          <a:bodyPr wrap="square" rtlCol="0">
            <a:spAutoFit/>
          </a:bodyPr>
          <a:lstStyle/>
          <a:p>
            <a:r>
              <a:rPr lang="en-US" sz="500" dirty="0"/>
              <a:t>+</a:t>
            </a:r>
          </a:p>
        </p:txBody>
      </p:sp>
      <p:sp>
        <p:nvSpPr>
          <p:cNvPr id="8" name="TextBox 7">
            <a:extLst>
              <a:ext uri="{FF2B5EF4-FFF2-40B4-BE49-F238E27FC236}">
                <a16:creationId xmlns:a16="http://schemas.microsoft.com/office/drawing/2014/main" id="{71BCE518-550E-DF0A-DD7F-46C1A3E8E67E}"/>
              </a:ext>
            </a:extLst>
          </p:cNvPr>
          <p:cNvSpPr txBox="1"/>
          <p:nvPr/>
        </p:nvSpPr>
        <p:spPr>
          <a:xfrm>
            <a:off x="3001282" y="3672608"/>
            <a:ext cx="2684425" cy="769441"/>
          </a:xfrm>
          <a:prstGeom prst="rect">
            <a:avLst/>
          </a:prstGeom>
          <a:noFill/>
        </p:spPr>
        <p:txBody>
          <a:bodyPr wrap="square" rtlCol="0">
            <a:spAutoFit/>
          </a:bodyPr>
          <a:lstStyle/>
          <a:p>
            <a:pPr algn="ctr"/>
            <a:r>
              <a:rPr lang="en-US" sz="1100" dirty="0">
                <a:solidFill>
                  <a:srgbClr val="FF0000"/>
                </a:solidFill>
                <a:latin typeface="Montserrat" panose="00000500000000000000" pitchFamily="2" charset="0"/>
              </a:rPr>
              <a:t>This mutation would decrease the binding affinity for both Morphine and Naltrexone at the active site of the enzyme (Kd would increase)</a:t>
            </a:r>
          </a:p>
        </p:txBody>
      </p:sp>
      <p:cxnSp>
        <p:nvCxnSpPr>
          <p:cNvPr id="10" name="Straight Connector 9">
            <a:extLst>
              <a:ext uri="{FF2B5EF4-FFF2-40B4-BE49-F238E27FC236}">
                <a16:creationId xmlns:a16="http://schemas.microsoft.com/office/drawing/2014/main" id="{61E8028B-0190-A254-BD0E-918E55DDB7CA}"/>
              </a:ext>
            </a:extLst>
          </p:cNvPr>
          <p:cNvCxnSpPr/>
          <p:nvPr/>
        </p:nvCxnSpPr>
        <p:spPr>
          <a:xfrm flipV="1">
            <a:off x="5917749" y="2076450"/>
            <a:ext cx="425901" cy="1714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3642C9-A0CF-20CC-0B84-76965EDD5910}"/>
              </a:ext>
            </a:extLst>
          </p:cNvPr>
          <p:cNvCxnSpPr>
            <a:cxnSpLocks/>
          </p:cNvCxnSpPr>
          <p:nvPr/>
        </p:nvCxnSpPr>
        <p:spPr>
          <a:xfrm>
            <a:off x="6024782" y="3498108"/>
            <a:ext cx="385856" cy="174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Multiplication Sign 12">
            <a:extLst>
              <a:ext uri="{FF2B5EF4-FFF2-40B4-BE49-F238E27FC236}">
                <a16:creationId xmlns:a16="http://schemas.microsoft.com/office/drawing/2014/main" id="{4651CCEA-E9C1-12DD-0F74-5E11CD91068C}"/>
              </a:ext>
            </a:extLst>
          </p:cNvPr>
          <p:cNvSpPr/>
          <p:nvPr/>
        </p:nvSpPr>
        <p:spPr>
          <a:xfrm>
            <a:off x="6121412" y="3494475"/>
            <a:ext cx="232642" cy="219257"/>
          </a:xfrm>
          <a:prstGeom prst="mathMultiply">
            <a:avLst>
              <a:gd name="adj1" fmla="val 831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627CBD62-436F-097C-1544-6BA7B1EA6E22}"/>
              </a:ext>
            </a:extLst>
          </p:cNvPr>
          <p:cNvSpPr/>
          <p:nvPr/>
        </p:nvSpPr>
        <p:spPr>
          <a:xfrm>
            <a:off x="6002877" y="2069561"/>
            <a:ext cx="232642" cy="219257"/>
          </a:xfrm>
          <a:prstGeom prst="mathMultiply">
            <a:avLst>
              <a:gd name="adj1" fmla="val 831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13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716-FB11-9C75-73F1-38642384AAF1}"/>
              </a:ext>
            </a:extLst>
          </p:cNvPr>
          <p:cNvSpPr>
            <a:spLocks noGrp="1"/>
          </p:cNvSpPr>
          <p:nvPr>
            <p:ph type="title"/>
          </p:nvPr>
        </p:nvSpPr>
        <p:spPr/>
        <p:txBody>
          <a:bodyPr/>
          <a:lstStyle/>
          <a:p>
            <a:r>
              <a:rPr lang="en-US" dirty="0"/>
              <a:t>Types of Catalysis</a:t>
            </a:r>
          </a:p>
        </p:txBody>
      </p:sp>
      <p:sp>
        <p:nvSpPr>
          <p:cNvPr id="3" name="Subtitle 2">
            <a:extLst>
              <a:ext uri="{FF2B5EF4-FFF2-40B4-BE49-F238E27FC236}">
                <a16:creationId xmlns:a16="http://schemas.microsoft.com/office/drawing/2014/main" id="{90E5E919-6E9A-D932-7B04-245E2E73CAA9}"/>
              </a:ext>
            </a:extLst>
          </p:cNvPr>
          <p:cNvSpPr>
            <a:spLocks noGrp="1"/>
          </p:cNvSpPr>
          <p:nvPr>
            <p:ph type="subTitle" idx="1"/>
          </p:nvPr>
        </p:nvSpPr>
        <p:spPr>
          <a:xfrm>
            <a:off x="1202550" y="1137500"/>
            <a:ext cx="6738900" cy="572700"/>
          </a:xfrm>
        </p:spPr>
        <p:txBody>
          <a:bodyPr/>
          <a:lstStyle/>
          <a:p>
            <a:r>
              <a:rPr lang="en-US" dirty="0"/>
              <a:t>For the following enzyme mechanism steps, describe the type of catalysis pictured in the circled part(s).</a:t>
            </a:r>
          </a:p>
        </p:txBody>
      </p:sp>
      <p:pic>
        <p:nvPicPr>
          <p:cNvPr id="7" name="Picture 6" descr="Diagram&#10;&#10;Description automatically generated">
            <a:extLst>
              <a:ext uri="{FF2B5EF4-FFF2-40B4-BE49-F238E27FC236}">
                <a16:creationId xmlns:a16="http://schemas.microsoft.com/office/drawing/2014/main" id="{544B1515-B4F7-578D-0CA2-FBCA01E4F0AC}"/>
              </a:ext>
            </a:extLst>
          </p:cNvPr>
          <p:cNvPicPr>
            <a:picLocks noChangeAspect="1"/>
          </p:cNvPicPr>
          <p:nvPr/>
        </p:nvPicPr>
        <p:blipFill>
          <a:blip r:embed="rId2"/>
          <a:stretch>
            <a:fillRect/>
          </a:stretch>
        </p:blipFill>
        <p:spPr>
          <a:xfrm>
            <a:off x="1014857" y="2071396"/>
            <a:ext cx="7114286" cy="2723809"/>
          </a:xfrm>
          <a:prstGeom prst="rect">
            <a:avLst/>
          </a:prstGeom>
        </p:spPr>
      </p:pic>
      <p:sp>
        <p:nvSpPr>
          <p:cNvPr id="8" name="Oval 7">
            <a:extLst>
              <a:ext uri="{FF2B5EF4-FFF2-40B4-BE49-F238E27FC236}">
                <a16:creationId xmlns:a16="http://schemas.microsoft.com/office/drawing/2014/main" id="{22FCFE74-5F42-9015-6DAC-E9E5C5BAC194}"/>
              </a:ext>
            </a:extLst>
          </p:cNvPr>
          <p:cNvSpPr/>
          <p:nvPr/>
        </p:nvSpPr>
        <p:spPr>
          <a:xfrm>
            <a:off x="2717246" y="3078847"/>
            <a:ext cx="1255148" cy="1293970"/>
          </a:xfrm>
          <a:custGeom>
            <a:avLst/>
            <a:gdLst>
              <a:gd name="connsiteX0" fmla="*/ 0 w 1122218"/>
              <a:gd name="connsiteY0" fmla="*/ 730827 h 1461654"/>
              <a:gd name="connsiteX1" fmla="*/ 561109 w 1122218"/>
              <a:gd name="connsiteY1" fmla="*/ 0 h 1461654"/>
              <a:gd name="connsiteX2" fmla="*/ 1122218 w 1122218"/>
              <a:gd name="connsiteY2" fmla="*/ 730827 h 1461654"/>
              <a:gd name="connsiteX3" fmla="*/ 561109 w 1122218"/>
              <a:gd name="connsiteY3" fmla="*/ 1461654 h 1461654"/>
              <a:gd name="connsiteX4" fmla="*/ 0 w 1122218"/>
              <a:gd name="connsiteY4" fmla="*/ 730827 h 1461654"/>
              <a:gd name="connsiteX0" fmla="*/ 39195 w 1161413"/>
              <a:gd name="connsiteY0" fmla="*/ 723900 h 1454727"/>
              <a:gd name="connsiteX1" fmla="*/ 253941 w 1161413"/>
              <a:gd name="connsiteY1" fmla="*/ 0 h 1454727"/>
              <a:gd name="connsiteX2" fmla="*/ 1161413 w 1161413"/>
              <a:gd name="connsiteY2" fmla="*/ 723900 h 1454727"/>
              <a:gd name="connsiteX3" fmla="*/ 600304 w 1161413"/>
              <a:gd name="connsiteY3" fmla="*/ 1454727 h 1454727"/>
              <a:gd name="connsiteX4" fmla="*/ 39195 w 1161413"/>
              <a:gd name="connsiteY4" fmla="*/ 723900 h 1454727"/>
              <a:gd name="connsiteX0" fmla="*/ 23673 w 1097400"/>
              <a:gd name="connsiteY0" fmla="*/ 668626 h 1455056"/>
              <a:gd name="connsiteX1" fmla="*/ 189928 w 1097400"/>
              <a:gd name="connsiteY1" fmla="*/ 144 h 1455056"/>
              <a:gd name="connsiteX2" fmla="*/ 1097400 w 1097400"/>
              <a:gd name="connsiteY2" fmla="*/ 724044 h 1455056"/>
              <a:gd name="connsiteX3" fmla="*/ 536291 w 1097400"/>
              <a:gd name="connsiteY3" fmla="*/ 1454871 h 1455056"/>
              <a:gd name="connsiteX4" fmla="*/ 23673 w 1097400"/>
              <a:gd name="connsiteY4" fmla="*/ 668626 h 1455056"/>
              <a:gd name="connsiteX0" fmla="*/ 96529 w 1170256"/>
              <a:gd name="connsiteY0" fmla="*/ 668628 h 1482753"/>
              <a:gd name="connsiteX1" fmla="*/ 262784 w 1170256"/>
              <a:gd name="connsiteY1" fmla="*/ 146 h 1482753"/>
              <a:gd name="connsiteX2" fmla="*/ 1170256 w 1170256"/>
              <a:gd name="connsiteY2" fmla="*/ 724046 h 1482753"/>
              <a:gd name="connsiteX3" fmla="*/ 82675 w 1170256"/>
              <a:gd name="connsiteY3" fmla="*/ 1482582 h 1482753"/>
              <a:gd name="connsiteX4" fmla="*/ 96529 w 1170256"/>
              <a:gd name="connsiteY4" fmla="*/ 668628 h 1482753"/>
              <a:gd name="connsiteX0" fmla="*/ 71414 w 805704"/>
              <a:gd name="connsiteY0" fmla="*/ 670969 h 1489876"/>
              <a:gd name="connsiteX1" fmla="*/ 237669 w 805704"/>
              <a:gd name="connsiteY1" fmla="*/ 2487 h 1489876"/>
              <a:gd name="connsiteX2" fmla="*/ 805704 w 805704"/>
              <a:gd name="connsiteY2" fmla="*/ 913423 h 1489876"/>
              <a:gd name="connsiteX3" fmla="*/ 57560 w 805704"/>
              <a:gd name="connsiteY3" fmla="*/ 1484923 h 1489876"/>
              <a:gd name="connsiteX4" fmla="*/ 71414 w 805704"/>
              <a:gd name="connsiteY4" fmla="*/ 670969 h 1489876"/>
              <a:gd name="connsiteX0" fmla="*/ 110407 w 1047566"/>
              <a:gd name="connsiteY0" fmla="*/ 684767 h 1503674"/>
              <a:gd name="connsiteX1" fmla="*/ 1017880 w 1047566"/>
              <a:gd name="connsiteY1" fmla="*/ 2430 h 1503674"/>
              <a:gd name="connsiteX2" fmla="*/ 844697 w 1047566"/>
              <a:gd name="connsiteY2" fmla="*/ 927221 h 1503674"/>
              <a:gd name="connsiteX3" fmla="*/ 96553 w 1047566"/>
              <a:gd name="connsiteY3" fmla="*/ 1498721 h 1503674"/>
              <a:gd name="connsiteX4" fmla="*/ 110407 w 1047566"/>
              <a:gd name="connsiteY4" fmla="*/ 684767 h 1503674"/>
              <a:gd name="connsiteX0" fmla="*/ 91933 w 1080462"/>
              <a:gd name="connsiteY0" fmla="*/ 311794 h 1558184"/>
              <a:gd name="connsiteX1" fmla="*/ 1047896 w 1080462"/>
              <a:gd name="connsiteY1" fmla="*/ 38166 h 1558184"/>
              <a:gd name="connsiteX2" fmla="*/ 874713 w 1080462"/>
              <a:gd name="connsiteY2" fmla="*/ 962957 h 1558184"/>
              <a:gd name="connsiteX3" fmla="*/ 126569 w 1080462"/>
              <a:gd name="connsiteY3" fmla="*/ 1534457 h 1558184"/>
              <a:gd name="connsiteX4" fmla="*/ 91933 w 1080462"/>
              <a:gd name="connsiteY4" fmla="*/ 311794 h 1558184"/>
              <a:gd name="connsiteX0" fmla="*/ 356007 w 1344536"/>
              <a:gd name="connsiteY0" fmla="*/ 306406 h 1313627"/>
              <a:gd name="connsiteX1" fmla="*/ 1311970 w 1344536"/>
              <a:gd name="connsiteY1" fmla="*/ 32778 h 1313627"/>
              <a:gd name="connsiteX2" fmla="*/ 1138787 w 1344536"/>
              <a:gd name="connsiteY2" fmla="*/ 957569 h 1313627"/>
              <a:gd name="connsiteX3" fmla="*/ 37352 w 1344536"/>
              <a:gd name="connsiteY3" fmla="*/ 1251978 h 1313627"/>
              <a:gd name="connsiteX4" fmla="*/ 356007 w 1344536"/>
              <a:gd name="connsiteY4" fmla="*/ 306406 h 1313627"/>
              <a:gd name="connsiteX0" fmla="*/ 367622 w 1341469"/>
              <a:gd name="connsiteY0" fmla="*/ 359281 h 1299541"/>
              <a:gd name="connsiteX1" fmla="*/ 1309731 w 1341469"/>
              <a:gd name="connsiteY1" fmla="*/ 23307 h 1299541"/>
              <a:gd name="connsiteX2" fmla="*/ 1136548 w 1341469"/>
              <a:gd name="connsiteY2" fmla="*/ 948098 h 1299541"/>
              <a:gd name="connsiteX3" fmla="*/ 35113 w 1341469"/>
              <a:gd name="connsiteY3" fmla="*/ 1242507 h 1299541"/>
              <a:gd name="connsiteX4" fmla="*/ 367622 w 1341469"/>
              <a:gd name="connsiteY4" fmla="*/ 359281 h 1299541"/>
              <a:gd name="connsiteX0" fmla="*/ 360608 w 1334455"/>
              <a:gd name="connsiteY0" fmla="*/ 367750 h 1308010"/>
              <a:gd name="connsiteX1" fmla="*/ 1302717 w 1334455"/>
              <a:gd name="connsiteY1" fmla="*/ 31776 h 1308010"/>
              <a:gd name="connsiteX2" fmla="*/ 1129534 w 1334455"/>
              <a:gd name="connsiteY2" fmla="*/ 956567 h 1308010"/>
              <a:gd name="connsiteX3" fmla="*/ 28099 w 1334455"/>
              <a:gd name="connsiteY3" fmla="*/ 1250976 h 1308010"/>
              <a:gd name="connsiteX4" fmla="*/ 360608 w 1334455"/>
              <a:gd name="connsiteY4" fmla="*/ 367750 h 1308010"/>
              <a:gd name="connsiteX0" fmla="*/ 356069 w 1329916"/>
              <a:gd name="connsiteY0" fmla="*/ 371994 h 1312254"/>
              <a:gd name="connsiteX1" fmla="*/ 1298178 w 1329916"/>
              <a:gd name="connsiteY1" fmla="*/ 36020 h 1312254"/>
              <a:gd name="connsiteX2" fmla="*/ 1124995 w 1329916"/>
              <a:gd name="connsiteY2" fmla="*/ 960811 h 1312254"/>
              <a:gd name="connsiteX3" fmla="*/ 23560 w 1329916"/>
              <a:gd name="connsiteY3" fmla="*/ 1255220 h 1312254"/>
              <a:gd name="connsiteX4" fmla="*/ 356069 w 1329916"/>
              <a:gd name="connsiteY4" fmla="*/ 371994 h 1312254"/>
              <a:gd name="connsiteX0" fmla="*/ 353660 w 1327507"/>
              <a:gd name="connsiteY0" fmla="*/ 372939 h 1313199"/>
              <a:gd name="connsiteX1" fmla="*/ 1295769 w 1327507"/>
              <a:gd name="connsiteY1" fmla="*/ 36965 h 1313199"/>
              <a:gd name="connsiteX2" fmla="*/ 1122586 w 1327507"/>
              <a:gd name="connsiteY2" fmla="*/ 961756 h 1313199"/>
              <a:gd name="connsiteX3" fmla="*/ 21151 w 1327507"/>
              <a:gd name="connsiteY3" fmla="*/ 1256165 h 1313199"/>
              <a:gd name="connsiteX4" fmla="*/ 353660 w 1327507"/>
              <a:gd name="connsiteY4" fmla="*/ 372939 h 1313199"/>
              <a:gd name="connsiteX0" fmla="*/ 351884 w 1325731"/>
              <a:gd name="connsiteY0" fmla="*/ 371084 h 1311344"/>
              <a:gd name="connsiteX1" fmla="*/ 1293993 w 1325731"/>
              <a:gd name="connsiteY1" fmla="*/ 35110 h 1311344"/>
              <a:gd name="connsiteX2" fmla="*/ 1120810 w 1325731"/>
              <a:gd name="connsiteY2" fmla="*/ 959901 h 1311344"/>
              <a:gd name="connsiteX3" fmla="*/ 19375 w 1325731"/>
              <a:gd name="connsiteY3" fmla="*/ 1254310 h 1311344"/>
              <a:gd name="connsiteX4" fmla="*/ 351884 w 1325731"/>
              <a:gd name="connsiteY4" fmla="*/ 371084 h 1311344"/>
              <a:gd name="connsiteX0" fmla="*/ 366633 w 1278062"/>
              <a:gd name="connsiteY0" fmla="*/ 269972 h 1210232"/>
              <a:gd name="connsiteX1" fmla="*/ 1239469 w 1278062"/>
              <a:gd name="connsiteY1" fmla="*/ 30980 h 1210232"/>
              <a:gd name="connsiteX2" fmla="*/ 1135559 w 1278062"/>
              <a:gd name="connsiteY2" fmla="*/ 858789 h 1210232"/>
              <a:gd name="connsiteX3" fmla="*/ 34124 w 1278062"/>
              <a:gd name="connsiteY3" fmla="*/ 1153198 h 1210232"/>
              <a:gd name="connsiteX4" fmla="*/ 366633 w 1278062"/>
              <a:gd name="connsiteY4" fmla="*/ 269972 h 1210232"/>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52273 w 1251865"/>
              <a:gd name="connsiteY0" fmla="*/ 331517 h 1353317"/>
              <a:gd name="connsiteX1" fmla="*/ 1225109 w 1251865"/>
              <a:gd name="connsiteY1" fmla="*/ 92525 h 1353317"/>
              <a:gd name="connsiteX2" fmla="*/ 1044999 w 1251865"/>
              <a:gd name="connsiteY2" fmla="*/ 1093516 h 1353317"/>
              <a:gd name="connsiteX3" fmla="*/ 19764 w 1251865"/>
              <a:gd name="connsiteY3" fmla="*/ 1214743 h 1353317"/>
              <a:gd name="connsiteX4" fmla="*/ 352273 w 1251865"/>
              <a:gd name="connsiteY4" fmla="*/ 331517 h 1353317"/>
              <a:gd name="connsiteX0" fmla="*/ 289744 w 1262628"/>
              <a:gd name="connsiteY0" fmla="*/ 316492 h 1367681"/>
              <a:gd name="connsiteX1" fmla="*/ 1231853 w 1262628"/>
              <a:gd name="connsiteY1" fmla="*/ 105209 h 1367681"/>
              <a:gd name="connsiteX2" fmla="*/ 1051743 w 1262628"/>
              <a:gd name="connsiteY2" fmla="*/ 1106200 h 1367681"/>
              <a:gd name="connsiteX3" fmla="*/ 26508 w 1262628"/>
              <a:gd name="connsiteY3" fmla="*/ 1227427 h 1367681"/>
              <a:gd name="connsiteX4" fmla="*/ 289744 w 1262628"/>
              <a:gd name="connsiteY4" fmla="*/ 316492 h 1367681"/>
              <a:gd name="connsiteX0" fmla="*/ 282264 w 1255148"/>
              <a:gd name="connsiteY0" fmla="*/ 242781 h 1293970"/>
              <a:gd name="connsiteX1" fmla="*/ 1224373 w 1255148"/>
              <a:gd name="connsiteY1" fmla="*/ 31498 h 1293970"/>
              <a:gd name="connsiteX2" fmla="*/ 1044263 w 1255148"/>
              <a:gd name="connsiteY2" fmla="*/ 1032489 h 1293970"/>
              <a:gd name="connsiteX3" fmla="*/ 19028 w 1255148"/>
              <a:gd name="connsiteY3" fmla="*/ 1153716 h 1293970"/>
              <a:gd name="connsiteX4" fmla="*/ 282264 w 1255148"/>
              <a:gd name="connsiteY4" fmla="*/ 242781 h 1293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48" h="1293970">
                <a:moveTo>
                  <a:pt x="282264" y="242781"/>
                </a:moveTo>
                <a:cubicBezTo>
                  <a:pt x="116010" y="221999"/>
                  <a:pt x="1097373" y="-100120"/>
                  <a:pt x="1224373" y="31498"/>
                </a:cubicBezTo>
                <a:cubicBezTo>
                  <a:pt x="1351373" y="163116"/>
                  <a:pt x="1044263" y="628864"/>
                  <a:pt x="1044263" y="1032489"/>
                </a:cubicBezTo>
                <a:cubicBezTo>
                  <a:pt x="1044263" y="1436114"/>
                  <a:pt x="146028" y="1285334"/>
                  <a:pt x="19028" y="1153716"/>
                </a:cubicBezTo>
                <a:cubicBezTo>
                  <a:pt x="-107972" y="1022098"/>
                  <a:pt x="448518" y="263563"/>
                  <a:pt x="282264" y="24278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7">
            <a:extLst>
              <a:ext uri="{FF2B5EF4-FFF2-40B4-BE49-F238E27FC236}">
                <a16:creationId xmlns:a16="http://schemas.microsoft.com/office/drawing/2014/main" id="{F51CF0BE-E0E7-12E9-10CA-17847192C87B}"/>
              </a:ext>
            </a:extLst>
          </p:cNvPr>
          <p:cNvSpPr/>
          <p:nvPr/>
        </p:nvSpPr>
        <p:spPr>
          <a:xfrm>
            <a:off x="5494473" y="3975176"/>
            <a:ext cx="870561" cy="706389"/>
          </a:xfrm>
          <a:custGeom>
            <a:avLst/>
            <a:gdLst>
              <a:gd name="connsiteX0" fmla="*/ 0 w 1122218"/>
              <a:gd name="connsiteY0" fmla="*/ 730827 h 1461654"/>
              <a:gd name="connsiteX1" fmla="*/ 561109 w 1122218"/>
              <a:gd name="connsiteY1" fmla="*/ 0 h 1461654"/>
              <a:gd name="connsiteX2" fmla="*/ 1122218 w 1122218"/>
              <a:gd name="connsiteY2" fmla="*/ 730827 h 1461654"/>
              <a:gd name="connsiteX3" fmla="*/ 561109 w 1122218"/>
              <a:gd name="connsiteY3" fmla="*/ 1461654 h 1461654"/>
              <a:gd name="connsiteX4" fmla="*/ 0 w 1122218"/>
              <a:gd name="connsiteY4" fmla="*/ 730827 h 1461654"/>
              <a:gd name="connsiteX0" fmla="*/ 39195 w 1161413"/>
              <a:gd name="connsiteY0" fmla="*/ 723900 h 1454727"/>
              <a:gd name="connsiteX1" fmla="*/ 253941 w 1161413"/>
              <a:gd name="connsiteY1" fmla="*/ 0 h 1454727"/>
              <a:gd name="connsiteX2" fmla="*/ 1161413 w 1161413"/>
              <a:gd name="connsiteY2" fmla="*/ 723900 h 1454727"/>
              <a:gd name="connsiteX3" fmla="*/ 600304 w 1161413"/>
              <a:gd name="connsiteY3" fmla="*/ 1454727 h 1454727"/>
              <a:gd name="connsiteX4" fmla="*/ 39195 w 1161413"/>
              <a:gd name="connsiteY4" fmla="*/ 723900 h 1454727"/>
              <a:gd name="connsiteX0" fmla="*/ 23673 w 1097400"/>
              <a:gd name="connsiteY0" fmla="*/ 668626 h 1455056"/>
              <a:gd name="connsiteX1" fmla="*/ 189928 w 1097400"/>
              <a:gd name="connsiteY1" fmla="*/ 144 h 1455056"/>
              <a:gd name="connsiteX2" fmla="*/ 1097400 w 1097400"/>
              <a:gd name="connsiteY2" fmla="*/ 724044 h 1455056"/>
              <a:gd name="connsiteX3" fmla="*/ 536291 w 1097400"/>
              <a:gd name="connsiteY3" fmla="*/ 1454871 h 1455056"/>
              <a:gd name="connsiteX4" fmla="*/ 23673 w 1097400"/>
              <a:gd name="connsiteY4" fmla="*/ 668626 h 1455056"/>
              <a:gd name="connsiteX0" fmla="*/ 96529 w 1170256"/>
              <a:gd name="connsiteY0" fmla="*/ 668628 h 1482753"/>
              <a:gd name="connsiteX1" fmla="*/ 262784 w 1170256"/>
              <a:gd name="connsiteY1" fmla="*/ 146 h 1482753"/>
              <a:gd name="connsiteX2" fmla="*/ 1170256 w 1170256"/>
              <a:gd name="connsiteY2" fmla="*/ 724046 h 1482753"/>
              <a:gd name="connsiteX3" fmla="*/ 82675 w 1170256"/>
              <a:gd name="connsiteY3" fmla="*/ 1482582 h 1482753"/>
              <a:gd name="connsiteX4" fmla="*/ 96529 w 1170256"/>
              <a:gd name="connsiteY4" fmla="*/ 668628 h 1482753"/>
              <a:gd name="connsiteX0" fmla="*/ 71414 w 805704"/>
              <a:gd name="connsiteY0" fmla="*/ 670969 h 1489876"/>
              <a:gd name="connsiteX1" fmla="*/ 237669 w 805704"/>
              <a:gd name="connsiteY1" fmla="*/ 2487 h 1489876"/>
              <a:gd name="connsiteX2" fmla="*/ 805704 w 805704"/>
              <a:gd name="connsiteY2" fmla="*/ 913423 h 1489876"/>
              <a:gd name="connsiteX3" fmla="*/ 57560 w 805704"/>
              <a:gd name="connsiteY3" fmla="*/ 1484923 h 1489876"/>
              <a:gd name="connsiteX4" fmla="*/ 71414 w 805704"/>
              <a:gd name="connsiteY4" fmla="*/ 670969 h 1489876"/>
              <a:gd name="connsiteX0" fmla="*/ 110407 w 1047566"/>
              <a:gd name="connsiteY0" fmla="*/ 684767 h 1503674"/>
              <a:gd name="connsiteX1" fmla="*/ 1017880 w 1047566"/>
              <a:gd name="connsiteY1" fmla="*/ 2430 h 1503674"/>
              <a:gd name="connsiteX2" fmla="*/ 844697 w 1047566"/>
              <a:gd name="connsiteY2" fmla="*/ 927221 h 1503674"/>
              <a:gd name="connsiteX3" fmla="*/ 96553 w 1047566"/>
              <a:gd name="connsiteY3" fmla="*/ 1498721 h 1503674"/>
              <a:gd name="connsiteX4" fmla="*/ 110407 w 1047566"/>
              <a:gd name="connsiteY4" fmla="*/ 684767 h 1503674"/>
              <a:gd name="connsiteX0" fmla="*/ 91933 w 1080462"/>
              <a:gd name="connsiteY0" fmla="*/ 311794 h 1558184"/>
              <a:gd name="connsiteX1" fmla="*/ 1047896 w 1080462"/>
              <a:gd name="connsiteY1" fmla="*/ 38166 h 1558184"/>
              <a:gd name="connsiteX2" fmla="*/ 874713 w 1080462"/>
              <a:gd name="connsiteY2" fmla="*/ 962957 h 1558184"/>
              <a:gd name="connsiteX3" fmla="*/ 126569 w 1080462"/>
              <a:gd name="connsiteY3" fmla="*/ 1534457 h 1558184"/>
              <a:gd name="connsiteX4" fmla="*/ 91933 w 1080462"/>
              <a:gd name="connsiteY4" fmla="*/ 311794 h 1558184"/>
              <a:gd name="connsiteX0" fmla="*/ 356007 w 1344536"/>
              <a:gd name="connsiteY0" fmla="*/ 306406 h 1313627"/>
              <a:gd name="connsiteX1" fmla="*/ 1311970 w 1344536"/>
              <a:gd name="connsiteY1" fmla="*/ 32778 h 1313627"/>
              <a:gd name="connsiteX2" fmla="*/ 1138787 w 1344536"/>
              <a:gd name="connsiteY2" fmla="*/ 957569 h 1313627"/>
              <a:gd name="connsiteX3" fmla="*/ 37352 w 1344536"/>
              <a:gd name="connsiteY3" fmla="*/ 1251978 h 1313627"/>
              <a:gd name="connsiteX4" fmla="*/ 356007 w 1344536"/>
              <a:gd name="connsiteY4" fmla="*/ 306406 h 1313627"/>
              <a:gd name="connsiteX0" fmla="*/ 367622 w 1341469"/>
              <a:gd name="connsiteY0" fmla="*/ 359281 h 1299541"/>
              <a:gd name="connsiteX1" fmla="*/ 1309731 w 1341469"/>
              <a:gd name="connsiteY1" fmla="*/ 23307 h 1299541"/>
              <a:gd name="connsiteX2" fmla="*/ 1136548 w 1341469"/>
              <a:gd name="connsiteY2" fmla="*/ 948098 h 1299541"/>
              <a:gd name="connsiteX3" fmla="*/ 35113 w 1341469"/>
              <a:gd name="connsiteY3" fmla="*/ 1242507 h 1299541"/>
              <a:gd name="connsiteX4" fmla="*/ 367622 w 1341469"/>
              <a:gd name="connsiteY4" fmla="*/ 359281 h 1299541"/>
              <a:gd name="connsiteX0" fmla="*/ 360608 w 1334455"/>
              <a:gd name="connsiteY0" fmla="*/ 367750 h 1308010"/>
              <a:gd name="connsiteX1" fmla="*/ 1302717 w 1334455"/>
              <a:gd name="connsiteY1" fmla="*/ 31776 h 1308010"/>
              <a:gd name="connsiteX2" fmla="*/ 1129534 w 1334455"/>
              <a:gd name="connsiteY2" fmla="*/ 956567 h 1308010"/>
              <a:gd name="connsiteX3" fmla="*/ 28099 w 1334455"/>
              <a:gd name="connsiteY3" fmla="*/ 1250976 h 1308010"/>
              <a:gd name="connsiteX4" fmla="*/ 360608 w 1334455"/>
              <a:gd name="connsiteY4" fmla="*/ 367750 h 1308010"/>
              <a:gd name="connsiteX0" fmla="*/ 356069 w 1329916"/>
              <a:gd name="connsiteY0" fmla="*/ 371994 h 1312254"/>
              <a:gd name="connsiteX1" fmla="*/ 1298178 w 1329916"/>
              <a:gd name="connsiteY1" fmla="*/ 36020 h 1312254"/>
              <a:gd name="connsiteX2" fmla="*/ 1124995 w 1329916"/>
              <a:gd name="connsiteY2" fmla="*/ 960811 h 1312254"/>
              <a:gd name="connsiteX3" fmla="*/ 23560 w 1329916"/>
              <a:gd name="connsiteY3" fmla="*/ 1255220 h 1312254"/>
              <a:gd name="connsiteX4" fmla="*/ 356069 w 1329916"/>
              <a:gd name="connsiteY4" fmla="*/ 371994 h 1312254"/>
              <a:gd name="connsiteX0" fmla="*/ 353660 w 1327507"/>
              <a:gd name="connsiteY0" fmla="*/ 372939 h 1313199"/>
              <a:gd name="connsiteX1" fmla="*/ 1295769 w 1327507"/>
              <a:gd name="connsiteY1" fmla="*/ 36965 h 1313199"/>
              <a:gd name="connsiteX2" fmla="*/ 1122586 w 1327507"/>
              <a:gd name="connsiteY2" fmla="*/ 961756 h 1313199"/>
              <a:gd name="connsiteX3" fmla="*/ 21151 w 1327507"/>
              <a:gd name="connsiteY3" fmla="*/ 1256165 h 1313199"/>
              <a:gd name="connsiteX4" fmla="*/ 353660 w 1327507"/>
              <a:gd name="connsiteY4" fmla="*/ 372939 h 1313199"/>
              <a:gd name="connsiteX0" fmla="*/ 351884 w 1325731"/>
              <a:gd name="connsiteY0" fmla="*/ 371084 h 1311344"/>
              <a:gd name="connsiteX1" fmla="*/ 1293993 w 1325731"/>
              <a:gd name="connsiteY1" fmla="*/ 35110 h 1311344"/>
              <a:gd name="connsiteX2" fmla="*/ 1120810 w 1325731"/>
              <a:gd name="connsiteY2" fmla="*/ 959901 h 1311344"/>
              <a:gd name="connsiteX3" fmla="*/ 19375 w 1325731"/>
              <a:gd name="connsiteY3" fmla="*/ 1254310 h 1311344"/>
              <a:gd name="connsiteX4" fmla="*/ 351884 w 1325731"/>
              <a:gd name="connsiteY4" fmla="*/ 371084 h 1311344"/>
              <a:gd name="connsiteX0" fmla="*/ 366633 w 1278062"/>
              <a:gd name="connsiteY0" fmla="*/ 269972 h 1210232"/>
              <a:gd name="connsiteX1" fmla="*/ 1239469 w 1278062"/>
              <a:gd name="connsiteY1" fmla="*/ 30980 h 1210232"/>
              <a:gd name="connsiteX2" fmla="*/ 1135559 w 1278062"/>
              <a:gd name="connsiteY2" fmla="*/ 858789 h 1210232"/>
              <a:gd name="connsiteX3" fmla="*/ 34124 w 1278062"/>
              <a:gd name="connsiteY3" fmla="*/ 1153198 h 1210232"/>
              <a:gd name="connsiteX4" fmla="*/ 366633 w 1278062"/>
              <a:gd name="connsiteY4" fmla="*/ 269972 h 1210232"/>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52273 w 1251865"/>
              <a:gd name="connsiteY0" fmla="*/ 331517 h 1353317"/>
              <a:gd name="connsiteX1" fmla="*/ 1225109 w 1251865"/>
              <a:gd name="connsiteY1" fmla="*/ 92525 h 1353317"/>
              <a:gd name="connsiteX2" fmla="*/ 1044999 w 1251865"/>
              <a:gd name="connsiteY2" fmla="*/ 1093516 h 1353317"/>
              <a:gd name="connsiteX3" fmla="*/ 19764 w 1251865"/>
              <a:gd name="connsiteY3" fmla="*/ 1214743 h 1353317"/>
              <a:gd name="connsiteX4" fmla="*/ 352273 w 1251865"/>
              <a:gd name="connsiteY4" fmla="*/ 331517 h 1353317"/>
              <a:gd name="connsiteX0" fmla="*/ 58203 w 1350450"/>
              <a:gd name="connsiteY0" fmla="*/ 351334 h 1337132"/>
              <a:gd name="connsiteX1" fmla="*/ 1301157 w 1350450"/>
              <a:gd name="connsiteY1" fmla="*/ 78386 h 1337132"/>
              <a:gd name="connsiteX2" fmla="*/ 1121047 w 1350450"/>
              <a:gd name="connsiteY2" fmla="*/ 1079377 h 1337132"/>
              <a:gd name="connsiteX3" fmla="*/ 95812 w 1350450"/>
              <a:gd name="connsiteY3" fmla="*/ 1200604 h 1337132"/>
              <a:gd name="connsiteX4" fmla="*/ 58203 w 1350450"/>
              <a:gd name="connsiteY4" fmla="*/ 351334 h 1337132"/>
              <a:gd name="connsiteX0" fmla="*/ 137131 w 1429377"/>
              <a:gd name="connsiteY0" fmla="*/ 317343 h 1605124"/>
              <a:gd name="connsiteX1" fmla="*/ 1380085 w 1429377"/>
              <a:gd name="connsiteY1" fmla="*/ 44395 h 1605124"/>
              <a:gd name="connsiteX2" fmla="*/ 1199975 w 1429377"/>
              <a:gd name="connsiteY2" fmla="*/ 1045386 h 1605124"/>
              <a:gd name="connsiteX3" fmla="*/ 150861 w 1429377"/>
              <a:gd name="connsiteY3" fmla="*/ 1574076 h 1605124"/>
              <a:gd name="connsiteX4" fmla="*/ 137131 w 1429377"/>
              <a:gd name="connsiteY4" fmla="*/ 317343 h 1605124"/>
              <a:gd name="connsiteX0" fmla="*/ 142720 w 1453956"/>
              <a:gd name="connsiteY0" fmla="*/ 319735 h 1612582"/>
              <a:gd name="connsiteX1" fmla="*/ 1385674 w 1453956"/>
              <a:gd name="connsiteY1" fmla="*/ 46787 h 1612582"/>
              <a:gd name="connsiteX2" fmla="*/ 1301078 w 1453956"/>
              <a:gd name="connsiteY2" fmla="*/ 1081736 h 1612582"/>
              <a:gd name="connsiteX3" fmla="*/ 156450 w 1453956"/>
              <a:gd name="connsiteY3" fmla="*/ 1576468 h 1612582"/>
              <a:gd name="connsiteX4" fmla="*/ 142720 w 1453956"/>
              <a:gd name="connsiteY4" fmla="*/ 319735 h 1612582"/>
              <a:gd name="connsiteX0" fmla="*/ 137293 w 1382211"/>
              <a:gd name="connsiteY0" fmla="*/ 442042 h 1734889"/>
              <a:gd name="connsiteX1" fmla="*/ 1296672 w 1382211"/>
              <a:gd name="connsiteY1" fmla="*/ 33273 h 1734889"/>
              <a:gd name="connsiteX2" fmla="*/ 1295651 w 1382211"/>
              <a:gd name="connsiteY2" fmla="*/ 1204043 h 1734889"/>
              <a:gd name="connsiteX3" fmla="*/ 151023 w 1382211"/>
              <a:gd name="connsiteY3" fmla="*/ 1698775 h 1734889"/>
              <a:gd name="connsiteX4" fmla="*/ 137293 w 1382211"/>
              <a:gd name="connsiteY4" fmla="*/ 442042 h 1734889"/>
              <a:gd name="connsiteX0" fmla="*/ 141655 w 1414896"/>
              <a:gd name="connsiteY0" fmla="*/ 441018 h 1731245"/>
              <a:gd name="connsiteX1" fmla="*/ 1301034 w 1414896"/>
              <a:gd name="connsiteY1" fmla="*/ 32249 h 1731245"/>
              <a:gd name="connsiteX2" fmla="*/ 1371647 w 1414896"/>
              <a:gd name="connsiteY2" fmla="*/ 1186042 h 1731245"/>
              <a:gd name="connsiteX3" fmla="*/ 155385 w 1414896"/>
              <a:gd name="connsiteY3" fmla="*/ 1697751 h 1731245"/>
              <a:gd name="connsiteX4" fmla="*/ 141655 w 1414896"/>
              <a:gd name="connsiteY4" fmla="*/ 441018 h 1731245"/>
              <a:gd name="connsiteX0" fmla="*/ 149083 w 1500424"/>
              <a:gd name="connsiteY0" fmla="*/ 441018 h 1731245"/>
              <a:gd name="connsiteX1" fmla="*/ 1308462 w 1500424"/>
              <a:gd name="connsiteY1" fmla="*/ 32249 h 1731245"/>
              <a:gd name="connsiteX2" fmla="*/ 1498467 w 1500424"/>
              <a:gd name="connsiteY2" fmla="*/ 1186041 h 1731245"/>
              <a:gd name="connsiteX3" fmla="*/ 162813 w 1500424"/>
              <a:gd name="connsiteY3" fmla="*/ 1697751 h 1731245"/>
              <a:gd name="connsiteX4" fmla="*/ 149083 w 1500424"/>
              <a:gd name="connsiteY4" fmla="*/ 441018 h 1731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424" h="1731245">
                <a:moveTo>
                  <a:pt x="149083" y="441018"/>
                </a:moveTo>
                <a:cubicBezTo>
                  <a:pt x="340024" y="163434"/>
                  <a:pt x="1083565" y="-91921"/>
                  <a:pt x="1308462" y="32249"/>
                </a:cubicBezTo>
                <a:cubicBezTo>
                  <a:pt x="1533359" y="156419"/>
                  <a:pt x="1498467" y="782416"/>
                  <a:pt x="1498467" y="1186041"/>
                </a:cubicBezTo>
                <a:cubicBezTo>
                  <a:pt x="1498467" y="1589666"/>
                  <a:pt x="387710" y="1821921"/>
                  <a:pt x="162813" y="1697751"/>
                </a:cubicBezTo>
                <a:cubicBezTo>
                  <a:pt x="-62084" y="1573581"/>
                  <a:pt x="-41858" y="718602"/>
                  <a:pt x="149083" y="44101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46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716-FB11-9C75-73F1-38642384AAF1}"/>
              </a:ext>
            </a:extLst>
          </p:cNvPr>
          <p:cNvSpPr>
            <a:spLocks noGrp="1"/>
          </p:cNvSpPr>
          <p:nvPr>
            <p:ph type="title"/>
          </p:nvPr>
        </p:nvSpPr>
        <p:spPr/>
        <p:txBody>
          <a:bodyPr/>
          <a:lstStyle/>
          <a:p>
            <a:r>
              <a:rPr lang="en-US" dirty="0"/>
              <a:t>Types of Catalysis</a:t>
            </a:r>
          </a:p>
        </p:txBody>
      </p:sp>
      <p:sp>
        <p:nvSpPr>
          <p:cNvPr id="3" name="Subtitle 2">
            <a:extLst>
              <a:ext uri="{FF2B5EF4-FFF2-40B4-BE49-F238E27FC236}">
                <a16:creationId xmlns:a16="http://schemas.microsoft.com/office/drawing/2014/main" id="{90E5E919-6E9A-D932-7B04-245E2E73CAA9}"/>
              </a:ext>
            </a:extLst>
          </p:cNvPr>
          <p:cNvSpPr>
            <a:spLocks noGrp="1"/>
          </p:cNvSpPr>
          <p:nvPr>
            <p:ph type="subTitle" idx="1"/>
          </p:nvPr>
        </p:nvSpPr>
        <p:spPr>
          <a:xfrm>
            <a:off x="1202550" y="1137500"/>
            <a:ext cx="6738900" cy="572700"/>
          </a:xfrm>
        </p:spPr>
        <p:txBody>
          <a:bodyPr/>
          <a:lstStyle/>
          <a:p>
            <a:r>
              <a:rPr lang="en-US" dirty="0"/>
              <a:t>For the following enzyme mechanism steps, describe the type of catalysis pictured in the circled part(s).</a:t>
            </a:r>
          </a:p>
        </p:txBody>
      </p:sp>
      <p:pic>
        <p:nvPicPr>
          <p:cNvPr id="7" name="Picture 6" descr="Diagram&#10;&#10;Description automatically generated">
            <a:extLst>
              <a:ext uri="{FF2B5EF4-FFF2-40B4-BE49-F238E27FC236}">
                <a16:creationId xmlns:a16="http://schemas.microsoft.com/office/drawing/2014/main" id="{544B1515-B4F7-578D-0CA2-FBCA01E4F0AC}"/>
              </a:ext>
            </a:extLst>
          </p:cNvPr>
          <p:cNvPicPr>
            <a:picLocks noChangeAspect="1"/>
          </p:cNvPicPr>
          <p:nvPr/>
        </p:nvPicPr>
        <p:blipFill>
          <a:blip r:embed="rId2"/>
          <a:stretch>
            <a:fillRect/>
          </a:stretch>
        </p:blipFill>
        <p:spPr>
          <a:xfrm>
            <a:off x="1014857" y="2071396"/>
            <a:ext cx="7114286" cy="2723809"/>
          </a:xfrm>
          <a:prstGeom prst="rect">
            <a:avLst/>
          </a:prstGeom>
        </p:spPr>
      </p:pic>
      <p:sp>
        <p:nvSpPr>
          <p:cNvPr id="8" name="Oval 7">
            <a:extLst>
              <a:ext uri="{FF2B5EF4-FFF2-40B4-BE49-F238E27FC236}">
                <a16:creationId xmlns:a16="http://schemas.microsoft.com/office/drawing/2014/main" id="{22FCFE74-5F42-9015-6DAC-E9E5C5BAC194}"/>
              </a:ext>
            </a:extLst>
          </p:cNvPr>
          <p:cNvSpPr/>
          <p:nvPr/>
        </p:nvSpPr>
        <p:spPr>
          <a:xfrm>
            <a:off x="2717246" y="3078847"/>
            <a:ext cx="1255148" cy="1293970"/>
          </a:xfrm>
          <a:custGeom>
            <a:avLst/>
            <a:gdLst>
              <a:gd name="connsiteX0" fmla="*/ 0 w 1122218"/>
              <a:gd name="connsiteY0" fmla="*/ 730827 h 1461654"/>
              <a:gd name="connsiteX1" fmla="*/ 561109 w 1122218"/>
              <a:gd name="connsiteY1" fmla="*/ 0 h 1461654"/>
              <a:gd name="connsiteX2" fmla="*/ 1122218 w 1122218"/>
              <a:gd name="connsiteY2" fmla="*/ 730827 h 1461654"/>
              <a:gd name="connsiteX3" fmla="*/ 561109 w 1122218"/>
              <a:gd name="connsiteY3" fmla="*/ 1461654 h 1461654"/>
              <a:gd name="connsiteX4" fmla="*/ 0 w 1122218"/>
              <a:gd name="connsiteY4" fmla="*/ 730827 h 1461654"/>
              <a:gd name="connsiteX0" fmla="*/ 39195 w 1161413"/>
              <a:gd name="connsiteY0" fmla="*/ 723900 h 1454727"/>
              <a:gd name="connsiteX1" fmla="*/ 253941 w 1161413"/>
              <a:gd name="connsiteY1" fmla="*/ 0 h 1454727"/>
              <a:gd name="connsiteX2" fmla="*/ 1161413 w 1161413"/>
              <a:gd name="connsiteY2" fmla="*/ 723900 h 1454727"/>
              <a:gd name="connsiteX3" fmla="*/ 600304 w 1161413"/>
              <a:gd name="connsiteY3" fmla="*/ 1454727 h 1454727"/>
              <a:gd name="connsiteX4" fmla="*/ 39195 w 1161413"/>
              <a:gd name="connsiteY4" fmla="*/ 723900 h 1454727"/>
              <a:gd name="connsiteX0" fmla="*/ 23673 w 1097400"/>
              <a:gd name="connsiteY0" fmla="*/ 668626 h 1455056"/>
              <a:gd name="connsiteX1" fmla="*/ 189928 w 1097400"/>
              <a:gd name="connsiteY1" fmla="*/ 144 h 1455056"/>
              <a:gd name="connsiteX2" fmla="*/ 1097400 w 1097400"/>
              <a:gd name="connsiteY2" fmla="*/ 724044 h 1455056"/>
              <a:gd name="connsiteX3" fmla="*/ 536291 w 1097400"/>
              <a:gd name="connsiteY3" fmla="*/ 1454871 h 1455056"/>
              <a:gd name="connsiteX4" fmla="*/ 23673 w 1097400"/>
              <a:gd name="connsiteY4" fmla="*/ 668626 h 1455056"/>
              <a:gd name="connsiteX0" fmla="*/ 96529 w 1170256"/>
              <a:gd name="connsiteY0" fmla="*/ 668628 h 1482753"/>
              <a:gd name="connsiteX1" fmla="*/ 262784 w 1170256"/>
              <a:gd name="connsiteY1" fmla="*/ 146 h 1482753"/>
              <a:gd name="connsiteX2" fmla="*/ 1170256 w 1170256"/>
              <a:gd name="connsiteY2" fmla="*/ 724046 h 1482753"/>
              <a:gd name="connsiteX3" fmla="*/ 82675 w 1170256"/>
              <a:gd name="connsiteY3" fmla="*/ 1482582 h 1482753"/>
              <a:gd name="connsiteX4" fmla="*/ 96529 w 1170256"/>
              <a:gd name="connsiteY4" fmla="*/ 668628 h 1482753"/>
              <a:gd name="connsiteX0" fmla="*/ 71414 w 805704"/>
              <a:gd name="connsiteY0" fmla="*/ 670969 h 1489876"/>
              <a:gd name="connsiteX1" fmla="*/ 237669 w 805704"/>
              <a:gd name="connsiteY1" fmla="*/ 2487 h 1489876"/>
              <a:gd name="connsiteX2" fmla="*/ 805704 w 805704"/>
              <a:gd name="connsiteY2" fmla="*/ 913423 h 1489876"/>
              <a:gd name="connsiteX3" fmla="*/ 57560 w 805704"/>
              <a:gd name="connsiteY3" fmla="*/ 1484923 h 1489876"/>
              <a:gd name="connsiteX4" fmla="*/ 71414 w 805704"/>
              <a:gd name="connsiteY4" fmla="*/ 670969 h 1489876"/>
              <a:gd name="connsiteX0" fmla="*/ 110407 w 1047566"/>
              <a:gd name="connsiteY0" fmla="*/ 684767 h 1503674"/>
              <a:gd name="connsiteX1" fmla="*/ 1017880 w 1047566"/>
              <a:gd name="connsiteY1" fmla="*/ 2430 h 1503674"/>
              <a:gd name="connsiteX2" fmla="*/ 844697 w 1047566"/>
              <a:gd name="connsiteY2" fmla="*/ 927221 h 1503674"/>
              <a:gd name="connsiteX3" fmla="*/ 96553 w 1047566"/>
              <a:gd name="connsiteY3" fmla="*/ 1498721 h 1503674"/>
              <a:gd name="connsiteX4" fmla="*/ 110407 w 1047566"/>
              <a:gd name="connsiteY4" fmla="*/ 684767 h 1503674"/>
              <a:gd name="connsiteX0" fmla="*/ 91933 w 1080462"/>
              <a:gd name="connsiteY0" fmla="*/ 311794 h 1558184"/>
              <a:gd name="connsiteX1" fmla="*/ 1047896 w 1080462"/>
              <a:gd name="connsiteY1" fmla="*/ 38166 h 1558184"/>
              <a:gd name="connsiteX2" fmla="*/ 874713 w 1080462"/>
              <a:gd name="connsiteY2" fmla="*/ 962957 h 1558184"/>
              <a:gd name="connsiteX3" fmla="*/ 126569 w 1080462"/>
              <a:gd name="connsiteY3" fmla="*/ 1534457 h 1558184"/>
              <a:gd name="connsiteX4" fmla="*/ 91933 w 1080462"/>
              <a:gd name="connsiteY4" fmla="*/ 311794 h 1558184"/>
              <a:gd name="connsiteX0" fmla="*/ 356007 w 1344536"/>
              <a:gd name="connsiteY0" fmla="*/ 306406 h 1313627"/>
              <a:gd name="connsiteX1" fmla="*/ 1311970 w 1344536"/>
              <a:gd name="connsiteY1" fmla="*/ 32778 h 1313627"/>
              <a:gd name="connsiteX2" fmla="*/ 1138787 w 1344536"/>
              <a:gd name="connsiteY2" fmla="*/ 957569 h 1313627"/>
              <a:gd name="connsiteX3" fmla="*/ 37352 w 1344536"/>
              <a:gd name="connsiteY3" fmla="*/ 1251978 h 1313627"/>
              <a:gd name="connsiteX4" fmla="*/ 356007 w 1344536"/>
              <a:gd name="connsiteY4" fmla="*/ 306406 h 1313627"/>
              <a:gd name="connsiteX0" fmla="*/ 367622 w 1341469"/>
              <a:gd name="connsiteY0" fmla="*/ 359281 h 1299541"/>
              <a:gd name="connsiteX1" fmla="*/ 1309731 w 1341469"/>
              <a:gd name="connsiteY1" fmla="*/ 23307 h 1299541"/>
              <a:gd name="connsiteX2" fmla="*/ 1136548 w 1341469"/>
              <a:gd name="connsiteY2" fmla="*/ 948098 h 1299541"/>
              <a:gd name="connsiteX3" fmla="*/ 35113 w 1341469"/>
              <a:gd name="connsiteY3" fmla="*/ 1242507 h 1299541"/>
              <a:gd name="connsiteX4" fmla="*/ 367622 w 1341469"/>
              <a:gd name="connsiteY4" fmla="*/ 359281 h 1299541"/>
              <a:gd name="connsiteX0" fmla="*/ 360608 w 1334455"/>
              <a:gd name="connsiteY0" fmla="*/ 367750 h 1308010"/>
              <a:gd name="connsiteX1" fmla="*/ 1302717 w 1334455"/>
              <a:gd name="connsiteY1" fmla="*/ 31776 h 1308010"/>
              <a:gd name="connsiteX2" fmla="*/ 1129534 w 1334455"/>
              <a:gd name="connsiteY2" fmla="*/ 956567 h 1308010"/>
              <a:gd name="connsiteX3" fmla="*/ 28099 w 1334455"/>
              <a:gd name="connsiteY3" fmla="*/ 1250976 h 1308010"/>
              <a:gd name="connsiteX4" fmla="*/ 360608 w 1334455"/>
              <a:gd name="connsiteY4" fmla="*/ 367750 h 1308010"/>
              <a:gd name="connsiteX0" fmla="*/ 356069 w 1329916"/>
              <a:gd name="connsiteY0" fmla="*/ 371994 h 1312254"/>
              <a:gd name="connsiteX1" fmla="*/ 1298178 w 1329916"/>
              <a:gd name="connsiteY1" fmla="*/ 36020 h 1312254"/>
              <a:gd name="connsiteX2" fmla="*/ 1124995 w 1329916"/>
              <a:gd name="connsiteY2" fmla="*/ 960811 h 1312254"/>
              <a:gd name="connsiteX3" fmla="*/ 23560 w 1329916"/>
              <a:gd name="connsiteY3" fmla="*/ 1255220 h 1312254"/>
              <a:gd name="connsiteX4" fmla="*/ 356069 w 1329916"/>
              <a:gd name="connsiteY4" fmla="*/ 371994 h 1312254"/>
              <a:gd name="connsiteX0" fmla="*/ 353660 w 1327507"/>
              <a:gd name="connsiteY0" fmla="*/ 372939 h 1313199"/>
              <a:gd name="connsiteX1" fmla="*/ 1295769 w 1327507"/>
              <a:gd name="connsiteY1" fmla="*/ 36965 h 1313199"/>
              <a:gd name="connsiteX2" fmla="*/ 1122586 w 1327507"/>
              <a:gd name="connsiteY2" fmla="*/ 961756 h 1313199"/>
              <a:gd name="connsiteX3" fmla="*/ 21151 w 1327507"/>
              <a:gd name="connsiteY3" fmla="*/ 1256165 h 1313199"/>
              <a:gd name="connsiteX4" fmla="*/ 353660 w 1327507"/>
              <a:gd name="connsiteY4" fmla="*/ 372939 h 1313199"/>
              <a:gd name="connsiteX0" fmla="*/ 351884 w 1325731"/>
              <a:gd name="connsiteY0" fmla="*/ 371084 h 1311344"/>
              <a:gd name="connsiteX1" fmla="*/ 1293993 w 1325731"/>
              <a:gd name="connsiteY1" fmla="*/ 35110 h 1311344"/>
              <a:gd name="connsiteX2" fmla="*/ 1120810 w 1325731"/>
              <a:gd name="connsiteY2" fmla="*/ 959901 h 1311344"/>
              <a:gd name="connsiteX3" fmla="*/ 19375 w 1325731"/>
              <a:gd name="connsiteY3" fmla="*/ 1254310 h 1311344"/>
              <a:gd name="connsiteX4" fmla="*/ 351884 w 1325731"/>
              <a:gd name="connsiteY4" fmla="*/ 371084 h 1311344"/>
              <a:gd name="connsiteX0" fmla="*/ 366633 w 1278062"/>
              <a:gd name="connsiteY0" fmla="*/ 269972 h 1210232"/>
              <a:gd name="connsiteX1" fmla="*/ 1239469 w 1278062"/>
              <a:gd name="connsiteY1" fmla="*/ 30980 h 1210232"/>
              <a:gd name="connsiteX2" fmla="*/ 1135559 w 1278062"/>
              <a:gd name="connsiteY2" fmla="*/ 858789 h 1210232"/>
              <a:gd name="connsiteX3" fmla="*/ 34124 w 1278062"/>
              <a:gd name="connsiteY3" fmla="*/ 1153198 h 1210232"/>
              <a:gd name="connsiteX4" fmla="*/ 366633 w 1278062"/>
              <a:gd name="connsiteY4" fmla="*/ 269972 h 1210232"/>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52273 w 1251865"/>
              <a:gd name="connsiteY0" fmla="*/ 331517 h 1353317"/>
              <a:gd name="connsiteX1" fmla="*/ 1225109 w 1251865"/>
              <a:gd name="connsiteY1" fmla="*/ 92525 h 1353317"/>
              <a:gd name="connsiteX2" fmla="*/ 1044999 w 1251865"/>
              <a:gd name="connsiteY2" fmla="*/ 1093516 h 1353317"/>
              <a:gd name="connsiteX3" fmla="*/ 19764 w 1251865"/>
              <a:gd name="connsiteY3" fmla="*/ 1214743 h 1353317"/>
              <a:gd name="connsiteX4" fmla="*/ 352273 w 1251865"/>
              <a:gd name="connsiteY4" fmla="*/ 331517 h 1353317"/>
              <a:gd name="connsiteX0" fmla="*/ 289744 w 1262628"/>
              <a:gd name="connsiteY0" fmla="*/ 316492 h 1367681"/>
              <a:gd name="connsiteX1" fmla="*/ 1231853 w 1262628"/>
              <a:gd name="connsiteY1" fmla="*/ 105209 h 1367681"/>
              <a:gd name="connsiteX2" fmla="*/ 1051743 w 1262628"/>
              <a:gd name="connsiteY2" fmla="*/ 1106200 h 1367681"/>
              <a:gd name="connsiteX3" fmla="*/ 26508 w 1262628"/>
              <a:gd name="connsiteY3" fmla="*/ 1227427 h 1367681"/>
              <a:gd name="connsiteX4" fmla="*/ 289744 w 1262628"/>
              <a:gd name="connsiteY4" fmla="*/ 316492 h 1367681"/>
              <a:gd name="connsiteX0" fmla="*/ 282264 w 1255148"/>
              <a:gd name="connsiteY0" fmla="*/ 242781 h 1293970"/>
              <a:gd name="connsiteX1" fmla="*/ 1224373 w 1255148"/>
              <a:gd name="connsiteY1" fmla="*/ 31498 h 1293970"/>
              <a:gd name="connsiteX2" fmla="*/ 1044263 w 1255148"/>
              <a:gd name="connsiteY2" fmla="*/ 1032489 h 1293970"/>
              <a:gd name="connsiteX3" fmla="*/ 19028 w 1255148"/>
              <a:gd name="connsiteY3" fmla="*/ 1153716 h 1293970"/>
              <a:gd name="connsiteX4" fmla="*/ 282264 w 1255148"/>
              <a:gd name="connsiteY4" fmla="*/ 242781 h 1293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48" h="1293970">
                <a:moveTo>
                  <a:pt x="282264" y="242781"/>
                </a:moveTo>
                <a:cubicBezTo>
                  <a:pt x="116010" y="221999"/>
                  <a:pt x="1097373" y="-100120"/>
                  <a:pt x="1224373" y="31498"/>
                </a:cubicBezTo>
                <a:cubicBezTo>
                  <a:pt x="1351373" y="163116"/>
                  <a:pt x="1044263" y="628864"/>
                  <a:pt x="1044263" y="1032489"/>
                </a:cubicBezTo>
                <a:cubicBezTo>
                  <a:pt x="1044263" y="1436114"/>
                  <a:pt x="146028" y="1285334"/>
                  <a:pt x="19028" y="1153716"/>
                </a:cubicBezTo>
                <a:cubicBezTo>
                  <a:pt x="-107972" y="1022098"/>
                  <a:pt x="448518" y="263563"/>
                  <a:pt x="282264" y="24278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7">
            <a:extLst>
              <a:ext uri="{FF2B5EF4-FFF2-40B4-BE49-F238E27FC236}">
                <a16:creationId xmlns:a16="http://schemas.microsoft.com/office/drawing/2014/main" id="{F51CF0BE-E0E7-12E9-10CA-17847192C87B}"/>
              </a:ext>
            </a:extLst>
          </p:cNvPr>
          <p:cNvSpPr/>
          <p:nvPr/>
        </p:nvSpPr>
        <p:spPr>
          <a:xfrm>
            <a:off x="5494473" y="3975176"/>
            <a:ext cx="870561" cy="706389"/>
          </a:xfrm>
          <a:custGeom>
            <a:avLst/>
            <a:gdLst>
              <a:gd name="connsiteX0" fmla="*/ 0 w 1122218"/>
              <a:gd name="connsiteY0" fmla="*/ 730827 h 1461654"/>
              <a:gd name="connsiteX1" fmla="*/ 561109 w 1122218"/>
              <a:gd name="connsiteY1" fmla="*/ 0 h 1461654"/>
              <a:gd name="connsiteX2" fmla="*/ 1122218 w 1122218"/>
              <a:gd name="connsiteY2" fmla="*/ 730827 h 1461654"/>
              <a:gd name="connsiteX3" fmla="*/ 561109 w 1122218"/>
              <a:gd name="connsiteY3" fmla="*/ 1461654 h 1461654"/>
              <a:gd name="connsiteX4" fmla="*/ 0 w 1122218"/>
              <a:gd name="connsiteY4" fmla="*/ 730827 h 1461654"/>
              <a:gd name="connsiteX0" fmla="*/ 39195 w 1161413"/>
              <a:gd name="connsiteY0" fmla="*/ 723900 h 1454727"/>
              <a:gd name="connsiteX1" fmla="*/ 253941 w 1161413"/>
              <a:gd name="connsiteY1" fmla="*/ 0 h 1454727"/>
              <a:gd name="connsiteX2" fmla="*/ 1161413 w 1161413"/>
              <a:gd name="connsiteY2" fmla="*/ 723900 h 1454727"/>
              <a:gd name="connsiteX3" fmla="*/ 600304 w 1161413"/>
              <a:gd name="connsiteY3" fmla="*/ 1454727 h 1454727"/>
              <a:gd name="connsiteX4" fmla="*/ 39195 w 1161413"/>
              <a:gd name="connsiteY4" fmla="*/ 723900 h 1454727"/>
              <a:gd name="connsiteX0" fmla="*/ 23673 w 1097400"/>
              <a:gd name="connsiteY0" fmla="*/ 668626 h 1455056"/>
              <a:gd name="connsiteX1" fmla="*/ 189928 w 1097400"/>
              <a:gd name="connsiteY1" fmla="*/ 144 h 1455056"/>
              <a:gd name="connsiteX2" fmla="*/ 1097400 w 1097400"/>
              <a:gd name="connsiteY2" fmla="*/ 724044 h 1455056"/>
              <a:gd name="connsiteX3" fmla="*/ 536291 w 1097400"/>
              <a:gd name="connsiteY3" fmla="*/ 1454871 h 1455056"/>
              <a:gd name="connsiteX4" fmla="*/ 23673 w 1097400"/>
              <a:gd name="connsiteY4" fmla="*/ 668626 h 1455056"/>
              <a:gd name="connsiteX0" fmla="*/ 96529 w 1170256"/>
              <a:gd name="connsiteY0" fmla="*/ 668628 h 1482753"/>
              <a:gd name="connsiteX1" fmla="*/ 262784 w 1170256"/>
              <a:gd name="connsiteY1" fmla="*/ 146 h 1482753"/>
              <a:gd name="connsiteX2" fmla="*/ 1170256 w 1170256"/>
              <a:gd name="connsiteY2" fmla="*/ 724046 h 1482753"/>
              <a:gd name="connsiteX3" fmla="*/ 82675 w 1170256"/>
              <a:gd name="connsiteY3" fmla="*/ 1482582 h 1482753"/>
              <a:gd name="connsiteX4" fmla="*/ 96529 w 1170256"/>
              <a:gd name="connsiteY4" fmla="*/ 668628 h 1482753"/>
              <a:gd name="connsiteX0" fmla="*/ 71414 w 805704"/>
              <a:gd name="connsiteY0" fmla="*/ 670969 h 1489876"/>
              <a:gd name="connsiteX1" fmla="*/ 237669 w 805704"/>
              <a:gd name="connsiteY1" fmla="*/ 2487 h 1489876"/>
              <a:gd name="connsiteX2" fmla="*/ 805704 w 805704"/>
              <a:gd name="connsiteY2" fmla="*/ 913423 h 1489876"/>
              <a:gd name="connsiteX3" fmla="*/ 57560 w 805704"/>
              <a:gd name="connsiteY3" fmla="*/ 1484923 h 1489876"/>
              <a:gd name="connsiteX4" fmla="*/ 71414 w 805704"/>
              <a:gd name="connsiteY4" fmla="*/ 670969 h 1489876"/>
              <a:gd name="connsiteX0" fmla="*/ 110407 w 1047566"/>
              <a:gd name="connsiteY0" fmla="*/ 684767 h 1503674"/>
              <a:gd name="connsiteX1" fmla="*/ 1017880 w 1047566"/>
              <a:gd name="connsiteY1" fmla="*/ 2430 h 1503674"/>
              <a:gd name="connsiteX2" fmla="*/ 844697 w 1047566"/>
              <a:gd name="connsiteY2" fmla="*/ 927221 h 1503674"/>
              <a:gd name="connsiteX3" fmla="*/ 96553 w 1047566"/>
              <a:gd name="connsiteY3" fmla="*/ 1498721 h 1503674"/>
              <a:gd name="connsiteX4" fmla="*/ 110407 w 1047566"/>
              <a:gd name="connsiteY4" fmla="*/ 684767 h 1503674"/>
              <a:gd name="connsiteX0" fmla="*/ 91933 w 1080462"/>
              <a:gd name="connsiteY0" fmla="*/ 311794 h 1558184"/>
              <a:gd name="connsiteX1" fmla="*/ 1047896 w 1080462"/>
              <a:gd name="connsiteY1" fmla="*/ 38166 h 1558184"/>
              <a:gd name="connsiteX2" fmla="*/ 874713 w 1080462"/>
              <a:gd name="connsiteY2" fmla="*/ 962957 h 1558184"/>
              <a:gd name="connsiteX3" fmla="*/ 126569 w 1080462"/>
              <a:gd name="connsiteY3" fmla="*/ 1534457 h 1558184"/>
              <a:gd name="connsiteX4" fmla="*/ 91933 w 1080462"/>
              <a:gd name="connsiteY4" fmla="*/ 311794 h 1558184"/>
              <a:gd name="connsiteX0" fmla="*/ 356007 w 1344536"/>
              <a:gd name="connsiteY0" fmla="*/ 306406 h 1313627"/>
              <a:gd name="connsiteX1" fmla="*/ 1311970 w 1344536"/>
              <a:gd name="connsiteY1" fmla="*/ 32778 h 1313627"/>
              <a:gd name="connsiteX2" fmla="*/ 1138787 w 1344536"/>
              <a:gd name="connsiteY2" fmla="*/ 957569 h 1313627"/>
              <a:gd name="connsiteX3" fmla="*/ 37352 w 1344536"/>
              <a:gd name="connsiteY3" fmla="*/ 1251978 h 1313627"/>
              <a:gd name="connsiteX4" fmla="*/ 356007 w 1344536"/>
              <a:gd name="connsiteY4" fmla="*/ 306406 h 1313627"/>
              <a:gd name="connsiteX0" fmla="*/ 367622 w 1341469"/>
              <a:gd name="connsiteY0" fmla="*/ 359281 h 1299541"/>
              <a:gd name="connsiteX1" fmla="*/ 1309731 w 1341469"/>
              <a:gd name="connsiteY1" fmla="*/ 23307 h 1299541"/>
              <a:gd name="connsiteX2" fmla="*/ 1136548 w 1341469"/>
              <a:gd name="connsiteY2" fmla="*/ 948098 h 1299541"/>
              <a:gd name="connsiteX3" fmla="*/ 35113 w 1341469"/>
              <a:gd name="connsiteY3" fmla="*/ 1242507 h 1299541"/>
              <a:gd name="connsiteX4" fmla="*/ 367622 w 1341469"/>
              <a:gd name="connsiteY4" fmla="*/ 359281 h 1299541"/>
              <a:gd name="connsiteX0" fmla="*/ 360608 w 1334455"/>
              <a:gd name="connsiteY0" fmla="*/ 367750 h 1308010"/>
              <a:gd name="connsiteX1" fmla="*/ 1302717 w 1334455"/>
              <a:gd name="connsiteY1" fmla="*/ 31776 h 1308010"/>
              <a:gd name="connsiteX2" fmla="*/ 1129534 w 1334455"/>
              <a:gd name="connsiteY2" fmla="*/ 956567 h 1308010"/>
              <a:gd name="connsiteX3" fmla="*/ 28099 w 1334455"/>
              <a:gd name="connsiteY3" fmla="*/ 1250976 h 1308010"/>
              <a:gd name="connsiteX4" fmla="*/ 360608 w 1334455"/>
              <a:gd name="connsiteY4" fmla="*/ 367750 h 1308010"/>
              <a:gd name="connsiteX0" fmla="*/ 356069 w 1329916"/>
              <a:gd name="connsiteY0" fmla="*/ 371994 h 1312254"/>
              <a:gd name="connsiteX1" fmla="*/ 1298178 w 1329916"/>
              <a:gd name="connsiteY1" fmla="*/ 36020 h 1312254"/>
              <a:gd name="connsiteX2" fmla="*/ 1124995 w 1329916"/>
              <a:gd name="connsiteY2" fmla="*/ 960811 h 1312254"/>
              <a:gd name="connsiteX3" fmla="*/ 23560 w 1329916"/>
              <a:gd name="connsiteY3" fmla="*/ 1255220 h 1312254"/>
              <a:gd name="connsiteX4" fmla="*/ 356069 w 1329916"/>
              <a:gd name="connsiteY4" fmla="*/ 371994 h 1312254"/>
              <a:gd name="connsiteX0" fmla="*/ 353660 w 1327507"/>
              <a:gd name="connsiteY0" fmla="*/ 372939 h 1313199"/>
              <a:gd name="connsiteX1" fmla="*/ 1295769 w 1327507"/>
              <a:gd name="connsiteY1" fmla="*/ 36965 h 1313199"/>
              <a:gd name="connsiteX2" fmla="*/ 1122586 w 1327507"/>
              <a:gd name="connsiteY2" fmla="*/ 961756 h 1313199"/>
              <a:gd name="connsiteX3" fmla="*/ 21151 w 1327507"/>
              <a:gd name="connsiteY3" fmla="*/ 1256165 h 1313199"/>
              <a:gd name="connsiteX4" fmla="*/ 353660 w 1327507"/>
              <a:gd name="connsiteY4" fmla="*/ 372939 h 1313199"/>
              <a:gd name="connsiteX0" fmla="*/ 351884 w 1325731"/>
              <a:gd name="connsiteY0" fmla="*/ 371084 h 1311344"/>
              <a:gd name="connsiteX1" fmla="*/ 1293993 w 1325731"/>
              <a:gd name="connsiteY1" fmla="*/ 35110 h 1311344"/>
              <a:gd name="connsiteX2" fmla="*/ 1120810 w 1325731"/>
              <a:gd name="connsiteY2" fmla="*/ 959901 h 1311344"/>
              <a:gd name="connsiteX3" fmla="*/ 19375 w 1325731"/>
              <a:gd name="connsiteY3" fmla="*/ 1254310 h 1311344"/>
              <a:gd name="connsiteX4" fmla="*/ 351884 w 1325731"/>
              <a:gd name="connsiteY4" fmla="*/ 371084 h 1311344"/>
              <a:gd name="connsiteX0" fmla="*/ 366633 w 1278062"/>
              <a:gd name="connsiteY0" fmla="*/ 269972 h 1210232"/>
              <a:gd name="connsiteX1" fmla="*/ 1239469 w 1278062"/>
              <a:gd name="connsiteY1" fmla="*/ 30980 h 1210232"/>
              <a:gd name="connsiteX2" fmla="*/ 1135559 w 1278062"/>
              <a:gd name="connsiteY2" fmla="*/ 858789 h 1210232"/>
              <a:gd name="connsiteX3" fmla="*/ 34124 w 1278062"/>
              <a:gd name="connsiteY3" fmla="*/ 1153198 h 1210232"/>
              <a:gd name="connsiteX4" fmla="*/ 366633 w 1278062"/>
              <a:gd name="connsiteY4" fmla="*/ 269972 h 1210232"/>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62009 w 1261601"/>
              <a:gd name="connsiteY0" fmla="*/ 281703 h 1303503"/>
              <a:gd name="connsiteX1" fmla="*/ 1234845 w 1261601"/>
              <a:gd name="connsiteY1" fmla="*/ 42711 h 1303503"/>
              <a:gd name="connsiteX2" fmla="*/ 1054735 w 1261601"/>
              <a:gd name="connsiteY2" fmla="*/ 1043702 h 1303503"/>
              <a:gd name="connsiteX3" fmla="*/ 29500 w 1261601"/>
              <a:gd name="connsiteY3" fmla="*/ 1164929 h 1303503"/>
              <a:gd name="connsiteX4" fmla="*/ 362009 w 1261601"/>
              <a:gd name="connsiteY4" fmla="*/ 281703 h 1303503"/>
              <a:gd name="connsiteX0" fmla="*/ 352273 w 1251865"/>
              <a:gd name="connsiteY0" fmla="*/ 331517 h 1353317"/>
              <a:gd name="connsiteX1" fmla="*/ 1225109 w 1251865"/>
              <a:gd name="connsiteY1" fmla="*/ 92525 h 1353317"/>
              <a:gd name="connsiteX2" fmla="*/ 1044999 w 1251865"/>
              <a:gd name="connsiteY2" fmla="*/ 1093516 h 1353317"/>
              <a:gd name="connsiteX3" fmla="*/ 19764 w 1251865"/>
              <a:gd name="connsiteY3" fmla="*/ 1214743 h 1353317"/>
              <a:gd name="connsiteX4" fmla="*/ 352273 w 1251865"/>
              <a:gd name="connsiteY4" fmla="*/ 331517 h 1353317"/>
              <a:gd name="connsiteX0" fmla="*/ 58203 w 1350450"/>
              <a:gd name="connsiteY0" fmla="*/ 351334 h 1337132"/>
              <a:gd name="connsiteX1" fmla="*/ 1301157 w 1350450"/>
              <a:gd name="connsiteY1" fmla="*/ 78386 h 1337132"/>
              <a:gd name="connsiteX2" fmla="*/ 1121047 w 1350450"/>
              <a:gd name="connsiteY2" fmla="*/ 1079377 h 1337132"/>
              <a:gd name="connsiteX3" fmla="*/ 95812 w 1350450"/>
              <a:gd name="connsiteY3" fmla="*/ 1200604 h 1337132"/>
              <a:gd name="connsiteX4" fmla="*/ 58203 w 1350450"/>
              <a:gd name="connsiteY4" fmla="*/ 351334 h 1337132"/>
              <a:gd name="connsiteX0" fmla="*/ 137131 w 1429377"/>
              <a:gd name="connsiteY0" fmla="*/ 317343 h 1605124"/>
              <a:gd name="connsiteX1" fmla="*/ 1380085 w 1429377"/>
              <a:gd name="connsiteY1" fmla="*/ 44395 h 1605124"/>
              <a:gd name="connsiteX2" fmla="*/ 1199975 w 1429377"/>
              <a:gd name="connsiteY2" fmla="*/ 1045386 h 1605124"/>
              <a:gd name="connsiteX3" fmla="*/ 150861 w 1429377"/>
              <a:gd name="connsiteY3" fmla="*/ 1574076 h 1605124"/>
              <a:gd name="connsiteX4" fmla="*/ 137131 w 1429377"/>
              <a:gd name="connsiteY4" fmla="*/ 317343 h 1605124"/>
              <a:gd name="connsiteX0" fmla="*/ 142720 w 1453956"/>
              <a:gd name="connsiteY0" fmla="*/ 319735 h 1612582"/>
              <a:gd name="connsiteX1" fmla="*/ 1385674 w 1453956"/>
              <a:gd name="connsiteY1" fmla="*/ 46787 h 1612582"/>
              <a:gd name="connsiteX2" fmla="*/ 1301078 w 1453956"/>
              <a:gd name="connsiteY2" fmla="*/ 1081736 h 1612582"/>
              <a:gd name="connsiteX3" fmla="*/ 156450 w 1453956"/>
              <a:gd name="connsiteY3" fmla="*/ 1576468 h 1612582"/>
              <a:gd name="connsiteX4" fmla="*/ 142720 w 1453956"/>
              <a:gd name="connsiteY4" fmla="*/ 319735 h 1612582"/>
              <a:gd name="connsiteX0" fmla="*/ 137293 w 1382211"/>
              <a:gd name="connsiteY0" fmla="*/ 442042 h 1734889"/>
              <a:gd name="connsiteX1" fmla="*/ 1296672 w 1382211"/>
              <a:gd name="connsiteY1" fmla="*/ 33273 h 1734889"/>
              <a:gd name="connsiteX2" fmla="*/ 1295651 w 1382211"/>
              <a:gd name="connsiteY2" fmla="*/ 1204043 h 1734889"/>
              <a:gd name="connsiteX3" fmla="*/ 151023 w 1382211"/>
              <a:gd name="connsiteY3" fmla="*/ 1698775 h 1734889"/>
              <a:gd name="connsiteX4" fmla="*/ 137293 w 1382211"/>
              <a:gd name="connsiteY4" fmla="*/ 442042 h 1734889"/>
              <a:gd name="connsiteX0" fmla="*/ 141655 w 1414896"/>
              <a:gd name="connsiteY0" fmla="*/ 441018 h 1731245"/>
              <a:gd name="connsiteX1" fmla="*/ 1301034 w 1414896"/>
              <a:gd name="connsiteY1" fmla="*/ 32249 h 1731245"/>
              <a:gd name="connsiteX2" fmla="*/ 1371647 w 1414896"/>
              <a:gd name="connsiteY2" fmla="*/ 1186042 h 1731245"/>
              <a:gd name="connsiteX3" fmla="*/ 155385 w 1414896"/>
              <a:gd name="connsiteY3" fmla="*/ 1697751 h 1731245"/>
              <a:gd name="connsiteX4" fmla="*/ 141655 w 1414896"/>
              <a:gd name="connsiteY4" fmla="*/ 441018 h 1731245"/>
              <a:gd name="connsiteX0" fmla="*/ 149083 w 1500424"/>
              <a:gd name="connsiteY0" fmla="*/ 441018 h 1731245"/>
              <a:gd name="connsiteX1" fmla="*/ 1308462 w 1500424"/>
              <a:gd name="connsiteY1" fmla="*/ 32249 h 1731245"/>
              <a:gd name="connsiteX2" fmla="*/ 1498467 w 1500424"/>
              <a:gd name="connsiteY2" fmla="*/ 1186041 h 1731245"/>
              <a:gd name="connsiteX3" fmla="*/ 162813 w 1500424"/>
              <a:gd name="connsiteY3" fmla="*/ 1697751 h 1731245"/>
              <a:gd name="connsiteX4" fmla="*/ 149083 w 1500424"/>
              <a:gd name="connsiteY4" fmla="*/ 441018 h 1731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424" h="1731245">
                <a:moveTo>
                  <a:pt x="149083" y="441018"/>
                </a:moveTo>
                <a:cubicBezTo>
                  <a:pt x="340024" y="163434"/>
                  <a:pt x="1083565" y="-91921"/>
                  <a:pt x="1308462" y="32249"/>
                </a:cubicBezTo>
                <a:cubicBezTo>
                  <a:pt x="1533359" y="156419"/>
                  <a:pt x="1498467" y="782416"/>
                  <a:pt x="1498467" y="1186041"/>
                </a:cubicBezTo>
                <a:cubicBezTo>
                  <a:pt x="1498467" y="1589666"/>
                  <a:pt x="387710" y="1821921"/>
                  <a:pt x="162813" y="1697751"/>
                </a:cubicBezTo>
                <a:cubicBezTo>
                  <a:pt x="-62084" y="1573581"/>
                  <a:pt x="-41858" y="718602"/>
                  <a:pt x="149083" y="44101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F805CE-61E2-3D74-EDA0-21F93D0AE8EE}"/>
              </a:ext>
            </a:extLst>
          </p:cNvPr>
          <p:cNvSpPr txBox="1"/>
          <p:nvPr/>
        </p:nvSpPr>
        <p:spPr>
          <a:xfrm>
            <a:off x="6365034" y="4328370"/>
            <a:ext cx="2432050" cy="738664"/>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Serine 195 </a:t>
            </a:r>
            <a:r>
              <a:rPr lang="en-US" sz="700" dirty="0">
                <a:solidFill>
                  <a:srgbClr val="FF0000"/>
                </a:solidFill>
                <a:latin typeface="Montserrat" panose="00000500000000000000" pitchFamily="2" charset="0"/>
              </a:rPr>
              <a:t>– Covalent catalysis. Could be acid catalysis if considering step between 1 and 2 (Step 1.5) where histidine deprotonates the serine, but between step 1 and 2 serine changes by covalently binding to ligand, and thus this is an example of covalent catalysis.</a:t>
            </a:r>
          </a:p>
        </p:txBody>
      </p:sp>
      <p:sp>
        <p:nvSpPr>
          <p:cNvPr id="6" name="TextBox 5">
            <a:extLst>
              <a:ext uri="{FF2B5EF4-FFF2-40B4-BE49-F238E27FC236}">
                <a16:creationId xmlns:a16="http://schemas.microsoft.com/office/drawing/2014/main" id="{49AD054E-BEC9-5AFC-58BC-9E9C7DFBF7FB}"/>
              </a:ext>
            </a:extLst>
          </p:cNvPr>
          <p:cNvSpPr txBox="1"/>
          <p:nvPr/>
        </p:nvSpPr>
        <p:spPr>
          <a:xfrm>
            <a:off x="3175000" y="1909296"/>
            <a:ext cx="1860550" cy="1277273"/>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Aspartate 102 </a:t>
            </a:r>
            <a:r>
              <a:rPr lang="en-US" sz="700" dirty="0">
                <a:solidFill>
                  <a:srgbClr val="FF0000"/>
                </a:solidFill>
                <a:latin typeface="Montserrat" panose="00000500000000000000" pitchFamily="2" charset="0"/>
              </a:rPr>
              <a:t>– Electrostatic catalysis – negatively charged carbonyl group pushes imidazole electron density on histidine toward serine residue, facilitating deprotonation of the serine (catalytic triad). Remember that the amino acid residue does not necessarily have to be interacting with the ligand to be considered a part of catalysis.</a:t>
            </a:r>
          </a:p>
        </p:txBody>
      </p:sp>
      <p:sp>
        <p:nvSpPr>
          <p:cNvPr id="10" name="TextBox 9">
            <a:extLst>
              <a:ext uri="{FF2B5EF4-FFF2-40B4-BE49-F238E27FC236}">
                <a16:creationId xmlns:a16="http://schemas.microsoft.com/office/drawing/2014/main" id="{7FC48C18-0F2F-D47B-90A7-2644E44204EB}"/>
              </a:ext>
            </a:extLst>
          </p:cNvPr>
          <p:cNvSpPr txBox="1"/>
          <p:nvPr/>
        </p:nvSpPr>
        <p:spPr>
          <a:xfrm>
            <a:off x="2414544" y="4372817"/>
            <a:ext cx="2432049" cy="415498"/>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Histidine 57 </a:t>
            </a:r>
            <a:r>
              <a:rPr lang="en-US" sz="700" dirty="0">
                <a:solidFill>
                  <a:srgbClr val="FF0000"/>
                </a:solidFill>
                <a:latin typeface="Montserrat" panose="00000500000000000000" pitchFamily="2" charset="0"/>
              </a:rPr>
              <a:t>– General base catalysis– Deprotonates serine to allow for serine’s oxyanion to attack the carbonyl of the peptide bond.</a:t>
            </a:r>
          </a:p>
        </p:txBody>
      </p:sp>
    </p:spTree>
    <p:extLst>
      <p:ext uri="{BB962C8B-B14F-4D97-AF65-F5344CB8AC3E}">
        <p14:creationId xmlns:p14="http://schemas.microsoft.com/office/powerpoint/2010/main" val="140812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EDE1"/>
        </a:solidFill>
        <a:effectLst/>
      </p:bgPr>
    </p:bg>
    <p:spTree>
      <p:nvGrpSpPr>
        <p:cNvPr id="1" name="Shape 616"/>
        <p:cNvGrpSpPr/>
        <p:nvPr/>
      </p:nvGrpSpPr>
      <p:grpSpPr>
        <a:xfrm>
          <a:off x="0" y="0"/>
          <a:ext cx="0" cy="0"/>
          <a:chOff x="0" y="0"/>
          <a:chExt cx="0" cy="0"/>
        </a:xfrm>
      </p:grpSpPr>
      <p:sp>
        <p:nvSpPr>
          <p:cNvPr id="617" name="Google Shape;617;p38"/>
          <p:cNvSpPr txBox="1">
            <a:spLocks noGrp="1"/>
          </p:cNvSpPr>
          <p:nvPr>
            <p:ph type="title"/>
          </p:nvPr>
        </p:nvSpPr>
        <p:spPr>
          <a:xfrm>
            <a:off x="1958646" y="477021"/>
            <a:ext cx="1092000" cy="1252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618" name="Google Shape;618;p38"/>
          <p:cNvSpPr txBox="1">
            <a:spLocks noGrp="1"/>
          </p:cNvSpPr>
          <p:nvPr>
            <p:ph type="title" idx="6"/>
          </p:nvPr>
        </p:nvSpPr>
        <p:spPr>
          <a:xfrm>
            <a:off x="1958646" y="2435141"/>
            <a:ext cx="1092000" cy="1252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619" name="Google Shape;619;p38"/>
          <p:cNvSpPr txBox="1">
            <a:spLocks noGrp="1"/>
          </p:cNvSpPr>
          <p:nvPr>
            <p:ph type="subTitle" idx="1"/>
          </p:nvPr>
        </p:nvSpPr>
        <p:spPr>
          <a:xfrm>
            <a:off x="707796" y="1622598"/>
            <a:ext cx="35937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Practice Exam Review</a:t>
            </a:r>
            <a:endParaRPr dirty="0"/>
          </a:p>
        </p:txBody>
      </p:sp>
      <p:sp>
        <p:nvSpPr>
          <p:cNvPr id="620" name="Google Shape;620;p38"/>
          <p:cNvSpPr txBox="1">
            <a:spLocks noGrp="1"/>
          </p:cNvSpPr>
          <p:nvPr>
            <p:ph type="subTitle" idx="2"/>
          </p:nvPr>
        </p:nvSpPr>
        <p:spPr>
          <a:xfrm>
            <a:off x="4897925" y="1622598"/>
            <a:ext cx="35937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Enzymes and Catalytic Mechanisms</a:t>
            </a:r>
            <a:endParaRPr dirty="0"/>
          </a:p>
        </p:txBody>
      </p:sp>
      <p:sp>
        <p:nvSpPr>
          <p:cNvPr id="621" name="Google Shape;621;p38"/>
          <p:cNvSpPr txBox="1">
            <a:spLocks noGrp="1"/>
          </p:cNvSpPr>
          <p:nvPr>
            <p:ph type="subTitle" idx="3"/>
          </p:nvPr>
        </p:nvSpPr>
        <p:spPr>
          <a:xfrm>
            <a:off x="708396" y="3580722"/>
            <a:ext cx="35925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Carbs and Lipids</a:t>
            </a:r>
            <a:endParaRPr dirty="0"/>
          </a:p>
        </p:txBody>
      </p:sp>
      <p:sp>
        <p:nvSpPr>
          <p:cNvPr id="622" name="Google Shape;622;p38"/>
          <p:cNvSpPr txBox="1">
            <a:spLocks noGrp="1"/>
          </p:cNvSpPr>
          <p:nvPr>
            <p:ph type="subTitle" idx="4"/>
          </p:nvPr>
        </p:nvSpPr>
        <p:spPr>
          <a:xfrm>
            <a:off x="4897925" y="3580720"/>
            <a:ext cx="35937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Enzyme Kinetics</a:t>
            </a:r>
            <a:endParaRPr dirty="0"/>
          </a:p>
        </p:txBody>
      </p:sp>
      <p:sp>
        <p:nvSpPr>
          <p:cNvPr id="623" name="Google Shape;623;p38"/>
          <p:cNvSpPr txBox="1">
            <a:spLocks noGrp="1"/>
          </p:cNvSpPr>
          <p:nvPr>
            <p:ph type="title" idx="5"/>
          </p:nvPr>
        </p:nvSpPr>
        <p:spPr>
          <a:xfrm>
            <a:off x="6148775" y="477021"/>
            <a:ext cx="1092000" cy="1252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624" name="Google Shape;624;p38"/>
          <p:cNvSpPr txBox="1">
            <a:spLocks noGrp="1"/>
          </p:cNvSpPr>
          <p:nvPr>
            <p:ph type="title" idx="7"/>
          </p:nvPr>
        </p:nvSpPr>
        <p:spPr>
          <a:xfrm>
            <a:off x="6148775" y="2435141"/>
            <a:ext cx="1092000" cy="1252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625" name="Google Shape;625;p38"/>
          <p:cNvSpPr/>
          <p:nvPr/>
        </p:nvSpPr>
        <p:spPr>
          <a:xfrm>
            <a:off x="2105834" y="1199360"/>
            <a:ext cx="205975" cy="314625"/>
          </a:xfrm>
          <a:custGeom>
            <a:avLst/>
            <a:gdLst/>
            <a:ahLst/>
            <a:cxnLst/>
            <a:rect l="l" t="t" r="r" b="b"/>
            <a:pathLst>
              <a:path w="8239" h="12585" extrusionOk="0">
                <a:moveTo>
                  <a:pt x="2524" y="0"/>
                </a:moveTo>
                <a:lnTo>
                  <a:pt x="1" y="5775"/>
                </a:lnTo>
                <a:lnTo>
                  <a:pt x="4439" y="5775"/>
                </a:lnTo>
                <a:lnTo>
                  <a:pt x="2706" y="12584"/>
                </a:lnTo>
                <a:lnTo>
                  <a:pt x="8238" y="4043"/>
                </a:lnTo>
                <a:lnTo>
                  <a:pt x="4834" y="4043"/>
                </a:lnTo>
                <a:lnTo>
                  <a:pt x="6779" y="0"/>
                </a:lnTo>
                <a:close/>
              </a:path>
            </a:pathLst>
          </a:custGeom>
          <a:solidFill>
            <a:srgbClr val="DE8B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26" name="Google Shape;626;p38"/>
          <p:cNvGrpSpPr/>
          <p:nvPr/>
        </p:nvGrpSpPr>
        <p:grpSpPr>
          <a:xfrm>
            <a:off x="1722471" y="3190878"/>
            <a:ext cx="535013" cy="283375"/>
            <a:chOff x="2230412" y="2528438"/>
            <a:chExt cx="535013" cy="283375"/>
          </a:xfrm>
        </p:grpSpPr>
        <p:grpSp>
          <p:nvGrpSpPr>
            <p:cNvPr id="627" name="Google Shape;627;p38"/>
            <p:cNvGrpSpPr/>
            <p:nvPr/>
          </p:nvGrpSpPr>
          <p:grpSpPr>
            <a:xfrm>
              <a:off x="2230412" y="2528438"/>
              <a:ext cx="535000" cy="283375"/>
              <a:chOff x="2315950" y="2528438"/>
              <a:chExt cx="535000" cy="283375"/>
            </a:xfrm>
          </p:grpSpPr>
          <p:sp>
            <p:nvSpPr>
              <p:cNvPr id="628" name="Google Shape;628;p38"/>
              <p:cNvSpPr/>
              <p:nvPr/>
            </p:nvSpPr>
            <p:spPr>
              <a:xfrm>
                <a:off x="2497575" y="2670438"/>
                <a:ext cx="190750"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9" name="Google Shape;629;p38"/>
              <p:cNvSpPr/>
              <p:nvPr/>
            </p:nvSpPr>
            <p:spPr>
              <a:xfrm>
                <a:off x="2680700" y="2564813"/>
                <a:ext cx="134525" cy="211275"/>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0" name="Google Shape;630;p38"/>
              <p:cNvSpPr/>
              <p:nvPr/>
            </p:nvSpPr>
            <p:spPr>
              <a:xfrm>
                <a:off x="2778725" y="2740363"/>
                <a:ext cx="72225" cy="71450"/>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rgbClr val="E8E4D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1" name="Google Shape;631;p38"/>
              <p:cNvSpPr/>
              <p:nvPr/>
            </p:nvSpPr>
            <p:spPr>
              <a:xfrm>
                <a:off x="2613075" y="2619663"/>
                <a:ext cx="118575" cy="10095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2" name="Google Shape;632;p38"/>
              <p:cNvSpPr/>
              <p:nvPr/>
            </p:nvSpPr>
            <p:spPr>
              <a:xfrm>
                <a:off x="2363825" y="2564813"/>
                <a:ext cx="133775" cy="211275"/>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3" name="Google Shape;633;p38"/>
              <p:cNvSpPr/>
              <p:nvPr/>
            </p:nvSpPr>
            <p:spPr>
              <a:xfrm>
                <a:off x="2429925" y="2619088"/>
                <a:ext cx="118575" cy="101525"/>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4" name="Google Shape;634;p38"/>
              <p:cNvSpPr/>
              <p:nvPr/>
            </p:nvSpPr>
            <p:spPr>
              <a:xfrm>
                <a:off x="2315950" y="2528438"/>
                <a:ext cx="83625" cy="72125"/>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rgbClr val="E8E4D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5" name="Google Shape;635;p38"/>
              <p:cNvSpPr/>
              <p:nvPr/>
            </p:nvSpPr>
            <p:spPr>
              <a:xfrm>
                <a:off x="2328100" y="2740363"/>
                <a:ext cx="71475" cy="71450"/>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rgbClr val="E8E4D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636" name="Google Shape;636;p38"/>
            <p:cNvSpPr/>
            <p:nvPr/>
          </p:nvSpPr>
          <p:spPr>
            <a:xfrm>
              <a:off x="2681050" y="2528438"/>
              <a:ext cx="84375" cy="7212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8"/>
          <p:cNvGrpSpPr/>
          <p:nvPr/>
        </p:nvGrpSpPr>
        <p:grpSpPr>
          <a:xfrm>
            <a:off x="5934125" y="1198197"/>
            <a:ext cx="424050" cy="315800"/>
            <a:chOff x="5311900" y="1841850"/>
            <a:chExt cx="424050" cy="315800"/>
          </a:xfrm>
        </p:grpSpPr>
        <p:sp>
          <p:nvSpPr>
            <p:cNvPr id="638" name="Google Shape;638;p38"/>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rgbClr val="E8E4D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rgbClr val="E8E4D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8"/>
          <p:cNvGrpSpPr/>
          <p:nvPr/>
        </p:nvGrpSpPr>
        <p:grpSpPr>
          <a:xfrm>
            <a:off x="5934125" y="3184356"/>
            <a:ext cx="424049" cy="296456"/>
            <a:chOff x="6347925" y="2423502"/>
            <a:chExt cx="424049" cy="296456"/>
          </a:xfrm>
        </p:grpSpPr>
        <p:sp>
          <p:nvSpPr>
            <p:cNvPr id="645" name="Google Shape;645;p38"/>
            <p:cNvSpPr/>
            <p:nvPr/>
          </p:nvSpPr>
          <p:spPr>
            <a:xfrm>
              <a:off x="6418285" y="2423502"/>
              <a:ext cx="282395" cy="282861"/>
            </a:xfrm>
            <a:custGeom>
              <a:avLst/>
              <a:gdLst/>
              <a:ahLst/>
              <a:cxnLst/>
              <a:rect l="l" t="t" r="r" b="b"/>
              <a:pathLst>
                <a:path w="18178" h="18208" extrusionOk="0">
                  <a:moveTo>
                    <a:pt x="9089" y="0"/>
                  </a:moveTo>
                  <a:cubicBezTo>
                    <a:pt x="4073" y="0"/>
                    <a:pt x="0" y="4073"/>
                    <a:pt x="0" y="9119"/>
                  </a:cubicBezTo>
                  <a:cubicBezTo>
                    <a:pt x="0" y="14134"/>
                    <a:pt x="4073" y="18207"/>
                    <a:pt x="9089" y="18207"/>
                  </a:cubicBezTo>
                  <a:cubicBezTo>
                    <a:pt x="14104" y="18207"/>
                    <a:pt x="18177" y="14134"/>
                    <a:pt x="18177" y="9119"/>
                  </a:cubicBezTo>
                  <a:cubicBezTo>
                    <a:pt x="18177" y="4073"/>
                    <a:pt x="14104" y="0"/>
                    <a:pt x="9089"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6601974" y="2541088"/>
              <a:ext cx="170000" cy="178870"/>
            </a:xfrm>
            <a:custGeom>
              <a:avLst/>
              <a:gdLst/>
              <a:ahLst/>
              <a:cxnLst/>
              <a:rect l="l" t="t" r="r" b="b"/>
              <a:pathLst>
                <a:path w="10943" h="11514" extrusionOk="0">
                  <a:moveTo>
                    <a:pt x="6262" y="1"/>
                  </a:moveTo>
                  <a:cubicBezTo>
                    <a:pt x="6262" y="1"/>
                    <a:pt x="0" y="1825"/>
                    <a:pt x="122" y="10183"/>
                  </a:cubicBezTo>
                  <a:cubicBezTo>
                    <a:pt x="1249" y="11083"/>
                    <a:pt x="2584" y="11514"/>
                    <a:pt x="3904" y="11514"/>
                  </a:cubicBezTo>
                  <a:cubicBezTo>
                    <a:pt x="5929" y="11514"/>
                    <a:pt x="7917" y="10498"/>
                    <a:pt x="9058" y="8603"/>
                  </a:cubicBezTo>
                  <a:cubicBezTo>
                    <a:pt x="10943" y="5472"/>
                    <a:pt x="9605" y="1399"/>
                    <a:pt x="6262" y="1"/>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347925" y="2541088"/>
              <a:ext cx="170000" cy="178870"/>
            </a:xfrm>
            <a:custGeom>
              <a:avLst/>
              <a:gdLst/>
              <a:ahLst/>
              <a:cxnLst/>
              <a:rect l="l" t="t" r="r" b="b"/>
              <a:pathLst>
                <a:path w="10943" h="11514" extrusionOk="0">
                  <a:moveTo>
                    <a:pt x="4712" y="1"/>
                  </a:moveTo>
                  <a:cubicBezTo>
                    <a:pt x="1338" y="1399"/>
                    <a:pt x="0" y="5472"/>
                    <a:pt x="1885" y="8603"/>
                  </a:cubicBezTo>
                  <a:cubicBezTo>
                    <a:pt x="3026" y="10498"/>
                    <a:pt x="5025" y="11514"/>
                    <a:pt x="7052" y="11514"/>
                  </a:cubicBezTo>
                  <a:cubicBezTo>
                    <a:pt x="8373" y="11514"/>
                    <a:pt x="9706" y="11083"/>
                    <a:pt x="10821" y="10183"/>
                  </a:cubicBezTo>
                  <a:cubicBezTo>
                    <a:pt x="10943" y="1825"/>
                    <a:pt x="4712" y="1"/>
                    <a:pt x="4712" y="1"/>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716-FB11-9C75-73F1-38642384AAF1}"/>
              </a:ext>
            </a:extLst>
          </p:cNvPr>
          <p:cNvSpPr>
            <a:spLocks noGrp="1"/>
          </p:cNvSpPr>
          <p:nvPr>
            <p:ph type="title"/>
          </p:nvPr>
        </p:nvSpPr>
        <p:spPr/>
        <p:txBody>
          <a:bodyPr/>
          <a:lstStyle/>
          <a:p>
            <a:r>
              <a:rPr lang="en-US" dirty="0"/>
              <a:t>Types of Catalysis</a:t>
            </a:r>
          </a:p>
        </p:txBody>
      </p:sp>
      <p:sp>
        <p:nvSpPr>
          <p:cNvPr id="3" name="Subtitle 2">
            <a:extLst>
              <a:ext uri="{FF2B5EF4-FFF2-40B4-BE49-F238E27FC236}">
                <a16:creationId xmlns:a16="http://schemas.microsoft.com/office/drawing/2014/main" id="{90E5E919-6E9A-D932-7B04-245E2E73CAA9}"/>
              </a:ext>
            </a:extLst>
          </p:cNvPr>
          <p:cNvSpPr>
            <a:spLocks noGrp="1"/>
          </p:cNvSpPr>
          <p:nvPr>
            <p:ph type="subTitle" idx="1"/>
          </p:nvPr>
        </p:nvSpPr>
        <p:spPr>
          <a:xfrm>
            <a:off x="1202550" y="1137500"/>
            <a:ext cx="6738900" cy="572700"/>
          </a:xfrm>
        </p:spPr>
        <p:txBody>
          <a:bodyPr/>
          <a:lstStyle/>
          <a:p>
            <a:r>
              <a:rPr lang="en-US" dirty="0"/>
              <a:t>For the following enzyme mechanism steps, describe the type of catalysis pictured in the circled part(s).</a:t>
            </a:r>
          </a:p>
        </p:txBody>
      </p:sp>
      <p:pic>
        <p:nvPicPr>
          <p:cNvPr id="4098" name="Picture 2" descr="2-Dehydro-3-deoxy-phosphogluconate aldolase - Wikiwand">
            <a:extLst>
              <a:ext uri="{FF2B5EF4-FFF2-40B4-BE49-F238E27FC236}">
                <a16:creationId xmlns:a16="http://schemas.microsoft.com/office/drawing/2014/main" id="{C145D651-C00D-8F89-33FF-1DB9C01EFC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513" b="41910"/>
          <a:stretch/>
        </p:blipFill>
        <p:spPr bwMode="auto">
          <a:xfrm>
            <a:off x="2150918" y="2158619"/>
            <a:ext cx="4842164" cy="244538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ACA40E67-8C7B-E350-21B3-39B665CA62BD}"/>
              </a:ext>
            </a:extLst>
          </p:cNvPr>
          <p:cNvSpPr/>
          <p:nvPr/>
        </p:nvSpPr>
        <p:spPr>
          <a:xfrm>
            <a:off x="2078182" y="2158620"/>
            <a:ext cx="1330036" cy="667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2E3483A-42FE-1447-F27D-793094EDDF0F}"/>
              </a:ext>
            </a:extLst>
          </p:cNvPr>
          <p:cNvSpPr/>
          <p:nvPr/>
        </p:nvSpPr>
        <p:spPr>
          <a:xfrm>
            <a:off x="3345871" y="3772674"/>
            <a:ext cx="1149929" cy="910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11848-4AC6-4F7F-3BB2-150239168CDF}"/>
              </a:ext>
            </a:extLst>
          </p:cNvPr>
          <p:cNvSpPr txBox="1"/>
          <p:nvPr/>
        </p:nvSpPr>
        <p:spPr>
          <a:xfrm>
            <a:off x="317500" y="1975791"/>
            <a:ext cx="2038350" cy="415498"/>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Lysine 133 </a:t>
            </a:r>
            <a:r>
              <a:rPr lang="en-US" sz="700" dirty="0">
                <a:solidFill>
                  <a:srgbClr val="FF0000"/>
                </a:solidFill>
                <a:latin typeface="Montserrat" panose="00000500000000000000" pitchFamily="2" charset="0"/>
              </a:rPr>
              <a:t>– Covalent catalysis – between step one and two, lysine forms a covalent bond with the ligand. </a:t>
            </a:r>
          </a:p>
        </p:txBody>
      </p:sp>
      <p:sp>
        <p:nvSpPr>
          <p:cNvPr id="7" name="TextBox 6">
            <a:extLst>
              <a:ext uri="{FF2B5EF4-FFF2-40B4-BE49-F238E27FC236}">
                <a16:creationId xmlns:a16="http://schemas.microsoft.com/office/drawing/2014/main" id="{F7FF08D6-0811-954D-A166-AC28CA5D0251}"/>
              </a:ext>
            </a:extLst>
          </p:cNvPr>
          <p:cNvSpPr txBox="1"/>
          <p:nvPr/>
        </p:nvSpPr>
        <p:spPr>
          <a:xfrm>
            <a:off x="4495800" y="4080785"/>
            <a:ext cx="2497282" cy="523220"/>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Glutamate 45 </a:t>
            </a:r>
            <a:r>
              <a:rPr lang="en-US" sz="700" dirty="0">
                <a:solidFill>
                  <a:srgbClr val="FF0000"/>
                </a:solidFill>
                <a:latin typeface="Montserrat" panose="00000500000000000000" pitchFamily="2" charset="0"/>
              </a:rPr>
              <a:t>– General acid catalysis – glutamate is deprotonated by water to allow for regeneration of water to act as a nucleophile for the second part of reaction.</a:t>
            </a:r>
          </a:p>
        </p:txBody>
      </p:sp>
    </p:spTree>
    <p:extLst>
      <p:ext uri="{BB962C8B-B14F-4D97-AF65-F5344CB8AC3E}">
        <p14:creationId xmlns:p14="http://schemas.microsoft.com/office/powerpoint/2010/main" val="83517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716-FB11-9C75-73F1-38642384AAF1}"/>
              </a:ext>
            </a:extLst>
          </p:cNvPr>
          <p:cNvSpPr>
            <a:spLocks noGrp="1"/>
          </p:cNvSpPr>
          <p:nvPr>
            <p:ph type="title"/>
          </p:nvPr>
        </p:nvSpPr>
        <p:spPr/>
        <p:txBody>
          <a:bodyPr/>
          <a:lstStyle/>
          <a:p>
            <a:r>
              <a:rPr lang="en-US" dirty="0"/>
              <a:t>Types of Catalysis</a:t>
            </a:r>
          </a:p>
        </p:txBody>
      </p:sp>
      <p:sp>
        <p:nvSpPr>
          <p:cNvPr id="3" name="Subtitle 2">
            <a:extLst>
              <a:ext uri="{FF2B5EF4-FFF2-40B4-BE49-F238E27FC236}">
                <a16:creationId xmlns:a16="http://schemas.microsoft.com/office/drawing/2014/main" id="{90E5E919-6E9A-D932-7B04-245E2E73CAA9}"/>
              </a:ext>
            </a:extLst>
          </p:cNvPr>
          <p:cNvSpPr>
            <a:spLocks noGrp="1"/>
          </p:cNvSpPr>
          <p:nvPr>
            <p:ph type="subTitle" idx="1"/>
          </p:nvPr>
        </p:nvSpPr>
        <p:spPr>
          <a:xfrm>
            <a:off x="1202550" y="1137500"/>
            <a:ext cx="6738900" cy="572700"/>
          </a:xfrm>
        </p:spPr>
        <p:txBody>
          <a:bodyPr/>
          <a:lstStyle/>
          <a:p>
            <a:r>
              <a:rPr lang="en-US" dirty="0"/>
              <a:t>For the following enzyme mechanism steps, describe the type of catalysis pictured in the circled part(s).</a:t>
            </a:r>
          </a:p>
        </p:txBody>
      </p:sp>
      <p:pic>
        <p:nvPicPr>
          <p:cNvPr id="4098" name="Picture 2" descr="2-Dehydro-3-deoxy-phosphogluconate aldolase - Wikiwand">
            <a:extLst>
              <a:ext uri="{FF2B5EF4-FFF2-40B4-BE49-F238E27FC236}">
                <a16:creationId xmlns:a16="http://schemas.microsoft.com/office/drawing/2014/main" id="{C145D651-C00D-8F89-33FF-1DB9C01EFC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513" b="41910"/>
          <a:stretch/>
        </p:blipFill>
        <p:spPr bwMode="auto">
          <a:xfrm>
            <a:off x="2150918" y="2158619"/>
            <a:ext cx="4842164" cy="244538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ACA40E67-8C7B-E350-21B3-39B665CA62BD}"/>
              </a:ext>
            </a:extLst>
          </p:cNvPr>
          <p:cNvSpPr/>
          <p:nvPr/>
        </p:nvSpPr>
        <p:spPr>
          <a:xfrm>
            <a:off x="2078182" y="2158620"/>
            <a:ext cx="1330036" cy="6677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2E3483A-42FE-1447-F27D-793094EDDF0F}"/>
              </a:ext>
            </a:extLst>
          </p:cNvPr>
          <p:cNvSpPr/>
          <p:nvPr/>
        </p:nvSpPr>
        <p:spPr>
          <a:xfrm>
            <a:off x="3345871" y="3772674"/>
            <a:ext cx="1149929" cy="910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537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716-FB11-9C75-73F1-38642384AAF1}"/>
              </a:ext>
            </a:extLst>
          </p:cNvPr>
          <p:cNvSpPr>
            <a:spLocks noGrp="1"/>
          </p:cNvSpPr>
          <p:nvPr>
            <p:ph type="title"/>
          </p:nvPr>
        </p:nvSpPr>
        <p:spPr/>
        <p:txBody>
          <a:bodyPr/>
          <a:lstStyle/>
          <a:p>
            <a:r>
              <a:rPr lang="en-US" dirty="0"/>
              <a:t>Types of Catalysis</a:t>
            </a:r>
          </a:p>
        </p:txBody>
      </p:sp>
      <p:sp>
        <p:nvSpPr>
          <p:cNvPr id="3" name="Subtitle 2">
            <a:extLst>
              <a:ext uri="{FF2B5EF4-FFF2-40B4-BE49-F238E27FC236}">
                <a16:creationId xmlns:a16="http://schemas.microsoft.com/office/drawing/2014/main" id="{90E5E919-6E9A-D932-7B04-245E2E73CAA9}"/>
              </a:ext>
            </a:extLst>
          </p:cNvPr>
          <p:cNvSpPr>
            <a:spLocks noGrp="1"/>
          </p:cNvSpPr>
          <p:nvPr>
            <p:ph type="subTitle" idx="1"/>
          </p:nvPr>
        </p:nvSpPr>
        <p:spPr>
          <a:xfrm>
            <a:off x="1202550" y="1137500"/>
            <a:ext cx="6738900" cy="572700"/>
          </a:xfrm>
        </p:spPr>
        <p:txBody>
          <a:bodyPr/>
          <a:lstStyle/>
          <a:p>
            <a:r>
              <a:rPr lang="en-US" dirty="0"/>
              <a:t>For the following enzyme mechanism steps, describe the type of catalysis pictured in the circled part(s).</a:t>
            </a:r>
          </a:p>
        </p:txBody>
      </p:sp>
      <p:pic>
        <p:nvPicPr>
          <p:cNvPr id="5126" name="Picture 6" descr="PDF] Insight into the catalytic mechanism of DNA polymerase beta:  structures of intermediate complexes. | Semantic Scholar">
            <a:extLst>
              <a:ext uri="{FF2B5EF4-FFF2-40B4-BE49-F238E27FC236}">
                <a16:creationId xmlns:a16="http://schemas.microsoft.com/office/drawing/2014/main" id="{AA8ABC39-E5C3-0800-3EEA-A45AC3FD91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9" b="7136"/>
          <a:stretch/>
        </p:blipFill>
        <p:spPr bwMode="auto">
          <a:xfrm>
            <a:off x="2285999" y="1735504"/>
            <a:ext cx="4572001" cy="295670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2DB361D0-3343-467E-7890-6114983C67B1}"/>
              </a:ext>
            </a:extLst>
          </p:cNvPr>
          <p:cNvSpPr/>
          <p:nvPr/>
        </p:nvSpPr>
        <p:spPr>
          <a:xfrm>
            <a:off x="3789218" y="2715491"/>
            <a:ext cx="47105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AD02C63-2B1A-292C-0728-3A397529FB20}"/>
              </a:ext>
            </a:extLst>
          </p:cNvPr>
          <p:cNvSpPr/>
          <p:nvPr/>
        </p:nvSpPr>
        <p:spPr>
          <a:xfrm>
            <a:off x="3553690" y="3246650"/>
            <a:ext cx="47105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6BEFA5C-861E-BEF3-B56C-2900B44925B8}"/>
              </a:ext>
            </a:extLst>
          </p:cNvPr>
          <p:cNvSpPr/>
          <p:nvPr/>
        </p:nvSpPr>
        <p:spPr>
          <a:xfrm>
            <a:off x="2629545" y="2442984"/>
            <a:ext cx="1069619" cy="755197"/>
          </a:xfrm>
          <a:custGeom>
            <a:avLst/>
            <a:gdLst>
              <a:gd name="connsiteX0" fmla="*/ 0 w 1174174"/>
              <a:gd name="connsiteY0" fmla="*/ 228600 h 457200"/>
              <a:gd name="connsiteX1" fmla="*/ 587087 w 1174174"/>
              <a:gd name="connsiteY1" fmla="*/ 0 h 457200"/>
              <a:gd name="connsiteX2" fmla="*/ 1174174 w 1174174"/>
              <a:gd name="connsiteY2" fmla="*/ 228600 h 457200"/>
              <a:gd name="connsiteX3" fmla="*/ 587087 w 1174174"/>
              <a:gd name="connsiteY3" fmla="*/ 457200 h 457200"/>
              <a:gd name="connsiteX4" fmla="*/ 0 w 1174174"/>
              <a:gd name="connsiteY4" fmla="*/ 228600 h 457200"/>
              <a:gd name="connsiteX0" fmla="*/ 7255 w 1195138"/>
              <a:gd name="connsiteY0" fmla="*/ 228600 h 713509"/>
              <a:gd name="connsiteX1" fmla="*/ 594342 w 1195138"/>
              <a:gd name="connsiteY1" fmla="*/ 0 h 713509"/>
              <a:gd name="connsiteX2" fmla="*/ 1181429 w 1195138"/>
              <a:gd name="connsiteY2" fmla="*/ 228600 h 713509"/>
              <a:gd name="connsiteX3" fmla="*/ 954560 w 1195138"/>
              <a:gd name="connsiteY3" fmla="*/ 713509 h 713509"/>
              <a:gd name="connsiteX4" fmla="*/ 7255 w 1195138"/>
              <a:gd name="connsiteY4" fmla="*/ 228600 h 713509"/>
              <a:gd name="connsiteX0" fmla="*/ 5379 w 1137994"/>
              <a:gd name="connsiteY0" fmla="*/ 228702 h 713635"/>
              <a:gd name="connsiteX1" fmla="*/ 592466 w 1137994"/>
              <a:gd name="connsiteY1" fmla="*/ 102 h 713635"/>
              <a:gd name="connsiteX2" fmla="*/ 1137990 w 1137994"/>
              <a:gd name="connsiteY2" fmla="*/ 207920 h 713635"/>
              <a:gd name="connsiteX3" fmla="*/ 952684 w 1137994"/>
              <a:gd name="connsiteY3" fmla="*/ 713611 h 713635"/>
              <a:gd name="connsiteX4" fmla="*/ 5379 w 1137994"/>
              <a:gd name="connsiteY4" fmla="*/ 228702 h 713635"/>
              <a:gd name="connsiteX0" fmla="*/ 5565 w 1138278"/>
              <a:gd name="connsiteY0" fmla="*/ 228702 h 755197"/>
              <a:gd name="connsiteX1" fmla="*/ 592652 w 1138278"/>
              <a:gd name="connsiteY1" fmla="*/ 102 h 755197"/>
              <a:gd name="connsiteX2" fmla="*/ 1138176 w 1138278"/>
              <a:gd name="connsiteY2" fmla="*/ 207920 h 755197"/>
              <a:gd name="connsiteX3" fmla="*/ 959797 w 1138278"/>
              <a:gd name="connsiteY3" fmla="*/ 755175 h 755197"/>
              <a:gd name="connsiteX4" fmla="*/ 5565 w 1138278"/>
              <a:gd name="connsiteY4" fmla="*/ 228702 h 755197"/>
              <a:gd name="connsiteX0" fmla="*/ 6281 w 1069619"/>
              <a:gd name="connsiteY0" fmla="*/ 228702 h 755197"/>
              <a:gd name="connsiteX1" fmla="*/ 524095 w 1069619"/>
              <a:gd name="connsiteY1" fmla="*/ 102 h 755197"/>
              <a:gd name="connsiteX2" fmla="*/ 1069619 w 1069619"/>
              <a:gd name="connsiteY2" fmla="*/ 207920 h 755197"/>
              <a:gd name="connsiteX3" fmla="*/ 891240 w 1069619"/>
              <a:gd name="connsiteY3" fmla="*/ 755175 h 755197"/>
              <a:gd name="connsiteX4" fmla="*/ 6281 w 1069619"/>
              <a:gd name="connsiteY4" fmla="*/ 228702 h 755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19" h="755197">
                <a:moveTo>
                  <a:pt x="6281" y="228702"/>
                </a:moveTo>
                <a:cubicBezTo>
                  <a:pt x="-54910" y="102857"/>
                  <a:pt x="346872" y="3566"/>
                  <a:pt x="524095" y="102"/>
                </a:cubicBezTo>
                <a:cubicBezTo>
                  <a:pt x="701318" y="-3362"/>
                  <a:pt x="1069619" y="81668"/>
                  <a:pt x="1069619" y="207920"/>
                </a:cubicBezTo>
                <a:cubicBezTo>
                  <a:pt x="1069619" y="334172"/>
                  <a:pt x="1068463" y="751711"/>
                  <a:pt x="891240" y="755175"/>
                </a:cubicBezTo>
                <a:cubicBezTo>
                  <a:pt x="714017" y="758639"/>
                  <a:pt x="67472" y="354547"/>
                  <a:pt x="6281" y="22870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1">
            <a:extLst>
              <a:ext uri="{FF2B5EF4-FFF2-40B4-BE49-F238E27FC236}">
                <a16:creationId xmlns:a16="http://schemas.microsoft.com/office/drawing/2014/main" id="{8D3506BC-9093-1D0D-7EF8-0637F2E2237B}"/>
              </a:ext>
            </a:extLst>
          </p:cNvPr>
          <p:cNvSpPr/>
          <p:nvPr/>
        </p:nvSpPr>
        <p:spPr>
          <a:xfrm>
            <a:off x="2394017" y="3031802"/>
            <a:ext cx="1069619" cy="755197"/>
          </a:xfrm>
          <a:custGeom>
            <a:avLst/>
            <a:gdLst>
              <a:gd name="connsiteX0" fmla="*/ 0 w 1174174"/>
              <a:gd name="connsiteY0" fmla="*/ 228600 h 457200"/>
              <a:gd name="connsiteX1" fmla="*/ 587087 w 1174174"/>
              <a:gd name="connsiteY1" fmla="*/ 0 h 457200"/>
              <a:gd name="connsiteX2" fmla="*/ 1174174 w 1174174"/>
              <a:gd name="connsiteY2" fmla="*/ 228600 h 457200"/>
              <a:gd name="connsiteX3" fmla="*/ 587087 w 1174174"/>
              <a:gd name="connsiteY3" fmla="*/ 457200 h 457200"/>
              <a:gd name="connsiteX4" fmla="*/ 0 w 1174174"/>
              <a:gd name="connsiteY4" fmla="*/ 228600 h 457200"/>
              <a:gd name="connsiteX0" fmla="*/ 7255 w 1195138"/>
              <a:gd name="connsiteY0" fmla="*/ 228600 h 713509"/>
              <a:gd name="connsiteX1" fmla="*/ 594342 w 1195138"/>
              <a:gd name="connsiteY1" fmla="*/ 0 h 713509"/>
              <a:gd name="connsiteX2" fmla="*/ 1181429 w 1195138"/>
              <a:gd name="connsiteY2" fmla="*/ 228600 h 713509"/>
              <a:gd name="connsiteX3" fmla="*/ 954560 w 1195138"/>
              <a:gd name="connsiteY3" fmla="*/ 713509 h 713509"/>
              <a:gd name="connsiteX4" fmla="*/ 7255 w 1195138"/>
              <a:gd name="connsiteY4" fmla="*/ 228600 h 713509"/>
              <a:gd name="connsiteX0" fmla="*/ 5379 w 1137994"/>
              <a:gd name="connsiteY0" fmla="*/ 228702 h 713635"/>
              <a:gd name="connsiteX1" fmla="*/ 592466 w 1137994"/>
              <a:gd name="connsiteY1" fmla="*/ 102 h 713635"/>
              <a:gd name="connsiteX2" fmla="*/ 1137990 w 1137994"/>
              <a:gd name="connsiteY2" fmla="*/ 207920 h 713635"/>
              <a:gd name="connsiteX3" fmla="*/ 952684 w 1137994"/>
              <a:gd name="connsiteY3" fmla="*/ 713611 h 713635"/>
              <a:gd name="connsiteX4" fmla="*/ 5379 w 1137994"/>
              <a:gd name="connsiteY4" fmla="*/ 228702 h 713635"/>
              <a:gd name="connsiteX0" fmla="*/ 5565 w 1138278"/>
              <a:gd name="connsiteY0" fmla="*/ 228702 h 755197"/>
              <a:gd name="connsiteX1" fmla="*/ 592652 w 1138278"/>
              <a:gd name="connsiteY1" fmla="*/ 102 h 755197"/>
              <a:gd name="connsiteX2" fmla="*/ 1138176 w 1138278"/>
              <a:gd name="connsiteY2" fmla="*/ 207920 h 755197"/>
              <a:gd name="connsiteX3" fmla="*/ 959797 w 1138278"/>
              <a:gd name="connsiteY3" fmla="*/ 755175 h 755197"/>
              <a:gd name="connsiteX4" fmla="*/ 5565 w 1138278"/>
              <a:gd name="connsiteY4" fmla="*/ 228702 h 755197"/>
              <a:gd name="connsiteX0" fmla="*/ 6281 w 1069619"/>
              <a:gd name="connsiteY0" fmla="*/ 228702 h 755197"/>
              <a:gd name="connsiteX1" fmla="*/ 524095 w 1069619"/>
              <a:gd name="connsiteY1" fmla="*/ 102 h 755197"/>
              <a:gd name="connsiteX2" fmla="*/ 1069619 w 1069619"/>
              <a:gd name="connsiteY2" fmla="*/ 207920 h 755197"/>
              <a:gd name="connsiteX3" fmla="*/ 891240 w 1069619"/>
              <a:gd name="connsiteY3" fmla="*/ 755175 h 755197"/>
              <a:gd name="connsiteX4" fmla="*/ 6281 w 1069619"/>
              <a:gd name="connsiteY4" fmla="*/ 228702 h 755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19" h="755197">
                <a:moveTo>
                  <a:pt x="6281" y="228702"/>
                </a:moveTo>
                <a:cubicBezTo>
                  <a:pt x="-54910" y="102857"/>
                  <a:pt x="346872" y="3566"/>
                  <a:pt x="524095" y="102"/>
                </a:cubicBezTo>
                <a:cubicBezTo>
                  <a:pt x="701318" y="-3362"/>
                  <a:pt x="1069619" y="81668"/>
                  <a:pt x="1069619" y="207920"/>
                </a:cubicBezTo>
                <a:cubicBezTo>
                  <a:pt x="1069619" y="334172"/>
                  <a:pt x="1068463" y="751711"/>
                  <a:pt x="891240" y="755175"/>
                </a:cubicBezTo>
                <a:cubicBezTo>
                  <a:pt x="714017" y="758639"/>
                  <a:pt x="67472" y="354547"/>
                  <a:pt x="6281" y="22870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1">
            <a:extLst>
              <a:ext uri="{FF2B5EF4-FFF2-40B4-BE49-F238E27FC236}">
                <a16:creationId xmlns:a16="http://schemas.microsoft.com/office/drawing/2014/main" id="{E067B7E6-7665-D977-8F80-E4D76024EADE}"/>
              </a:ext>
            </a:extLst>
          </p:cNvPr>
          <p:cNvSpPr/>
          <p:nvPr/>
        </p:nvSpPr>
        <p:spPr>
          <a:xfrm>
            <a:off x="3152314" y="1735504"/>
            <a:ext cx="1012386" cy="895666"/>
          </a:xfrm>
          <a:custGeom>
            <a:avLst/>
            <a:gdLst>
              <a:gd name="connsiteX0" fmla="*/ 0 w 1174174"/>
              <a:gd name="connsiteY0" fmla="*/ 228600 h 457200"/>
              <a:gd name="connsiteX1" fmla="*/ 587087 w 1174174"/>
              <a:gd name="connsiteY1" fmla="*/ 0 h 457200"/>
              <a:gd name="connsiteX2" fmla="*/ 1174174 w 1174174"/>
              <a:gd name="connsiteY2" fmla="*/ 228600 h 457200"/>
              <a:gd name="connsiteX3" fmla="*/ 587087 w 1174174"/>
              <a:gd name="connsiteY3" fmla="*/ 457200 h 457200"/>
              <a:gd name="connsiteX4" fmla="*/ 0 w 1174174"/>
              <a:gd name="connsiteY4" fmla="*/ 228600 h 457200"/>
              <a:gd name="connsiteX0" fmla="*/ 7255 w 1195138"/>
              <a:gd name="connsiteY0" fmla="*/ 228600 h 713509"/>
              <a:gd name="connsiteX1" fmla="*/ 594342 w 1195138"/>
              <a:gd name="connsiteY1" fmla="*/ 0 h 713509"/>
              <a:gd name="connsiteX2" fmla="*/ 1181429 w 1195138"/>
              <a:gd name="connsiteY2" fmla="*/ 228600 h 713509"/>
              <a:gd name="connsiteX3" fmla="*/ 954560 w 1195138"/>
              <a:gd name="connsiteY3" fmla="*/ 713509 h 713509"/>
              <a:gd name="connsiteX4" fmla="*/ 7255 w 1195138"/>
              <a:gd name="connsiteY4" fmla="*/ 228600 h 713509"/>
              <a:gd name="connsiteX0" fmla="*/ 5379 w 1137994"/>
              <a:gd name="connsiteY0" fmla="*/ 228702 h 713635"/>
              <a:gd name="connsiteX1" fmla="*/ 592466 w 1137994"/>
              <a:gd name="connsiteY1" fmla="*/ 102 h 713635"/>
              <a:gd name="connsiteX2" fmla="*/ 1137990 w 1137994"/>
              <a:gd name="connsiteY2" fmla="*/ 207920 h 713635"/>
              <a:gd name="connsiteX3" fmla="*/ 952684 w 1137994"/>
              <a:gd name="connsiteY3" fmla="*/ 713611 h 713635"/>
              <a:gd name="connsiteX4" fmla="*/ 5379 w 1137994"/>
              <a:gd name="connsiteY4" fmla="*/ 228702 h 713635"/>
              <a:gd name="connsiteX0" fmla="*/ 5565 w 1138278"/>
              <a:gd name="connsiteY0" fmla="*/ 228702 h 755197"/>
              <a:gd name="connsiteX1" fmla="*/ 592652 w 1138278"/>
              <a:gd name="connsiteY1" fmla="*/ 102 h 755197"/>
              <a:gd name="connsiteX2" fmla="*/ 1138176 w 1138278"/>
              <a:gd name="connsiteY2" fmla="*/ 207920 h 755197"/>
              <a:gd name="connsiteX3" fmla="*/ 959797 w 1138278"/>
              <a:gd name="connsiteY3" fmla="*/ 755175 h 755197"/>
              <a:gd name="connsiteX4" fmla="*/ 5565 w 1138278"/>
              <a:gd name="connsiteY4" fmla="*/ 228702 h 755197"/>
              <a:gd name="connsiteX0" fmla="*/ 6281 w 1069619"/>
              <a:gd name="connsiteY0" fmla="*/ 228702 h 755197"/>
              <a:gd name="connsiteX1" fmla="*/ 524095 w 1069619"/>
              <a:gd name="connsiteY1" fmla="*/ 102 h 755197"/>
              <a:gd name="connsiteX2" fmla="*/ 1069619 w 1069619"/>
              <a:gd name="connsiteY2" fmla="*/ 207920 h 755197"/>
              <a:gd name="connsiteX3" fmla="*/ 891240 w 1069619"/>
              <a:gd name="connsiteY3" fmla="*/ 755175 h 755197"/>
              <a:gd name="connsiteX4" fmla="*/ 6281 w 1069619"/>
              <a:gd name="connsiteY4" fmla="*/ 228702 h 755197"/>
              <a:gd name="connsiteX0" fmla="*/ 4149 w 1067487"/>
              <a:gd name="connsiteY0" fmla="*/ 228702 h 963008"/>
              <a:gd name="connsiteX1" fmla="*/ 521963 w 1067487"/>
              <a:gd name="connsiteY1" fmla="*/ 102 h 963008"/>
              <a:gd name="connsiteX2" fmla="*/ 1067487 w 1067487"/>
              <a:gd name="connsiteY2" fmla="*/ 207920 h 963008"/>
              <a:gd name="connsiteX3" fmla="*/ 812908 w 1067487"/>
              <a:gd name="connsiteY3" fmla="*/ 962993 h 963008"/>
              <a:gd name="connsiteX4" fmla="*/ 4149 w 1067487"/>
              <a:gd name="connsiteY4" fmla="*/ 228702 h 963008"/>
              <a:gd name="connsiteX0" fmla="*/ 4271 w 1143809"/>
              <a:gd name="connsiteY0" fmla="*/ 238937 h 977123"/>
              <a:gd name="connsiteX1" fmla="*/ 522085 w 1143809"/>
              <a:gd name="connsiteY1" fmla="*/ 10337 h 977123"/>
              <a:gd name="connsiteX2" fmla="*/ 1143809 w 1143809"/>
              <a:gd name="connsiteY2" fmla="*/ 516028 h 977123"/>
              <a:gd name="connsiteX3" fmla="*/ 813030 w 1143809"/>
              <a:gd name="connsiteY3" fmla="*/ 973228 h 977123"/>
              <a:gd name="connsiteX4" fmla="*/ 4271 w 1143809"/>
              <a:gd name="connsiteY4" fmla="*/ 238937 h 977123"/>
              <a:gd name="connsiteX0" fmla="*/ 5800 w 1013720"/>
              <a:gd name="connsiteY0" fmla="*/ 214968 h 981592"/>
              <a:gd name="connsiteX1" fmla="*/ 391996 w 1013720"/>
              <a:gd name="connsiteY1" fmla="*/ 14077 h 981592"/>
              <a:gd name="connsiteX2" fmla="*/ 1013720 w 1013720"/>
              <a:gd name="connsiteY2" fmla="*/ 519768 h 981592"/>
              <a:gd name="connsiteX3" fmla="*/ 682941 w 1013720"/>
              <a:gd name="connsiteY3" fmla="*/ 976968 h 981592"/>
              <a:gd name="connsiteX4" fmla="*/ 5800 w 1013720"/>
              <a:gd name="connsiteY4" fmla="*/ 214968 h 981592"/>
              <a:gd name="connsiteX0" fmla="*/ 4466 w 1012386"/>
              <a:gd name="connsiteY0" fmla="*/ 159593 h 926217"/>
              <a:gd name="connsiteX1" fmla="*/ 418371 w 1012386"/>
              <a:gd name="connsiteY1" fmla="*/ 21048 h 926217"/>
              <a:gd name="connsiteX2" fmla="*/ 1012386 w 1012386"/>
              <a:gd name="connsiteY2" fmla="*/ 464393 h 926217"/>
              <a:gd name="connsiteX3" fmla="*/ 681607 w 1012386"/>
              <a:gd name="connsiteY3" fmla="*/ 921593 h 926217"/>
              <a:gd name="connsiteX4" fmla="*/ 4466 w 1012386"/>
              <a:gd name="connsiteY4" fmla="*/ 159593 h 926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386" h="926217">
                <a:moveTo>
                  <a:pt x="4466" y="159593"/>
                </a:moveTo>
                <a:cubicBezTo>
                  <a:pt x="-39407" y="9502"/>
                  <a:pt x="250384" y="-29752"/>
                  <a:pt x="418371" y="21048"/>
                </a:cubicBezTo>
                <a:cubicBezTo>
                  <a:pt x="586358" y="71848"/>
                  <a:pt x="1012386" y="338141"/>
                  <a:pt x="1012386" y="464393"/>
                </a:cubicBezTo>
                <a:cubicBezTo>
                  <a:pt x="1012386" y="590645"/>
                  <a:pt x="849594" y="972393"/>
                  <a:pt x="681607" y="921593"/>
                </a:cubicBezTo>
                <a:cubicBezTo>
                  <a:pt x="513620" y="870793"/>
                  <a:pt x="48339" y="309684"/>
                  <a:pt x="4466" y="15959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67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716-FB11-9C75-73F1-38642384AAF1}"/>
              </a:ext>
            </a:extLst>
          </p:cNvPr>
          <p:cNvSpPr>
            <a:spLocks noGrp="1"/>
          </p:cNvSpPr>
          <p:nvPr>
            <p:ph type="title"/>
          </p:nvPr>
        </p:nvSpPr>
        <p:spPr/>
        <p:txBody>
          <a:bodyPr/>
          <a:lstStyle/>
          <a:p>
            <a:r>
              <a:rPr lang="en-US" dirty="0"/>
              <a:t>Types of Catalysis</a:t>
            </a:r>
          </a:p>
        </p:txBody>
      </p:sp>
      <p:sp>
        <p:nvSpPr>
          <p:cNvPr id="3" name="Subtitle 2">
            <a:extLst>
              <a:ext uri="{FF2B5EF4-FFF2-40B4-BE49-F238E27FC236}">
                <a16:creationId xmlns:a16="http://schemas.microsoft.com/office/drawing/2014/main" id="{90E5E919-6E9A-D932-7B04-245E2E73CAA9}"/>
              </a:ext>
            </a:extLst>
          </p:cNvPr>
          <p:cNvSpPr>
            <a:spLocks noGrp="1"/>
          </p:cNvSpPr>
          <p:nvPr>
            <p:ph type="subTitle" idx="1"/>
          </p:nvPr>
        </p:nvSpPr>
        <p:spPr>
          <a:xfrm>
            <a:off x="1202550" y="1137500"/>
            <a:ext cx="6738900" cy="572700"/>
          </a:xfrm>
        </p:spPr>
        <p:txBody>
          <a:bodyPr/>
          <a:lstStyle/>
          <a:p>
            <a:r>
              <a:rPr lang="en-US" dirty="0"/>
              <a:t>For the following enzyme mechanism steps, describe the type of catalysis pictured in the circled part(s).</a:t>
            </a:r>
          </a:p>
        </p:txBody>
      </p:sp>
      <p:pic>
        <p:nvPicPr>
          <p:cNvPr id="5126" name="Picture 6" descr="PDF] Insight into the catalytic mechanism of DNA polymerase beta:  structures of intermediate complexes. | Semantic Scholar">
            <a:extLst>
              <a:ext uri="{FF2B5EF4-FFF2-40B4-BE49-F238E27FC236}">
                <a16:creationId xmlns:a16="http://schemas.microsoft.com/office/drawing/2014/main" id="{AA8ABC39-E5C3-0800-3EEA-A45AC3FD91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9" b="7136"/>
          <a:stretch/>
        </p:blipFill>
        <p:spPr bwMode="auto">
          <a:xfrm>
            <a:off x="2285999" y="1735504"/>
            <a:ext cx="4572001" cy="295670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2DB361D0-3343-467E-7890-6114983C67B1}"/>
              </a:ext>
            </a:extLst>
          </p:cNvPr>
          <p:cNvSpPr/>
          <p:nvPr/>
        </p:nvSpPr>
        <p:spPr>
          <a:xfrm>
            <a:off x="3789218" y="2715491"/>
            <a:ext cx="47105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AD02C63-2B1A-292C-0728-3A397529FB20}"/>
              </a:ext>
            </a:extLst>
          </p:cNvPr>
          <p:cNvSpPr/>
          <p:nvPr/>
        </p:nvSpPr>
        <p:spPr>
          <a:xfrm>
            <a:off x="3553690" y="3246650"/>
            <a:ext cx="47105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6BEFA5C-861E-BEF3-B56C-2900B44925B8}"/>
              </a:ext>
            </a:extLst>
          </p:cNvPr>
          <p:cNvSpPr/>
          <p:nvPr/>
        </p:nvSpPr>
        <p:spPr>
          <a:xfrm>
            <a:off x="2629545" y="2442984"/>
            <a:ext cx="1069619" cy="755197"/>
          </a:xfrm>
          <a:custGeom>
            <a:avLst/>
            <a:gdLst>
              <a:gd name="connsiteX0" fmla="*/ 0 w 1174174"/>
              <a:gd name="connsiteY0" fmla="*/ 228600 h 457200"/>
              <a:gd name="connsiteX1" fmla="*/ 587087 w 1174174"/>
              <a:gd name="connsiteY1" fmla="*/ 0 h 457200"/>
              <a:gd name="connsiteX2" fmla="*/ 1174174 w 1174174"/>
              <a:gd name="connsiteY2" fmla="*/ 228600 h 457200"/>
              <a:gd name="connsiteX3" fmla="*/ 587087 w 1174174"/>
              <a:gd name="connsiteY3" fmla="*/ 457200 h 457200"/>
              <a:gd name="connsiteX4" fmla="*/ 0 w 1174174"/>
              <a:gd name="connsiteY4" fmla="*/ 228600 h 457200"/>
              <a:gd name="connsiteX0" fmla="*/ 7255 w 1195138"/>
              <a:gd name="connsiteY0" fmla="*/ 228600 h 713509"/>
              <a:gd name="connsiteX1" fmla="*/ 594342 w 1195138"/>
              <a:gd name="connsiteY1" fmla="*/ 0 h 713509"/>
              <a:gd name="connsiteX2" fmla="*/ 1181429 w 1195138"/>
              <a:gd name="connsiteY2" fmla="*/ 228600 h 713509"/>
              <a:gd name="connsiteX3" fmla="*/ 954560 w 1195138"/>
              <a:gd name="connsiteY3" fmla="*/ 713509 h 713509"/>
              <a:gd name="connsiteX4" fmla="*/ 7255 w 1195138"/>
              <a:gd name="connsiteY4" fmla="*/ 228600 h 713509"/>
              <a:gd name="connsiteX0" fmla="*/ 5379 w 1137994"/>
              <a:gd name="connsiteY0" fmla="*/ 228702 h 713635"/>
              <a:gd name="connsiteX1" fmla="*/ 592466 w 1137994"/>
              <a:gd name="connsiteY1" fmla="*/ 102 h 713635"/>
              <a:gd name="connsiteX2" fmla="*/ 1137990 w 1137994"/>
              <a:gd name="connsiteY2" fmla="*/ 207920 h 713635"/>
              <a:gd name="connsiteX3" fmla="*/ 952684 w 1137994"/>
              <a:gd name="connsiteY3" fmla="*/ 713611 h 713635"/>
              <a:gd name="connsiteX4" fmla="*/ 5379 w 1137994"/>
              <a:gd name="connsiteY4" fmla="*/ 228702 h 713635"/>
              <a:gd name="connsiteX0" fmla="*/ 5565 w 1138278"/>
              <a:gd name="connsiteY0" fmla="*/ 228702 h 755197"/>
              <a:gd name="connsiteX1" fmla="*/ 592652 w 1138278"/>
              <a:gd name="connsiteY1" fmla="*/ 102 h 755197"/>
              <a:gd name="connsiteX2" fmla="*/ 1138176 w 1138278"/>
              <a:gd name="connsiteY2" fmla="*/ 207920 h 755197"/>
              <a:gd name="connsiteX3" fmla="*/ 959797 w 1138278"/>
              <a:gd name="connsiteY3" fmla="*/ 755175 h 755197"/>
              <a:gd name="connsiteX4" fmla="*/ 5565 w 1138278"/>
              <a:gd name="connsiteY4" fmla="*/ 228702 h 755197"/>
              <a:gd name="connsiteX0" fmla="*/ 6281 w 1069619"/>
              <a:gd name="connsiteY0" fmla="*/ 228702 h 755197"/>
              <a:gd name="connsiteX1" fmla="*/ 524095 w 1069619"/>
              <a:gd name="connsiteY1" fmla="*/ 102 h 755197"/>
              <a:gd name="connsiteX2" fmla="*/ 1069619 w 1069619"/>
              <a:gd name="connsiteY2" fmla="*/ 207920 h 755197"/>
              <a:gd name="connsiteX3" fmla="*/ 891240 w 1069619"/>
              <a:gd name="connsiteY3" fmla="*/ 755175 h 755197"/>
              <a:gd name="connsiteX4" fmla="*/ 6281 w 1069619"/>
              <a:gd name="connsiteY4" fmla="*/ 228702 h 755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19" h="755197">
                <a:moveTo>
                  <a:pt x="6281" y="228702"/>
                </a:moveTo>
                <a:cubicBezTo>
                  <a:pt x="-54910" y="102857"/>
                  <a:pt x="346872" y="3566"/>
                  <a:pt x="524095" y="102"/>
                </a:cubicBezTo>
                <a:cubicBezTo>
                  <a:pt x="701318" y="-3362"/>
                  <a:pt x="1069619" y="81668"/>
                  <a:pt x="1069619" y="207920"/>
                </a:cubicBezTo>
                <a:cubicBezTo>
                  <a:pt x="1069619" y="334172"/>
                  <a:pt x="1068463" y="751711"/>
                  <a:pt x="891240" y="755175"/>
                </a:cubicBezTo>
                <a:cubicBezTo>
                  <a:pt x="714017" y="758639"/>
                  <a:pt x="67472" y="354547"/>
                  <a:pt x="6281" y="22870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1">
            <a:extLst>
              <a:ext uri="{FF2B5EF4-FFF2-40B4-BE49-F238E27FC236}">
                <a16:creationId xmlns:a16="http://schemas.microsoft.com/office/drawing/2014/main" id="{8D3506BC-9093-1D0D-7EF8-0637F2E2237B}"/>
              </a:ext>
            </a:extLst>
          </p:cNvPr>
          <p:cNvSpPr/>
          <p:nvPr/>
        </p:nvSpPr>
        <p:spPr>
          <a:xfrm>
            <a:off x="2394017" y="3031802"/>
            <a:ext cx="1069619" cy="755197"/>
          </a:xfrm>
          <a:custGeom>
            <a:avLst/>
            <a:gdLst>
              <a:gd name="connsiteX0" fmla="*/ 0 w 1174174"/>
              <a:gd name="connsiteY0" fmla="*/ 228600 h 457200"/>
              <a:gd name="connsiteX1" fmla="*/ 587087 w 1174174"/>
              <a:gd name="connsiteY1" fmla="*/ 0 h 457200"/>
              <a:gd name="connsiteX2" fmla="*/ 1174174 w 1174174"/>
              <a:gd name="connsiteY2" fmla="*/ 228600 h 457200"/>
              <a:gd name="connsiteX3" fmla="*/ 587087 w 1174174"/>
              <a:gd name="connsiteY3" fmla="*/ 457200 h 457200"/>
              <a:gd name="connsiteX4" fmla="*/ 0 w 1174174"/>
              <a:gd name="connsiteY4" fmla="*/ 228600 h 457200"/>
              <a:gd name="connsiteX0" fmla="*/ 7255 w 1195138"/>
              <a:gd name="connsiteY0" fmla="*/ 228600 h 713509"/>
              <a:gd name="connsiteX1" fmla="*/ 594342 w 1195138"/>
              <a:gd name="connsiteY1" fmla="*/ 0 h 713509"/>
              <a:gd name="connsiteX2" fmla="*/ 1181429 w 1195138"/>
              <a:gd name="connsiteY2" fmla="*/ 228600 h 713509"/>
              <a:gd name="connsiteX3" fmla="*/ 954560 w 1195138"/>
              <a:gd name="connsiteY3" fmla="*/ 713509 h 713509"/>
              <a:gd name="connsiteX4" fmla="*/ 7255 w 1195138"/>
              <a:gd name="connsiteY4" fmla="*/ 228600 h 713509"/>
              <a:gd name="connsiteX0" fmla="*/ 5379 w 1137994"/>
              <a:gd name="connsiteY0" fmla="*/ 228702 h 713635"/>
              <a:gd name="connsiteX1" fmla="*/ 592466 w 1137994"/>
              <a:gd name="connsiteY1" fmla="*/ 102 h 713635"/>
              <a:gd name="connsiteX2" fmla="*/ 1137990 w 1137994"/>
              <a:gd name="connsiteY2" fmla="*/ 207920 h 713635"/>
              <a:gd name="connsiteX3" fmla="*/ 952684 w 1137994"/>
              <a:gd name="connsiteY3" fmla="*/ 713611 h 713635"/>
              <a:gd name="connsiteX4" fmla="*/ 5379 w 1137994"/>
              <a:gd name="connsiteY4" fmla="*/ 228702 h 713635"/>
              <a:gd name="connsiteX0" fmla="*/ 5565 w 1138278"/>
              <a:gd name="connsiteY0" fmla="*/ 228702 h 755197"/>
              <a:gd name="connsiteX1" fmla="*/ 592652 w 1138278"/>
              <a:gd name="connsiteY1" fmla="*/ 102 h 755197"/>
              <a:gd name="connsiteX2" fmla="*/ 1138176 w 1138278"/>
              <a:gd name="connsiteY2" fmla="*/ 207920 h 755197"/>
              <a:gd name="connsiteX3" fmla="*/ 959797 w 1138278"/>
              <a:gd name="connsiteY3" fmla="*/ 755175 h 755197"/>
              <a:gd name="connsiteX4" fmla="*/ 5565 w 1138278"/>
              <a:gd name="connsiteY4" fmla="*/ 228702 h 755197"/>
              <a:gd name="connsiteX0" fmla="*/ 6281 w 1069619"/>
              <a:gd name="connsiteY0" fmla="*/ 228702 h 755197"/>
              <a:gd name="connsiteX1" fmla="*/ 524095 w 1069619"/>
              <a:gd name="connsiteY1" fmla="*/ 102 h 755197"/>
              <a:gd name="connsiteX2" fmla="*/ 1069619 w 1069619"/>
              <a:gd name="connsiteY2" fmla="*/ 207920 h 755197"/>
              <a:gd name="connsiteX3" fmla="*/ 891240 w 1069619"/>
              <a:gd name="connsiteY3" fmla="*/ 755175 h 755197"/>
              <a:gd name="connsiteX4" fmla="*/ 6281 w 1069619"/>
              <a:gd name="connsiteY4" fmla="*/ 228702 h 755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19" h="755197">
                <a:moveTo>
                  <a:pt x="6281" y="228702"/>
                </a:moveTo>
                <a:cubicBezTo>
                  <a:pt x="-54910" y="102857"/>
                  <a:pt x="346872" y="3566"/>
                  <a:pt x="524095" y="102"/>
                </a:cubicBezTo>
                <a:cubicBezTo>
                  <a:pt x="701318" y="-3362"/>
                  <a:pt x="1069619" y="81668"/>
                  <a:pt x="1069619" y="207920"/>
                </a:cubicBezTo>
                <a:cubicBezTo>
                  <a:pt x="1069619" y="334172"/>
                  <a:pt x="1068463" y="751711"/>
                  <a:pt x="891240" y="755175"/>
                </a:cubicBezTo>
                <a:cubicBezTo>
                  <a:pt x="714017" y="758639"/>
                  <a:pt x="67472" y="354547"/>
                  <a:pt x="6281" y="22870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1">
            <a:extLst>
              <a:ext uri="{FF2B5EF4-FFF2-40B4-BE49-F238E27FC236}">
                <a16:creationId xmlns:a16="http://schemas.microsoft.com/office/drawing/2014/main" id="{E067B7E6-7665-D977-8F80-E4D76024EADE}"/>
              </a:ext>
            </a:extLst>
          </p:cNvPr>
          <p:cNvSpPr/>
          <p:nvPr/>
        </p:nvSpPr>
        <p:spPr>
          <a:xfrm>
            <a:off x="3152314" y="1735504"/>
            <a:ext cx="1012386" cy="895666"/>
          </a:xfrm>
          <a:custGeom>
            <a:avLst/>
            <a:gdLst>
              <a:gd name="connsiteX0" fmla="*/ 0 w 1174174"/>
              <a:gd name="connsiteY0" fmla="*/ 228600 h 457200"/>
              <a:gd name="connsiteX1" fmla="*/ 587087 w 1174174"/>
              <a:gd name="connsiteY1" fmla="*/ 0 h 457200"/>
              <a:gd name="connsiteX2" fmla="*/ 1174174 w 1174174"/>
              <a:gd name="connsiteY2" fmla="*/ 228600 h 457200"/>
              <a:gd name="connsiteX3" fmla="*/ 587087 w 1174174"/>
              <a:gd name="connsiteY3" fmla="*/ 457200 h 457200"/>
              <a:gd name="connsiteX4" fmla="*/ 0 w 1174174"/>
              <a:gd name="connsiteY4" fmla="*/ 228600 h 457200"/>
              <a:gd name="connsiteX0" fmla="*/ 7255 w 1195138"/>
              <a:gd name="connsiteY0" fmla="*/ 228600 h 713509"/>
              <a:gd name="connsiteX1" fmla="*/ 594342 w 1195138"/>
              <a:gd name="connsiteY1" fmla="*/ 0 h 713509"/>
              <a:gd name="connsiteX2" fmla="*/ 1181429 w 1195138"/>
              <a:gd name="connsiteY2" fmla="*/ 228600 h 713509"/>
              <a:gd name="connsiteX3" fmla="*/ 954560 w 1195138"/>
              <a:gd name="connsiteY3" fmla="*/ 713509 h 713509"/>
              <a:gd name="connsiteX4" fmla="*/ 7255 w 1195138"/>
              <a:gd name="connsiteY4" fmla="*/ 228600 h 713509"/>
              <a:gd name="connsiteX0" fmla="*/ 5379 w 1137994"/>
              <a:gd name="connsiteY0" fmla="*/ 228702 h 713635"/>
              <a:gd name="connsiteX1" fmla="*/ 592466 w 1137994"/>
              <a:gd name="connsiteY1" fmla="*/ 102 h 713635"/>
              <a:gd name="connsiteX2" fmla="*/ 1137990 w 1137994"/>
              <a:gd name="connsiteY2" fmla="*/ 207920 h 713635"/>
              <a:gd name="connsiteX3" fmla="*/ 952684 w 1137994"/>
              <a:gd name="connsiteY3" fmla="*/ 713611 h 713635"/>
              <a:gd name="connsiteX4" fmla="*/ 5379 w 1137994"/>
              <a:gd name="connsiteY4" fmla="*/ 228702 h 713635"/>
              <a:gd name="connsiteX0" fmla="*/ 5565 w 1138278"/>
              <a:gd name="connsiteY0" fmla="*/ 228702 h 755197"/>
              <a:gd name="connsiteX1" fmla="*/ 592652 w 1138278"/>
              <a:gd name="connsiteY1" fmla="*/ 102 h 755197"/>
              <a:gd name="connsiteX2" fmla="*/ 1138176 w 1138278"/>
              <a:gd name="connsiteY2" fmla="*/ 207920 h 755197"/>
              <a:gd name="connsiteX3" fmla="*/ 959797 w 1138278"/>
              <a:gd name="connsiteY3" fmla="*/ 755175 h 755197"/>
              <a:gd name="connsiteX4" fmla="*/ 5565 w 1138278"/>
              <a:gd name="connsiteY4" fmla="*/ 228702 h 755197"/>
              <a:gd name="connsiteX0" fmla="*/ 6281 w 1069619"/>
              <a:gd name="connsiteY0" fmla="*/ 228702 h 755197"/>
              <a:gd name="connsiteX1" fmla="*/ 524095 w 1069619"/>
              <a:gd name="connsiteY1" fmla="*/ 102 h 755197"/>
              <a:gd name="connsiteX2" fmla="*/ 1069619 w 1069619"/>
              <a:gd name="connsiteY2" fmla="*/ 207920 h 755197"/>
              <a:gd name="connsiteX3" fmla="*/ 891240 w 1069619"/>
              <a:gd name="connsiteY3" fmla="*/ 755175 h 755197"/>
              <a:gd name="connsiteX4" fmla="*/ 6281 w 1069619"/>
              <a:gd name="connsiteY4" fmla="*/ 228702 h 755197"/>
              <a:gd name="connsiteX0" fmla="*/ 4149 w 1067487"/>
              <a:gd name="connsiteY0" fmla="*/ 228702 h 963008"/>
              <a:gd name="connsiteX1" fmla="*/ 521963 w 1067487"/>
              <a:gd name="connsiteY1" fmla="*/ 102 h 963008"/>
              <a:gd name="connsiteX2" fmla="*/ 1067487 w 1067487"/>
              <a:gd name="connsiteY2" fmla="*/ 207920 h 963008"/>
              <a:gd name="connsiteX3" fmla="*/ 812908 w 1067487"/>
              <a:gd name="connsiteY3" fmla="*/ 962993 h 963008"/>
              <a:gd name="connsiteX4" fmla="*/ 4149 w 1067487"/>
              <a:gd name="connsiteY4" fmla="*/ 228702 h 963008"/>
              <a:gd name="connsiteX0" fmla="*/ 4271 w 1143809"/>
              <a:gd name="connsiteY0" fmla="*/ 238937 h 977123"/>
              <a:gd name="connsiteX1" fmla="*/ 522085 w 1143809"/>
              <a:gd name="connsiteY1" fmla="*/ 10337 h 977123"/>
              <a:gd name="connsiteX2" fmla="*/ 1143809 w 1143809"/>
              <a:gd name="connsiteY2" fmla="*/ 516028 h 977123"/>
              <a:gd name="connsiteX3" fmla="*/ 813030 w 1143809"/>
              <a:gd name="connsiteY3" fmla="*/ 973228 h 977123"/>
              <a:gd name="connsiteX4" fmla="*/ 4271 w 1143809"/>
              <a:gd name="connsiteY4" fmla="*/ 238937 h 977123"/>
              <a:gd name="connsiteX0" fmla="*/ 5800 w 1013720"/>
              <a:gd name="connsiteY0" fmla="*/ 214968 h 981592"/>
              <a:gd name="connsiteX1" fmla="*/ 391996 w 1013720"/>
              <a:gd name="connsiteY1" fmla="*/ 14077 h 981592"/>
              <a:gd name="connsiteX2" fmla="*/ 1013720 w 1013720"/>
              <a:gd name="connsiteY2" fmla="*/ 519768 h 981592"/>
              <a:gd name="connsiteX3" fmla="*/ 682941 w 1013720"/>
              <a:gd name="connsiteY3" fmla="*/ 976968 h 981592"/>
              <a:gd name="connsiteX4" fmla="*/ 5800 w 1013720"/>
              <a:gd name="connsiteY4" fmla="*/ 214968 h 981592"/>
              <a:gd name="connsiteX0" fmla="*/ 4466 w 1012386"/>
              <a:gd name="connsiteY0" fmla="*/ 159593 h 926217"/>
              <a:gd name="connsiteX1" fmla="*/ 418371 w 1012386"/>
              <a:gd name="connsiteY1" fmla="*/ 21048 h 926217"/>
              <a:gd name="connsiteX2" fmla="*/ 1012386 w 1012386"/>
              <a:gd name="connsiteY2" fmla="*/ 464393 h 926217"/>
              <a:gd name="connsiteX3" fmla="*/ 681607 w 1012386"/>
              <a:gd name="connsiteY3" fmla="*/ 921593 h 926217"/>
              <a:gd name="connsiteX4" fmla="*/ 4466 w 1012386"/>
              <a:gd name="connsiteY4" fmla="*/ 159593 h 926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386" h="926217">
                <a:moveTo>
                  <a:pt x="4466" y="159593"/>
                </a:moveTo>
                <a:cubicBezTo>
                  <a:pt x="-39407" y="9502"/>
                  <a:pt x="250384" y="-29752"/>
                  <a:pt x="418371" y="21048"/>
                </a:cubicBezTo>
                <a:cubicBezTo>
                  <a:pt x="586358" y="71848"/>
                  <a:pt x="1012386" y="338141"/>
                  <a:pt x="1012386" y="464393"/>
                </a:cubicBezTo>
                <a:cubicBezTo>
                  <a:pt x="1012386" y="590645"/>
                  <a:pt x="849594" y="972393"/>
                  <a:pt x="681607" y="921593"/>
                </a:cubicBezTo>
                <a:cubicBezTo>
                  <a:pt x="513620" y="870793"/>
                  <a:pt x="48339" y="309684"/>
                  <a:pt x="4466" y="15959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77F6E1-C24E-25A9-EE0E-B7E2AC26AFF0}"/>
              </a:ext>
            </a:extLst>
          </p:cNvPr>
          <p:cNvSpPr txBox="1"/>
          <p:nvPr/>
        </p:nvSpPr>
        <p:spPr>
          <a:xfrm>
            <a:off x="273049" y="1903083"/>
            <a:ext cx="2705101" cy="738664"/>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Aspartate 256, 192, 190 </a:t>
            </a:r>
            <a:r>
              <a:rPr lang="en-US" sz="700" dirty="0">
                <a:solidFill>
                  <a:srgbClr val="FF0000"/>
                </a:solidFill>
                <a:latin typeface="Montserrat" panose="00000500000000000000" pitchFamily="2" charset="0"/>
              </a:rPr>
              <a:t>– Electrostatic catalysis, could also be positional / orientation – negatively charged carbonyl groups coordinate positively charged metals to allow for DNA polymerization to take place. The deprotonated O group on the 3’ Carbon of the nucleoside is not a “natural” occurrence. </a:t>
            </a:r>
          </a:p>
        </p:txBody>
      </p:sp>
      <p:sp>
        <p:nvSpPr>
          <p:cNvPr id="5" name="TextBox 4">
            <a:extLst>
              <a:ext uri="{FF2B5EF4-FFF2-40B4-BE49-F238E27FC236}">
                <a16:creationId xmlns:a16="http://schemas.microsoft.com/office/drawing/2014/main" id="{49B26FC7-A57F-0AE0-76DD-A578F0E9303C}"/>
              </a:ext>
            </a:extLst>
          </p:cNvPr>
          <p:cNvSpPr txBox="1"/>
          <p:nvPr/>
        </p:nvSpPr>
        <p:spPr>
          <a:xfrm>
            <a:off x="4686299" y="2844525"/>
            <a:ext cx="2933701" cy="630942"/>
          </a:xfrm>
          <a:prstGeom prst="rect">
            <a:avLst/>
          </a:prstGeom>
          <a:noFill/>
        </p:spPr>
        <p:txBody>
          <a:bodyPr wrap="square" rtlCol="0">
            <a:spAutoFit/>
          </a:bodyPr>
          <a:lstStyle/>
          <a:p>
            <a:pPr algn="ctr"/>
            <a:r>
              <a:rPr lang="en-US" sz="700" b="1" dirty="0">
                <a:solidFill>
                  <a:srgbClr val="FF0000"/>
                </a:solidFill>
                <a:latin typeface="Montserrat" panose="00000500000000000000" pitchFamily="2" charset="0"/>
              </a:rPr>
              <a:t>Mg A and Mg B </a:t>
            </a:r>
            <a:r>
              <a:rPr lang="en-US" sz="700" dirty="0">
                <a:solidFill>
                  <a:srgbClr val="FF0000"/>
                </a:solidFill>
                <a:latin typeface="Montserrat" panose="00000500000000000000" pitchFamily="2" charset="0"/>
              </a:rPr>
              <a:t>– Metal ion catalysis -  DNA is inherently a negatively charged molecule due to its phosphate backbone, and in this reaction mechanism the positive charge of the magnesium can be seen to help coordinate and stabilize the polymerization reaction.</a:t>
            </a:r>
          </a:p>
        </p:txBody>
      </p:sp>
    </p:spTree>
    <p:extLst>
      <p:ext uri="{BB962C8B-B14F-4D97-AF65-F5344CB8AC3E}">
        <p14:creationId xmlns:p14="http://schemas.microsoft.com/office/powerpoint/2010/main" val="1819313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title" idx="2"/>
          </p:nvPr>
        </p:nvSpPr>
        <p:spPr>
          <a:xfrm>
            <a:off x="1705496" y="932133"/>
            <a:ext cx="2435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04</a:t>
            </a:r>
            <a:endParaRPr dirty="0"/>
          </a:p>
        </p:txBody>
      </p:sp>
      <p:sp>
        <p:nvSpPr>
          <p:cNvPr id="822" name="Google Shape;822;p44"/>
          <p:cNvSpPr txBox="1">
            <a:spLocks noGrp="1"/>
          </p:cNvSpPr>
          <p:nvPr>
            <p:ph type="title"/>
          </p:nvPr>
        </p:nvSpPr>
        <p:spPr>
          <a:xfrm>
            <a:off x="4034415" y="1573876"/>
            <a:ext cx="306604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Enzyme Kinetics</a:t>
            </a:r>
            <a:endParaRPr sz="5400" dirty="0"/>
          </a:p>
        </p:txBody>
      </p:sp>
      <p:sp>
        <p:nvSpPr>
          <p:cNvPr id="824" name="Google Shape;824;p44"/>
          <p:cNvSpPr/>
          <p:nvPr/>
        </p:nvSpPr>
        <p:spPr>
          <a:xfrm>
            <a:off x="1905350" y="3396875"/>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44"/>
          <p:cNvGrpSpPr/>
          <p:nvPr/>
        </p:nvGrpSpPr>
        <p:grpSpPr>
          <a:xfrm>
            <a:off x="2341487" y="2780770"/>
            <a:ext cx="675645" cy="878486"/>
            <a:chOff x="1225250" y="2132512"/>
            <a:chExt cx="675645" cy="878486"/>
          </a:xfrm>
        </p:grpSpPr>
        <p:sp>
          <p:nvSpPr>
            <p:cNvPr id="826" name="Google Shape;826;p44"/>
            <p:cNvSpPr/>
            <p:nvPr/>
          </p:nvSpPr>
          <p:spPr>
            <a:xfrm>
              <a:off x="1225250" y="2170019"/>
              <a:ext cx="675645" cy="840980"/>
            </a:xfrm>
            <a:custGeom>
              <a:avLst/>
              <a:gdLst/>
              <a:ahLst/>
              <a:cxnLst/>
              <a:rect l="l" t="t" r="r" b="b"/>
              <a:pathLst>
                <a:path w="15492" h="19283" extrusionOk="0">
                  <a:moveTo>
                    <a:pt x="4949" y="0"/>
                  </a:moveTo>
                  <a:lnTo>
                    <a:pt x="4949" y="9928"/>
                  </a:lnTo>
                  <a:lnTo>
                    <a:pt x="332" y="18015"/>
                  </a:lnTo>
                  <a:cubicBezTo>
                    <a:pt x="0" y="18573"/>
                    <a:pt x="408" y="19282"/>
                    <a:pt x="1072" y="19282"/>
                  </a:cubicBezTo>
                  <a:lnTo>
                    <a:pt x="14424" y="19282"/>
                  </a:lnTo>
                  <a:cubicBezTo>
                    <a:pt x="14431" y="19282"/>
                    <a:pt x="14438" y="19282"/>
                    <a:pt x="14444" y="19282"/>
                  </a:cubicBezTo>
                  <a:cubicBezTo>
                    <a:pt x="15096" y="19282"/>
                    <a:pt x="15492" y="18567"/>
                    <a:pt x="15178" y="18015"/>
                  </a:cubicBezTo>
                  <a:lnTo>
                    <a:pt x="10531" y="9671"/>
                  </a:lnTo>
                  <a:lnTo>
                    <a:pt x="10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1413438" y="2132512"/>
              <a:ext cx="298789" cy="75057"/>
            </a:xfrm>
            <a:custGeom>
              <a:avLst/>
              <a:gdLst/>
              <a:ahLst/>
              <a:cxnLst/>
              <a:rect l="l" t="t" r="r" b="b"/>
              <a:pathLst>
                <a:path w="6851" h="1721" extrusionOk="0">
                  <a:moveTo>
                    <a:pt x="634" y="0"/>
                  </a:moveTo>
                  <a:cubicBezTo>
                    <a:pt x="272" y="0"/>
                    <a:pt x="0" y="287"/>
                    <a:pt x="0" y="634"/>
                  </a:cubicBezTo>
                  <a:lnTo>
                    <a:pt x="0" y="1071"/>
                  </a:lnTo>
                  <a:cubicBezTo>
                    <a:pt x="0" y="1434"/>
                    <a:pt x="272" y="1720"/>
                    <a:pt x="634" y="1720"/>
                  </a:cubicBezTo>
                  <a:lnTo>
                    <a:pt x="6216" y="1720"/>
                  </a:lnTo>
                  <a:cubicBezTo>
                    <a:pt x="6563" y="1720"/>
                    <a:pt x="6850" y="1434"/>
                    <a:pt x="6850" y="1071"/>
                  </a:cubicBezTo>
                  <a:lnTo>
                    <a:pt x="6850" y="634"/>
                  </a:lnTo>
                  <a:cubicBezTo>
                    <a:pt x="6850" y="287"/>
                    <a:pt x="6563" y="0"/>
                    <a:pt x="6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1274576" y="2697727"/>
              <a:ext cx="576470" cy="280341"/>
            </a:xfrm>
            <a:custGeom>
              <a:avLst/>
              <a:gdLst/>
              <a:ahLst/>
              <a:cxnLst/>
              <a:rect l="l" t="t" r="r" b="b"/>
              <a:pathLst>
                <a:path w="13218" h="6428" extrusionOk="0">
                  <a:moveTo>
                    <a:pt x="3260" y="0"/>
                  </a:moveTo>
                  <a:lnTo>
                    <a:pt x="288" y="5341"/>
                  </a:lnTo>
                  <a:cubicBezTo>
                    <a:pt x="1" y="5824"/>
                    <a:pt x="363" y="6428"/>
                    <a:pt x="921" y="6428"/>
                  </a:cubicBezTo>
                  <a:lnTo>
                    <a:pt x="12312" y="6428"/>
                  </a:lnTo>
                  <a:cubicBezTo>
                    <a:pt x="12871" y="6428"/>
                    <a:pt x="13218" y="5839"/>
                    <a:pt x="12961" y="5356"/>
                  </a:cubicBezTo>
                  <a:lnTo>
                    <a:pt x="99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1502276" y="2618746"/>
              <a:ext cx="44" cy="327094"/>
            </a:xfrm>
            <a:custGeom>
              <a:avLst/>
              <a:gdLst/>
              <a:ahLst/>
              <a:cxnLst/>
              <a:rect l="l" t="t" r="r" b="b"/>
              <a:pathLst>
                <a:path w="1" h="7500" fill="none" extrusionOk="0">
                  <a:moveTo>
                    <a:pt x="0" y="1"/>
                  </a:moveTo>
                  <a:lnTo>
                    <a:pt x="0" y="7499"/>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1394336" y="2894462"/>
              <a:ext cx="102707" cy="44"/>
            </a:xfrm>
            <a:custGeom>
              <a:avLst/>
              <a:gdLst/>
              <a:ahLst/>
              <a:cxnLst/>
              <a:rect l="l" t="t" r="r" b="b"/>
              <a:pathLst>
                <a:path w="2355" h="1" fill="none" extrusionOk="0">
                  <a:moveTo>
                    <a:pt x="1" y="1"/>
                  </a:moveTo>
                  <a:lnTo>
                    <a:pt x="2354" y="1"/>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1398959" y="2828651"/>
              <a:ext cx="103362" cy="44"/>
            </a:xfrm>
            <a:custGeom>
              <a:avLst/>
              <a:gdLst/>
              <a:ahLst/>
              <a:cxnLst/>
              <a:rect l="l" t="t" r="r" b="b"/>
              <a:pathLst>
                <a:path w="2370" h="1" fill="none" extrusionOk="0">
                  <a:moveTo>
                    <a:pt x="0" y="1"/>
                  </a:moveTo>
                  <a:lnTo>
                    <a:pt x="2369" y="1"/>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1403582" y="2763538"/>
              <a:ext cx="103318" cy="44"/>
            </a:xfrm>
            <a:custGeom>
              <a:avLst/>
              <a:gdLst/>
              <a:ahLst/>
              <a:cxnLst/>
              <a:rect l="l" t="t" r="r" b="b"/>
              <a:pathLst>
                <a:path w="2369" h="1" fill="none" extrusionOk="0">
                  <a:moveTo>
                    <a:pt x="0" y="0"/>
                  </a:moveTo>
                  <a:lnTo>
                    <a:pt x="2369" y="0"/>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1532543" y="2496369"/>
              <a:ext cx="87530" cy="75057"/>
            </a:xfrm>
            <a:custGeom>
              <a:avLst/>
              <a:gdLst/>
              <a:ahLst/>
              <a:cxnLst/>
              <a:rect l="l" t="t" r="r" b="b"/>
              <a:pathLst>
                <a:path w="2007" h="1721" extrusionOk="0">
                  <a:moveTo>
                    <a:pt x="1147" y="1"/>
                  </a:moveTo>
                  <a:cubicBezTo>
                    <a:pt x="377" y="1"/>
                    <a:pt x="0" y="936"/>
                    <a:pt x="543" y="1464"/>
                  </a:cubicBezTo>
                  <a:cubicBezTo>
                    <a:pt x="720" y="1641"/>
                    <a:pt x="937" y="1720"/>
                    <a:pt x="1149" y="1720"/>
                  </a:cubicBezTo>
                  <a:cubicBezTo>
                    <a:pt x="1588" y="1720"/>
                    <a:pt x="2007" y="1380"/>
                    <a:pt x="2007" y="861"/>
                  </a:cubicBezTo>
                  <a:cubicBezTo>
                    <a:pt x="2007" y="393"/>
                    <a:pt x="1615" y="1"/>
                    <a:pt x="1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1600317" y="2729957"/>
              <a:ext cx="87530" cy="75057"/>
            </a:xfrm>
            <a:custGeom>
              <a:avLst/>
              <a:gdLst/>
              <a:ahLst/>
              <a:cxnLst/>
              <a:rect l="l" t="t" r="r" b="b"/>
              <a:pathLst>
                <a:path w="2007" h="1721" extrusionOk="0">
                  <a:moveTo>
                    <a:pt x="860" y="1"/>
                  </a:moveTo>
                  <a:cubicBezTo>
                    <a:pt x="393" y="1"/>
                    <a:pt x="0" y="393"/>
                    <a:pt x="0" y="861"/>
                  </a:cubicBezTo>
                  <a:cubicBezTo>
                    <a:pt x="0" y="1380"/>
                    <a:pt x="426" y="1720"/>
                    <a:pt x="865" y="1720"/>
                  </a:cubicBezTo>
                  <a:cubicBezTo>
                    <a:pt x="1077" y="1720"/>
                    <a:pt x="1292" y="1641"/>
                    <a:pt x="1464" y="1464"/>
                  </a:cubicBezTo>
                  <a:cubicBezTo>
                    <a:pt x="2007" y="921"/>
                    <a:pt x="1630"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1535160" y="2867466"/>
              <a:ext cx="63892" cy="63892"/>
            </a:xfrm>
            <a:custGeom>
              <a:avLst/>
              <a:gdLst/>
              <a:ahLst/>
              <a:cxnLst/>
              <a:rect l="l" t="t" r="r" b="b"/>
              <a:pathLst>
                <a:path w="1465" h="1465" extrusionOk="0">
                  <a:moveTo>
                    <a:pt x="725" y="1"/>
                  </a:moveTo>
                  <a:cubicBezTo>
                    <a:pt x="332" y="1"/>
                    <a:pt x="1" y="333"/>
                    <a:pt x="1" y="740"/>
                  </a:cubicBezTo>
                  <a:cubicBezTo>
                    <a:pt x="1" y="1148"/>
                    <a:pt x="332" y="1464"/>
                    <a:pt x="725" y="1464"/>
                  </a:cubicBezTo>
                  <a:cubicBezTo>
                    <a:pt x="1132" y="1464"/>
                    <a:pt x="1464" y="1148"/>
                    <a:pt x="1464" y="740"/>
                  </a:cubicBezTo>
                  <a:cubicBezTo>
                    <a:pt x="1464" y="333"/>
                    <a:pt x="1132"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1535160" y="2308182"/>
              <a:ext cx="65855" cy="55780"/>
            </a:xfrm>
            <a:custGeom>
              <a:avLst/>
              <a:gdLst/>
              <a:ahLst/>
              <a:cxnLst/>
              <a:rect l="l" t="t" r="r" b="b"/>
              <a:pathLst>
                <a:path w="1510" h="1279" extrusionOk="0">
                  <a:moveTo>
                    <a:pt x="861" y="1"/>
                  </a:moveTo>
                  <a:cubicBezTo>
                    <a:pt x="287" y="1"/>
                    <a:pt x="1" y="695"/>
                    <a:pt x="408" y="1087"/>
                  </a:cubicBezTo>
                  <a:cubicBezTo>
                    <a:pt x="540" y="1219"/>
                    <a:pt x="702" y="1278"/>
                    <a:pt x="861" y="1278"/>
                  </a:cubicBezTo>
                  <a:cubicBezTo>
                    <a:pt x="1193" y="1278"/>
                    <a:pt x="1509" y="1022"/>
                    <a:pt x="1509" y="634"/>
                  </a:cubicBezTo>
                  <a:cubicBezTo>
                    <a:pt x="1509" y="287"/>
                    <a:pt x="122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1526612" y="2632571"/>
              <a:ext cx="55955" cy="47843"/>
            </a:xfrm>
            <a:custGeom>
              <a:avLst/>
              <a:gdLst/>
              <a:ahLst/>
              <a:cxnLst/>
              <a:rect l="l" t="t" r="r" b="b"/>
              <a:pathLst>
                <a:path w="1283" h="1097" extrusionOk="0">
                  <a:moveTo>
                    <a:pt x="740" y="1"/>
                  </a:moveTo>
                  <a:cubicBezTo>
                    <a:pt x="242" y="1"/>
                    <a:pt x="0" y="589"/>
                    <a:pt x="347" y="936"/>
                  </a:cubicBezTo>
                  <a:cubicBezTo>
                    <a:pt x="458" y="1047"/>
                    <a:pt x="594" y="1096"/>
                    <a:pt x="727" y="1096"/>
                  </a:cubicBezTo>
                  <a:cubicBezTo>
                    <a:pt x="1010" y="1096"/>
                    <a:pt x="1283" y="873"/>
                    <a:pt x="1283" y="544"/>
                  </a:cubicBezTo>
                  <a:cubicBezTo>
                    <a:pt x="1283" y="242"/>
                    <a:pt x="1041"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1667437" y="2870127"/>
              <a:ext cx="55955" cy="47974"/>
            </a:xfrm>
            <a:custGeom>
              <a:avLst/>
              <a:gdLst/>
              <a:ahLst/>
              <a:cxnLst/>
              <a:rect l="l" t="t" r="r" b="b"/>
              <a:pathLst>
                <a:path w="1283" h="1100" extrusionOk="0">
                  <a:moveTo>
                    <a:pt x="724" y="0"/>
                  </a:moveTo>
                  <a:cubicBezTo>
                    <a:pt x="242" y="0"/>
                    <a:pt x="0" y="589"/>
                    <a:pt x="347" y="936"/>
                  </a:cubicBezTo>
                  <a:cubicBezTo>
                    <a:pt x="460" y="1049"/>
                    <a:pt x="599" y="1100"/>
                    <a:pt x="735" y="1100"/>
                  </a:cubicBezTo>
                  <a:cubicBezTo>
                    <a:pt x="1015" y="1100"/>
                    <a:pt x="1283" y="884"/>
                    <a:pt x="1283" y="559"/>
                  </a:cubicBezTo>
                  <a:cubicBezTo>
                    <a:pt x="1283" y="257"/>
                    <a:pt x="1026" y="0"/>
                    <a:pt x="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44"/>
          <p:cNvSpPr/>
          <p:nvPr/>
        </p:nvSpPr>
        <p:spPr>
          <a:xfrm>
            <a:off x="3130317" y="3297698"/>
            <a:ext cx="166757" cy="192954"/>
          </a:xfrm>
          <a:custGeom>
            <a:avLst/>
            <a:gdLst/>
            <a:ahLst/>
            <a:cxnLst/>
            <a:rect l="l" t="t" r="r" b="b"/>
            <a:pathLst>
              <a:path w="5086" h="5885" extrusionOk="0">
                <a:moveTo>
                  <a:pt x="2536" y="1"/>
                </a:moveTo>
                <a:lnTo>
                  <a:pt x="1" y="1464"/>
                </a:lnTo>
                <a:lnTo>
                  <a:pt x="1" y="4406"/>
                </a:lnTo>
                <a:lnTo>
                  <a:pt x="2536" y="5885"/>
                </a:lnTo>
                <a:lnTo>
                  <a:pt x="5085" y="4406"/>
                </a:lnTo>
                <a:lnTo>
                  <a:pt x="5085" y="1464"/>
                </a:lnTo>
                <a:lnTo>
                  <a:pt x="2536" y="1"/>
                </a:lnTo>
                <a:close/>
              </a:path>
            </a:pathLst>
          </a:custGeom>
          <a:solidFill>
            <a:schemeClr val="accent1"/>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3297040" y="3297698"/>
            <a:ext cx="167216" cy="192954"/>
          </a:xfrm>
          <a:custGeom>
            <a:avLst/>
            <a:gdLst/>
            <a:ahLst/>
            <a:cxnLst/>
            <a:rect l="l" t="t" r="r" b="b"/>
            <a:pathLst>
              <a:path w="5100" h="5885" extrusionOk="0">
                <a:moveTo>
                  <a:pt x="2550" y="1"/>
                </a:moveTo>
                <a:lnTo>
                  <a:pt x="0" y="1464"/>
                </a:lnTo>
                <a:lnTo>
                  <a:pt x="0" y="4406"/>
                </a:lnTo>
                <a:lnTo>
                  <a:pt x="2550" y="5885"/>
                </a:lnTo>
                <a:lnTo>
                  <a:pt x="5100" y="4406"/>
                </a:lnTo>
                <a:lnTo>
                  <a:pt x="5100" y="1464"/>
                </a:lnTo>
                <a:lnTo>
                  <a:pt x="2550" y="1"/>
                </a:lnTo>
                <a:close/>
              </a:path>
            </a:pathLst>
          </a:custGeom>
          <a:solidFill>
            <a:schemeClr val="accent1"/>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3213432" y="3152778"/>
            <a:ext cx="167249" cy="192954"/>
          </a:xfrm>
          <a:custGeom>
            <a:avLst/>
            <a:gdLst/>
            <a:ahLst/>
            <a:cxnLst/>
            <a:rect l="l" t="t" r="r" b="b"/>
            <a:pathLst>
              <a:path w="5101" h="5885" extrusionOk="0">
                <a:moveTo>
                  <a:pt x="2550" y="0"/>
                </a:moveTo>
                <a:lnTo>
                  <a:pt x="1" y="1464"/>
                </a:lnTo>
                <a:lnTo>
                  <a:pt x="1" y="4406"/>
                </a:lnTo>
                <a:lnTo>
                  <a:pt x="2550" y="5884"/>
                </a:lnTo>
                <a:lnTo>
                  <a:pt x="5100" y="4406"/>
                </a:lnTo>
                <a:lnTo>
                  <a:pt x="5100" y="1464"/>
                </a:lnTo>
                <a:lnTo>
                  <a:pt x="2550" y="0"/>
                </a:lnTo>
                <a:close/>
              </a:path>
            </a:pathLst>
          </a:custGeom>
          <a:solidFill>
            <a:schemeClr val="accent1"/>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3129825" y="3007826"/>
            <a:ext cx="167249" cy="192954"/>
          </a:xfrm>
          <a:custGeom>
            <a:avLst/>
            <a:gdLst/>
            <a:ahLst/>
            <a:cxnLst/>
            <a:rect l="l" t="t" r="r" b="b"/>
            <a:pathLst>
              <a:path w="5101" h="5885" extrusionOk="0">
                <a:moveTo>
                  <a:pt x="2551" y="0"/>
                </a:moveTo>
                <a:lnTo>
                  <a:pt x="1" y="1464"/>
                </a:lnTo>
                <a:lnTo>
                  <a:pt x="1" y="4406"/>
                </a:lnTo>
                <a:lnTo>
                  <a:pt x="2551" y="5885"/>
                </a:lnTo>
                <a:lnTo>
                  <a:pt x="5100" y="4406"/>
                </a:lnTo>
                <a:lnTo>
                  <a:pt x="5100" y="1464"/>
                </a:lnTo>
                <a:lnTo>
                  <a:pt x="2551" y="0"/>
                </a:lnTo>
                <a:close/>
              </a:path>
            </a:pathLst>
          </a:custGeom>
          <a:solidFill>
            <a:schemeClr val="l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3297040" y="3007826"/>
            <a:ext cx="167216" cy="192954"/>
          </a:xfrm>
          <a:custGeom>
            <a:avLst/>
            <a:gdLst/>
            <a:ahLst/>
            <a:cxnLst/>
            <a:rect l="l" t="t" r="r" b="b"/>
            <a:pathLst>
              <a:path w="5100" h="5885" extrusionOk="0">
                <a:moveTo>
                  <a:pt x="2550" y="0"/>
                </a:moveTo>
                <a:lnTo>
                  <a:pt x="0" y="1464"/>
                </a:lnTo>
                <a:lnTo>
                  <a:pt x="0" y="4406"/>
                </a:lnTo>
                <a:lnTo>
                  <a:pt x="2550" y="5885"/>
                </a:lnTo>
                <a:lnTo>
                  <a:pt x="5100" y="4406"/>
                </a:lnTo>
                <a:lnTo>
                  <a:pt x="5100" y="1464"/>
                </a:lnTo>
                <a:lnTo>
                  <a:pt x="2550" y="0"/>
                </a:lnTo>
                <a:close/>
              </a:path>
            </a:pathLst>
          </a:custGeom>
          <a:solidFill>
            <a:schemeClr val="l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3213432" y="2862874"/>
            <a:ext cx="166724" cy="192954"/>
          </a:xfrm>
          <a:custGeom>
            <a:avLst/>
            <a:gdLst/>
            <a:ahLst/>
            <a:cxnLst/>
            <a:rect l="l" t="t" r="r" b="b"/>
            <a:pathLst>
              <a:path w="5085" h="5885" extrusionOk="0">
                <a:moveTo>
                  <a:pt x="2550" y="1"/>
                </a:moveTo>
                <a:lnTo>
                  <a:pt x="1" y="1479"/>
                </a:lnTo>
                <a:lnTo>
                  <a:pt x="1" y="4406"/>
                </a:lnTo>
                <a:lnTo>
                  <a:pt x="2550" y="5885"/>
                </a:lnTo>
                <a:lnTo>
                  <a:pt x="5085" y="4406"/>
                </a:lnTo>
                <a:lnTo>
                  <a:pt x="5085" y="1479"/>
                </a:lnTo>
                <a:lnTo>
                  <a:pt x="2550" y="1"/>
                </a:lnTo>
                <a:close/>
              </a:path>
            </a:pathLst>
          </a:custGeom>
          <a:solidFill>
            <a:schemeClr val="l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3380647" y="3152778"/>
            <a:ext cx="166724" cy="192954"/>
          </a:xfrm>
          <a:custGeom>
            <a:avLst/>
            <a:gdLst/>
            <a:ahLst/>
            <a:cxnLst/>
            <a:rect l="l" t="t" r="r" b="b"/>
            <a:pathLst>
              <a:path w="5085" h="5885" extrusionOk="0">
                <a:moveTo>
                  <a:pt x="2550" y="0"/>
                </a:moveTo>
                <a:lnTo>
                  <a:pt x="0" y="1464"/>
                </a:lnTo>
                <a:lnTo>
                  <a:pt x="0" y="4406"/>
                </a:lnTo>
                <a:lnTo>
                  <a:pt x="2550" y="5884"/>
                </a:lnTo>
                <a:lnTo>
                  <a:pt x="5085" y="4406"/>
                </a:lnTo>
                <a:lnTo>
                  <a:pt x="5085" y="1464"/>
                </a:lnTo>
                <a:lnTo>
                  <a:pt x="2550" y="0"/>
                </a:lnTo>
                <a:close/>
              </a:path>
            </a:pathLst>
          </a:custGeom>
          <a:solidFill>
            <a:schemeClr val="accen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3547337" y="3152778"/>
            <a:ext cx="167249" cy="192954"/>
          </a:xfrm>
          <a:custGeom>
            <a:avLst/>
            <a:gdLst/>
            <a:ahLst/>
            <a:cxnLst/>
            <a:rect l="l" t="t" r="r" b="b"/>
            <a:pathLst>
              <a:path w="5101" h="5885" extrusionOk="0">
                <a:moveTo>
                  <a:pt x="2550" y="0"/>
                </a:moveTo>
                <a:lnTo>
                  <a:pt x="1" y="1464"/>
                </a:lnTo>
                <a:lnTo>
                  <a:pt x="1" y="4406"/>
                </a:lnTo>
                <a:lnTo>
                  <a:pt x="2550" y="5884"/>
                </a:lnTo>
                <a:lnTo>
                  <a:pt x="5100" y="4406"/>
                </a:lnTo>
                <a:lnTo>
                  <a:pt x="5100" y="1464"/>
                </a:lnTo>
                <a:lnTo>
                  <a:pt x="2550" y="0"/>
                </a:lnTo>
                <a:close/>
              </a:path>
            </a:pathLst>
          </a:custGeom>
          <a:solidFill>
            <a:schemeClr val="accen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3463730" y="3007826"/>
            <a:ext cx="167249" cy="192954"/>
          </a:xfrm>
          <a:custGeom>
            <a:avLst/>
            <a:gdLst/>
            <a:ahLst/>
            <a:cxnLst/>
            <a:rect l="l" t="t" r="r" b="b"/>
            <a:pathLst>
              <a:path w="5101" h="5885" extrusionOk="0">
                <a:moveTo>
                  <a:pt x="2551" y="0"/>
                </a:moveTo>
                <a:lnTo>
                  <a:pt x="1" y="1464"/>
                </a:lnTo>
                <a:lnTo>
                  <a:pt x="1" y="4406"/>
                </a:lnTo>
                <a:lnTo>
                  <a:pt x="2551" y="5885"/>
                </a:lnTo>
                <a:lnTo>
                  <a:pt x="5100" y="4406"/>
                </a:lnTo>
                <a:lnTo>
                  <a:pt x="5100" y="1464"/>
                </a:lnTo>
                <a:lnTo>
                  <a:pt x="2551" y="0"/>
                </a:lnTo>
                <a:close/>
              </a:path>
            </a:pathLst>
          </a:custGeom>
          <a:solidFill>
            <a:schemeClr val="accen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446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727C-16BD-29E1-E45C-1ED7F3201C6E}"/>
              </a:ext>
            </a:extLst>
          </p:cNvPr>
          <p:cNvSpPr>
            <a:spLocks noGrp="1"/>
          </p:cNvSpPr>
          <p:nvPr>
            <p:ph type="title"/>
          </p:nvPr>
        </p:nvSpPr>
        <p:spPr>
          <a:xfrm>
            <a:off x="713225" y="292100"/>
            <a:ext cx="7726800" cy="520700"/>
          </a:xfrm>
        </p:spPr>
        <p:txBody>
          <a:bodyPr/>
          <a:lstStyle/>
          <a:p>
            <a:r>
              <a:rPr lang="en-US" dirty="0"/>
              <a:t>Enzyme Kinetics – Lineweaver-Burk Equation</a:t>
            </a:r>
          </a:p>
        </p:txBody>
      </p:sp>
      <p:pic>
        <p:nvPicPr>
          <p:cNvPr id="1026" name="Picture 2" descr="Team:OSA/Model - 2020.igem.org">
            <a:extLst>
              <a:ext uri="{FF2B5EF4-FFF2-40B4-BE49-F238E27FC236}">
                <a16:creationId xmlns:a16="http://schemas.microsoft.com/office/drawing/2014/main" id="{7A9947C9-3DE9-354D-8CBA-8D5F55A6B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046" y="812800"/>
            <a:ext cx="3419908" cy="97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476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727C-16BD-29E1-E45C-1ED7F3201C6E}"/>
              </a:ext>
            </a:extLst>
          </p:cNvPr>
          <p:cNvSpPr>
            <a:spLocks noGrp="1"/>
          </p:cNvSpPr>
          <p:nvPr>
            <p:ph type="title"/>
          </p:nvPr>
        </p:nvSpPr>
        <p:spPr>
          <a:xfrm>
            <a:off x="713225" y="292100"/>
            <a:ext cx="7726800" cy="520700"/>
          </a:xfrm>
        </p:spPr>
        <p:txBody>
          <a:bodyPr/>
          <a:lstStyle/>
          <a:p>
            <a:r>
              <a:rPr lang="en-US" dirty="0"/>
              <a:t>Enzyme Kinetics – Lineweaver-Burk Equation</a:t>
            </a:r>
          </a:p>
        </p:txBody>
      </p:sp>
      <p:pic>
        <p:nvPicPr>
          <p:cNvPr id="1026" name="Picture 2" descr="Team:OSA/Model - 2020.igem.org">
            <a:extLst>
              <a:ext uri="{FF2B5EF4-FFF2-40B4-BE49-F238E27FC236}">
                <a16:creationId xmlns:a16="http://schemas.microsoft.com/office/drawing/2014/main" id="{7A9947C9-3DE9-354D-8CBA-8D5F55A6B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046" y="812800"/>
            <a:ext cx="3419908" cy="977963"/>
          </a:xfrm>
          <a:prstGeom prst="rect">
            <a:avLst/>
          </a:prstGeom>
          <a:noFill/>
          <a:extLst>
            <a:ext uri="{909E8E84-426E-40DD-AFC4-6F175D3DCCD1}">
              <a14:hiddenFill xmlns:a14="http://schemas.microsoft.com/office/drawing/2010/main">
                <a:solidFill>
                  <a:srgbClr val="FFFFFF"/>
                </a:solidFill>
              </a14:hiddenFill>
            </a:ext>
          </a:extLst>
        </p:spPr>
      </p:pic>
      <p:grpSp>
        <p:nvGrpSpPr>
          <p:cNvPr id="1132" name="Group 1131">
            <a:extLst>
              <a:ext uri="{FF2B5EF4-FFF2-40B4-BE49-F238E27FC236}">
                <a16:creationId xmlns:a16="http://schemas.microsoft.com/office/drawing/2014/main" id="{706F0907-4245-B0A5-EC96-3A86A3BC51CF}"/>
              </a:ext>
            </a:extLst>
          </p:cNvPr>
          <p:cNvGrpSpPr/>
          <p:nvPr/>
        </p:nvGrpSpPr>
        <p:grpSpPr>
          <a:xfrm>
            <a:off x="1319950" y="1790420"/>
            <a:ext cx="7411680" cy="2673000"/>
            <a:chOff x="1319950" y="1790420"/>
            <a:chExt cx="7411680" cy="267300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18974A2-74F0-403D-D1D8-622F81524DD7}"/>
                    </a:ext>
                  </a:extLst>
                </p14:cNvPr>
                <p14:cNvContentPartPr/>
                <p14:nvPr/>
              </p14:nvContentPartPr>
              <p14:xfrm>
                <a:off x="1428670" y="2209460"/>
                <a:ext cx="135000" cy="222840"/>
              </p14:xfrm>
            </p:contentPart>
          </mc:Choice>
          <mc:Fallback>
            <p:pic>
              <p:nvPicPr>
                <p:cNvPr id="6" name="Ink 5">
                  <a:extLst>
                    <a:ext uri="{FF2B5EF4-FFF2-40B4-BE49-F238E27FC236}">
                      <a16:creationId xmlns:a16="http://schemas.microsoft.com/office/drawing/2014/main" id="{918974A2-74F0-403D-D1D8-622F81524DD7}"/>
                    </a:ext>
                  </a:extLst>
                </p:cNvPr>
                <p:cNvPicPr/>
                <p:nvPr/>
              </p:nvPicPr>
              <p:blipFill>
                <a:blip r:embed="rId4"/>
                <a:stretch>
                  <a:fillRect/>
                </a:stretch>
              </p:blipFill>
              <p:spPr>
                <a:xfrm>
                  <a:off x="1419670" y="2200820"/>
                  <a:ext cx="1526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A629D241-951F-AB90-CBBB-83F7ED8B72F8}"/>
                    </a:ext>
                  </a:extLst>
                </p14:cNvPr>
                <p14:cNvContentPartPr/>
                <p14:nvPr/>
              </p14:nvContentPartPr>
              <p14:xfrm>
                <a:off x="1573030" y="2400260"/>
                <a:ext cx="67320" cy="91800"/>
              </p14:xfrm>
            </p:contentPart>
          </mc:Choice>
          <mc:Fallback>
            <p:pic>
              <p:nvPicPr>
                <p:cNvPr id="7" name="Ink 6">
                  <a:extLst>
                    <a:ext uri="{FF2B5EF4-FFF2-40B4-BE49-F238E27FC236}">
                      <a16:creationId xmlns:a16="http://schemas.microsoft.com/office/drawing/2014/main" id="{A629D241-951F-AB90-CBBB-83F7ED8B72F8}"/>
                    </a:ext>
                  </a:extLst>
                </p:cNvPr>
                <p:cNvPicPr/>
                <p:nvPr/>
              </p:nvPicPr>
              <p:blipFill>
                <a:blip r:embed="rId6"/>
                <a:stretch>
                  <a:fillRect/>
                </a:stretch>
              </p:blipFill>
              <p:spPr>
                <a:xfrm>
                  <a:off x="1564390" y="2391260"/>
                  <a:ext cx="849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F227FEB0-FF72-A197-7930-11CD6BF9BAD4}"/>
                    </a:ext>
                  </a:extLst>
                </p14:cNvPr>
                <p14:cNvContentPartPr/>
                <p14:nvPr/>
              </p14:nvContentPartPr>
              <p14:xfrm>
                <a:off x="1319950" y="2190740"/>
                <a:ext cx="158760" cy="324360"/>
              </p14:xfrm>
            </p:contentPart>
          </mc:Choice>
          <mc:Fallback>
            <p:pic>
              <p:nvPicPr>
                <p:cNvPr id="8" name="Ink 7">
                  <a:extLst>
                    <a:ext uri="{FF2B5EF4-FFF2-40B4-BE49-F238E27FC236}">
                      <a16:creationId xmlns:a16="http://schemas.microsoft.com/office/drawing/2014/main" id="{F227FEB0-FF72-A197-7930-11CD6BF9BAD4}"/>
                    </a:ext>
                  </a:extLst>
                </p:cNvPr>
                <p:cNvPicPr/>
                <p:nvPr/>
              </p:nvPicPr>
              <p:blipFill>
                <a:blip r:embed="rId8"/>
                <a:stretch>
                  <a:fillRect/>
                </a:stretch>
              </p:blipFill>
              <p:spPr>
                <a:xfrm>
                  <a:off x="1311310" y="2181740"/>
                  <a:ext cx="17640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615383FA-51CD-A0C5-E1BE-A678E5720FD0}"/>
                    </a:ext>
                  </a:extLst>
                </p14:cNvPr>
                <p14:cNvContentPartPr/>
                <p14:nvPr/>
              </p14:nvContentPartPr>
              <p14:xfrm>
                <a:off x="1714510" y="2228540"/>
                <a:ext cx="95760" cy="245880"/>
              </p14:xfrm>
            </p:contentPart>
          </mc:Choice>
          <mc:Fallback>
            <p:pic>
              <p:nvPicPr>
                <p:cNvPr id="9" name="Ink 8">
                  <a:extLst>
                    <a:ext uri="{FF2B5EF4-FFF2-40B4-BE49-F238E27FC236}">
                      <a16:creationId xmlns:a16="http://schemas.microsoft.com/office/drawing/2014/main" id="{615383FA-51CD-A0C5-E1BE-A678E5720FD0}"/>
                    </a:ext>
                  </a:extLst>
                </p:cNvPr>
                <p:cNvPicPr/>
                <p:nvPr/>
              </p:nvPicPr>
              <p:blipFill>
                <a:blip r:embed="rId10"/>
                <a:stretch>
                  <a:fillRect/>
                </a:stretch>
              </p:blipFill>
              <p:spPr>
                <a:xfrm>
                  <a:off x="1705510" y="2219900"/>
                  <a:ext cx="1134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F57A9290-ACF2-5E62-72E2-2B8236D3BD8A}"/>
                    </a:ext>
                  </a:extLst>
                </p14:cNvPr>
                <p14:cNvContentPartPr/>
                <p14:nvPr/>
              </p14:nvContentPartPr>
              <p14:xfrm>
                <a:off x="1828630" y="2190740"/>
                <a:ext cx="69480" cy="360"/>
              </p14:xfrm>
            </p:contentPart>
          </mc:Choice>
          <mc:Fallback>
            <p:pic>
              <p:nvPicPr>
                <p:cNvPr id="10" name="Ink 9">
                  <a:extLst>
                    <a:ext uri="{FF2B5EF4-FFF2-40B4-BE49-F238E27FC236}">
                      <a16:creationId xmlns:a16="http://schemas.microsoft.com/office/drawing/2014/main" id="{F57A9290-ACF2-5E62-72E2-2B8236D3BD8A}"/>
                    </a:ext>
                  </a:extLst>
                </p:cNvPr>
                <p:cNvPicPr/>
                <p:nvPr/>
              </p:nvPicPr>
              <p:blipFill>
                <a:blip r:embed="rId12"/>
                <a:stretch>
                  <a:fillRect/>
                </a:stretch>
              </p:blipFill>
              <p:spPr>
                <a:xfrm>
                  <a:off x="1819630" y="2181740"/>
                  <a:ext cx="87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DC121D75-B34C-85EC-1C6A-104FD9EADBAA}"/>
                    </a:ext>
                  </a:extLst>
                </p14:cNvPr>
                <p14:cNvContentPartPr/>
                <p14:nvPr/>
              </p14:nvContentPartPr>
              <p14:xfrm>
                <a:off x="1955350" y="2095340"/>
                <a:ext cx="23760" cy="148320"/>
              </p14:xfrm>
            </p:contentPart>
          </mc:Choice>
          <mc:Fallback>
            <p:pic>
              <p:nvPicPr>
                <p:cNvPr id="11" name="Ink 10">
                  <a:extLst>
                    <a:ext uri="{FF2B5EF4-FFF2-40B4-BE49-F238E27FC236}">
                      <a16:creationId xmlns:a16="http://schemas.microsoft.com/office/drawing/2014/main" id="{DC121D75-B34C-85EC-1C6A-104FD9EADBAA}"/>
                    </a:ext>
                  </a:extLst>
                </p:cNvPr>
                <p:cNvPicPr/>
                <p:nvPr/>
              </p:nvPicPr>
              <p:blipFill>
                <a:blip r:embed="rId14"/>
                <a:stretch>
                  <a:fillRect/>
                </a:stretch>
              </p:blipFill>
              <p:spPr>
                <a:xfrm>
                  <a:off x="1946710" y="2086700"/>
                  <a:ext cx="414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84139711-D6B4-C5CC-E09A-C773259776F5}"/>
                    </a:ext>
                  </a:extLst>
                </p14:cNvPr>
                <p14:cNvContentPartPr/>
                <p14:nvPr/>
              </p14:nvContentPartPr>
              <p14:xfrm>
                <a:off x="2165230" y="2310980"/>
                <a:ext cx="75960" cy="360"/>
              </p14:xfrm>
            </p:contentPart>
          </mc:Choice>
          <mc:Fallback>
            <p:pic>
              <p:nvPicPr>
                <p:cNvPr id="12" name="Ink 11">
                  <a:extLst>
                    <a:ext uri="{FF2B5EF4-FFF2-40B4-BE49-F238E27FC236}">
                      <a16:creationId xmlns:a16="http://schemas.microsoft.com/office/drawing/2014/main" id="{84139711-D6B4-C5CC-E09A-C773259776F5}"/>
                    </a:ext>
                  </a:extLst>
                </p:cNvPr>
                <p:cNvPicPr/>
                <p:nvPr/>
              </p:nvPicPr>
              <p:blipFill>
                <a:blip r:embed="rId16"/>
                <a:stretch>
                  <a:fillRect/>
                </a:stretch>
              </p:blipFill>
              <p:spPr>
                <a:xfrm>
                  <a:off x="2156230" y="2302340"/>
                  <a:ext cx="93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1B273924-EC99-0EF8-6472-327CE35F270E}"/>
                    </a:ext>
                  </a:extLst>
                </p14:cNvPr>
                <p14:cNvContentPartPr/>
                <p14:nvPr/>
              </p14:nvContentPartPr>
              <p14:xfrm>
                <a:off x="2184310" y="2343020"/>
                <a:ext cx="92160" cy="23400"/>
              </p14:xfrm>
            </p:contentPart>
          </mc:Choice>
          <mc:Fallback>
            <p:pic>
              <p:nvPicPr>
                <p:cNvPr id="13" name="Ink 12">
                  <a:extLst>
                    <a:ext uri="{FF2B5EF4-FFF2-40B4-BE49-F238E27FC236}">
                      <a16:creationId xmlns:a16="http://schemas.microsoft.com/office/drawing/2014/main" id="{1B273924-EC99-0EF8-6472-327CE35F270E}"/>
                    </a:ext>
                  </a:extLst>
                </p:cNvPr>
                <p:cNvPicPr/>
                <p:nvPr/>
              </p:nvPicPr>
              <p:blipFill>
                <a:blip r:embed="rId18"/>
                <a:stretch>
                  <a:fillRect/>
                </a:stretch>
              </p:blipFill>
              <p:spPr>
                <a:xfrm>
                  <a:off x="2175310" y="2334380"/>
                  <a:ext cx="1098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CA07E0F3-4239-141A-D6CB-FCB87B633CC5}"/>
                    </a:ext>
                  </a:extLst>
                </p14:cNvPr>
                <p14:cNvContentPartPr/>
                <p14:nvPr/>
              </p14:nvContentPartPr>
              <p14:xfrm>
                <a:off x="2489230" y="2215940"/>
                <a:ext cx="142920" cy="236880"/>
              </p14:xfrm>
            </p:contentPart>
          </mc:Choice>
          <mc:Fallback>
            <p:pic>
              <p:nvPicPr>
                <p:cNvPr id="14" name="Ink 13">
                  <a:extLst>
                    <a:ext uri="{FF2B5EF4-FFF2-40B4-BE49-F238E27FC236}">
                      <a16:creationId xmlns:a16="http://schemas.microsoft.com/office/drawing/2014/main" id="{CA07E0F3-4239-141A-D6CB-FCB87B633CC5}"/>
                    </a:ext>
                  </a:extLst>
                </p:cNvPr>
                <p:cNvPicPr/>
                <p:nvPr/>
              </p:nvPicPr>
              <p:blipFill>
                <a:blip r:embed="rId20"/>
                <a:stretch>
                  <a:fillRect/>
                </a:stretch>
              </p:blipFill>
              <p:spPr>
                <a:xfrm>
                  <a:off x="2480230" y="2206940"/>
                  <a:ext cx="1605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D9FCD423-B63E-4DDB-E9C3-34764131B0DE}"/>
                    </a:ext>
                  </a:extLst>
                </p14:cNvPr>
                <p14:cNvContentPartPr/>
                <p14:nvPr/>
              </p14:nvContentPartPr>
              <p14:xfrm>
                <a:off x="2673190" y="2397740"/>
                <a:ext cx="111240" cy="61560"/>
              </p14:xfrm>
            </p:contentPart>
          </mc:Choice>
          <mc:Fallback>
            <p:pic>
              <p:nvPicPr>
                <p:cNvPr id="15" name="Ink 14">
                  <a:extLst>
                    <a:ext uri="{FF2B5EF4-FFF2-40B4-BE49-F238E27FC236}">
                      <a16:creationId xmlns:a16="http://schemas.microsoft.com/office/drawing/2014/main" id="{D9FCD423-B63E-4DDB-E9C3-34764131B0DE}"/>
                    </a:ext>
                  </a:extLst>
                </p:cNvPr>
                <p:cNvPicPr/>
                <p:nvPr/>
              </p:nvPicPr>
              <p:blipFill>
                <a:blip r:embed="rId22"/>
                <a:stretch>
                  <a:fillRect/>
                </a:stretch>
              </p:blipFill>
              <p:spPr>
                <a:xfrm>
                  <a:off x="2664190" y="2389100"/>
                  <a:ext cx="1288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46E58EFF-210C-6F86-E73E-D5B269859800}"/>
                    </a:ext>
                  </a:extLst>
                </p14:cNvPr>
                <p14:cNvContentPartPr/>
                <p14:nvPr/>
              </p14:nvContentPartPr>
              <p14:xfrm>
                <a:off x="2838430" y="2380820"/>
                <a:ext cx="46800" cy="77400"/>
              </p14:xfrm>
            </p:contentPart>
          </mc:Choice>
          <mc:Fallback>
            <p:pic>
              <p:nvPicPr>
                <p:cNvPr id="16" name="Ink 15">
                  <a:extLst>
                    <a:ext uri="{FF2B5EF4-FFF2-40B4-BE49-F238E27FC236}">
                      <a16:creationId xmlns:a16="http://schemas.microsoft.com/office/drawing/2014/main" id="{46E58EFF-210C-6F86-E73E-D5B269859800}"/>
                    </a:ext>
                  </a:extLst>
                </p:cNvPr>
                <p:cNvPicPr/>
                <p:nvPr/>
              </p:nvPicPr>
              <p:blipFill>
                <a:blip r:embed="rId24"/>
                <a:stretch>
                  <a:fillRect/>
                </a:stretch>
              </p:blipFill>
              <p:spPr>
                <a:xfrm>
                  <a:off x="2829430" y="2372180"/>
                  <a:ext cx="644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457C595F-4171-47D9-1BBC-195540904245}"/>
                    </a:ext>
                  </a:extLst>
                </p14:cNvPr>
                <p14:cNvContentPartPr/>
                <p14:nvPr/>
              </p14:nvContentPartPr>
              <p14:xfrm>
                <a:off x="2901790" y="2380820"/>
                <a:ext cx="46440" cy="61920"/>
              </p14:xfrm>
            </p:contentPart>
          </mc:Choice>
          <mc:Fallback>
            <p:pic>
              <p:nvPicPr>
                <p:cNvPr id="17" name="Ink 16">
                  <a:extLst>
                    <a:ext uri="{FF2B5EF4-FFF2-40B4-BE49-F238E27FC236}">
                      <a16:creationId xmlns:a16="http://schemas.microsoft.com/office/drawing/2014/main" id="{457C595F-4171-47D9-1BBC-195540904245}"/>
                    </a:ext>
                  </a:extLst>
                </p:cNvPr>
                <p:cNvPicPr/>
                <p:nvPr/>
              </p:nvPicPr>
              <p:blipFill>
                <a:blip r:embed="rId26"/>
                <a:stretch>
                  <a:fillRect/>
                </a:stretch>
              </p:blipFill>
              <p:spPr>
                <a:xfrm>
                  <a:off x="2892790" y="2372180"/>
                  <a:ext cx="64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0E0D734F-F522-8E57-819E-7DDB6C110C44}"/>
                    </a:ext>
                  </a:extLst>
                </p14:cNvPr>
                <p14:cNvContentPartPr/>
                <p14:nvPr/>
              </p14:nvContentPartPr>
              <p14:xfrm>
                <a:off x="2916550" y="2368220"/>
                <a:ext cx="55440" cy="97200"/>
              </p14:xfrm>
            </p:contentPart>
          </mc:Choice>
          <mc:Fallback>
            <p:pic>
              <p:nvPicPr>
                <p:cNvPr id="18" name="Ink 17">
                  <a:extLst>
                    <a:ext uri="{FF2B5EF4-FFF2-40B4-BE49-F238E27FC236}">
                      <a16:creationId xmlns:a16="http://schemas.microsoft.com/office/drawing/2014/main" id="{0E0D734F-F522-8E57-819E-7DDB6C110C44}"/>
                    </a:ext>
                  </a:extLst>
                </p:cNvPr>
                <p:cNvPicPr/>
                <p:nvPr/>
              </p:nvPicPr>
              <p:blipFill>
                <a:blip r:embed="rId28"/>
                <a:stretch>
                  <a:fillRect/>
                </a:stretch>
              </p:blipFill>
              <p:spPr>
                <a:xfrm>
                  <a:off x="2907910" y="2359580"/>
                  <a:ext cx="730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3" name="Ink 32">
                  <a:extLst>
                    <a:ext uri="{FF2B5EF4-FFF2-40B4-BE49-F238E27FC236}">
                      <a16:creationId xmlns:a16="http://schemas.microsoft.com/office/drawing/2014/main" id="{CE20DB41-9722-5E2C-9A2A-E529AA621163}"/>
                    </a:ext>
                  </a:extLst>
                </p14:cNvPr>
                <p14:cNvContentPartPr/>
                <p14:nvPr/>
              </p14:nvContentPartPr>
              <p14:xfrm>
                <a:off x="2360350" y="2044580"/>
                <a:ext cx="306360" cy="616680"/>
              </p14:xfrm>
            </p:contentPart>
          </mc:Choice>
          <mc:Fallback>
            <p:pic>
              <p:nvPicPr>
                <p:cNvPr id="33" name="Ink 32">
                  <a:extLst>
                    <a:ext uri="{FF2B5EF4-FFF2-40B4-BE49-F238E27FC236}">
                      <a16:creationId xmlns:a16="http://schemas.microsoft.com/office/drawing/2014/main" id="{CE20DB41-9722-5E2C-9A2A-E529AA621163}"/>
                    </a:ext>
                  </a:extLst>
                </p:cNvPr>
                <p:cNvPicPr/>
                <p:nvPr/>
              </p:nvPicPr>
              <p:blipFill>
                <a:blip r:embed="rId30"/>
                <a:stretch>
                  <a:fillRect/>
                </a:stretch>
              </p:blipFill>
              <p:spPr>
                <a:xfrm>
                  <a:off x="2351350" y="2035580"/>
                  <a:ext cx="324000" cy="634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5FBB0FEF-F32A-290B-080F-5DE4A48A5E6D}"/>
                    </a:ext>
                  </a:extLst>
                </p14:cNvPr>
                <p14:cNvContentPartPr/>
                <p14:nvPr/>
              </p14:nvContentPartPr>
              <p14:xfrm>
                <a:off x="3255310" y="2038100"/>
                <a:ext cx="116640" cy="218520"/>
              </p14:xfrm>
            </p:contentPart>
          </mc:Choice>
          <mc:Fallback>
            <p:pic>
              <p:nvPicPr>
                <p:cNvPr id="19" name="Ink 18">
                  <a:extLst>
                    <a:ext uri="{FF2B5EF4-FFF2-40B4-BE49-F238E27FC236}">
                      <a16:creationId xmlns:a16="http://schemas.microsoft.com/office/drawing/2014/main" id="{5FBB0FEF-F32A-290B-080F-5DE4A48A5E6D}"/>
                    </a:ext>
                  </a:extLst>
                </p:cNvPr>
                <p:cNvPicPr/>
                <p:nvPr/>
              </p:nvPicPr>
              <p:blipFill>
                <a:blip r:embed="rId32"/>
                <a:stretch>
                  <a:fillRect/>
                </a:stretch>
              </p:blipFill>
              <p:spPr>
                <a:xfrm>
                  <a:off x="3246310" y="2029460"/>
                  <a:ext cx="1342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0B3A6421-9844-50DB-3E86-E7FBA1F53B44}"/>
                    </a:ext>
                  </a:extLst>
                </p14:cNvPr>
                <p14:cNvContentPartPr/>
                <p14:nvPr/>
              </p14:nvContentPartPr>
              <p14:xfrm>
                <a:off x="3396430" y="2063300"/>
                <a:ext cx="78120" cy="141120"/>
              </p14:xfrm>
            </p:contentPart>
          </mc:Choice>
          <mc:Fallback>
            <p:pic>
              <p:nvPicPr>
                <p:cNvPr id="20" name="Ink 19">
                  <a:extLst>
                    <a:ext uri="{FF2B5EF4-FFF2-40B4-BE49-F238E27FC236}">
                      <a16:creationId xmlns:a16="http://schemas.microsoft.com/office/drawing/2014/main" id="{0B3A6421-9844-50DB-3E86-E7FBA1F53B44}"/>
                    </a:ext>
                  </a:extLst>
                </p:cNvPr>
                <p:cNvPicPr/>
                <p:nvPr/>
              </p:nvPicPr>
              <p:blipFill>
                <a:blip r:embed="rId34"/>
                <a:stretch>
                  <a:fillRect/>
                </a:stretch>
              </p:blipFill>
              <p:spPr>
                <a:xfrm>
                  <a:off x="3387430" y="2054660"/>
                  <a:ext cx="95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04038156-0DE7-7313-28EB-5F741887978E}"/>
                    </a:ext>
                  </a:extLst>
                </p14:cNvPr>
                <p14:cNvContentPartPr/>
                <p14:nvPr/>
              </p14:nvContentPartPr>
              <p14:xfrm>
                <a:off x="3517750" y="2031620"/>
                <a:ext cx="78480" cy="199080"/>
              </p14:xfrm>
            </p:contentPart>
          </mc:Choice>
          <mc:Fallback>
            <p:pic>
              <p:nvPicPr>
                <p:cNvPr id="21" name="Ink 20">
                  <a:extLst>
                    <a:ext uri="{FF2B5EF4-FFF2-40B4-BE49-F238E27FC236}">
                      <a16:creationId xmlns:a16="http://schemas.microsoft.com/office/drawing/2014/main" id="{04038156-0DE7-7313-28EB-5F741887978E}"/>
                    </a:ext>
                  </a:extLst>
                </p:cNvPr>
                <p:cNvPicPr/>
                <p:nvPr/>
              </p:nvPicPr>
              <p:blipFill>
                <a:blip r:embed="rId36"/>
                <a:stretch>
                  <a:fillRect/>
                </a:stretch>
              </p:blipFill>
              <p:spPr>
                <a:xfrm>
                  <a:off x="3508750" y="2022620"/>
                  <a:ext cx="961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BC149507-BC8E-F2D6-6634-4E1721B0ACC0}"/>
                    </a:ext>
                  </a:extLst>
                </p14:cNvPr>
                <p14:cNvContentPartPr/>
                <p14:nvPr/>
              </p14:nvContentPartPr>
              <p14:xfrm>
                <a:off x="3168550" y="2291900"/>
                <a:ext cx="571680" cy="45720"/>
              </p14:xfrm>
            </p:contentPart>
          </mc:Choice>
          <mc:Fallback>
            <p:pic>
              <p:nvPicPr>
                <p:cNvPr id="22" name="Ink 21">
                  <a:extLst>
                    <a:ext uri="{FF2B5EF4-FFF2-40B4-BE49-F238E27FC236}">
                      <a16:creationId xmlns:a16="http://schemas.microsoft.com/office/drawing/2014/main" id="{BC149507-BC8E-F2D6-6634-4E1721B0ACC0}"/>
                    </a:ext>
                  </a:extLst>
                </p:cNvPr>
                <p:cNvPicPr/>
                <p:nvPr/>
              </p:nvPicPr>
              <p:blipFill>
                <a:blip r:embed="rId38"/>
                <a:stretch>
                  <a:fillRect/>
                </a:stretch>
              </p:blipFill>
              <p:spPr>
                <a:xfrm>
                  <a:off x="3159550" y="2283260"/>
                  <a:ext cx="5893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CAACE0FD-BDA5-EFF6-F6F9-280E76F44F3A}"/>
                    </a:ext>
                  </a:extLst>
                </p14:cNvPr>
                <p14:cNvContentPartPr/>
                <p14:nvPr/>
              </p14:nvContentPartPr>
              <p14:xfrm>
                <a:off x="3200950" y="2400260"/>
                <a:ext cx="6840" cy="151920"/>
              </p14:xfrm>
            </p:contentPart>
          </mc:Choice>
          <mc:Fallback>
            <p:pic>
              <p:nvPicPr>
                <p:cNvPr id="23" name="Ink 22">
                  <a:extLst>
                    <a:ext uri="{FF2B5EF4-FFF2-40B4-BE49-F238E27FC236}">
                      <a16:creationId xmlns:a16="http://schemas.microsoft.com/office/drawing/2014/main" id="{CAACE0FD-BDA5-EFF6-F6F9-280E76F44F3A}"/>
                    </a:ext>
                  </a:extLst>
                </p:cNvPr>
                <p:cNvPicPr/>
                <p:nvPr/>
              </p:nvPicPr>
              <p:blipFill>
                <a:blip r:embed="rId40"/>
                <a:stretch>
                  <a:fillRect/>
                </a:stretch>
              </p:blipFill>
              <p:spPr>
                <a:xfrm>
                  <a:off x="3191950" y="2391260"/>
                  <a:ext cx="24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4" name="Ink 23">
                  <a:extLst>
                    <a:ext uri="{FF2B5EF4-FFF2-40B4-BE49-F238E27FC236}">
                      <a16:creationId xmlns:a16="http://schemas.microsoft.com/office/drawing/2014/main" id="{BAD68FFC-12CC-8811-6DDB-5D749B1E15C6}"/>
                    </a:ext>
                  </a:extLst>
                </p14:cNvPr>
                <p14:cNvContentPartPr/>
                <p14:nvPr/>
              </p14:nvContentPartPr>
              <p14:xfrm>
                <a:off x="3210310" y="2412860"/>
                <a:ext cx="94320" cy="136440"/>
              </p14:xfrm>
            </p:contentPart>
          </mc:Choice>
          <mc:Fallback>
            <p:pic>
              <p:nvPicPr>
                <p:cNvPr id="24" name="Ink 23">
                  <a:extLst>
                    <a:ext uri="{FF2B5EF4-FFF2-40B4-BE49-F238E27FC236}">
                      <a16:creationId xmlns:a16="http://schemas.microsoft.com/office/drawing/2014/main" id="{BAD68FFC-12CC-8811-6DDB-5D749B1E15C6}"/>
                    </a:ext>
                  </a:extLst>
                </p:cNvPr>
                <p:cNvPicPr/>
                <p:nvPr/>
              </p:nvPicPr>
              <p:blipFill>
                <a:blip r:embed="rId42"/>
                <a:stretch>
                  <a:fillRect/>
                </a:stretch>
              </p:blipFill>
              <p:spPr>
                <a:xfrm>
                  <a:off x="3201310" y="2404220"/>
                  <a:ext cx="1119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5" name="Ink 24">
                  <a:extLst>
                    <a:ext uri="{FF2B5EF4-FFF2-40B4-BE49-F238E27FC236}">
                      <a16:creationId xmlns:a16="http://schemas.microsoft.com/office/drawing/2014/main" id="{C5FF0837-0563-E545-BB73-0DB0AA99D48F}"/>
                    </a:ext>
                  </a:extLst>
                </p14:cNvPr>
                <p14:cNvContentPartPr/>
                <p14:nvPr/>
              </p14:nvContentPartPr>
              <p14:xfrm>
                <a:off x="3327310" y="2521220"/>
                <a:ext cx="14760" cy="70200"/>
              </p14:xfrm>
            </p:contentPart>
          </mc:Choice>
          <mc:Fallback>
            <p:pic>
              <p:nvPicPr>
                <p:cNvPr id="25" name="Ink 24">
                  <a:extLst>
                    <a:ext uri="{FF2B5EF4-FFF2-40B4-BE49-F238E27FC236}">
                      <a16:creationId xmlns:a16="http://schemas.microsoft.com/office/drawing/2014/main" id="{C5FF0837-0563-E545-BB73-0DB0AA99D48F}"/>
                    </a:ext>
                  </a:extLst>
                </p:cNvPr>
                <p:cNvPicPr/>
                <p:nvPr/>
              </p:nvPicPr>
              <p:blipFill>
                <a:blip r:embed="rId44"/>
                <a:stretch>
                  <a:fillRect/>
                </a:stretch>
              </p:blipFill>
              <p:spPr>
                <a:xfrm>
                  <a:off x="3318310" y="2512580"/>
                  <a:ext cx="324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57B69439-0E59-B8EA-D44F-8580152354C9}"/>
                    </a:ext>
                  </a:extLst>
                </p14:cNvPr>
                <p14:cNvContentPartPr/>
                <p14:nvPr/>
              </p14:nvContentPartPr>
              <p14:xfrm>
                <a:off x="3358990" y="2478020"/>
                <a:ext cx="108360" cy="99360"/>
              </p14:xfrm>
            </p:contentPart>
          </mc:Choice>
          <mc:Fallback>
            <p:pic>
              <p:nvPicPr>
                <p:cNvPr id="26" name="Ink 25">
                  <a:extLst>
                    <a:ext uri="{FF2B5EF4-FFF2-40B4-BE49-F238E27FC236}">
                      <a16:creationId xmlns:a16="http://schemas.microsoft.com/office/drawing/2014/main" id="{57B69439-0E59-B8EA-D44F-8580152354C9}"/>
                    </a:ext>
                  </a:extLst>
                </p:cNvPr>
                <p:cNvPicPr/>
                <p:nvPr/>
              </p:nvPicPr>
              <p:blipFill>
                <a:blip r:embed="rId46"/>
                <a:stretch>
                  <a:fillRect/>
                </a:stretch>
              </p:blipFill>
              <p:spPr>
                <a:xfrm>
                  <a:off x="3349990" y="2469380"/>
                  <a:ext cx="1260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FD2B5448-740E-DC44-C604-E24524E56826}"/>
                    </a:ext>
                  </a:extLst>
                </p14:cNvPr>
                <p14:cNvContentPartPr/>
                <p14:nvPr/>
              </p14:nvContentPartPr>
              <p14:xfrm>
                <a:off x="3555910" y="2444540"/>
                <a:ext cx="117720" cy="6480"/>
              </p14:xfrm>
            </p:contentPart>
          </mc:Choice>
          <mc:Fallback>
            <p:pic>
              <p:nvPicPr>
                <p:cNvPr id="27" name="Ink 26">
                  <a:extLst>
                    <a:ext uri="{FF2B5EF4-FFF2-40B4-BE49-F238E27FC236}">
                      <a16:creationId xmlns:a16="http://schemas.microsoft.com/office/drawing/2014/main" id="{FD2B5448-740E-DC44-C604-E24524E56826}"/>
                    </a:ext>
                  </a:extLst>
                </p:cNvPr>
                <p:cNvPicPr/>
                <p:nvPr/>
              </p:nvPicPr>
              <p:blipFill>
                <a:blip r:embed="rId48"/>
                <a:stretch>
                  <a:fillRect/>
                </a:stretch>
              </p:blipFill>
              <p:spPr>
                <a:xfrm>
                  <a:off x="3546910" y="2435900"/>
                  <a:ext cx="1353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982E2A3D-D606-9450-5A8A-DFCC8BC0A482}"/>
                    </a:ext>
                  </a:extLst>
                </p14:cNvPr>
                <p14:cNvContentPartPr/>
                <p14:nvPr/>
              </p14:nvContentPartPr>
              <p14:xfrm>
                <a:off x="3606670" y="2406380"/>
                <a:ext cx="360" cy="95040"/>
              </p14:xfrm>
            </p:contentPart>
          </mc:Choice>
          <mc:Fallback>
            <p:pic>
              <p:nvPicPr>
                <p:cNvPr id="28" name="Ink 27">
                  <a:extLst>
                    <a:ext uri="{FF2B5EF4-FFF2-40B4-BE49-F238E27FC236}">
                      <a16:creationId xmlns:a16="http://schemas.microsoft.com/office/drawing/2014/main" id="{982E2A3D-D606-9450-5A8A-DFCC8BC0A482}"/>
                    </a:ext>
                  </a:extLst>
                </p:cNvPr>
                <p:cNvPicPr/>
                <p:nvPr/>
              </p:nvPicPr>
              <p:blipFill>
                <a:blip r:embed="rId50"/>
                <a:stretch>
                  <a:fillRect/>
                </a:stretch>
              </p:blipFill>
              <p:spPr>
                <a:xfrm>
                  <a:off x="3597670" y="2397740"/>
                  <a:ext cx="180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D21E29F5-D095-D5D2-AC02-8106D4AF0AA5}"/>
                    </a:ext>
                  </a:extLst>
                </p14:cNvPr>
                <p14:cNvContentPartPr/>
                <p14:nvPr/>
              </p14:nvContentPartPr>
              <p14:xfrm>
                <a:off x="3690550" y="2362100"/>
                <a:ext cx="131760" cy="198000"/>
              </p14:xfrm>
            </p:contentPart>
          </mc:Choice>
          <mc:Fallback>
            <p:pic>
              <p:nvPicPr>
                <p:cNvPr id="29" name="Ink 28">
                  <a:extLst>
                    <a:ext uri="{FF2B5EF4-FFF2-40B4-BE49-F238E27FC236}">
                      <a16:creationId xmlns:a16="http://schemas.microsoft.com/office/drawing/2014/main" id="{D21E29F5-D095-D5D2-AC02-8106D4AF0AA5}"/>
                    </a:ext>
                  </a:extLst>
                </p:cNvPr>
                <p:cNvPicPr/>
                <p:nvPr/>
              </p:nvPicPr>
              <p:blipFill>
                <a:blip r:embed="rId52"/>
                <a:stretch>
                  <a:fillRect/>
                </a:stretch>
              </p:blipFill>
              <p:spPr>
                <a:xfrm>
                  <a:off x="3681910" y="2353100"/>
                  <a:ext cx="1494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0" name="Ink 29">
                  <a:extLst>
                    <a:ext uri="{FF2B5EF4-FFF2-40B4-BE49-F238E27FC236}">
                      <a16:creationId xmlns:a16="http://schemas.microsoft.com/office/drawing/2014/main" id="{23FC61E1-767B-5CCD-7ABF-4165C7F16E37}"/>
                    </a:ext>
                  </a:extLst>
                </p14:cNvPr>
                <p14:cNvContentPartPr/>
                <p14:nvPr/>
              </p14:nvContentPartPr>
              <p14:xfrm>
                <a:off x="3818350" y="2399540"/>
                <a:ext cx="125280" cy="116280"/>
              </p14:xfrm>
            </p:contentPart>
          </mc:Choice>
          <mc:Fallback>
            <p:pic>
              <p:nvPicPr>
                <p:cNvPr id="30" name="Ink 29">
                  <a:extLst>
                    <a:ext uri="{FF2B5EF4-FFF2-40B4-BE49-F238E27FC236}">
                      <a16:creationId xmlns:a16="http://schemas.microsoft.com/office/drawing/2014/main" id="{23FC61E1-767B-5CCD-7ABF-4165C7F16E37}"/>
                    </a:ext>
                  </a:extLst>
                </p:cNvPr>
                <p:cNvPicPr/>
                <p:nvPr/>
              </p:nvPicPr>
              <p:blipFill>
                <a:blip r:embed="rId54"/>
                <a:stretch>
                  <a:fillRect/>
                </a:stretch>
              </p:blipFill>
              <p:spPr>
                <a:xfrm>
                  <a:off x="3809350" y="2390540"/>
                  <a:ext cx="142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1" name="Ink 30">
                  <a:extLst>
                    <a:ext uri="{FF2B5EF4-FFF2-40B4-BE49-F238E27FC236}">
                      <a16:creationId xmlns:a16="http://schemas.microsoft.com/office/drawing/2014/main" id="{6BB80EF7-04BE-D423-E0B1-7737861C0553}"/>
                    </a:ext>
                  </a:extLst>
                </p14:cNvPr>
                <p14:cNvContentPartPr/>
                <p14:nvPr/>
              </p14:nvContentPartPr>
              <p14:xfrm>
                <a:off x="3994030" y="2349140"/>
                <a:ext cx="70560" cy="210960"/>
              </p14:xfrm>
            </p:contentPart>
          </mc:Choice>
          <mc:Fallback>
            <p:pic>
              <p:nvPicPr>
                <p:cNvPr id="31" name="Ink 30">
                  <a:extLst>
                    <a:ext uri="{FF2B5EF4-FFF2-40B4-BE49-F238E27FC236}">
                      <a16:creationId xmlns:a16="http://schemas.microsoft.com/office/drawing/2014/main" id="{6BB80EF7-04BE-D423-E0B1-7737861C0553}"/>
                    </a:ext>
                  </a:extLst>
                </p:cNvPr>
                <p:cNvPicPr/>
                <p:nvPr/>
              </p:nvPicPr>
              <p:blipFill>
                <a:blip r:embed="rId56"/>
                <a:stretch>
                  <a:fillRect/>
                </a:stretch>
              </p:blipFill>
              <p:spPr>
                <a:xfrm>
                  <a:off x="3985030" y="2340500"/>
                  <a:ext cx="882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2" name="Ink 31">
                  <a:extLst>
                    <a:ext uri="{FF2B5EF4-FFF2-40B4-BE49-F238E27FC236}">
                      <a16:creationId xmlns:a16="http://schemas.microsoft.com/office/drawing/2014/main" id="{10481E16-9CF2-35FB-26F7-876013839D30}"/>
                    </a:ext>
                  </a:extLst>
                </p14:cNvPr>
                <p14:cNvContentPartPr/>
                <p14:nvPr/>
              </p14:nvContentPartPr>
              <p14:xfrm>
                <a:off x="4019230" y="2044580"/>
                <a:ext cx="268200" cy="573120"/>
              </p14:xfrm>
            </p:contentPart>
          </mc:Choice>
          <mc:Fallback>
            <p:pic>
              <p:nvPicPr>
                <p:cNvPr id="32" name="Ink 31">
                  <a:extLst>
                    <a:ext uri="{FF2B5EF4-FFF2-40B4-BE49-F238E27FC236}">
                      <a16:creationId xmlns:a16="http://schemas.microsoft.com/office/drawing/2014/main" id="{10481E16-9CF2-35FB-26F7-876013839D30}"/>
                    </a:ext>
                  </a:extLst>
                </p:cNvPr>
                <p:cNvPicPr/>
                <p:nvPr/>
              </p:nvPicPr>
              <p:blipFill>
                <a:blip r:embed="rId58"/>
                <a:stretch>
                  <a:fillRect/>
                </a:stretch>
              </p:blipFill>
              <p:spPr>
                <a:xfrm>
                  <a:off x="4010590" y="2035580"/>
                  <a:ext cx="28584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4" name="Ink 33">
                  <a:extLst>
                    <a:ext uri="{FF2B5EF4-FFF2-40B4-BE49-F238E27FC236}">
                      <a16:creationId xmlns:a16="http://schemas.microsoft.com/office/drawing/2014/main" id="{8E6CEF29-65D8-057E-F1C8-F6D50C8FAC22}"/>
                    </a:ext>
                  </a:extLst>
                </p14:cNvPr>
                <p14:cNvContentPartPr/>
                <p14:nvPr/>
              </p14:nvContentPartPr>
              <p14:xfrm>
                <a:off x="4158910" y="2044580"/>
                <a:ext cx="101520" cy="360"/>
              </p14:xfrm>
            </p:contentPart>
          </mc:Choice>
          <mc:Fallback>
            <p:pic>
              <p:nvPicPr>
                <p:cNvPr id="34" name="Ink 33">
                  <a:extLst>
                    <a:ext uri="{FF2B5EF4-FFF2-40B4-BE49-F238E27FC236}">
                      <a16:creationId xmlns:a16="http://schemas.microsoft.com/office/drawing/2014/main" id="{8E6CEF29-65D8-057E-F1C8-F6D50C8FAC22}"/>
                    </a:ext>
                  </a:extLst>
                </p:cNvPr>
                <p:cNvPicPr/>
                <p:nvPr/>
              </p:nvPicPr>
              <p:blipFill>
                <a:blip r:embed="rId60"/>
                <a:stretch>
                  <a:fillRect/>
                </a:stretch>
              </p:blipFill>
              <p:spPr>
                <a:xfrm>
                  <a:off x="4150270" y="2035580"/>
                  <a:ext cx="119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5" name="Ink 34">
                  <a:extLst>
                    <a:ext uri="{FF2B5EF4-FFF2-40B4-BE49-F238E27FC236}">
                      <a16:creationId xmlns:a16="http://schemas.microsoft.com/office/drawing/2014/main" id="{3AF91DC4-CEFB-988F-730A-C00115EF4393}"/>
                    </a:ext>
                  </a:extLst>
                </p14:cNvPr>
                <p14:cNvContentPartPr/>
                <p14:nvPr/>
              </p14:nvContentPartPr>
              <p14:xfrm>
                <a:off x="4304350" y="1949180"/>
                <a:ext cx="24480" cy="224280"/>
              </p14:xfrm>
            </p:contentPart>
          </mc:Choice>
          <mc:Fallback>
            <p:pic>
              <p:nvPicPr>
                <p:cNvPr id="35" name="Ink 34">
                  <a:extLst>
                    <a:ext uri="{FF2B5EF4-FFF2-40B4-BE49-F238E27FC236}">
                      <a16:creationId xmlns:a16="http://schemas.microsoft.com/office/drawing/2014/main" id="{3AF91DC4-CEFB-988F-730A-C00115EF4393}"/>
                    </a:ext>
                  </a:extLst>
                </p:cNvPr>
                <p:cNvPicPr/>
                <p:nvPr/>
              </p:nvPicPr>
              <p:blipFill>
                <a:blip r:embed="rId62"/>
                <a:stretch>
                  <a:fillRect/>
                </a:stretch>
              </p:blipFill>
              <p:spPr>
                <a:xfrm>
                  <a:off x="4295710" y="1940540"/>
                  <a:ext cx="421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9" name="Ink 38">
                  <a:extLst>
                    <a:ext uri="{FF2B5EF4-FFF2-40B4-BE49-F238E27FC236}">
                      <a16:creationId xmlns:a16="http://schemas.microsoft.com/office/drawing/2014/main" id="{F05DD728-977E-0FC4-F810-E9FEEA2962A2}"/>
                    </a:ext>
                  </a:extLst>
                </p14:cNvPr>
                <p14:cNvContentPartPr/>
                <p14:nvPr/>
              </p14:nvContentPartPr>
              <p14:xfrm>
                <a:off x="1650790" y="2939900"/>
                <a:ext cx="25560" cy="171360"/>
              </p14:xfrm>
            </p:contentPart>
          </mc:Choice>
          <mc:Fallback>
            <p:pic>
              <p:nvPicPr>
                <p:cNvPr id="39" name="Ink 38">
                  <a:extLst>
                    <a:ext uri="{FF2B5EF4-FFF2-40B4-BE49-F238E27FC236}">
                      <a16:creationId xmlns:a16="http://schemas.microsoft.com/office/drawing/2014/main" id="{F05DD728-977E-0FC4-F810-E9FEEA2962A2}"/>
                    </a:ext>
                  </a:extLst>
                </p:cNvPr>
                <p:cNvPicPr/>
                <p:nvPr/>
              </p:nvPicPr>
              <p:blipFill>
                <a:blip r:embed="rId64"/>
                <a:stretch>
                  <a:fillRect/>
                </a:stretch>
              </p:blipFill>
              <p:spPr>
                <a:xfrm>
                  <a:off x="1641790" y="2931260"/>
                  <a:ext cx="432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0" name="Ink 39">
                  <a:extLst>
                    <a:ext uri="{FF2B5EF4-FFF2-40B4-BE49-F238E27FC236}">
                      <a16:creationId xmlns:a16="http://schemas.microsoft.com/office/drawing/2014/main" id="{3C781101-0B04-D46D-E471-2EEA5F2F5BC8}"/>
                    </a:ext>
                  </a:extLst>
                </p14:cNvPr>
                <p14:cNvContentPartPr/>
                <p14:nvPr/>
              </p14:nvContentPartPr>
              <p14:xfrm>
                <a:off x="1511110" y="3193700"/>
                <a:ext cx="353160" cy="2880"/>
              </p14:xfrm>
            </p:contentPart>
          </mc:Choice>
          <mc:Fallback>
            <p:pic>
              <p:nvPicPr>
                <p:cNvPr id="40" name="Ink 39">
                  <a:extLst>
                    <a:ext uri="{FF2B5EF4-FFF2-40B4-BE49-F238E27FC236}">
                      <a16:creationId xmlns:a16="http://schemas.microsoft.com/office/drawing/2014/main" id="{3C781101-0B04-D46D-E471-2EEA5F2F5BC8}"/>
                    </a:ext>
                  </a:extLst>
                </p:cNvPr>
                <p:cNvPicPr/>
                <p:nvPr/>
              </p:nvPicPr>
              <p:blipFill>
                <a:blip r:embed="rId66"/>
                <a:stretch>
                  <a:fillRect/>
                </a:stretch>
              </p:blipFill>
              <p:spPr>
                <a:xfrm>
                  <a:off x="1502110" y="3185060"/>
                  <a:ext cx="3708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1" name="Ink 40">
                  <a:extLst>
                    <a:ext uri="{FF2B5EF4-FFF2-40B4-BE49-F238E27FC236}">
                      <a16:creationId xmlns:a16="http://schemas.microsoft.com/office/drawing/2014/main" id="{78DE0C3D-1BAA-701F-9841-838AD1650C12}"/>
                    </a:ext>
                  </a:extLst>
                </p14:cNvPr>
                <p14:cNvContentPartPr/>
                <p14:nvPr/>
              </p14:nvContentPartPr>
              <p14:xfrm>
                <a:off x="1631710" y="3289100"/>
                <a:ext cx="120240" cy="187200"/>
              </p14:xfrm>
            </p:contentPart>
          </mc:Choice>
          <mc:Fallback>
            <p:pic>
              <p:nvPicPr>
                <p:cNvPr id="41" name="Ink 40">
                  <a:extLst>
                    <a:ext uri="{FF2B5EF4-FFF2-40B4-BE49-F238E27FC236}">
                      <a16:creationId xmlns:a16="http://schemas.microsoft.com/office/drawing/2014/main" id="{78DE0C3D-1BAA-701F-9841-838AD1650C12}"/>
                    </a:ext>
                  </a:extLst>
                </p:cNvPr>
                <p:cNvPicPr/>
                <p:nvPr/>
              </p:nvPicPr>
              <p:blipFill>
                <a:blip r:embed="rId68"/>
                <a:stretch>
                  <a:fillRect/>
                </a:stretch>
              </p:blipFill>
              <p:spPr>
                <a:xfrm>
                  <a:off x="1623070" y="3280460"/>
                  <a:ext cx="1378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2" name="Ink 41">
                  <a:extLst>
                    <a:ext uri="{FF2B5EF4-FFF2-40B4-BE49-F238E27FC236}">
                      <a16:creationId xmlns:a16="http://schemas.microsoft.com/office/drawing/2014/main" id="{0194F278-5FF1-6F65-3066-655B22407A54}"/>
                    </a:ext>
                  </a:extLst>
                </p14:cNvPr>
                <p14:cNvContentPartPr/>
                <p14:nvPr/>
              </p14:nvContentPartPr>
              <p14:xfrm>
                <a:off x="1800910" y="3428780"/>
                <a:ext cx="34920" cy="77040"/>
              </p14:xfrm>
            </p:contentPart>
          </mc:Choice>
          <mc:Fallback>
            <p:pic>
              <p:nvPicPr>
                <p:cNvPr id="42" name="Ink 41">
                  <a:extLst>
                    <a:ext uri="{FF2B5EF4-FFF2-40B4-BE49-F238E27FC236}">
                      <a16:creationId xmlns:a16="http://schemas.microsoft.com/office/drawing/2014/main" id="{0194F278-5FF1-6F65-3066-655B22407A54}"/>
                    </a:ext>
                  </a:extLst>
                </p:cNvPr>
                <p:cNvPicPr/>
                <p:nvPr/>
              </p:nvPicPr>
              <p:blipFill>
                <a:blip r:embed="rId70"/>
                <a:stretch>
                  <a:fillRect/>
                </a:stretch>
              </p:blipFill>
              <p:spPr>
                <a:xfrm>
                  <a:off x="1791910" y="3420140"/>
                  <a:ext cx="525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3" name="Ink 42">
                  <a:extLst>
                    <a:ext uri="{FF2B5EF4-FFF2-40B4-BE49-F238E27FC236}">
                      <a16:creationId xmlns:a16="http://schemas.microsoft.com/office/drawing/2014/main" id="{B0D3FC11-0473-87DE-B0A3-3F66AFDE1402}"/>
                    </a:ext>
                  </a:extLst>
                </p14:cNvPr>
                <p14:cNvContentPartPr/>
                <p14:nvPr/>
              </p14:nvContentPartPr>
              <p14:xfrm>
                <a:off x="2120590" y="3142940"/>
                <a:ext cx="63720" cy="12600"/>
              </p14:xfrm>
            </p:contentPart>
          </mc:Choice>
          <mc:Fallback>
            <p:pic>
              <p:nvPicPr>
                <p:cNvPr id="43" name="Ink 42">
                  <a:extLst>
                    <a:ext uri="{FF2B5EF4-FFF2-40B4-BE49-F238E27FC236}">
                      <a16:creationId xmlns:a16="http://schemas.microsoft.com/office/drawing/2014/main" id="{B0D3FC11-0473-87DE-B0A3-3F66AFDE1402}"/>
                    </a:ext>
                  </a:extLst>
                </p:cNvPr>
                <p:cNvPicPr/>
                <p:nvPr/>
              </p:nvPicPr>
              <p:blipFill>
                <a:blip r:embed="rId72"/>
                <a:stretch>
                  <a:fillRect/>
                </a:stretch>
              </p:blipFill>
              <p:spPr>
                <a:xfrm>
                  <a:off x="2111950" y="3134300"/>
                  <a:ext cx="813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4" name="Ink 43">
                  <a:extLst>
                    <a:ext uri="{FF2B5EF4-FFF2-40B4-BE49-F238E27FC236}">
                      <a16:creationId xmlns:a16="http://schemas.microsoft.com/office/drawing/2014/main" id="{1B62D5B5-6F7C-579F-02EA-525DAC31B32C}"/>
                    </a:ext>
                  </a:extLst>
                </p14:cNvPr>
                <p14:cNvContentPartPr/>
                <p14:nvPr/>
              </p14:nvContentPartPr>
              <p14:xfrm>
                <a:off x="2133550" y="3193700"/>
                <a:ext cx="167400" cy="35280"/>
              </p14:xfrm>
            </p:contentPart>
          </mc:Choice>
          <mc:Fallback>
            <p:pic>
              <p:nvPicPr>
                <p:cNvPr id="44" name="Ink 43">
                  <a:extLst>
                    <a:ext uri="{FF2B5EF4-FFF2-40B4-BE49-F238E27FC236}">
                      <a16:creationId xmlns:a16="http://schemas.microsoft.com/office/drawing/2014/main" id="{1B62D5B5-6F7C-579F-02EA-525DAC31B32C}"/>
                    </a:ext>
                  </a:extLst>
                </p:cNvPr>
                <p:cNvPicPr/>
                <p:nvPr/>
              </p:nvPicPr>
              <p:blipFill>
                <a:blip r:embed="rId74"/>
                <a:stretch>
                  <a:fillRect/>
                </a:stretch>
              </p:blipFill>
              <p:spPr>
                <a:xfrm>
                  <a:off x="2124550" y="3185060"/>
                  <a:ext cx="1850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06D37B8E-BBB3-726B-EAD7-0AE5C3EF93A6}"/>
                    </a:ext>
                  </a:extLst>
                </p14:cNvPr>
                <p14:cNvContentPartPr/>
                <p14:nvPr/>
              </p14:nvContentPartPr>
              <p14:xfrm>
                <a:off x="2876230" y="2889140"/>
                <a:ext cx="19800" cy="164880"/>
              </p14:xfrm>
            </p:contentPart>
          </mc:Choice>
          <mc:Fallback>
            <p:pic>
              <p:nvPicPr>
                <p:cNvPr id="47" name="Ink 46">
                  <a:extLst>
                    <a:ext uri="{FF2B5EF4-FFF2-40B4-BE49-F238E27FC236}">
                      <a16:creationId xmlns:a16="http://schemas.microsoft.com/office/drawing/2014/main" id="{06D37B8E-BBB3-726B-EAD7-0AE5C3EF93A6}"/>
                    </a:ext>
                  </a:extLst>
                </p:cNvPr>
                <p:cNvPicPr/>
                <p:nvPr/>
              </p:nvPicPr>
              <p:blipFill>
                <a:blip r:embed="rId76"/>
                <a:stretch>
                  <a:fillRect/>
                </a:stretch>
              </p:blipFill>
              <p:spPr>
                <a:xfrm>
                  <a:off x="2867230" y="2880140"/>
                  <a:ext cx="374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Ink 47">
                  <a:extLst>
                    <a:ext uri="{FF2B5EF4-FFF2-40B4-BE49-F238E27FC236}">
                      <a16:creationId xmlns:a16="http://schemas.microsoft.com/office/drawing/2014/main" id="{45F50734-0993-8FFD-FA3A-F1EBDB193AC6}"/>
                    </a:ext>
                  </a:extLst>
                </p14:cNvPr>
                <p14:cNvContentPartPr/>
                <p14:nvPr/>
              </p14:nvContentPartPr>
              <p14:xfrm>
                <a:off x="2894590" y="2889140"/>
                <a:ext cx="77400" cy="167400"/>
              </p14:xfrm>
            </p:contentPart>
          </mc:Choice>
          <mc:Fallback>
            <p:pic>
              <p:nvPicPr>
                <p:cNvPr id="48" name="Ink 47">
                  <a:extLst>
                    <a:ext uri="{FF2B5EF4-FFF2-40B4-BE49-F238E27FC236}">
                      <a16:creationId xmlns:a16="http://schemas.microsoft.com/office/drawing/2014/main" id="{45F50734-0993-8FFD-FA3A-F1EBDB193AC6}"/>
                    </a:ext>
                  </a:extLst>
                </p:cNvPr>
                <p:cNvPicPr/>
                <p:nvPr/>
              </p:nvPicPr>
              <p:blipFill>
                <a:blip r:embed="rId78"/>
                <a:stretch>
                  <a:fillRect/>
                </a:stretch>
              </p:blipFill>
              <p:spPr>
                <a:xfrm>
                  <a:off x="2885950" y="2880140"/>
                  <a:ext cx="950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ABDC99A0-877C-2E6D-41BA-1758833C5346}"/>
                    </a:ext>
                  </a:extLst>
                </p14:cNvPr>
                <p14:cNvContentPartPr/>
                <p14:nvPr/>
              </p14:nvContentPartPr>
              <p14:xfrm>
                <a:off x="3016270" y="2983100"/>
                <a:ext cx="132480" cy="84600"/>
              </p14:xfrm>
            </p:contentPart>
          </mc:Choice>
          <mc:Fallback>
            <p:pic>
              <p:nvPicPr>
                <p:cNvPr id="49" name="Ink 48">
                  <a:extLst>
                    <a:ext uri="{FF2B5EF4-FFF2-40B4-BE49-F238E27FC236}">
                      <a16:creationId xmlns:a16="http://schemas.microsoft.com/office/drawing/2014/main" id="{ABDC99A0-877C-2E6D-41BA-1758833C5346}"/>
                    </a:ext>
                  </a:extLst>
                </p:cNvPr>
                <p:cNvPicPr/>
                <p:nvPr/>
              </p:nvPicPr>
              <p:blipFill>
                <a:blip r:embed="rId80"/>
                <a:stretch>
                  <a:fillRect/>
                </a:stretch>
              </p:blipFill>
              <p:spPr>
                <a:xfrm>
                  <a:off x="3007270" y="2974460"/>
                  <a:ext cx="15012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118EE604-0925-5574-BA60-4A6E98645270}"/>
                    </a:ext>
                  </a:extLst>
                </p14:cNvPr>
                <p14:cNvContentPartPr/>
                <p14:nvPr/>
              </p14:nvContentPartPr>
              <p14:xfrm>
                <a:off x="3244510" y="2952500"/>
                <a:ext cx="56880" cy="360"/>
              </p14:xfrm>
            </p:contentPart>
          </mc:Choice>
          <mc:Fallback>
            <p:pic>
              <p:nvPicPr>
                <p:cNvPr id="50" name="Ink 49">
                  <a:extLst>
                    <a:ext uri="{FF2B5EF4-FFF2-40B4-BE49-F238E27FC236}">
                      <a16:creationId xmlns:a16="http://schemas.microsoft.com/office/drawing/2014/main" id="{118EE604-0925-5574-BA60-4A6E98645270}"/>
                    </a:ext>
                  </a:extLst>
                </p:cNvPr>
                <p:cNvPicPr/>
                <p:nvPr/>
              </p:nvPicPr>
              <p:blipFill>
                <a:blip r:embed="rId82"/>
                <a:stretch>
                  <a:fillRect/>
                </a:stretch>
              </p:blipFill>
              <p:spPr>
                <a:xfrm>
                  <a:off x="3235870" y="2943860"/>
                  <a:ext cx="74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3E6F2BD2-5681-E2E6-013F-81414E09B9AD}"/>
                    </a:ext>
                  </a:extLst>
                </p14:cNvPr>
                <p14:cNvContentPartPr/>
                <p14:nvPr/>
              </p14:nvContentPartPr>
              <p14:xfrm>
                <a:off x="3288790" y="2914340"/>
                <a:ext cx="7200" cy="82080"/>
              </p14:xfrm>
            </p:contentPart>
          </mc:Choice>
          <mc:Fallback>
            <p:pic>
              <p:nvPicPr>
                <p:cNvPr id="51" name="Ink 50">
                  <a:extLst>
                    <a:ext uri="{FF2B5EF4-FFF2-40B4-BE49-F238E27FC236}">
                      <a16:creationId xmlns:a16="http://schemas.microsoft.com/office/drawing/2014/main" id="{3E6F2BD2-5681-E2E6-013F-81414E09B9AD}"/>
                    </a:ext>
                  </a:extLst>
                </p:cNvPr>
                <p:cNvPicPr/>
                <p:nvPr/>
              </p:nvPicPr>
              <p:blipFill>
                <a:blip r:embed="rId84"/>
                <a:stretch>
                  <a:fillRect/>
                </a:stretch>
              </p:blipFill>
              <p:spPr>
                <a:xfrm>
                  <a:off x="3279790" y="2905700"/>
                  <a:ext cx="248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9A1664EA-18DE-DE2A-6CFF-BC3B37E10DA4}"/>
                    </a:ext>
                  </a:extLst>
                </p14:cNvPr>
                <p14:cNvContentPartPr/>
                <p14:nvPr/>
              </p14:nvContentPartPr>
              <p14:xfrm>
                <a:off x="3435310" y="2881580"/>
                <a:ext cx="101520" cy="190800"/>
              </p14:xfrm>
            </p:contentPart>
          </mc:Choice>
          <mc:Fallback>
            <p:pic>
              <p:nvPicPr>
                <p:cNvPr id="52" name="Ink 51">
                  <a:extLst>
                    <a:ext uri="{FF2B5EF4-FFF2-40B4-BE49-F238E27FC236}">
                      <a16:creationId xmlns:a16="http://schemas.microsoft.com/office/drawing/2014/main" id="{9A1664EA-18DE-DE2A-6CFF-BC3B37E10DA4}"/>
                    </a:ext>
                  </a:extLst>
                </p:cNvPr>
                <p:cNvPicPr/>
                <p:nvPr/>
              </p:nvPicPr>
              <p:blipFill>
                <a:blip r:embed="rId86"/>
                <a:stretch>
                  <a:fillRect/>
                </a:stretch>
              </p:blipFill>
              <p:spPr>
                <a:xfrm>
                  <a:off x="3426670" y="2872580"/>
                  <a:ext cx="1191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E989ED9E-BB68-0D20-DF6C-AC6562327741}"/>
                    </a:ext>
                  </a:extLst>
                </p14:cNvPr>
                <p14:cNvContentPartPr/>
                <p14:nvPr/>
              </p14:nvContentPartPr>
              <p14:xfrm>
                <a:off x="3550870" y="2913980"/>
                <a:ext cx="88200" cy="142200"/>
              </p14:xfrm>
            </p:contentPart>
          </mc:Choice>
          <mc:Fallback>
            <p:pic>
              <p:nvPicPr>
                <p:cNvPr id="53" name="Ink 52">
                  <a:extLst>
                    <a:ext uri="{FF2B5EF4-FFF2-40B4-BE49-F238E27FC236}">
                      <a16:creationId xmlns:a16="http://schemas.microsoft.com/office/drawing/2014/main" id="{E989ED9E-BB68-0D20-DF6C-AC6562327741}"/>
                    </a:ext>
                  </a:extLst>
                </p:cNvPr>
                <p:cNvPicPr/>
                <p:nvPr/>
              </p:nvPicPr>
              <p:blipFill>
                <a:blip r:embed="rId88"/>
                <a:stretch>
                  <a:fillRect/>
                </a:stretch>
              </p:blipFill>
              <p:spPr>
                <a:xfrm>
                  <a:off x="3541870" y="2905340"/>
                  <a:ext cx="1058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68533D8C-09F5-7CFB-6F1E-45DF7AE1CAA8}"/>
                    </a:ext>
                  </a:extLst>
                </p14:cNvPr>
                <p14:cNvContentPartPr/>
                <p14:nvPr/>
              </p14:nvContentPartPr>
              <p14:xfrm>
                <a:off x="3657430" y="2895620"/>
                <a:ext cx="98280" cy="222120"/>
              </p14:xfrm>
            </p:contentPart>
          </mc:Choice>
          <mc:Fallback>
            <p:pic>
              <p:nvPicPr>
                <p:cNvPr id="54" name="Ink 53">
                  <a:extLst>
                    <a:ext uri="{FF2B5EF4-FFF2-40B4-BE49-F238E27FC236}">
                      <a16:creationId xmlns:a16="http://schemas.microsoft.com/office/drawing/2014/main" id="{68533D8C-09F5-7CFB-6F1E-45DF7AE1CAA8}"/>
                    </a:ext>
                  </a:extLst>
                </p:cNvPr>
                <p:cNvPicPr/>
                <p:nvPr/>
              </p:nvPicPr>
              <p:blipFill>
                <a:blip r:embed="rId90"/>
                <a:stretch>
                  <a:fillRect/>
                </a:stretch>
              </p:blipFill>
              <p:spPr>
                <a:xfrm>
                  <a:off x="3648430" y="2886620"/>
                  <a:ext cx="1159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4E6CA8DE-35D7-B6DC-88C1-256CA196C582}"/>
                    </a:ext>
                  </a:extLst>
                </p14:cNvPr>
                <p14:cNvContentPartPr/>
                <p14:nvPr/>
              </p14:nvContentPartPr>
              <p14:xfrm>
                <a:off x="2635030" y="3136460"/>
                <a:ext cx="1143720" cy="38520"/>
              </p14:xfrm>
            </p:contentPart>
          </mc:Choice>
          <mc:Fallback>
            <p:pic>
              <p:nvPicPr>
                <p:cNvPr id="55" name="Ink 54">
                  <a:extLst>
                    <a:ext uri="{FF2B5EF4-FFF2-40B4-BE49-F238E27FC236}">
                      <a16:creationId xmlns:a16="http://schemas.microsoft.com/office/drawing/2014/main" id="{4E6CA8DE-35D7-B6DC-88C1-256CA196C582}"/>
                    </a:ext>
                  </a:extLst>
                </p:cNvPr>
                <p:cNvPicPr/>
                <p:nvPr/>
              </p:nvPicPr>
              <p:blipFill>
                <a:blip r:embed="rId92"/>
                <a:stretch>
                  <a:fillRect/>
                </a:stretch>
              </p:blipFill>
              <p:spPr>
                <a:xfrm>
                  <a:off x="2626030" y="3127820"/>
                  <a:ext cx="1161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C40EFD72-3B7B-53B2-EE00-8198382307A1}"/>
                    </a:ext>
                  </a:extLst>
                </p14:cNvPr>
                <p14:cNvContentPartPr/>
                <p14:nvPr/>
              </p14:nvContentPartPr>
              <p14:xfrm>
                <a:off x="2851030" y="3250940"/>
                <a:ext cx="136440" cy="189720"/>
              </p14:xfrm>
            </p:contentPart>
          </mc:Choice>
          <mc:Fallback>
            <p:pic>
              <p:nvPicPr>
                <p:cNvPr id="56" name="Ink 55">
                  <a:extLst>
                    <a:ext uri="{FF2B5EF4-FFF2-40B4-BE49-F238E27FC236}">
                      <a16:creationId xmlns:a16="http://schemas.microsoft.com/office/drawing/2014/main" id="{C40EFD72-3B7B-53B2-EE00-8198382307A1}"/>
                    </a:ext>
                  </a:extLst>
                </p:cNvPr>
                <p:cNvPicPr/>
                <p:nvPr/>
              </p:nvPicPr>
              <p:blipFill>
                <a:blip r:embed="rId94"/>
                <a:stretch>
                  <a:fillRect/>
                </a:stretch>
              </p:blipFill>
              <p:spPr>
                <a:xfrm>
                  <a:off x="2842030" y="3242300"/>
                  <a:ext cx="1540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7" name="Ink 56">
                  <a:extLst>
                    <a:ext uri="{FF2B5EF4-FFF2-40B4-BE49-F238E27FC236}">
                      <a16:creationId xmlns:a16="http://schemas.microsoft.com/office/drawing/2014/main" id="{E57FA799-9372-43DC-BE19-7B559B010EFD}"/>
                    </a:ext>
                  </a:extLst>
                </p14:cNvPr>
                <p14:cNvContentPartPr/>
                <p14:nvPr/>
              </p14:nvContentPartPr>
              <p14:xfrm>
                <a:off x="3003310" y="3356060"/>
                <a:ext cx="138960" cy="109080"/>
              </p14:xfrm>
            </p:contentPart>
          </mc:Choice>
          <mc:Fallback>
            <p:pic>
              <p:nvPicPr>
                <p:cNvPr id="57" name="Ink 56">
                  <a:extLst>
                    <a:ext uri="{FF2B5EF4-FFF2-40B4-BE49-F238E27FC236}">
                      <a16:creationId xmlns:a16="http://schemas.microsoft.com/office/drawing/2014/main" id="{E57FA799-9372-43DC-BE19-7B559B010EFD}"/>
                    </a:ext>
                  </a:extLst>
                </p:cNvPr>
                <p:cNvPicPr/>
                <p:nvPr/>
              </p:nvPicPr>
              <p:blipFill>
                <a:blip r:embed="rId96"/>
                <a:stretch>
                  <a:fillRect/>
                </a:stretch>
              </p:blipFill>
              <p:spPr>
                <a:xfrm>
                  <a:off x="2994670" y="3347420"/>
                  <a:ext cx="1566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8" name="Ink 57">
                  <a:extLst>
                    <a:ext uri="{FF2B5EF4-FFF2-40B4-BE49-F238E27FC236}">
                      <a16:creationId xmlns:a16="http://schemas.microsoft.com/office/drawing/2014/main" id="{5FA5603F-56E5-A871-5AAF-ECC6F430BC4B}"/>
                    </a:ext>
                  </a:extLst>
                </p14:cNvPr>
                <p14:cNvContentPartPr/>
                <p14:nvPr/>
              </p14:nvContentPartPr>
              <p14:xfrm>
                <a:off x="3181150" y="3371540"/>
                <a:ext cx="45720" cy="64080"/>
              </p14:xfrm>
            </p:contentPart>
          </mc:Choice>
          <mc:Fallback>
            <p:pic>
              <p:nvPicPr>
                <p:cNvPr id="58" name="Ink 57">
                  <a:extLst>
                    <a:ext uri="{FF2B5EF4-FFF2-40B4-BE49-F238E27FC236}">
                      <a16:creationId xmlns:a16="http://schemas.microsoft.com/office/drawing/2014/main" id="{5FA5603F-56E5-A871-5AAF-ECC6F430BC4B}"/>
                    </a:ext>
                  </a:extLst>
                </p:cNvPr>
                <p:cNvPicPr/>
                <p:nvPr/>
              </p:nvPicPr>
              <p:blipFill>
                <a:blip r:embed="rId98"/>
                <a:stretch>
                  <a:fillRect/>
                </a:stretch>
              </p:blipFill>
              <p:spPr>
                <a:xfrm>
                  <a:off x="3172510" y="3362540"/>
                  <a:ext cx="633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9" name="Ink 58">
                  <a:extLst>
                    <a:ext uri="{FF2B5EF4-FFF2-40B4-BE49-F238E27FC236}">
                      <a16:creationId xmlns:a16="http://schemas.microsoft.com/office/drawing/2014/main" id="{7B175D33-ED8E-E039-BFBA-2F15D0EF58A1}"/>
                    </a:ext>
                  </a:extLst>
                </p14:cNvPr>
                <p14:cNvContentPartPr/>
                <p14:nvPr/>
              </p14:nvContentPartPr>
              <p14:xfrm>
                <a:off x="3282670" y="3384500"/>
                <a:ext cx="32040" cy="50760"/>
              </p14:xfrm>
            </p:contentPart>
          </mc:Choice>
          <mc:Fallback>
            <p:pic>
              <p:nvPicPr>
                <p:cNvPr id="59" name="Ink 58">
                  <a:extLst>
                    <a:ext uri="{FF2B5EF4-FFF2-40B4-BE49-F238E27FC236}">
                      <a16:creationId xmlns:a16="http://schemas.microsoft.com/office/drawing/2014/main" id="{7B175D33-ED8E-E039-BFBA-2F15D0EF58A1}"/>
                    </a:ext>
                  </a:extLst>
                </p:cNvPr>
                <p:cNvPicPr/>
                <p:nvPr/>
              </p:nvPicPr>
              <p:blipFill>
                <a:blip r:embed="rId100"/>
                <a:stretch>
                  <a:fillRect/>
                </a:stretch>
              </p:blipFill>
              <p:spPr>
                <a:xfrm>
                  <a:off x="3274030" y="3375500"/>
                  <a:ext cx="496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0" name="Ink 59">
                  <a:extLst>
                    <a:ext uri="{FF2B5EF4-FFF2-40B4-BE49-F238E27FC236}">
                      <a16:creationId xmlns:a16="http://schemas.microsoft.com/office/drawing/2014/main" id="{413237E3-8748-2994-9071-1A391C223E5A}"/>
                    </a:ext>
                  </a:extLst>
                </p14:cNvPr>
                <p14:cNvContentPartPr/>
                <p14:nvPr/>
              </p14:nvContentPartPr>
              <p14:xfrm>
                <a:off x="3271150" y="3390620"/>
                <a:ext cx="50040" cy="59040"/>
              </p14:xfrm>
            </p:contentPart>
          </mc:Choice>
          <mc:Fallback>
            <p:pic>
              <p:nvPicPr>
                <p:cNvPr id="60" name="Ink 59">
                  <a:extLst>
                    <a:ext uri="{FF2B5EF4-FFF2-40B4-BE49-F238E27FC236}">
                      <a16:creationId xmlns:a16="http://schemas.microsoft.com/office/drawing/2014/main" id="{413237E3-8748-2994-9071-1A391C223E5A}"/>
                    </a:ext>
                  </a:extLst>
                </p:cNvPr>
                <p:cNvPicPr/>
                <p:nvPr/>
              </p:nvPicPr>
              <p:blipFill>
                <a:blip r:embed="rId102"/>
                <a:stretch>
                  <a:fillRect/>
                </a:stretch>
              </p:blipFill>
              <p:spPr>
                <a:xfrm>
                  <a:off x="3262510" y="3381980"/>
                  <a:ext cx="676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1" name="Ink 60">
                  <a:extLst>
                    <a:ext uri="{FF2B5EF4-FFF2-40B4-BE49-F238E27FC236}">
                      <a16:creationId xmlns:a16="http://schemas.microsoft.com/office/drawing/2014/main" id="{A948BF41-DE95-CAE6-C271-90A84457D5E1}"/>
                    </a:ext>
                  </a:extLst>
                </p14:cNvPr>
                <p14:cNvContentPartPr/>
                <p14:nvPr/>
              </p14:nvContentPartPr>
              <p14:xfrm>
                <a:off x="3427750" y="3276500"/>
                <a:ext cx="70560" cy="199080"/>
              </p14:xfrm>
            </p:contentPart>
          </mc:Choice>
          <mc:Fallback>
            <p:pic>
              <p:nvPicPr>
                <p:cNvPr id="61" name="Ink 60">
                  <a:extLst>
                    <a:ext uri="{FF2B5EF4-FFF2-40B4-BE49-F238E27FC236}">
                      <a16:creationId xmlns:a16="http://schemas.microsoft.com/office/drawing/2014/main" id="{A948BF41-DE95-CAE6-C271-90A84457D5E1}"/>
                    </a:ext>
                  </a:extLst>
                </p:cNvPr>
                <p:cNvPicPr/>
                <p:nvPr/>
              </p:nvPicPr>
              <p:blipFill>
                <a:blip r:embed="rId104"/>
                <a:stretch>
                  <a:fillRect/>
                </a:stretch>
              </p:blipFill>
              <p:spPr>
                <a:xfrm>
                  <a:off x="3419110" y="3267860"/>
                  <a:ext cx="882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2" name="Ink 61">
                  <a:extLst>
                    <a:ext uri="{FF2B5EF4-FFF2-40B4-BE49-F238E27FC236}">
                      <a16:creationId xmlns:a16="http://schemas.microsoft.com/office/drawing/2014/main" id="{B28DE68A-1E9E-2271-7A18-091DDBCDDD9C}"/>
                    </a:ext>
                  </a:extLst>
                </p14:cNvPr>
                <p14:cNvContentPartPr/>
                <p14:nvPr/>
              </p14:nvContentPartPr>
              <p14:xfrm>
                <a:off x="3532150" y="3313940"/>
                <a:ext cx="74520" cy="129600"/>
              </p14:xfrm>
            </p:contentPart>
          </mc:Choice>
          <mc:Fallback>
            <p:pic>
              <p:nvPicPr>
                <p:cNvPr id="62" name="Ink 61">
                  <a:extLst>
                    <a:ext uri="{FF2B5EF4-FFF2-40B4-BE49-F238E27FC236}">
                      <a16:creationId xmlns:a16="http://schemas.microsoft.com/office/drawing/2014/main" id="{B28DE68A-1E9E-2271-7A18-091DDBCDDD9C}"/>
                    </a:ext>
                  </a:extLst>
                </p:cNvPr>
                <p:cNvPicPr/>
                <p:nvPr/>
              </p:nvPicPr>
              <p:blipFill>
                <a:blip r:embed="rId106"/>
                <a:stretch>
                  <a:fillRect/>
                </a:stretch>
              </p:blipFill>
              <p:spPr>
                <a:xfrm>
                  <a:off x="3523510" y="3305300"/>
                  <a:ext cx="921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3" name="Ink 62">
                  <a:extLst>
                    <a:ext uri="{FF2B5EF4-FFF2-40B4-BE49-F238E27FC236}">
                      <a16:creationId xmlns:a16="http://schemas.microsoft.com/office/drawing/2014/main" id="{B9732F4C-9FFF-8801-E27A-DCEB78D3BCD1}"/>
                    </a:ext>
                  </a:extLst>
                </p14:cNvPr>
                <p14:cNvContentPartPr/>
                <p14:nvPr/>
              </p14:nvContentPartPr>
              <p14:xfrm>
                <a:off x="3651310" y="3295220"/>
                <a:ext cx="90000" cy="198000"/>
              </p14:xfrm>
            </p:contentPart>
          </mc:Choice>
          <mc:Fallback>
            <p:pic>
              <p:nvPicPr>
                <p:cNvPr id="63" name="Ink 62">
                  <a:extLst>
                    <a:ext uri="{FF2B5EF4-FFF2-40B4-BE49-F238E27FC236}">
                      <a16:creationId xmlns:a16="http://schemas.microsoft.com/office/drawing/2014/main" id="{B9732F4C-9FFF-8801-E27A-DCEB78D3BCD1}"/>
                    </a:ext>
                  </a:extLst>
                </p:cNvPr>
                <p:cNvPicPr/>
                <p:nvPr/>
              </p:nvPicPr>
              <p:blipFill>
                <a:blip r:embed="rId108"/>
                <a:stretch>
                  <a:fillRect/>
                </a:stretch>
              </p:blipFill>
              <p:spPr>
                <a:xfrm>
                  <a:off x="3642310" y="3286580"/>
                  <a:ext cx="1076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25" name="Ink 1024">
                  <a:extLst>
                    <a:ext uri="{FF2B5EF4-FFF2-40B4-BE49-F238E27FC236}">
                      <a16:creationId xmlns:a16="http://schemas.microsoft.com/office/drawing/2014/main" id="{7F1D37DD-5AF2-4939-CFC1-5F487D8E3B8D}"/>
                    </a:ext>
                  </a:extLst>
                </p14:cNvPr>
                <p14:cNvContentPartPr/>
                <p14:nvPr/>
              </p14:nvContentPartPr>
              <p14:xfrm>
                <a:off x="1758070" y="3835220"/>
                <a:ext cx="5040" cy="158400"/>
              </p14:xfrm>
            </p:contentPart>
          </mc:Choice>
          <mc:Fallback>
            <p:pic>
              <p:nvPicPr>
                <p:cNvPr id="1025" name="Ink 1024">
                  <a:extLst>
                    <a:ext uri="{FF2B5EF4-FFF2-40B4-BE49-F238E27FC236}">
                      <a16:creationId xmlns:a16="http://schemas.microsoft.com/office/drawing/2014/main" id="{7F1D37DD-5AF2-4939-CFC1-5F487D8E3B8D}"/>
                    </a:ext>
                  </a:extLst>
                </p:cNvPr>
                <p:cNvPicPr/>
                <p:nvPr/>
              </p:nvPicPr>
              <p:blipFill>
                <a:blip r:embed="rId110"/>
                <a:stretch>
                  <a:fillRect/>
                </a:stretch>
              </p:blipFill>
              <p:spPr>
                <a:xfrm>
                  <a:off x="1749070" y="3826220"/>
                  <a:ext cx="226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27" name="Ink 1026">
                  <a:extLst>
                    <a:ext uri="{FF2B5EF4-FFF2-40B4-BE49-F238E27FC236}">
                      <a16:creationId xmlns:a16="http://schemas.microsoft.com/office/drawing/2014/main" id="{D6127314-E4B9-3EC5-8027-0DEB64DC278A}"/>
                    </a:ext>
                  </a:extLst>
                </p14:cNvPr>
                <p14:cNvContentPartPr/>
                <p14:nvPr/>
              </p14:nvContentPartPr>
              <p14:xfrm>
                <a:off x="1657270" y="4082900"/>
                <a:ext cx="304920" cy="13320"/>
              </p14:xfrm>
            </p:contentPart>
          </mc:Choice>
          <mc:Fallback>
            <p:pic>
              <p:nvPicPr>
                <p:cNvPr id="1027" name="Ink 1026">
                  <a:extLst>
                    <a:ext uri="{FF2B5EF4-FFF2-40B4-BE49-F238E27FC236}">
                      <a16:creationId xmlns:a16="http://schemas.microsoft.com/office/drawing/2014/main" id="{D6127314-E4B9-3EC5-8027-0DEB64DC278A}"/>
                    </a:ext>
                  </a:extLst>
                </p:cNvPr>
                <p:cNvPicPr/>
                <p:nvPr/>
              </p:nvPicPr>
              <p:blipFill>
                <a:blip r:embed="rId112"/>
                <a:stretch>
                  <a:fillRect/>
                </a:stretch>
              </p:blipFill>
              <p:spPr>
                <a:xfrm>
                  <a:off x="1648270" y="4073900"/>
                  <a:ext cx="3225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29" name="Ink 1028">
                  <a:extLst>
                    <a:ext uri="{FF2B5EF4-FFF2-40B4-BE49-F238E27FC236}">
                      <a16:creationId xmlns:a16="http://schemas.microsoft.com/office/drawing/2014/main" id="{58A0524B-44B7-1407-2128-CFC4F62353BC}"/>
                    </a:ext>
                  </a:extLst>
                </p14:cNvPr>
                <p14:cNvContentPartPr/>
                <p14:nvPr/>
              </p14:nvContentPartPr>
              <p14:xfrm>
                <a:off x="1714510" y="4152740"/>
                <a:ext cx="164520" cy="158760"/>
              </p14:xfrm>
            </p:contentPart>
          </mc:Choice>
          <mc:Fallback>
            <p:pic>
              <p:nvPicPr>
                <p:cNvPr id="1029" name="Ink 1028">
                  <a:extLst>
                    <a:ext uri="{FF2B5EF4-FFF2-40B4-BE49-F238E27FC236}">
                      <a16:creationId xmlns:a16="http://schemas.microsoft.com/office/drawing/2014/main" id="{58A0524B-44B7-1407-2128-CFC4F62353BC}"/>
                    </a:ext>
                  </a:extLst>
                </p:cNvPr>
                <p:cNvPicPr/>
                <p:nvPr/>
              </p:nvPicPr>
              <p:blipFill>
                <a:blip r:embed="rId114"/>
                <a:stretch>
                  <a:fillRect/>
                </a:stretch>
              </p:blipFill>
              <p:spPr>
                <a:xfrm>
                  <a:off x="1705510" y="4143740"/>
                  <a:ext cx="1821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30" name="Ink 1029">
                  <a:extLst>
                    <a:ext uri="{FF2B5EF4-FFF2-40B4-BE49-F238E27FC236}">
                      <a16:creationId xmlns:a16="http://schemas.microsoft.com/office/drawing/2014/main" id="{B8D99CFF-32AA-C052-8310-9DB5B58CF631}"/>
                    </a:ext>
                  </a:extLst>
                </p14:cNvPr>
                <p14:cNvContentPartPr/>
                <p14:nvPr/>
              </p14:nvContentPartPr>
              <p14:xfrm>
                <a:off x="1866430" y="4273340"/>
                <a:ext cx="53280" cy="71640"/>
              </p14:xfrm>
            </p:contentPart>
          </mc:Choice>
          <mc:Fallback>
            <p:pic>
              <p:nvPicPr>
                <p:cNvPr id="1030" name="Ink 1029">
                  <a:extLst>
                    <a:ext uri="{FF2B5EF4-FFF2-40B4-BE49-F238E27FC236}">
                      <a16:creationId xmlns:a16="http://schemas.microsoft.com/office/drawing/2014/main" id="{B8D99CFF-32AA-C052-8310-9DB5B58CF631}"/>
                    </a:ext>
                  </a:extLst>
                </p:cNvPr>
                <p:cNvPicPr/>
                <p:nvPr/>
              </p:nvPicPr>
              <p:blipFill>
                <a:blip r:embed="rId116"/>
                <a:stretch>
                  <a:fillRect/>
                </a:stretch>
              </p:blipFill>
              <p:spPr>
                <a:xfrm>
                  <a:off x="1857790" y="4264700"/>
                  <a:ext cx="709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31" name="Ink 1030">
                  <a:extLst>
                    <a:ext uri="{FF2B5EF4-FFF2-40B4-BE49-F238E27FC236}">
                      <a16:creationId xmlns:a16="http://schemas.microsoft.com/office/drawing/2014/main" id="{752E2621-05A6-689C-349F-C2177F2C576B}"/>
                    </a:ext>
                  </a:extLst>
                </p14:cNvPr>
                <p14:cNvContentPartPr/>
                <p14:nvPr/>
              </p14:nvContentPartPr>
              <p14:xfrm>
                <a:off x="2177830" y="4082900"/>
                <a:ext cx="50040" cy="360"/>
              </p14:xfrm>
            </p:contentPart>
          </mc:Choice>
          <mc:Fallback>
            <p:pic>
              <p:nvPicPr>
                <p:cNvPr id="1031" name="Ink 1030">
                  <a:extLst>
                    <a:ext uri="{FF2B5EF4-FFF2-40B4-BE49-F238E27FC236}">
                      <a16:creationId xmlns:a16="http://schemas.microsoft.com/office/drawing/2014/main" id="{752E2621-05A6-689C-349F-C2177F2C576B}"/>
                    </a:ext>
                  </a:extLst>
                </p:cNvPr>
                <p:cNvPicPr/>
                <p:nvPr/>
              </p:nvPicPr>
              <p:blipFill>
                <a:blip r:embed="rId118"/>
                <a:stretch>
                  <a:fillRect/>
                </a:stretch>
              </p:blipFill>
              <p:spPr>
                <a:xfrm>
                  <a:off x="2168830" y="4073900"/>
                  <a:ext cx="67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32" name="Ink 1031">
                  <a:extLst>
                    <a:ext uri="{FF2B5EF4-FFF2-40B4-BE49-F238E27FC236}">
                      <a16:creationId xmlns:a16="http://schemas.microsoft.com/office/drawing/2014/main" id="{A4329927-26B4-9E01-FD48-F5EEF3FD9B27}"/>
                    </a:ext>
                  </a:extLst>
                </p14:cNvPr>
                <p14:cNvContentPartPr/>
                <p14:nvPr/>
              </p14:nvContentPartPr>
              <p14:xfrm>
                <a:off x="2196910" y="4127180"/>
                <a:ext cx="139320" cy="26280"/>
              </p14:xfrm>
            </p:contentPart>
          </mc:Choice>
          <mc:Fallback>
            <p:pic>
              <p:nvPicPr>
                <p:cNvPr id="1032" name="Ink 1031">
                  <a:extLst>
                    <a:ext uri="{FF2B5EF4-FFF2-40B4-BE49-F238E27FC236}">
                      <a16:creationId xmlns:a16="http://schemas.microsoft.com/office/drawing/2014/main" id="{A4329927-26B4-9E01-FD48-F5EEF3FD9B27}"/>
                    </a:ext>
                  </a:extLst>
                </p:cNvPr>
                <p:cNvPicPr/>
                <p:nvPr/>
              </p:nvPicPr>
              <p:blipFill>
                <a:blip r:embed="rId120"/>
                <a:stretch>
                  <a:fillRect/>
                </a:stretch>
              </p:blipFill>
              <p:spPr>
                <a:xfrm>
                  <a:off x="2188270" y="4118540"/>
                  <a:ext cx="1569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33" name="Ink 1032">
                  <a:extLst>
                    <a:ext uri="{FF2B5EF4-FFF2-40B4-BE49-F238E27FC236}">
                      <a16:creationId xmlns:a16="http://schemas.microsoft.com/office/drawing/2014/main" id="{9F4E4789-10FC-6971-98D1-666A9560A72D}"/>
                    </a:ext>
                  </a:extLst>
                </p14:cNvPr>
                <p14:cNvContentPartPr/>
                <p14:nvPr/>
              </p14:nvContentPartPr>
              <p14:xfrm>
                <a:off x="2667070" y="3810020"/>
                <a:ext cx="360" cy="164520"/>
              </p14:xfrm>
            </p:contentPart>
          </mc:Choice>
          <mc:Fallback>
            <p:pic>
              <p:nvPicPr>
                <p:cNvPr id="1033" name="Ink 1032">
                  <a:extLst>
                    <a:ext uri="{FF2B5EF4-FFF2-40B4-BE49-F238E27FC236}">
                      <a16:creationId xmlns:a16="http://schemas.microsoft.com/office/drawing/2014/main" id="{9F4E4789-10FC-6971-98D1-666A9560A72D}"/>
                    </a:ext>
                  </a:extLst>
                </p:cNvPr>
                <p:cNvPicPr/>
                <p:nvPr/>
              </p:nvPicPr>
              <p:blipFill>
                <a:blip r:embed="rId122"/>
                <a:stretch>
                  <a:fillRect/>
                </a:stretch>
              </p:blipFill>
              <p:spPr>
                <a:xfrm>
                  <a:off x="2658070" y="3801020"/>
                  <a:ext cx="180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34" name="Ink 1033">
                  <a:extLst>
                    <a:ext uri="{FF2B5EF4-FFF2-40B4-BE49-F238E27FC236}">
                      <a16:creationId xmlns:a16="http://schemas.microsoft.com/office/drawing/2014/main" id="{9F6CB38F-46D1-04A2-DC5F-D08C835F43B1}"/>
                    </a:ext>
                  </a:extLst>
                </p14:cNvPr>
                <p14:cNvContentPartPr/>
                <p14:nvPr/>
              </p14:nvContentPartPr>
              <p14:xfrm>
                <a:off x="2681470" y="3816140"/>
                <a:ext cx="87480" cy="172440"/>
              </p14:xfrm>
            </p:contentPart>
          </mc:Choice>
          <mc:Fallback>
            <p:pic>
              <p:nvPicPr>
                <p:cNvPr id="1034" name="Ink 1033">
                  <a:extLst>
                    <a:ext uri="{FF2B5EF4-FFF2-40B4-BE49-F238E27FC236}">
                      <a16:creationId xmlns:a16="http://schemas.microsoft.com/office/drawing/2014/main" id="{9F6CB38F-46D1-04A2-DC5F-D08C835F43B1}"/>
                    </a:ext>
                  </a:extLst>
                </p:cNvPr>
                <p:cNvPicPr/>
                <p:nvPr/>
              </p:nvPicPr>
              <p:blipFill>
                <a:blip r:embed="rId124"/>
                <a:stretch>
                  <a:fillRect/>
                </a:stretch>
              </p:blipFill>
              <p:spPr>
                <a:xfrm>
                  <a:off x="2672470" y="3807500"/>
                  <a:ext cx="1051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35" name="Ink 1034">
                  <a:extLst>
                    <a:ext uri="{FF2B5EF4-FFF2-40B4-BE49-F238E27FC236}">
                      <a16:creationId xmlns:a16="http://schemas.microsoft.com/office/drawing/2014/main" id="{33B2FC68-F8BD-AA0C-F7C2-1671EBCD1441}"/>
                    </a:ext>
                  </a:extLst>
                </p14:cNvPr>
                <p14:cNvContentPartPr/>
                <p14:nvPr/>
              </p14:nvContentPartPr>
              <p14:xfrm>
                <a:off x="2818990" y="3900020"/>
                <a:ext cx="106200" cy="101520"/>
              </p14:xfrm>
            </p:contentPart>
          </mc:Choice>
          <mc:Fallback>
            <p:pic>
              <p:nvPicPr>
                <p:cNvPr id="1035" name="Ink 1034">
                  <a:extLst>
                    <a:ext uri="{FF2B5EF4-FFF2-40B4-BE49-F238E27FC236}">
                      <a16:creationId xmlns:a16="http://schemas.microsoft.com/office/drawing/2014/main" id="{33B2FC68-F8BD-AA0C-F7C2-1671EBCD1441}"/>
                    </a:ext>
                  </a:extLst>
                </p:cNvPr>
                <p:cNvPicPr/>
                <p:nvPr/>
              </p:nvPicPr>
              <p:blipFill>
                <a:blip r:embed="rId126"/>
                <a:stretch>
                  <a:fillRect/>
                </a:stretch>
              </p:blipFill>
              <p:spPr>
                <a:xfrm>
                  <a:off x="2809990" y="3891020"/>
                  <a:ext cx="1238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36" name="Ink 1035">
                  <a:extLst>
                    <a:ext uri="{FF2B5EF4-FFF2-40B4-BE49-F238E27FC236}">
                      <a16:creationId xmlns:a16="http://schemas.microsoft.com/office/drawing/2014/main" id="{B50E647F-9357-32BA-D063-561D08DA78EC}"/>
                    </a:ext>
                  </a:extLst>
                </p14:cNvPr>
                <p14:cNvContentPartPr/>
                <p14:nvPr/>
              </p14:nvContentPartPr>
              <p14:xfrm>
                <a:off x="2469790" y="4101620"/>
                <a:ext cx="654480" cy="14400"/>
              </p14:xfrm>
            </p:contentPart>
          </mc:Choice>
          <mc:Fallback>
            <p:pic>
              <p:nvPicPr>
                <p:cNvPr id="1036" name="Ink 1035">
                  <a:extLst>
                    <a:ext uri="{FF2B5EF4-FFF2-40B4-BE49-F238E27FC236}">
                      <a16:creationId xmlns:a16="http://schemas.microsoft.com/office/drawing/2014/main" id="{B50E647F-9357-32BA-D063-561D08DA78EC}"/>
                    </a:ext>
                  </a:extLst>
                </p:cNvPr>
                <p:cNvPicPr/>
                <p:nvPr/>
              </p:nvPicPr>
              <p:blipFill>
                <a:blip r:embed="rId128"/>
                <a:stretch>
                  <a:fillRect/>
                </a:stretch>
              </p:blipFill>
              <p:spPr>
                <a:xfrm>
                  <a:off x="2461150" y="4092980"/>
                  <a:ext cx="672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37" name="Ink 1036">
                  <a:extLst>
                    <a:ext uri="{FF2B5EF4-FFF2-40B4-BE49-F238E27FC236}">
                      <a16:creationId xmlns:a16="http://schemas.microsoft.com/office/drawing/2014/main" id="{C1A59444-AB60-D03C-2176-76E56F4C086E}"/>
                    </a:ext>
                  </a:extLst>
                </p14:cNvPr>
                <p14:cNvContentPartPr/>
                <p14:nvPr/>
              </p14:nvContentPartPr>
              <p14:xfrm>
                <a:off x="2514430" y="4165340"/>
                <a:ext cx="102240" cy="133200"/>
              </p14:xfrm>
            </p:contentPart>
          </mc:Choice>
          <mc:Fallback>
            <p:pic>
              <p:nvPicPr>
                <p:cNvPr id="1037" name="Ink 1036">
                  <a:extLst>
                    <a:ext uri="{FF2B5EF4-FFF2-40B4-BE49-F238E27FC236}">
                      <a16:creationId xmlns:a16="http://schemas.microsoft.com/office/drawing/2014/main" id="{C1A59444-AB60-D03C-2176-76E56F4C086E}"/>
                    </a:ext>
                  </a:extLst>
                </p:cNvPr>
                <p:cNvPicPr/>
                <p:nvPr/>
              </p:nvPicPr>
              <p:blipFill>
                <a:blip r:embed="rId130"/>
                <a:stretch>
                  <a:fillRect/>
                </a:stretch>
              </p:blipFill>
              <p:spPr>
                <a:xfrm>
                  <a:off x="2505790" y="4156700"/>
                  <a:ext cx="119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38" name="Ink 1037">
                  <a:extLst>
                    <a:ext uri="{FF2B5EF4-FFF2-40B4-BE49-F238E27FC236}">
                      <a16:creationId xmlns:a16="http://schemas.microsoft.com/office/drawing/2014/main" id="{C574308C-1651-02EC-BE22-17D3AFE39987}"/>
                    </a:ext>
                  </a:extLst>
                </p14:cNvPr>
                <p14:cNvContentPartPr/>
                <p14:nvPr/>
              </p14:nvContentPartPr>
              <p14:xfrm>
                <a:off x="2652670" y="4258220"/>
                <a:ext cx="150120" cy="91800"/>
              </p14:xfrm>
            </p:contentPart>
          </mc:Choice>
          <mc:Fallback>
            <p:pic>
              <p:nvPicPr>
                <p:cNvPr id="1038" name="Ink 1037">
                  <a:extLst>
                    <a:ext uri="{FF2B5EF4-FFF2-40B4-BE49-F238E27FC236}">
                      <a16:creationId xmlns:a16="http://schemas.microsoft.com/office/drawing/2014/main" id="{C574308C-1651-02EC-BE22-17D3AFE39987}"/>
                    </a:ext>
                  </a:extLst>
                </p:cNvPr>
                <p:cNvPicPr/>
                <p:nvPr/>
              </p:nvPicPr>
              <p:blipFill>
                <a:blip r:embed="rId132"/>
                <a:stretch>
                  <a:fillRect/>
                </a:stretch>
              </p:blipFill>
              <p:spPr>
                <a:xfrm>
                  <a:off x="2643670" y="4249220"/>
                  <a:ext cx="1677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39" name="Ink 1038">
                  <a:extLst>
                    <a:ext uri="{FF2B5EF4-FFF2-40B4-BE49-F238E27FC236}">
                      <a16:creationId xmlns:a16="http://schemas.microsoft.com/office/drawing/2014/main" id="{84D6D6B8-0AA1-9DE4-AD8D-33BBF9CE833D}"/>
                    </a:ext>
                  </a:extLst>
                </p14:cNvPr>
                <p14:cNvContentPartPr/>
                <p14:nvPr/>
              </p14:nvContentPartPr>
              <p14:xfrm>
                <a:off x="2831950" y="4271900"/>
                <a:ext cx="60480" cy="73080"/>
              </p14:xfrm>
            </p:contentPart>
          </mc:Choice>
          <mc:Fallback>
            <p:pic>
              <p:nvPicPr>
                <p:cNvPr id="1039" name="Ink 1038">
                  <a:extLst>
                    <a:ext uri="{FF2B5EF4-FFF2-40B4-BE49-F238E27FC236}">
                      <a16:creationId xmlns:a16="http://schemas.microsoft.com/office/drawing/2014/main" id="{84D6D6B8-0AA1-9DE4-AD8D-33BBF9CE833D}"/>
                    </a:ext>
                  </a:extLst>
                </p:cNvPr>
                <p:cNvPicPr/>
                <p:nvPr/>
              </p:nvPicPr>
              <p:blipFill>
                <a:blip r:embed="rId134"/>
                <a:stretch>
                  <a:fillRect/>
                </a:stretch>
              </p:blipFill>
              <p:spPr>
                <a:xfrm>
                  <a:off x="2822950" y="4262900"/>
                  <a:ext cx="7812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40" name="Ink 1039">
                  <a:extLst>
                    <a:ext uri="{FF2B5EF4-FFF2-40B4-BE49-F238E27FC236}">
                      <a16:creationId xmlns:a16="http://schemas.microsoft.com/office/drawing/2014/main" id="{03B955A9-5DEC-2131-A52A-EC4DCE4B597B}"/>
                    </a:ext>
                  </a:extLst>
                </p14:cNvPr>
                <p14:cNvContentPartPr/>
                <p14:nvPr/>
              </p14:nvContentPartPr>
              <p14:xfrm>
                <a:off x="2914390" y="4273340"/>
                <a:ext cx="99000" cy="55440"/>
              </p14:xfrm>
            </p:contentPart>
          </mc:Choice>
          <mc:Fallback>
            <p:pic>
              <p:nvPicPr>
                <p:cNvPr id="1040" name="Ink 1039">
                  <a:extLst>
                    <a:ext uri="{FF2B5EF4-FFF2-40B4-BE49-F238E27FC236}">
                      <a16:creationId xmlns:a16="http://schemas.microsoft.com/office/drawing/2014/main" id="{03B955A9-5DEC-2131-A52A-EC4DCE4B597B}"/>
                    </a:ext>
                  </a:extLst>
                </p:cNvPr>
                <p:cNvPicPr/>
                <p:nvPr/>
              </p:nvPicPr>
              <p:blipFill>
                <a:blip r:embed="rId136"/>
                <a:stretch>
                  <a:fillRect/>
                </a:stretch>
              </p:blipFill>
              <p:spPr>
                <a:xfrm>
                  <a:off x="2905390" y="4264700"/>
                  <a:ext cx="11664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41" name="Ink 1040">
                  <a:extLst>
                    <a:ext uri="{FF2B5EF4-FFF2-40B4-BE49-F238E27FC236}">
                      <a16:creationId xmlns:a16="http://schemas.microsoft.com/office/drawing/2014/main" id="{CDF80DEC-56E9-7190-21FA-D293ED4095AE}"/>
                    </a:ext>
                  </a:extLst>
                </p14:cNvPr>
                <p14:cNvContentPartPr/>
                <p14:nvPr/>
              </p14:nvContentPartPr>
              <p14:xfrm>
                <a:off x="2932750" y="4279460"/>
                <a:ext cx="70920" cy="65160"/>
              </p14:xfrm>
            </p:contentPart>
          </mc:Choice>
          <mc:Fallback>
            <p:pic>
              <p:nvPicPr>
                <p:cNvPr id="1041" name="Ink 1040">
                  <a:extLst>
                    <a:ext uri="{FF2B5EF4-FFF2-40B4-BE49-F238E27FC236}">
                      <a16:creationId xmlns:a16="http://schemas.microsoft.com/office/drawing/2014/main" id="{CDF80DEC-56E9-7190-21FA-D293ED4095AE}"/>
                    </a:ext>
                  </a:extLst>
                </p:cNvPr>
                <p:cNvPicPr/>
                <p:nvPr/>
              </p:nvPicPr>
              <p:blipFill>
                <a:blip r:embed="rId138"/>
                <a:stretch>
                  <a:fillRect/>
                </a:stretch>
              </p:blipFill>
              <p:spPr>
                <a:xfrm>
                  <a:off x="2924110" y="4270820"/>
                  <a:ext cx="885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44" name="Ink 1043">
                  <a:extLst>
                    <a:ext uri="{FF2B5EF4-FFF2-40B4-BE49-F238E27FC236}">
                      <a16:creationId xmlns:a16="http://schemas.microsoft.com/office/drawing/2014/main" id="{E976E1F1-704A-CB78-4858-D421EB6D421A}"/>
                    </a:ext>
                  </a:extLst>
                </p14:cNvPr>
                <p14:cNvContentPartPr/>
                <p14:nvPr/>
              </p14:nvContentPartPr>
              <p14:xfrm>
                <a:off x="3523870" y="3752420"/>
                <a:ext cx="360" cy="196560"/>
              </p14:xfrm>
            </p:contentPart>
          </mc:Choice>
          <mc:Fallback>
            <p:pic>
              <p:nvPicPr>
                <p:cNvPr id="1044" name="Ink 1043">
                  <a:extLst>
                    <a:ext uri="{FF2B5EF4-FFF2-40B4-BE49-F238E27FC236}">
                      <a16:creationId xmlns:a16="http://schemas.microsoft.com/office/drawing/2014/main" id="{E976E1F1-704A-CB78-4858-D421EB6D421A}"/>
                    </a:ext>
                  </a:extLst>
                </p:cNvPr>
                <p:cNvPicPr/>
                <p:nvPr/>
              </p:nvPicPr>
              <p:blipFill>
                <a:blip r:embed="rId140"/>
                <a:stretch>
                  <a:fillRect/>
                </a:stretch>
              </p:blipFill>
              <p:spPr>
                <a:xfrm>
                  <a:off x="3515230" y="3743780"/>
                  <a:ext cx="180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45" name="Ink 1044">
                  <a:extLst>
                    <a:ext uri="{FF2B5EF4-FFF2-40B4-BE49-F238E27FC236}">
                      <a16:creationId xmlns:a16="http://schemas.microsoft.com/office/drawing/2014/main" id="{A54A764E-A82A-6422-54DA-909E4A15BD08}"/>
                    </a:ext>
                  </a:extLst>
                </p14:cNvPr>
                <p14:cNvContentPartPr/>
                <p14:nvPr/>
              </p14:nvContentPartPr>
              <p14:xfrm>
                <a:off x="3327310" y="4038260"/>
                <a:ext cx="308520" cy="14040"/>
              </p14:xfrm>
            </p:contentPart>
          </mc:Choice>
          <mc:Fallback>
            <p:pic>
              <p:nvPicPr>
                <p:cNvPr id="1045" name="Ink 1044">
                  <a:extLst>
                    <a:ext uri="{FF2B5EF4-FFF2-40B4-BE49-F238E27FC236}">
                      <a16:creationId xmlns:a16="http://schemas.microsoft.com/office/drawing/2014/main" id="{A54A764E-A82A-6422-54DA-909E4A15BD08}"/>
                    </a:ext>
                  </a:extLst>
                </p:cNvPr>
                <p:cNvPicPr/>
                <p:nvPr/>
              </p:nvPicPr>
              <p:blipFill>
                <a:blip r:embed="rId142"/>
                <a:stretch>
                  <a:fillRect/>
                </a:stretch>
              </p:blipFill>
              <p:spPr>
                <a:xfrm>
                  <a:off x="3318310" y="4029620"/>
                  <a:ext cx="3261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47" name="Ink 1046">
                  <a:extLst>
                    <a:ext uri="{FF2B5EF4-FFF2-40B4-BE49-F238E27FC236}">
                      <a16:creationId xmlns:a16="http://schemas.microsoft.com/office/drawing/2014/main" id="{9208DC20-D502-115D-758F-60373857E0A4}"/>
                    </a:ext>
                  </a:extLst>
                </p14:cNvPr>
                <p14:cNvContentPartPr/>
                <p14:nvPr/>
              </p14:nvContentPartPr>
              <p14:xfrm>
                <a:off x="3328750" y="4126100"/>
                <a:ext cx="138600" cy="218160"/>
              </p14:xfrm>
            </p:contentPart>
          </mc:Choice>
          <mc:Fallback>
            <p:pic>
              <p:nvPicPr>
                <p:cNvPr id="1047" name="Ink 1046">
                  <a:extLst>
                    <a:ext uri="{FF2B5EF4-FFF2-40B4-BE49-F238E27FC236}">
                      <a16:creationId xmlns:a16="http://schemas.microsoft.com/office/drawing/2014/main" id="{9208DC20-D502-115D-758F-60373857E0A4}"/>
                    </a:ext>
                  </a:extLst>
                </p:cNvPr>
                <p:cNvPicPr/>
                <p:nvPr/>
              </p:nvPicPr>
              <p:blipFill>
                <a:blip r:embed="rId144"/>
                <a:stretch>
                  <a:fillRect/>
                </a:stretch>
              </p:blipFill>
              <p:spPr>
                <a:xfrm>
                  <a:off x="3319750" y="4117460"/>
                  <a:ext cx="1562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48" name="Ink 1047">
                  <a:extLst>
                    <a:ext uri="{FF2B5EF4-FFF2-40B4-BE49-F238E27FC236}">
                      <a16:creationId xmlns:a16="http://schemas.microsoft.com/office/drawing/2014/main" id="{539D0D06-A99C-21D1-8179-57A96D88E316}"/>
                    </a:ext>
                  </a:extLst>
                </p14:cNvPr>
                <p14:cNvContentPartPr/>
                <p14:nvPr/>
              </p14:nvContentPartPr>
              <p14:xfrm>
                <a:off x="3459790" y="4195940"/>
                <a:ext cx="83880" cy="110520"/>
              </p14:xfrm>
            </p:contentPart>
          </mc:Choice>
          <mc:Fallback>
            <p:pic>
              <p:nvPicPr>
                <p:cNvPr id="1048" name="Ink 1047">
                  <a:extLst>
                    <a:ext uri="{FF2B5EF4-FFF2-40B4-BE49-F238E27FC236}">
                      <a16:creationId xmlns:a16="http://schemas.microsoft.com/office/drawing/2014/main" id="{539D0D06-A99C-21D1-8179-57A96D88E316}"/>
                    </a:ext>
                  </a:extLst>
                </p:cNvPr>
                <p:cNvPicPr/>
                <p:nvPr/>
              </p:nvPicPr>
              <p:blipFill>
                <a:blip r:embed="rId146"/>
                <a:stretch>
                  <a:fillRect/>
                </a:stretch>
              </p:blipFill>
              <p:spPr>
                <a:xfrm>
                  <a:off x="3450790" y="4187300"/>
                  <a:ext cx="1015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49" name="Ink 1048">
                  <a:extLst>
                    <a:ext uri="{FF2B5EF4-FFF2-40B4-BE49-F238E27FC236}">
                      <a16:creationId xmlns:a16="http://schemas.microsoft.com/office/drawing/2014/main" id="{81E776B9-4081-AEA0-086A-F9EB427736DA}"/>
                    </a:ext>
                  </a:extLst>
                </p14:cNvPr>
                <p14:cNvContentPartPr/>
                <p14:nvPr/>
              </p14:nvContentPartPr>
              <p14:xfrm>
                <a:off x="3555910" y="4182620"/>
                <a:ext cx="91080" cy="155160"/>
              </p14:xfrm>
            </p:contentPart>
          </mc:Choice>
          <mc:Fallback>
            <p:pic>
              <p:nvPicPr>
                <p:cNvPr id="1049" name="Ink 1048">
                  <a:extLst>
                    <a:ext uri="{FF2B5EF4-FFF2-40B4-BE49-F238E27FC236}">
                      <a16:creationId xmlns:a16="http://schemas.microsoft.com/office/drawing/2014/main" id="{81E776B9-4081-AEA0-086A-F9EB427736DA}"/>
                    </a:ext>
                  </a:extLst>
                </p:cNvPr>
                <p:cNvPicPr/>
                <p:nvPr/>
              </p:nvPicPr>
              <p:blipFill>
                <a:blip r:embed="rId148"/>
                <a:stretch>
                  <a:fillRect/>
                </a:stretch>
              </p:blipFill>
              <p:spPr>
                <a:xfrm>
                  <a:off x="3546910" y="4173620"/>
                  <a:ext cx="1087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50" name="Ink 1049">
                  <a:extLst>
                    <a:ext uri="{FF2B5EF4-FFF2-40B4-BE49-F238E27FC236}">
                      <a16:creationId xmlns:a16="http://schemas.microsoft.com/office/drawing/2014/main" id="{D4FEA658-19F7-B157-A10C-09F3191FAB69}"/>
                    </a:ext>
                  </a:extLst>
                </p14:cNvPr>
                <p14:cNvContentPartPr/>
                <p14:nvPr/>
              </p14:nvContentPartPr>
              <p14:xfrm>
                <a:off x="3873430" y="4031060"/>
                <a:ext cx="92160" cy="7920"/>
              </p14:xfrm>
            </p:contentPart>
          </mc:Choice>
          <mc:Fallback>
            <p:pic>
              <p:nvPicPr>
                <p:cNvPr id="1050" name="Ink 1049">
                  <a:extLst>
                    <a:ext uri="{FF2B5EF4-FFF2-40B4-BE49-F238E27FC236}">
                      <a16:creationId xmlns:a16="http://schemas.microsoft.com/office/drawing/2014/main" id="{D4FEA658-19F7-B157-A10C-09F3191FAB69}"/>
                    </a:ext>
                  </a:extLst>
                </p:cNvPr>
                <p:cNvPicPr/>
                <p:nvPr/>
              </p:nvPicPr>
              <p:blipFill>
                <a:blip r:embed="rId150"/>
                <a:stretch>
                  <a:fillRect/>
                </a:stretch>
              </p:blipFill>
              <p:spPr>
                <a:xfrm>
                  <a:off x="3864430" y="4022060"/>
                  <a:ext cx="1098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51" name="Ink 1050">
                  <a:extLst>
                    <a:ext uri="{FF2B5EF4-FFF2-40B4-BE49-F238E27FC236}">
                      <a16:creationId xmlns:a16="http://schemas.microsoft.com/office/drawing/2014/main" id="{5559E205-9003-9145-C707-6BDD705D7752}"/>
                    </a:ext>
                  </a:extLst>
                </p14:cNvPr>
                <p14:cNvContentPartPr/>
                <p14:nvPr/>
              </p14:nvContentPartPr>
              <p14:xfrm>
                <a:off x="3917710" y="3981380"/>
                <a:ext cx="6840" cy="139320"/>
              </p14:xfrm>
            </p:contentPart>
          </mc:Choice>
          <mc:Fallback>
            <p:pic>
              <p:nvPicPr>
                <p:cNvPr id="1051" name="Ink 1050">
                  <a:extLst>
                    <a:ext uri="{FF2B5EF4-FFF2-40B4-BE49-F238E27FC236}">
                      <a16:creationId xmlns:a16="http://schemas.microsoft.com/office/drawing/2014/main" id="{5559E205-9003-9145-C707-6BDD705D7752}"/>
                    </a:ext>
                  </a:extLst>
                </p:cNvPr>
                <p:cNvPicPr/>
                <p:nvPr/>
              </p:nvPicPr>
              <p:blipFill>
                <a:blip r:embed="rId152"/>
                <a:stretch>
                  <a:fillRect/>
                </a:stretch>
              </p:blipFill>
              <p:spPr>
                <a:xfrm>
                  <a:off x="3909070" y="3972380"/>
                  <a:ext cx="244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56" name="Ink 1055">
                  <a:extLst>
                    <a:ext uri="{FF2B5EF4-FFF2-40B4-BE49-F238E27FC236}">
                      <a16:creationId xmlns:a16="http://schemas.microsoft.com/office/drawing/2014/main" id="{E68CAAE7-517B-B572-B350-0D7B776C9D09}"/>
                    </a:ext>
                  </a:extLst>
                </p14:cNvPr>
                <p14:cNvContentPartPr/>
                <p14:nvPr/>
              </p14:nvContentPartPr>
              <p14:xfrm>
                <a:off x="4487230" y="3695540"/>
                <a:ext cx="123120" cy="217440"/>
              </p14:xfrm>
            </p:contentPart>
          </mc:Choice>
          <mc:Fallback>
            <p:pic>
              <p:nvPicPr>
                <p:cNvPr id="1056" name="Ink 1055">
                  <a:extLst>
                    <a:ext uri="{FF2B5EF4-FFF2-40B4-BE49-F238E27FC236}">
                      <a16:creationId xmlns:a16="http://schemas.microsoft.com/office/drawing/2014/main" id="{E68CAAE7-517B-B572-B350-0D7B776C9D09}"/>
                    </a:ext>
                  </a:extLst>
                </p:cNvPr>
                <p:cNvPicPr/>
                <p:nvPr/>
              </p:nvPicPr>
              <p:blipFill>
                <a:blip r:embed="rId154"/>
                <a:stretch>
                  <a:fillRect/>
                </a:stretch>
              </p:blipFill>
              <p:spPr>
                <a:xfrm>
                  <a:off x="4478590" y="3686540"/>
                  <a:ext cx="1407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57" name="Ink 1056">
                  <a:extLst>
                    <a:ext uri="{FF2B5EF4-FFF2-40B4-BE49-F238E27FC236}">
                      <a16:creationId xmlns:a16="http://schemas.microsoft.com/office/drawing/2014/main" id="{8FA3FE09-B607-1365-A0A8-7335DD830703}"/>
                    </a:ext>
                  </a:extLst>
                </p14:cNvPr>
                <p14:cNvContentPartPr/>
                <p14:nvPr/>
              </p14:nvContentPartPr>
              <p14:xfrm>
                <a:off x="4629070" y="3708140"/>
                <a:ext cx="114480" cy="160560"/>
              </p14:xfrm>
            </p:contentPart>
          </mc:Choice>
          <mc:Fallback>
            <p:pic>
              <p:nvPicPr>
                <p:cNvPr id="1057" name="Ink 1056">
                  <a:extLst>
                    <a:ext uri="{FF2B5EF4-FFF2-40B4-BE49-F238E27FC236}">
                      <a16:creationId xmlns:a16="http://schemas.microsoft.com/office/drawing/2014/main" id="{8FA3FE09-B607-1365-A0A8-7335DD830703}"/>
                    </a:ext>
                  </a:extLst>
                </p:cNvPr>
                <p:cNvPicPr/>
                <p:nvPr/>
              </p:nvPicPr>
              <p:blipFill>
                <a:blip r:embed="rId156"/>
                <a:stretch>
                  <a:fillRect/>
                </a:stretch>
              </p:blipFill>
              <p:spPr>
                <a:xfrm>
                  <a:off x="4620070" y="3699500"/>
                  <a:ext cx="1321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58" name="Ink 1057">
                  <a:extLst>
                    <a:ext uri="{FF2B5EF4-FFF2-40B4-BE49-F238E27FC236}">
                      <a16:creationId xmlns:a16="http://schemas.microsoft.com/office/drawing/2014/main" id="{74960C38-481D-10DA-D526-469013C4FB55}"/>
                    </a:ext>
                  </a:extLst>
                </p14:cNvPr>
                <p14:cNvContentPartPr/>
                <p14:nvPr/>
              </p14:nvContentPartPr>
              <p14:xfrm>
                <a:off x="4775590" y="3663860"/>
                <a:ext cx="82440" cy="235440"/>
              </p14:xfrm>
            </p:contentPart>
          </mc:Choice>
          <mc:Fallback>
            <p:pic>
              <p:nvPicPr>
                <p:cNvPr id="1058" name="Ink 1057">
                  <a:extLst>
                    <a:ext uri="{FF2B5EF4-FFF2-40B4-BE49-F238E27FC236}">
                      <a16:creationId xmlns:a16="http://schemas.microsoft.com/office/drawing/2014/main" id="{74960C38-481D-10DA-D526-469013C4FB55}"/>
                    </a:ext>
                  </a:extLst>
                </p:cNvPr>
                <p:cNvPicPr/>
                <p:nvPr/>
              </p:nvPicPr>
              <p:blipFill>
                <a:blip r:embed="rId158"/>
                <a:stretch>
                  <a:fillRect/>
                </a:stretch>
              </p:blipFill>
              <p:spPr>
                <a:xfrm>
                  <a:off x="4766950" y="3654860"/>
                  <a:ext cx="10008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59" name="Ink 1058">
                  <a:extLst>
                    <a:ext uri="{FF2B5EF4-FFF2-40B4-BE49-F238E27FC236}">
                      <a16:creationId xmlns:a16="http://schemas.microsoft.com/office/drawing/2014/main" id="{7D1AEC23-DEDE-A54A-1CF9-5BC6846F78C7}"/>
                    </a:ext>
                  </a:extLst>
                </p14:cNvPr>
                <p14:cNvContentPartPr/>
                <p14:nvPr/>
              </p14:nvContentPartPr>
              <p14:xfrm>
                <a:off x="4781350" y="3669980"/>
                <a:ext cx="50040" cy="6840"/>
              </p14:xfrm>
            </p:contentPart>
          </mc:Choice>
          <mc:Fallback>
            <p:pic>
              <p:nvPicPr>
                <p:cNvPr id="1059" name="Ink 1058">
                  <a:extLst>
                    <a:ext uri="{FF2B5EF4-FFF2-40B4-BE49-F238E27FC236}">
                      <a16:creationId xmlns:a16="http://schemas.microsoft.com/office/drawing/2014/main" id="{7D1AEC23-DEDE-A54A-1CF9-5BC6846F78C7}"/>
                    </a:ext>
                  </a:extLst>
                </p:cNvPr>
                <p:cNvPicPr/>
                <p:nvPr/>
              </p:nvPicPr>
              <p:blipFill>
                <a:blip r:embed="rId160"/>
                <a:stretch>
                  <a:fillRect/>
                </a:stretch>
              </p:blipFill>
              <p:spPr>
                <a:xfrm>
                  <a:off x="4772350" y="3661340"/>
                  <a:ext cx="676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60" name="Ink 1059">
                  <a:extLst>
                    <a:ext uri="{FF2B5EF4-FFF2-40B4-BE49-F238E27FC236}">
                      <a16:creationId xmlns:a16="http://schemas.microsoft.com/office/drawing/2014/main" id="{7E4EBB83-B3D1-A774-3154-CBBFD8CF6BBB}"/>
                    </a:ext>
                  </a:extLst>
                </p14:cNvPr>
                <p14:cNvContentPartPr/>
                <p14:nvPr/>
              </p14:nvContentPartPr>
              <p14:xfrm>
                <a:off x="4349710" y="3987140"/>
                <a:ext cx="528480" cy="32400"/>
              </p14:xfrm>
            </p:contentPart>
          </mc:Choice>
          <mc:Fallback>
            <p:pic>
              <p:nvPicPr>
                <p:cNvPr id="1060" name="Ink 1059">
                  <a:extLst>
                    <a:ext uri="{FF2B5EF4-FFF2-40B4-BE49-F238E27FC236}">
                      <a16:creationId xmlns:a16="http://schemas.microsoft.com/office/drawing/2014/main" id="{7E4EBB83-B3D1-A774-3154-CBBFD8CF6BBB}"/>
                    </a:ext>
                  </a:extLst>
                </p:cNvPr>
                <p:cNvPicPr/>
                <p:nvPr/>
              </p:nvPicPr>
              <p:blipFill>
                <a:blip r:embed="rId162"/>
                <a:stretch>
                  <a:fillRect/>
                </a:stretch>
              </p:blipFill>
              <p:spPr>
                <a:xfrm>
                  <a:off x="4340710" y="3978500"/>
                  <a:ext cx="5461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61" name="Ink 1060">
                  <a:extLst>
                    <a:ext uri="{FF2B5EF4-FFF2-40B4-BE49-F238E27FC236}">
                      <a16:creationId xmlns:a16="http://schemas.microsoft.com/office/drawing/2014/main" id="{18A9D42F-C437-8DCD-5449-878D481BF84A}"/>
                    </a:ext>
                  </a:extLst>
                </p14:cNvPr>
                <p14:cNvContentPartPr/>
                <p14:nvPr/>
              </p14:nvContentPartPr>
              <p14:xfrm>
                <a:off x="4273390" y="4133660"/>
                <a:ext cx="127800" cy="166320"/>
              </p14:xfrm>
            </p:contentPart>
          </mc:Choice>
          <mc:Fallback>
            <p:pic>
              <p:nvPicPr>
                <p:cNvPr id="1061" name="Ink 1060">
                  <a:extLst>
                    <a:ext uri="{FF2B5EF4-FFF2-40B4-BE49-F238E27FC236}">
                      <a16:creationId xmlns:a16="http://schemas.microsoft.com/office/drawing/2014/main" id="{18A9D42F-C437-8DCD-5449-878D481BF84A}"/>
                    </a:ext>
                  </a:extLst>
                </p:cNvPr>
                <p:cNvPicPr/>
                <p:nvPr/>
              </p:nvPicPr>
              <p:blipFill>
                <a:blip r:embed="rId164"/>
                <a:stretch>
                  <a:fillRect/>
                </a:stretch>
              </p:blipFill>
              <p:spPr>
                <a:xfrm>
                  <a:off x="4264390" y="4125020"/>
                  <a:ext cx="1454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62" name="Ink 1061">
                  <a:extLst>
                    <a:ext uri="{FF2B5EF4-FFF2-40B4-BE49-F238E27FC236}">
                      <a16:creationId xmlns:a16="http://schemas.microsoft.com/office/drawing/2014/main" id="{CA2EAA7C-1F84-844E-EABA-D109F49515B2}"/>
                    </a:ext>
                  </a:extLst>
                </p14:cNvPr>
                <p14:cNvContentPartPr/>
                <p14:nvPr/>
              </p14:nvContentPartPr>
              <p14:xfrm>
                <a:off x="4438270" y="4245260"/>
                <a:ext cx="123480" cy="68400"/>
              </p14:xfrm>
            </p:contentPart>
          </mc:Choice>
          <mc:Fallback>
            <p:pic>
              <p:nvPicPr>
                <p:cNvPr id="1062" name="Ink 1061">
                  <a:extLst>
                    <a:ext uri="{FF2B5EF4-FFF2-40B4-BE49-F238E27FC236}">
                      <a16:creationId xmlns:a16="http://schemas.microsoft.com/office/drawing/2014/main" id="{CA2EAA7C-1F84-844E-EABA-D109F49515B2}"/>
                    </a:ext>
                  </a:extLst>
                </p:cNvPr>
                <p:cNvPicPr/>
                <p:nvPr/>
              </p:nvPicPr>
              <p:blipFill>
                <a:blip r:embed="rId166"/>
                <a:stretch>
                  <a:fillRect/>
                </a:stretch>
              </p:blipFill>
              <p:spPr>
                <a:xfrm>
                  <a:off x="4429630" y="4236260"/>
                  <a:ext cx="1411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63" name="Ink 1062">
                  <a:extLst>
                    <a:ext uri="{FF2B5EF4-FFF2-40B4-BE49-F238E27FC236}">
                      <a16:creationId xmlns:a16="http://schemas.microsoft.com/office/drawing/2014/main" id="{23CE7ECE-3C21-1A66-5BC6-28F81ACD1B8C}"/>
                    </a:ext>
                  </a:extLst>
                </p14:cNvPr>
                <p14:cNvContentPartPr/>
                <p14:nvPr/>
              </p14:nvContentPartPr>
              <p14:xfrm>
                <a:off x="4584430" y="4235180"/>
                <a:ext cx="35280" cy="64800"/>
              </p14:xfrm>
            </p:contentPart>
          </mc:Choice>
          <mc:Fallback>
            <p:pic>
              <p:nvPicPr>
                <p:cNvPr id="1063" name="Ink 1062">
                  <a:extLst>
                    <a:ext uri="{FF2B5EF4-FFF2-40B4-BE49-F238E27FC236}">
                      <a16:creationId xmlns:a16="http://schemas.microsoft.com/office/drawing/2014/main" id="{23CE7ECE-3C21-1A66-5BC6-28F81ACD1B8C}"/>
                    </a:ext>
                  </a:extLst>
                </p:cNvPr>
                <p:cNvPicPr/>
                <p:nvPr/>
              </p:nvPicPr>
              <p:blipFill>
                <a:blip r:embed="rId168"/>
                <a:stretch>
                  <a:fillRect/>
                </a:stretch>
              </p:blipFill>
              <p:spPr>
                <a:xfrm>
                  <a:off x="4575790" y="4226540"/>
                  <a:ext cx="529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64" name="Ink 1063">
                  <a:extLst>
                    <a:ext uri="{FF2B5EF4-FFF2-40B4-BE49-F238E27FC236}">
                      <a16:creationId xmlns:a16="http://schemas.microsoft.com/office/drawing/2014/main" id="{553CF11D-2CDC-64C5-F370-D1858EFFED0A}"/>
                    </a:ext>
                  </a:extLst>
                </p14:cNvPr>
                <p14:cNvContentPartPr/>
                <p14:nvPr/>
              </p14:nvContentPartPr>
              <p14:xfrm>
                <a:off x="4648150" y="4241660"/>
                <a:ext cx="92160" cy="66960"/>
              </p14:xfrm>
            </p:contentPart>
          </mc:Choice>
          <mc:Fallback>
            <p:pic>
              <p:nvPicPr>
                <p:cNvPr id="1064" name="Ink 1063">
                  <a:extLst>
                    <a:ext uri="{FF2B5EF4-FFF2-40B4-BE49-F238E27FC236}">
                      <a16:creationId xmlns:a16="http://schemas.microsoft.com/office/drawing/2014/main" id="{553CF11D-2CDC-64C5-F370-D1858EFFED0A}"/>
                    </a:ext>
                  </a:extLst>
                </p:cNvPr>
                <p:cNvPicPr/>
                <p:nvPr/>
              </p:nvPicPr>
              <p:blipFill>
                <a:blip r:embed="rId170"/>
                <a:stretch>
                  <a:fillRect/>
                </a:stretch>
              </p:blipFill>
              <p:spPr>
                <a:xfrm>
                  <a:off x="4639150" y="4233020"/>
                  <a:ext cx="1098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65" name="Ink 1064">
                  <a:extLst>
                    <a:ext uri="{FF2B5EF4-FFF2-40B4-BE49-F238E27FC236}">
                      <a16:creationId xmlns:a16="http://schemas.microsoft.com/office/drawing/2014/main" id="{B9E28CD2-E251-9E79-D445-FF1DD2DCE13C}"/>
                    </a:ext>
                  </a:extLst>
                </p14:cNvPr>
                <p14:cNvContentPartPr/>
                <p14:nvPr/>
              </p14:nvContentPartPr>
              <p14:xfrm>
                <a:off x="4682350" y="4235180"/>
                <a:ext cx="74160" cy="52920"/>
              </p14:xfrm>
            </p:contentPart>
          </mc:Choice>
          <mc:Fallback>
            <p:pic>
              <p:nvPicPr>
                <p:cNvPr id="1065" name="Ink 1064">
                  <a:extLst>
                    <a:ext uri="{FF2B5EF4-FFF2-40B4-BE49-F238E27FC236}">
                      <a16:creationId xmlns:a16="http://schemas.microsoft.com/office/drawing/2014/main" id="{B9E28CD2-E251-9E79-D445-FF1DD2DCE13C}"/>
                    </a:ext>
                  </a:extLst>
                </p:cNvPr>
                <p:cNvPicPr/>
                <p:nvPr/>
              </p:nvPicPr>
              <p:blipFill>
                <a:blip r:embed="rId172"/>
                <a:stretch>
                  <a:fillRect/>
                </a:stretch>
              </p:blipFill>
              <p:spPr>
                <a:xfrm>
                  <a:off x="4673350" y="4226540"/>
                  <a:ext cx="918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66" name="Ink 1065">
                  <a:extLst>
                    <a:ext uri="{FF2B5EF4-FFF2-40B4-BE49-F238E27FC236}">
                      <a16:creationId xmlns:a16="http://schemas.microsoft.com/office/drawing/2014/main" id="{B59CFCEE-9768-E149-EC84-BB6F0FAAA6E9}"/>
                    </a:ext>
                  </a:extLst>
                </p14:cNvPr>
                <p14:cNvContentPartPr/>
                <p14:nvPr/>
              </p14:nvContentPartPr>
              <p14:xfrm>
                <a:off x="4841110" y="4082540"/>
                <a:ext cx="105840" cy="205560"/>
              </p14:xfrm>
            </p:contentPart>
          </mc:Choice>
          <mc:Fallback>
            <p:pic>
              <p:nvPicPr>
                <p:cNvPr id="1066" name="Ink 1065">
                  <a:extLst>
                    <a:ext uri="{FF2B5EF4-FFF2-40B4-BE49-F238E27FC236}">
                      <a16:creationId xmlns:a16="http://schemas.microsoft.com/office/drawing/2014/main" id="{B59CFCEE-9768-E149-EC84-BB6F0FAAA6E9}"/>
                    </a:ext>
                  </a:extLst>
                </p:cNvPr>
                <p:cNvPicPr/>
                <p:nvPr/>
              </p:nvPicPr>
              <p:blipFill>
                <a:blip r:embed="rId174"/>
                <a:stretch>
                  <a:fillRect/>
                </a:stretch>
              </p:blipFill>
              <p:spPr>
                <a:xfrm>
                  <a:off x="4832110" y="4073540"/>
                  <a:ext cx="1234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67" name="Ink 1066">
                  <a:extLst>
                    <a:ext uri="{FF2B5EF4-FFF2-40B4-BE49-F238E27FC236}">
                      <a16:creationId xmlns:a16="http://schemas.microsoft.com/office/drawing/2014/main" id="{5D2A4B11-FA01-7E4D-415B-28C9BDA63384}"/>
                    </a:ext>
                  </a:extLst>
                </p14:cNvPr>
                <p14:cNvContentPartPr/>
                <p14:nvPr/>
              </p14:nvContentPartPr>
              <p14:xfrm>
                <a:off x="4954150" y="4145900"/>
                <a:ext cx="94320" cy="109800"/>
              </p14:xfrm>
            </p:contentPart>
          </mc:Choice>
          <mc:Fallback>
            <p:pic>
              <p:nvPicPr>
                <p:cNvPr id="1067" name="Ink 1066">
                  <a:extLst>
                    <a:ext uri="{FF2B5EF4-FFF2-40B4-BE49-F238E27FC236}">
                      <a16:creationId xmlns:a16="http://schemas.microsoft.com/office/drawing/2014/main" id="{5D2A4B11-FA01-7E4D-415B-28C9BDA63384}"/>
                    </a:ext>
                  </a:extLst>
                </p:cNvPr>
                <p:cNvPicPr/>
                <p:nvPr/>
              </p:nvPicPr>
              <p:blipFill>
                <a:blip r:embed="rId176"/>
                <a:stretch>
                  <a:fillRect/>
                </a:stretch>
              </p:blipFill>
              <p:spPr>
                <a:xfrm>
                  <a:off x="4945150" y="4137260"/>
                  <a:ext cx="1119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68" name="Ink 1067">
                  <a:extLst>
                    <a:ext uri="{FF2B5EF4-FFF2-40B4-BE49-F238E27FC236}">
                      <a16:creationId xmlns:a16="http://schemas.microsoft.com/office/drawing/2014/main" id="{A4034719-BB4C-8E9D-6B1E-F1D7E23D7CC4}"/>
                    </a:ext>
                  </a:extLst>
                </p14:cNvPr>
                <p14:cNvContentPartPr/>
                <p14:nvPr/>
              </p14:nvContentPartPr>
              <p14:xfrm>
                <a:off x="5054590" y="4095140"/>
                <a:ext cx="96120" cy="217800"/>
              </p14:xfrm>
            </p:contentPart>
          </mc:Choice>
          <mc:Fallback>
            <p:pic>
              <p:nvPicPr>
                <p:cNvPr id="1068" name="Ink 1067">
                  <a:extLst>
                    <a:ext uri="{FF2B5EF4-FFF2-40B4-BE49-F238E27FC236}">
                      <a16:creationId xmlns:a16="http://schemas.microsoft.com/office/drawing/2014/main" id="{A4034719-BB4C-8E9D-6B1E-F1D7E23D7CC4}"/>
                    </a:ext>
                  </a:extLst>
                </p:cNvPr>
                <p:cNvPicPr/>
                <p:nvPr/>
              </p:nvPicPr>
              <p:blipFill>
                <a:blip r:embed="rId178"/>
                <a:stretch>
                  <a:fillRect/>
                </a:stretch>
              </p:blipFill>
              <p:spPr>
                <a:xfrm>
                  <a:off x="5045590" y="4086140"/>
                  <a:ext cx="1137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70" name="Ink 1069">
                  <a:extLst>
                    <a:ext uri="{FF2B5EF4-FFF2-40B4-BE49-F238E27FC236}">
                      <a16:creationId xmlns:a16="http://schemas.microsoft.com/office/drawing/2014/main" id="{D2446E2D-33DA-E257-64EC-57560F6A8C1C}"/>
                    </a:ext>
                  </a:extLst>
                </p14:cNvPr>
                <p14:cNvContentPartPr/>
                <p14:nvPr/>
              </p14:nvContentPartPr>
              <p14:xfrm>
                <a:off x="4444750" y="3536780"/>
                <a:ext cx="770040" cy="926640"/>
              </p14:xfrm>
            </p:contentPart>
          </mc:Choice>
          <mc:Fallback>
            <p:pic>
              <p:nvPicPr>
                <p:cNvPr id="1070" name="Ink 1069">
                  <a:extLst>
                    <a:ext uri="{FF2B5EF4-FFF2-40B4-BE49-F238E27FC236}">
                      <a16:creationId xmlns:a16="http://schemas.microsoft.com/office/drawing/2014/main" id="{D2446E2D-33DA-E257-64EC-57560F6A8C1C}"/>
                    </a:ext>
                  </a:extLst>
                </p:cNvPr>
                <p:cNvPicPr/>
                <p:nvPr/>
              </p:nvPicPr>
              <p:blipFill>
                <a:blip r:embed="rId180"/>
                <a:stretch>
                  <a:fillRect/>
                </a:stretch>
              </p:blipFill>
              <p:spPr>
                <a:xfrm>
                  <a:off x="4436110" y="3528140"/>
                  <a:ext cx="787680" cy="9442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71" name="Ink 1070">
                  <a:extLst>
                    <a:ext uri="{FF2B5EF4-FFF2-40B4-BE49-F238E27FC236}">
                      <a16:creationId xmlns:a16="http://schemas.microsoft.com/office/drawing/2014/main" id="{C34C7482-8CEE-C2B2-4808-365E12B7254A}"/>
                    </a:ext>
                  </a:extLst>
                </p14:cNvPr>
                <p14:cNvContentPartPr/>
                <p14:nvPr/>
              </p14:nvContentPartPr>
              <p14:xfrm>
                <a:off x="5105350" y="2921180"/>
                <a:ext cx="379440" cy="825840"/>
              </p14:xfrm>
            </p:contentPart>
          </mc:Choice>
          <mc:Fallback>
            <p:pic>
              <p:nvPicPr>
                <p:cNvPr id="1071" name="Ink 1070">
                  <a:extLst>
                    <a:ext uri="{FF2B5EF4-FFF2-40B4-BE49-F238E27FC236}">
                      <a16:creationId xmlns:a16="http://schemas.microsoft.com/office/drawing/2014/main" id="{C34C7482-8CEE-C2B2-4808-365E12B7254A}"/>
                    </a:ext>
                  </a:extLst>
                </p:cNvPr>
                <p:cNvPicPr/>
                <p:nvPr/>
              </p:nvPicPr>
              <p:blipFill>
                <a:blip r:embed="rId182"/>
                <a:stretch>
                  <a:fillRect/>
                </a:stretch>
              </p:blipFill>
              <p:spPr>
                <a:xfrm>
                  <a:off x="5096350" y="2912180"/>
                  <a:ext cx="397080" cy="8434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73" name="Ink 1072">
                  <a:extLst>
                    <a:ext uri="{FF2B5EF4-FFF2-40B4-BE49-F238E27FC236}">
                      <a16:creationId xmlns:a16="http://schemas.microsoft.com/office/drawing/2014/main" id="{C0015356-D7C1-B54E-304C-DABE6625CF5B}"/>
                    </a:ext>
                  </a:extLst>
                </p14:cNvPr>
                <p14:cNvContentPartPr/>
                <p14:nvPr/>
              </p14:nvContentPartPr>
              <p14:xfrm>
                <a:off x="5822830" y="2146100"/>
                <a:ext cx="6840" cy="152280"/>
              </p14:xfrm>
            </p:contentPart>
          </mc:Choice>
          <mc:Fallback>
            <p:pic>
              <p:nvPicPr>
                <p:cNvPr id="1073" name="Ink 1072">
                  <a:extLst>
                    <a:ext uri="{FF2B5EF4-FFF2-40B4-BE49-F238E27FC236}">
                      <a16:creationId xmlns:a16="http://schemas.microsoft.com/office/drawing/2014/main" id="{C0015356-D7C1-B54E-304C-DABE6625CF5B}"/>
                    </a:ext>
                  </a:extLst>
                </p:cNvPr>
                <p:cNvPicPr/>
                <p:nvPr/>
              </p:nvPicPr>
              <p:blipFill>
                <a:blip r:embed="rId184"/>
                <a:stretch>
                  <a:fillRect/>
                </a:stretch>
              </p:blipFill>
              <p:spPr>
                <a:xfrm>
                  <a:off x="5813830" y="2137100"/>
                  <a:ext cx="244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74" name="Ink 1073">
                  <a:extLst>
                    <a:ext uri="{FF2B5EF4-FFF2-40B4-BE49-F238E27FC236}">
                      <a16:creationId xmlns:a16="http://schemas.microsoft.com/office/drawing/2014/main" id="{526CD7B0-017D-835C-F0BC-5B6D90C8C837}"/>
                    </a:ext>
                  </a:extLst>
                </p14:cNvPr>
                <p14:cNvContentPartPr/>
                <p14:nvPr/>
              </p14:nvContentPartPr>
              <p14:xfrm>
                <a:off x="5651470" y="2412860"/>
                <a:ext cx="367560" cy="25200"/>
              </p14:xfrm>
            </p:contentPart>
          </mc:Choice>
          <mc:Fallback>
            <p:pic>
              <p:nvPicPr>
                <p:cNvPr id="1074" name="Ink 1073">
                  <a:extLst>
                    <a:ext uri="{FF2B5EF4-FFF2-40B4-BE49-F238E27FC236}">
                      <a16:creationId xmlns:a16="http://schemas.microsoft.com/office/drawing/2014/main" id="{526CD7B0-017D-835C-F0BC-5B6D90C8C837}"/>
                    </a:ext>
                  </a:extLst>
                </p:cNvPr>
                <p:cNvPicPr/>
                <p:nvPr/>
              </p:nvPicPr>
              <p:blipFill>
                <a:blip r:embed="rId186"/>
                <a:stretch>
                  <a:fillRect/>
                </a:stretch>
              </p:blipFill>
              <p:spPr>
                <a:xfrm>
                  <a:off x="5642470" y="2404220"/>
                  <a:ext cx="3852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75" name="Ink 1074">
                  <a:extLst>
                    <a:ext uri="{FF2B5EF4-FFF2-40B4-BE49-F238E27FC236}">
                      <a16:creationId xmlns:a16="http://schemas.microsoft.com/office/drawing/2014/main" id="{B4FD4156-2136-4F54-6D6E-383EC6B839D9}"/>
                    </a:ext>
                  </a:extLst>
                </p14:cNvPr>
                <p14:cNvContentPartPr/>
                <p14:nvPr/>
              </p14:nvContentPartPr>
              <p14:xfrm>
                <a:off x="5841190" y="2445980"/>
                <a:ext cx="113760" cy="167760"/>
              </p14:xfrm>
            </p:contentPart>
          </mc:Choice>
          <mc:Fallback>
            <p:pic>
              <p:nvPicPr>
                <p:cNvPr id="1075" name="Ink 1074">
                  <a:extLst>
                    <a:ext uri="{FF2B5EF4-FFF2-40B4-BE49-F238E27FC236}">
                      <a16:creationId xmlns:a16="http://schemas.microsoft.com/office/drawing/2014/main" id="{B4FD4156-2136-4F54-6D6E-383EC6B839D9}"/>
                    </a:ext>
                  </a:extLst>
                </p:cNvPr>
                <p:cNvPicPr/>
                <p:nvPr/>
              </p:nvPicPr>
              <p:blipFill>
                <a:blip r:embed="rId188"/>
                <a:stretch>
                  <a:fillRect/>
                </a:stretch>
              </p:blipFill>
              <p:spPr>
                <a:xfrm>
                  <a:off x="5832550" y="2437340"/>
                  <a:ext cx="1314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076" name="Ink 1075">
                  <a:extLst>
                    <a:ext uri="{FF2B5EF4-FFF2-40B4-BE49-F238E27FC236}">
                      <a16:creationId xmlns:a16="http://schemas.microsoft.com/office/drawing/2014/main" id="{A6A38DF3-280F-F5FD-92CA-B1FB12AC25EE}"/>
                    </a:ext>
                  </a:extLst>
                </p14:cNvPr>
                <p14:cNvContentPartPr/>
                <p14:nvPr/>
              </p14:nvContentPartPr>
              <p14:xfrm>
                <a:off x="5974390" y="2609420"/>
                <a:ext cx="58320" cy="77760"/>
              </p14:xfrm>
            </p:contentPart>
          </mc:Choice>
          <mc:Fallback>
            <p:pic>
              <p:nvPicPr>
                <p:cNvPr id="1076" name="Ink 1075">
                  <a:extLst>
                    <a:ext uri="{FF2B5EF4-FFF2-40B4-BE49-F238E27FC236}">
                      <a16:creationId xmlns:a16="http://schemas.microsoft.com/office/drawing/2014/main" id="{A6A38DF3-280F-F5FD-92CA-B1FB12AC25EE}"/>
                    </a:ext>
                  </a:extLst>
                </p:cNvPr>
                <p:cNvPicPr/>
                <p:nvPr/>
              </p:nvPicPr>
              <p:blipFill>
                <a:blip r:embed="rId190"/>
                <a:stretch>
                  <a:fillRect/>
                </a:stretch>
              </p:blipFill>
              <p:spPr>
                <a:xfrm>
                  <a:off x="5965750" y="2600780"/>
                  <a:ext cx="7596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77" name="Ink 1076">
                  <a:extLst>
                    <a:ext uri="{FF2B5EF4-FFF2-40B4-BE49-F238E27FC236}">
                      <a16:creationId xmlns:a16="http://schemas.microsoft.com/office/drawing/2014/main" id="{422F834E-7E69-8350-1DD0-03C6CE2B5FD0}"/>
                    </a:ext>
                  </a:extLst>
                </p14:cNvPr>
                <p14:cNvContentPartPr/>
                <p14:nvPr/>
              </p14:nvContentPartPr>
              <p14:xfrm>
                <a:off x="6203710" y="2387300"/>
                <a:ext cx="63000" cy="360"/>
              </p14:xfrm>
            </p:contentPart>
          </mc:Choice>
          <mc:Fallback>
            <p:pic>
              <p:nvPicPr>
                <p:cNvPr id="1077" name="Ink 1076">
                  <a:extLst>
                    <a:ext uri="{FF2B5EF4-FFF2-40B4-BE49-F238E27FC236}">
                      <a16:creationId xmlns:a16="http://schemas.microsoft.com/office/drawing/2014/main" id="{422F834E-7E69-8350-1DD0-03C6CE2B5FD0}"/>
                    </a:ext>
                  </a:extLst>
                </p:cNvPr>
                <p:cNvPicPr/>
                <p:nvPr/>
              </p:nvPicPr>
              <p:blipFill>
                <a:blip r:embed="rId192"/>
                <a:stretch>
                  <a:fillRect/>
                </a:stretch>
              </p:blipFill>
              <p:spPr>
                <a:xfrm>
                  <a:off x="6195070" y="2378660"/>
                  <a:ext cx="80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078" name="Ink 1077">
                  <a:extLst>
                    <a:ext uri="{FF2B5EF4-FFF2-40B4-BE49-F238E27FC236}">
                      <a16:creationId xmlns:a16="http://schemas.microsoft.com/office/drawing/2014/main" id="{72FE4339-2BC3-F7A0-6D57-8AD81C9914F0}"/>
                    </a:ext>
                  </a:extLst>
                </p14:cNvPr>
                <p14:cNvContentPartPr/>
                <p14:nvPr/>
              </p14:nvContentPartPr>
              <p14:xfrm>
                <a:off x="6222790" y="2450660"/>
                <a:ext cx="63000" cy="7200"/>
              </p14:xfrm>
            </p:contentPart>
          </mc:Choice>
          <mc:Fallback>
            <p:pic>
              <p:nvPicPr>
                <p:cNvPr id="1078" name="Ink 1077">
                  <a:extLst>
                    <a:ext uri="{FF2B5EF4-FFF2-40B4-BE49-F238E27FC236}">
                      <a16:creationId xmlns:a16="http://schemas.microsoft.com/office/drawing/2014/main" id="{72FE4339-2BC3-F7A0-6D57-8AD81C9914F0}"/>
                    </a:ext>
                  </a:extLst>
                </p:cNvPr>
                <p:cNvPicPr/>
                <p:nvPr/>
              </p:nvPicPr>
              <p:blipFill>
                <a:blip r:embed="rId194"/>
                <a:stretch>
                  <a:fillRect/>
                </a:stretch>
              </p:blipFill>
              <p:spPr>
                <a:xfrm>
                  <a:off x="6213790" y="2442020"/>
                  <a:ext cx="806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079" name="Ink 1078">
                  <a:extLst>
                    <a:ext uri="{FF2B5EF4-FFF2-40B4-BE49-F238E27FC236}">
                      <a16:creationId xmlns:a16="http://schemas.microsoft.com/office/drawing/2014/main" id="{F6145A36-BCDF-03BC-38E5-679E95472D4D}"/>
                    </a:ext>
                  </a:extLst>
                </p14:cNvPr>
                <p14:cNvContentPartPr/>
                <p14:nvPr/>
              </p14:nvContentPartPr>
              <p14:xfrm>
                <a:off x="6622390" y="2120900"/>
                <a:ext cx="13680" cy="164520"/>
              </p14:xfrm>
            </p:contentPart>
          </mc:Choice>
          <mc:Fallback>
            <p:pic>
              <p:nvPicPr>
                <p:cNvPr id="1079" name="Ink 1078">
                  <a:extLst>
                    <a:ext uri="{FF2B5EF4-FFF2-40B4-BE49-F238E27FC236}">
                      <a16:creationId xmlns:a16="http://schemas.microsoft.com/office/drawing/2014/main" id="{F6145A36-BCDF-03BC-38E5-679E95472D4D}"/>
                    </a:ext>
                  </a:extLst>
                </p:cNvPr>
                <p:cNvPicPr/>
                <p:nvPr/>
              </p:nvPicPr>
              <p:blipFill>
                <a:blip r:embed="rId196"/>
                <a:stretch>
                  <a:fillRect/>
                </a:stretch>
              </p:blipFill>
              <p:spPr>
                <a:xfrm>
                  <a:off x="6613750" y="2111900"/>
                  <a:ext cx="313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80" name="Ink 1079">
                  <a:extLst>
                    <a:ext uri="{FF2B5EF4-FFF2-40B4-BE49-F238E27FC236}">
                      <a16:creationId xmlns:a16="http://schemas.microsoft.com/office/drawing/2014/main" id="{5E8689D4-4D43-9824-CC20-2ED2123211D3}"/>
                    </a:ext>
                  </a:extLst>
                </p14:cNvPr>
                <p14:cNvContentPartPr/>
                <p14:nvPr/>
              </p14:nvContentPartPr>
              <p14:xfrm>
                <a:off x="6623110" y="2120900"/>
                <a:ext cx="95400" cy="188280"/>
              </p14:xfrm>
            </p:contentPart>
          </mc:Choice>
          <mc:Fallback>
            <p:pic>
              <p:nvPicPr>
                <p:cNvPr id="1080" name="Ink 1079">
                  <a:extLst>
                    <a:ext uri="{FF2B5EF4-FFF2-40B4-BE49-F238E27FC236}">
                      <a16:creationId xmlns:a16="http://schemas.microsoft.com/office/drawing/2014/main" id="{5E8689D4-4D43-9824-CC20-2ED2123211D3}"/>
                    </a:ext>
                  </a:extLst>
                </p:cNvPr>
                <p:cNvPicPr/>
                <p:nvPr/>
              </p:nvPicPr>
              <p:blipFill>
                <a:blip r:embed="rId198"/>
                <a:stretch>
                  <a:fillRect/>
                </a:stretch>
              </p:blipFill>
              <p:spPr>
                <a:xfrm>
                  <a:off x="6614470" y="2111900"/>
                  <a:ext cx="1130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81" name="Ink 1080">
                  <a:extLst>
                    <a:ext uri="{FF2B5EF4-FFF2-40B4-BE49-F238E27FC236}">
                      <a16:creationId xmlns:a16="http://schemas.microsoft.com/office/drawing/2014/main" id="{F36DB9B8-B20C-D562-8653-C4EFCF856D21}"/>
                    </a:ext>
                  </a:extLst>
                </p14:cNvPr>
                <p14:cNvContentPartPr/>
                <p14:nvPr/>
              </p14:nvContentPartPr>
              <p14:xfrm>
                <a:off x="6749470" y="2251220"/>
                <a:ext cx="147600" cy="109800"/>
              </p14:xfrm>
            </p:contentPart>
          </mc:Choice>
          <mc:Fallback>
            <p:pic>
              <p:nvPicPr>
                <p:cNvPr id="1081" name="Ink 1080">
                  <a:extLst>
                    <a:ext uri="{FF2B5EF4-FFF2-40B4-BE49-F238E27FC236}">
                      <a16:creationId xmlns:a16="http://schemas.microsoft.com/office/drawing/2014/main" id="{F36DB9B8-B20C-D562-8653-C4EFCF856D21}"/>
                    </a:ext>
                  </a:extLst>
                </p:cNvPr>
                <p:cNvPicPr/>
                <p:nvPr/>
              </p:nvPicPr>
              <p:blipFill>
                <a:blip r:embed="rId200"/>
                <a:stretch>
                  <a:fillRect/>
                </a:stretch>
              </p:blipFill>
              <p:spPr>
                <a:xfrm>
                  <a:off x="6740470" y="2242220"/>
                  <a:ext cx="1652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82" name="Ink 1081">
                  <a:extLst>
                    <a:ext uri="{FF2B5EF4-FFF2-40B4-BE49-F238E27FC236}">
                      <a16:creationId xmlns:a16="http://schemas.microsoft.com/office/drawing/2014/main" id="{2E8A1E24-5A4A-42AF-6565-69C86025A2D3}"/>
                    </a:ext>
                  </a:extLst>
                </p14:cNvPr>
                <p14:cNvContentPartPr/>
                <p14:nvPr/>
              </p14:nvContentPartPr>
              <p14:xfrm>
                <a:off x="6489550" y="2393420"/>
                <a:ext cx="419400" cy="13680"/>
              </p14:xfrm>
            </p:contentPart>
          </mc:Choice>
          <mc:Fallback>
            <p:pic>
              <p:nvPicPr>
                <p:cNvPr id="1082" name="Ink 1081">
                  <a:extLst>
                    <a:ext uri="{FF2B5EF4-FFF2-40B4-BE49-F238E27FC236}">
                      <a16:creationId xmlns:a16="http://schemas.microsoft.com/office/drawing/2014/main" id="{2E8A1E24-5A4A-42AF-6565-69C86025A2D3}"/>
                    </a:ext>
                  </a:extLst>
                </p:cNvPr>
                <p:cNvPicPr/>
                <p:nvPr/>
              </p:nvPicPr>
              <p:blipFill>
                <a:blip r:embed="rId202"/>
                <a:stretch>
                  <a:fillRect/>
                </a:stretch>
              </p:blipFill>
              <p:spPr>
                <a:xfrm>
                  <a:off x="6480550" y="2384420"/>
                  <a:ext cx="4370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083" name="Ink 1082">
                  <a:extLst>
                    <a:ext uri="{FF2B5EF4-FFF2-40B4-BE49-F238E27FC236}">
                      <a16:creationId xmlns:a16="http://schemas.microsoft.com/office/drawing/2014/main" id="{76030421-32E8-485A-9177-99B6B8F5C67E}"/>
                    </a:ext>
                  </a:extLst>
                </p14:cNvPr>
                <p14:cNvContentPartPr/>
                <p14:nvPr/>
              </p14:nvContentPartPr>
              <p14:xfrm>
                <a:off x="6400630" y="2494580"/>
                <a:ext cx="145440" cy="186840"/>
              </p14:xfrm>
            </p:contentPart>
          </mc:Choice>
          <mc:Fallback>
            <p:pic>
              <p:nvPicPr>
                <p:cNvPr id="1083" name="Ink 1082">
                  <a:extLst>
                    <a:ext uri="{FF2B5EF4-FFF2-40B4-BE49-F238E27FC236}">
                      <a16:creationId xmlns:a16="http://schemas.microsoft.com/office/drawing/2014/main" id="{76030421-32E8-485A-9177-99B6B8F5C67E}"/>
                    </a:ext>
                  </a:extLst>
                </p:cNvPr>
                <p:cNvPicPr/>
                <p:nvPr/>
              </p:nvPicPr>
              <p:blipFill>
                <a:blip r:embed="rId204"/>
                <a:stretch>
                  <a:fillRect/>
                </a:stretch>
              </p:blipFill>
              <p:spPr>
                <a:xfrm>
                  <a:off x="6391630" y="2485940"/>
                  <a:ext cx="1630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084" name="Ink 1083">
                  <a:extLst>
                    <a:ext uri="{FF2B5EF4-FFF2-40B4-BE49-F238E27FC236}">
                      <a16:creationId xmlns:a16="http://schemas.microsoft.com/office/drawing/2014/main" id="{8CE32CC4-B720-904B-79A6-0D18EDA62E1E}"/>
                    </a:ext>
                  </a:extLst>
                </p14:cNvPr>
                <p14:cNvContentPartPr/>
                <p14:nvPr/>
              </p14:nvContentPartPr>
              <p14:xfrm>
                <a:off x="6552910" y="2627780"/>
                <a:ext cx="153000" cy="63720"/>
              </p14:xfrm>
            </p:contentPart>
          </mc:Choice>
          <mc:Fallback>
            <p:pic>
              <p:nvPicPr>
                <p:cNvPr id="1084" name="Ink 1083">
                  <a:extLst>
                    <a:ext uri="{FF2B5EF4-FFF2-40B4-BE49-F238E27FC236}">
                      <a16:creationId xmlns:a16="http://schemas.microsoft.com/office/drawing/2014/main" id="{8CE32CC4-B720-904B-79A6-0D18EDA62E1E}"/>
                    </a:ext>
                  </a:extLst>
                </p:cNvPr>
                <p:cNvPicPr/>
                <p:nvPr/>
              </p:nvPicPr>
              <p:blipFill>
                <a:blip r:embed="rId206"/>
                <a:stretch>
                  <a:fillRect/>
                </a:stretch>
              </p:blipFill>
              <p:spPr>
                <a:xfrm>
                  <a:off x="6544270" y="2618780"/>
                  <a:ext cx="1706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085" name="Ink 1084">
                  <a:extLst>
                    <a:ext uri="{FF2B5EF4-FFF2-40B4-BE49-F238E27FC236}">
                      <a16:creationId xmlns:a16="http://schemas.microsoft.com/office/drawing/2014/main" id="{E4D171C2-DA66-5C40-1879-A0CA6C4EFC04}"/>
                    </a:ext>
                  </a:extLst>
                </p14:cNvPr>
                <p14:cNvContentPartPr/>
                <p14:nvPr/>
              </p14:nvContentPartPr>
              <p14:xfrm>
                <a:off x="6743710" y="2590700"/>
                <a:ext cx="64800" cy="90000"/>
              </p14:xfrm>
            </p:contentPart>
          </mc:Choice>
          <mc:Fallback>
            <p:pic>
              <p:nvPicPr>
                <p:cNvPr id="1085" name="Ink 1084">
                  <a:extLst>
                    <a:ext uri="{FF2B5EF4-FFF2-40B4-BE49-F238E27FC236}">
                      <a16:creationId xmlns:a16="http://schemas.microsoft.com/office/drawing/2014/main" id="{E4D171C2-DA66-5C40-1879-A0CA6C4EFC04}"/>
                    </a:ext>
                  </a:extLst>
                </p:cNvPr>
                <p:cNvPicPr/>
                <p:nvPr/>
              </p:nvPicPr>
              <p:blipFill>
                <a:blip r:embed="rId208"/>
                <a:stretch>
                  <a:fillRect/>
                </a:stretch>
              </p:blipFill>
              <p:spPr>
                <a:xfrm>
                  <a:off x="6734710" y="2582060"/>
                  <a:ext cx="82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086" name="Ink 1085">
                  <a:extLst>
                    <a:ext uri="{FF2B5EF4-FFF2-40B4-BE49-F238E27FC236}">
                      <a16:creationId xmlns:a16="http://schemas.microsoft.com/office/drawing/2014/main" id="{3E11E741-DF25-C3DC-E313-7027F3F7FF59}"/>
                    </a:ext>
                  </a:extLst>
                </p14:cNvPr>
                <p14:cNvContentPartPr/>
                <p14:nvPr/>
              </p14:nvContentPartPr>
              <p14:xfrm>
                <a:off x="6813550" y="2603300"/>
                <a:ext cx="80640" cy="46440"/>
              </p14:xfrm>
            </p:contentPart>
          </mc:Choice>
          <mc:Fallback>
            <p:pic>
              <p:nvPicPr>
                <p:cNvPr id="1086" name="Ink 1085">
                  <a:extLst>
                    <a:ext uri="{FF2B5EF4-FFF2-40B4-BE49-F238E27FC236}">
                      <a16:creationId xmlns:a16="http://schemas.microsoft.com/office/drawing/2014/main" id="{3E11E741-DF25-C3DC-E313-7027F3F7FF59}"/>
                    </a:ext>
                  </a:extLst>
                </p:cNvPr>
                <p:cNvPicPr/>
                <p:nvPr/>
              </p:nvPicPr>
              <p:blipFill>
                <a:blip r:embed="rId210"/>
                <a:stretch>
                  <a:fillRect/>
                </a:stretch>
              </p:blipFill>
              <p:spPr>
                <a:xfrm>
                  <a:off x="6804550" y="2594300"/>
                  <a:ext cx="982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087" name="Ink 1086">
                  <a:extLst>
                    <a:ext uri="{FF2B5EF4-FFF2-40B4-BE49-F238E27FC236}">
                      <a16:creationId xmlns:a16="http://schemas.microsoft.com/office/drawing/2014/main" id="{80467249-3C18-203F-6B5A-D7AEB32165EC}"/>
                    </a:ext>
                  </a:extLst>
                </p14:cNvPr>
                <p14:cNvContentPartPr/>
                <p14:nvPr/>
              </p14:nvContentPartPr>
              <p14:xfrm>
                <a:off x="6828670" y="2584220"/>
                <a:ext cx="86760" cy="97560"/>
              </p14:xfrm>
            </p:contentPart>
          </mc:Choice>
          <mc:Fallback>
            <p:pic>
              <p:nvPicPr>
                <p:cNvPr id="1087" name="Ink 1086">
                  <a:extLst>
                    <a:ext uri="{FF2B5EF4-FFF2-40B4-BE49-F238E27FC236}">
                      <a16:creationId xmlns:a16="http://schemas.microsoft.com/office/drawing/2014/main" id="{80467249-3C18-203F-6B5A-D7AEB32165EC}"/>
                    </a:ext>
                  </a:extLst>
                </p:cNvPr>
                <p:cNvPicPr/>
                <p:nvPr/>
              </p:nvPicPr>
              <p:blipFill>
                <a:blip r:embed="rId212"/>
                <a:stretch>
                  <a:fillRect/>
                </a:stretch>
              </p:blipFill>
              <p:spPr>
                <a:xfrm>
                  <a:off x="6819670" y="2575580"/>
                  <a:ext cx="1044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088" name="Ink 1087">
                  <a:extLst>
                    <a:ext uri="{FF2B5EF4-FFF2-40B4-BE49-F238E27FC236}">
                      <a16:creationId xmlns:a16="http://schemas.microsoft.com/office/drawing/2014/main" id="{FD276C0A-B530-543D-7D03-2D06B66B5E2A}"/>
                    </a:ext>
                  </a:extLst>
                </p14:cNvPr>
                <p14:cNvContentPartPr/>
                <p14:nvPr/>
              </p14:nvContentPartPr>
              <p14:xfrm>
                <a:off x="7149790" y="2012900"/>
                <a:ext cx="25920" cy="196560"/>
              </p14:xfrm>
            </p:contentPart>
          </mc:Choice>
          <mc:Fallback>
            <p:pic>
              <p:nvPicPr>
                <p:cNvPr id="1088" name="Ink 1087">
                  <a:extLst>
                    <a:ext uri="{FF2B5EF4-FFF2-40B4-BE49-F238E27FC236}">
                      <a16:creationId xmlns:a16="http://schemas.microsoft.com/office/drawing/2014/main" id="{FD276C0A-B530-543D-7D03-2D06B66B5E2A}"/>
                    </a:ext>
                  </a:extLst>
                </p:cNvPr>
                <p:cNvPicPr/>
                <p:nvPr/>
              </p:nvPicPr>
              <p:blipFill>
                <a:blip r:embed="rId214"/>
                <a:stretch>
                  <a:fillRect/>
                </a:stretch>
              </p:blipFill>
              <p:spPr>
                <a:xfrm>
                  <a:off x="7141150" y="2003900"/>
                  <a:ext cx="435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089" name="Ink 1088">
                  <a:extLst>
                    <a:ext uri="{FF2B5EF4-FFF2-40B4-BE49-F238E27FC236}">
                      <a16:creationId xmlns:a16="http://schemas.microsoft.com/office/drawing/2014/main" id="{09389162-E371-AFEE-FD06-0B9EEE3594E4}"/>
                    </a:ext>
                  </a:extLst>
                </p14:cNvPr>
                <p14:cNvContentPartPr/>
                <p14:nvPr/>
              </p14:nvContentPartPr>
              <p14:xfrm>
                <a:off x="7054750" y="2348780"/>
                <a:ext cx="291960" cy="45360"/>
              </p14:xfrm>
            </p:contentPart>
          </mc:Choice>
          <mc:Fallback>
            <p:pic>
              <p:nvPicPr>
                <p:cNvPr id="1089" name="Ink 1088">
                  <a:extLst>
                    <a:ext uri="{FF2B5EF4-FFF2-40B4-BE49-F238E27FC236}">
                      <a16:creationId xmlns:a16="http://schemas.microsoft.com/office/drawing/2014/main" id="{09389162-E371-AFEE-FD06-0B9EEE3594E4}"/>
                    </a:ext>
                  </a:extLst>
                </p:cNvPr>
                <p:cNvPicPr/>
                <p:nvPr/>
              </p:nvPicPr>
              <p:blipFill>
                <a:blip r:embed="rId216"/>
                <a:stretch>
                  <a:fillRect/>
                </a:stretch>
              </p:blipFill>
              <p:spPr>
                <a:xfrm>
                  <a:off x="7045750" y="2339780"/>
                  <a:ext cx="3096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090" name="Ink 1089">
                  <a:extLst>
                    <a:ext uri="{FF2B5EF4-FFF2-40B4-BE49-F238E27FC236}">
                      <a16:creationId xmlns:a16="http://schemas.microsoft.com/office/drawing/2014/main" id="{B42FEC45-EBFA-94E0-71E0-34B9AF9CB438}"/>
                    </a:ext>
                  </a:extLst>
                </p14:cNvPr>
                <p14:cNvContentPartPr/>
                <p14:nvPr/>
              </p14:nvContentPartPr>
              <p14:xfrm>
                <a:off x="7062670" y="2463260"/>
                <a:ext cx="94320" cy="204120"/>
              </p14:xfrm>
            </p:contentPart>
          </mc:Choice>
          <mc:Fallback>
            <p:pic>
              <p:nvPicPr>
                <p:cNvPr id="1090" name="Ink 1089">
                  <a:extLst>
                    <a:ext uri="{FF2B5EF4-FFF2-40B4-BE49-F238E27FC236}">
                      <a16:creationId xmlns:a16="http://schemas.microsoft.com/office/drawing/2014/main" id="{B42FEC45-EBFA-94E0-71E0-34B9AF9CB438}"/>
                    </a:ext>
                  </a:extLst>
                </p:cNvPr>
                <p:cNvPicPr/>
                <p:nvPr/>
              </p:nvPicPr>
              <p:blipFill>
                <a:blip r:embed="rId218"/>
                <a:stretch>
                  <a:fillRect/>
                </a:stretch>
              </p:blipFill>
              <p:spPr>
                <a:xfrm>
                  <a:off x="7053670" y="2454260"/>
                  <a:ext cx="1119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91" name="Ink 1090">
                  <a:extLst>
                    <a:ext uri="{FF2B5EF4-FFF2-40B4-BE49-F238E27FC236}">
                      <a16:creationId xmlns:a16="http://schemas.microsoft.com/office/drawing/2014/main" id="{55D0C308-F128-686A-752C-74B33F14FCFE}"/>
                    </a:ext>
                  </a:extLst>
                </p14:cNvPr>
                <p14:cNvContentPartPr/>
                <p14:nvPr/>
              </p14:nvContentPartPr>
              <p14:xfrm>
                <a:off x="7200550" y="2488460"/>
                <a:ext cx="108720" cy="141480"/>
              </p14:xfrm>
            </p:contentPart>
          </mc:Choice>
          <mc:Fallback>
            <p:pic>
              <p:nvPicPr>
                <p:cNvPr id="1091" name="Ink 1090">
                  <a:extLst>
                    <a:ext uri="{FF2B5EF4-FFF2-40B4-BE49-F238E27FC236}">
                      <a16:creationId xmlns:a16="http://schemas.microsoft.com/office/drawing/2014/main" id="{55D0C308-F128-686A-752C-74B33F14FCFE}"/>
                    </a:ext>
                  </a:extLst>
                </p:cNvPr>
                <p:cNvPicPr/>
                <p:nvPr/>
              </p:nvPicPr>
              <p:blipFill>
                <a:blip r:embed="rId220"/>
                <a:stretch>
                  <a:fillRect/>
                </a:stretch>
              </p:blipFill>
              <p:spPr>
                <a:xfrm>
                  <a:off x="7191910" y="2479820"/>
                  <a:ext cx="1263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92" name="Ink 1091">
                  <a:extLst>
                    <a:ext uri="{FF2B5EF4-FFF2-40B4-BE49-F238E27FC236}">
                      <a16:creationId xmlns:a16="http://schemas.microsoft.com/office/drawing/2014/main" id="{7B887C56-9685-6DD0-2BEF-E58CCE7C8575}"/>
                    </a:ext>
                  </a:extLst>
                </p14:cNvPr>
                <p14:cNvContentPartPr/>
                <p14:nvPr/>
              </p14:nvContentPartPr>
              <p14:xfrm>
                <a:off x="7295230" y="2457140"/>
                <a:ext cx="123840" cy="221400"/>
              </p14:xfrm>
            </p:contentPart>
          </mc:Choice>
          <mc:Fallback>
            <p:pic>
              <p:nvPicPr>
                <p:cNvPr id="1092" name="Ink 1091">
                  <a:extLst>
                    <a:ext uri="{FF2B5EF4-FFF2-40B4-BE49-F238E27FC236}">
                      <a16:creationId xmlns:a16="http://schemas.microsoft.com/office/drawing/2014/main" id="{7B887C56-9685-6DD0-2BEF-E58CCE7C8575}"/>
                    </a:ext>
                  </a:extLst>
                </p:cNvPr>
                <p:cNvPicPr/>
                <p:nvPr/>
              </p:nvPicPr>
              <p:blipFill>
                <a:blip r:embed="rId222"/>
                <a:stretch>
                  <a:fillRect/>
                </a:stretch>
              </p:blipFill>
              <p:spPr>
                <a:xfrm>
                  <a:off x="7286590" y="2448500"/>
                  <a:ext cx="1414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94" name="Ink 1093">
                  <a:extLst>
                    <a:ext uri="{FF2B5EF4-FFF2-40B4-BE49-F238E27FC236}">
                      <a16:creationId xmlns:a16="http://schemas.microsoft.com/office/drawing/2014/main" id="{5EAFA4CC-1116-EDB9-B23C-1D0A8CFEA1C8}"/>
                    </a:ext>
                  </a:extLst>
                </p14:cNvPr>
                <p14:cNvContentPartPr/>
                <p14:nvPr/>
              </p14:nvContentPartPr>
              <p14:xfrm>
                <a:off x="7664230" y="2307380"/>
                <a:ext cx="116280" cy="4680"/>
              </p14:xfrm>
            </p:contentPart>
          </mc:Choice>
          <mc:Fallback>
            <p:pic>
              <p:nvPicPr>
                <p:cNvPr id="1094" name="Ink 1093">
                  <a:extLst>
                    <a:ext uri="{FF2B5EF4-FFF2-40B4-BE49-F238E27FC236}">
                      <a16:creationId xmlns:a16="http://schemas.microsoft.com/office/drawing/2014/main" id="{5EAFA4CC-1116-EDB9-B23C-1D0A8CFEA1C8}"/>
                    </a:ext>
                  </a:extLst>
                </p:cNvPr>
                <p:cNvPicPr/>
                <p:nvPr/>
              </p:nvPicPr>
              <p:blipFill>
                <a:blip r:embed="rId224"/>
                <a:stretch>
                  <a:fillRect/>
                </a:stretch>
              </p:blipFill>
              <p:spPr>
                <a:xfrm>
                  <a:off x="7655230" y="2298380"/>
                  <a:ext cx="1339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095" name="Ink 1094">
                  <a:extLst>
                    <a:ext uri="{FF2B5EF4-FFF2-40B4-BE49-F238E27FC236}">
                      <a16:creationId xmlns:a16="http://schemas.microsoft.com/office/drawing/2014/main" id="{1A408315-DCB7-5899-B7BC-BD2F30DC5B93}"/>
                    </a:ext>
                  </a:extLst>
                </p14:cNvPr>
                <p14:cNvContentPartPr/>
                <p14:nvPr/>
              </p14:nvContentPartPr>
              <p14:xfrm>
                <a:off x="7733350" y="2254100"/>
                <a:ext cx="18720" cy="125640"/>
              </p14:xfrm>
            </p:contentPart>
          </mc:Choice>
          <mc:Fallback>
            <p:pic>
              <p:nvPicPr>
                <p:cNvPr id="1095" name="Ink 1094">
                  <a:extLst>
                    <a:ext uri="{FF2B5EF4-FFF2-40B4-BE49-F238E27FC236}">
                      <a16:creationId xmlns:a16="http://schemas.microsoft.com/office/drawing/2014/main" id="{1A408315-DCB7-5899-B7BC-BD2F30DC5B93}"/>
                    </a:ext>
                  </a:extLst>
                </p:cNvPr>
                <p:cNvPicPr/>
                <p:nvPr/>
              </p:nvPicPr>
              <p:blipFill>
                <a:blip r:embed="rId226"/>
                <a:stretch>
                  <a:fillRect/>
                </a:stretch>
              </p:blipFill>
              <p:spPr>
                <a:xfrm>
                  <a:off x="7724710" y="2245100"/>
                  <a:ext cx="363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96" name="Ink 1095">
                  <a:extLst>
                    <a:ext uri="{FF2B5EF4-FFF2-40B4-BE49-F238E27FC236}">
                      <a16:creationId xmlns:a16="http://schemas.microsoft.com/office/drawing/2014/main" id="{4712052E-9BEF-0CBD-4EDA-D9E2E00FFE38}"/>
                    </a:ext>
                  </a:extLst>
                </p14:cNvPr>
                <p14:cNvContentPartPr/>
                <p14:nvPr/>
              </p14:nvContentPartPr>
              <p14:xfrm>
                <a:off x="8267590" y="1949180"/>
                <a:ext cx="6480" cy="260280"/>
              </p14:xfrm>
            </p:contentPart>
          </mc:Choice>
          <mc:Fallback>
            <p:pic>
              <p:nvPicPr>
                <p:cNvPr id="1096" name="Ink 1095">
                  <a:extLst>
                    <a:ext uri="{FF2B5EF4-FFF2-40B4-BE49-F238E27FC236}">
                      <a16:creationId xmlns:a16="http://schemas.microsoft.com/office/drawing/2014/main" id="{4712052E-9BEF-0CBD-4EDA-D9E2E00FFE38}"/>
                    </a:ext>
                  </a:extLst>
                </p:cNvPr>
                <p:cNvPicPr/>
                <p:nvPr/>
              </p:nvPicPr>
              <p:blipFill>
                <a:blip r:embed="rId228"/>
                <a:stretch>
                  <a:fillRect/>
                </a:stretch>
              </p:blipFill>
              <p:spPr>
                <a:xfrm>
                  <a:off x="8258590" y="1940540"/>
                  <a:ext cx="241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097" name="Ink 1096">
                  <a:extLst>
                    <a:ext uri="{FF2B5EF4-FFF2-40B4-BE49-F238E27FC236}">
                      <a16:creationId xmlns:a16="http://schemas.microsoft.com/office/drawing/2014/main" id="{34FFAC1A-96E7-731E-CB62-ED803A517E03}"/>
                    </a:ext>
                  </a:extLst>
                </p14:cNvPr>
                <p14:cNvContentPartPr/>
                <p14:nvPr/>
              </p14:nvContentPartPr>
              <p14:xfrm>
                <a:off x="7981750" y="2304860"/>
                <a:ext cx="537120" cy="9360"/>
              </p14:xfrm>
            </p:contentPart>
          </mc:Choice>
          <mc:Fallback>
            <p:pic>
              <p:nvPicPr>
                <p:cNvPr id="1097" name="Ink 1096">
                  <a:extLst>
                    <a:ext uri="{FF2B5EF4-FFF2-40B4-BE49-F238E27FC236}">
                      <a16:creationId xmlns:a16="http://schemas.microsoft.com/office/drawing/2014/main" id="{34FFAC1A-96E7-731E-CB62-ED803A517E03}"/>
                    </a:ext>
                  </a:extLst>
                </p:cNvPr>
                <p:cNvPicPr/>
                <p:nvPr/>
              </p:nvPicPr>
              <p:blipFill>
                <a:blip r:embed="rId230"/>
                <a:stretch>
                  <a:fillRect/>
                </a:stretch>
              </p:blipFill>
              <p:spPr>
                <a:xfrm>
                  <a:off x="7972750" y="2296220"/>
                  <a:ext cx="5547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98" name="Ink 1097">
                  <a:extLst>
                    <a:ext uri="{FF2B5EF4-FFF2-40B4-BE49-F238E27FC236}">
                      <a16:creationId xmlns:a16="http://schemas.microsoft.com/office/drawing/2014/main" id="{A62221AC-ECF2-B5F2-497F-99993A6E919E}"/>
                    </a:ext>
                  </a:extLst>
                </p14:cNvPr>
                <p14:cNvContentPartPr/>
                <p14:nvPr/>
              </p14:nvContentPartPr>
              <p14:xfrm>
                <a:off x="8045470" y="2385500"/>
                <a:ext cx="118440" cy="151200"/>
              </p14:xfrm>
            </p:contentPart>
          </mc:Choice>
          <mc:Fallback>
            <p:pic>
              <p:nvPicPr>
                <p:cNvPr id="1098" name="Ink 1097">
                  <a:extLst>
                    <a:ext uri="{FF2B5EF4-FFF2-40B4-BE49-F238E27FC236}">
                      <a16:creationId xmlns:a16="http://schemas.microsoft.com/office/drawing/2014/main" id="{A62221AC-ECF2-B5F2-497F-99993A6E919E}"/>
                    </a:ext>
                  </a:extLst>
                </p:cNvPr>
                <p:cNvPicPr/>
                <p:nvPr/>
              </p:nvPicPr>
              <p:blipFill>
                <a:blip r:embed="rId232"/>
                <a:stretch>
                  <a:fillRect/>
                </a:stretch>
              </p:blipFill>
              <p:spPr>
                <a:xfrm>
                  <a:off x="8036470" y="2376860"/>
                  <a:ext cx="1360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099" name="Ink 1098">
                  <a:extLst>
                    <a:ext uri="{FF2B5EF4-FFF2-40B4-BE49-F238E27FC236}">
                      <a16:creationId xmlns:a16="http://schemas.microsoft.com/office/drawing/2014/main" id="{4150C304-E625-B53E-C68B-2E21FAF6CD1F}"/>
                    </a:ext>
                  </a:extLst>
                </p14:cNvPr>
                <p14:cNvContentPartPr/>
                <p14:nvPr/>
              </p14:nvContentPartPr>
              <p14:xfrm>
                <a:off x="8197750" y="2517260"/>
                <a:ext cx="122400" cy="61200"/>
              </p14:xfrm>
            </p:contentPart>
          </mc:Choice>
          <mc:Fallback>
            <p:pic>
              <p:nvPicPr>
                <p:cNvPr id="1099" name="Ink 1098">
                  <a:extLst>
                    <a:ext uri="{FF2B5EF4-FFF2-40B4-BE49-F238E27FC236}">
                      <a16:creationId xmlns:a16="http://schemas.microsoft.com/office/drawing/2014/main" id="{4150C304-E625-B53E-C68B-2E21FAF6CD1F}"/>
                    </a:ext>
                  </a:extLst>
                </p:cNvPr>
                <p:cNvPicPr/>
                <p:nvPr/>
              </p:nvPicPr>
              <p:blipFill>
                <a:blip r:embed="rId234"/>
                <a:stretch>
                  <a:fillRect/>
                </a:stretch>
              </p:blipFill>
              <p:spPr>
                <a:xfrm>
                  <a:off x="8188750" y="2508620"/>
                  <a:ext cx="1400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100" name="Ink 1099">
                  <a:extLst>
                    <a:ext uri="{FF2B5EF4-FFF2-40B4-BE49-F238E27FC236}">
                      <a16:creationId xmlns:a16="http://schemas.microsoft.com/office/drawing/2014/main" id="{A0A33EE4-4B1F-4BEA-E863-EB75F7816966}"/>
                    </a:ext>
                  </a:extLst>
                </p14:cNvPr>
                <p14:cNvContentPartPr/>
                <p14:nvPr/>
              </p14:nvContentPartPr>
              <p14:xfrm>
                <a:off x="8356510" y="2519420"/>
                <a:ext cx="101880" cy="84960"/>
              </p14:xfrm>
            </p:contentPart>
          </mc:Choice>
          <mc:Fallback>
            <p:pic>
              <p:nvPicPr>
                <p:cNvPr id="1100" name="Ink 1099">
                  <a:extLst>
                    <a:ext uri="{FF2B5EF4-FFF2-40B4-BE49-F238E27FC236}">
                      <a16:creationId xmlns:a16="http://schemas.microsoft.com/office/drawing/2014/main" id="{A0A33EE4-4B1F-4BEA-E863-EB75F7816966}"/>
                    </a:ext>
                  </a:extLst>
                </p:cNvPr>
                <p:cNvPicPr/>
                <p:nvPr/>
              </p:nvPicPr>
              <p:blipFill>
                <a:blip r:embed="rId236"/>
                <a:stretch>
                  <a:fillRect/>
                </a:stretch>
              </p:blipFill>
              <p:spPr>
                <a:xfrm>
                  <a:off x="8347510" y="2510780"/>
                  <a:ext cx="1195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101" name="Ink 1100">
                  <a:extLst>
                    <a:ext uri="{FF2B5EF4-FFF2-40B4-BE49-F238E27FC236}">
                      <a16:creationId xmlns:a16="http://schemas.microsoft.com/office/drawing/2014/main" id="{A814E495-7687-ADCC-ED00-0967145E2C7B}"/>
                    </a:ext>
                  </a:extLst>
                </p14:cNvPr>
                <p14:cNvContentPartPr/>
                <p14:nvPr/>
              </p14:nvContentPartPr>
              <p14:xfrm>
                <a:off x="8489710" y="2520500"/>
                <a:ext cx="81360" cy="76680"/>
              </p14:xfrm>
            </p:contentPart>
          </mc:Choice>
          <mc:Fallback>
            <p:pic>
              <p:nvPicPr>
                <p:cNvPr id="1101" name="Ink 1100">
                  <a:extLst>
                    <a:ext uri="{FF2B5EF4-FFF2-40B4-BE49-F238E27FC236}">
                      <a16:creationId xmlns:a16="http://schemas.microsoft.com/office/drawing/2014/main" id="{A814E495-7687-ADCC-ED00-0967145E2C7B}"/>
                    </a:ext>
                  </a:extLst>
                </p:cNvPr>
                <p:cNvPicPr/>
                <p:nvPr/>
              </p:nvPicPr>
              <p:blipFill>
                <a:blip r:embed="rId238"/>
                <a:stretch>
                  <a:fillRect/>
                </a:stretch>
              </p:blipFill>
              <p:spPr>
                <a:xfrm>
                  <a:off x="8481070" y="2511860"/>
                  <a:ext cx="99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02" name="Ink 1101">
                  <a:extLst>
                    <a:ext uri="{FF2B5EF4-FFF2-40B4-BE49-F238E27FC236}">
                      <a16:creationId xmlns:a16="http://schemas.microsoft.com/office/drawing/2014/main" id="{6720EE6B-CD6A-2512-AC8F-36F68B2103BE}"/>
                    </a:ext>
                  </a:extLst>
                </p14:cNvPr>
                <p14:cNvContentPartPr/>
                <p14:nvPr/>
              </p14:nvContentPartPr>
              <p14:xfrm>
                <a:off x="8480350" y="2501780"/>
                <a:ext cx="92520" cy="100800"/>
              </p14:xfrm>
            </p:contentPart>
          </mc:Choice>
          <mc:Fallback>
            <p:pic>
              <p:nvPicPr>
                <p:cNvPr id="1102" name="Ink 1101">
                  <a:extLst>
                    <a:ext uri="{FF2B5EF4-FFF2-40B4-BE49-F238E27FC236}">
                      <a16:creationId xmlns:a16="http://schemas.microsoft.com/office/drawing/2014/main" id="{6720EE6B-CD6A-2512-AC8F-36F68B2103BE}"/>
                    </a:ext>
                  </a:extLst>
                </p:cNvPr>
                <p:cNvPicPr/>
                <p:nvPr/>
              </p:nvPicPr>
              <p:blipFill>
                <a:blip r:embed="rId240"/>
                <a:stretch>
                  <a:fillRect/>
                </a:stretch>
              </p:blipFill>
              <p:spPr>
                <a:xfrm>
                  <a:off x="8471350" y="2492780"/>
                  <a:ext cx="1101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05" name="Ink 1104">
                  <a:extLst>
                    <a:ext uri="{FF2B5EF4-FFF2-40B4-BE49-F238E27FC236}">
                      <a16:creationId xmlns:a16="http://schemas.microsoft.com/office/drawing/2014/main" id="{D7E1A080-C7EE-D16A-4791-5FE4844D0D4F}"/>
                    </a:ext>
                  </a:extLst>
                </p14:cNvPr>
                <p14:cNvContentPartPr/>
                <p14:nvPr/>
              </p14:nvContentPartPr>
              <p14:xfrm>
                <a:off x="7904710" y="1790420"/>
                <a:ext cx="826920" cy="1054800"/>
              </p14:xfrm>
            </p:contentPart>
          </mc:Choice>
          <mc:Fallback>
            <p:pic>
              <p:nvPicPr>
                <p:cNvPr id="1105" name="Ink 1104">
                  <a:extLst>
                    <a:ext uri="{FF2B5EF4-FFF2-40B4-BE49-F238E27FC236}">
                      <a16:creationId xmlns:a16="http://schemas.microsoft.com/office/drawing/2014/main" id="{D7E1A080-C7EE-D16A-4791-5FE4844D0D4F}"/>
                    </a:ext>
                  </a:extLst>
                </p:cNvPr>
                <p:cNvPicPr/>
                <p:nvPr/>
              </p:nvPicPr>
              <p:blipFill>
                <a:blip r:embed="rId242"/>
                <a:stretch>
                  <a:fillRect/>
                </a:stretch>
              </p:blipFill>
              <p:spPr>
                <a:xfrm>
                  <a:off x="7896070" y="1781780"/>
                  <a:ext cx="844560" cy="1072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106" name="Ink 1105">
                  <a:extLst>
                    <a:ext uri="{FF2B5EF4-FFF2-40B4-BE49-F238E27FC236}">
                      <a16:creationId xmlns:a16="http://schemas.microsoft.com/office/drawing/2014/main" id="{A768E5BB-F4C4-22F0-9F01-D2A8032D6518}"/>
                    </a:ext>
                  </a:extLst>
                </p14:cNvPr>
                <p14:cNvContentPartPr/>
                <p14:nvPr/>
              </p14:nvContentPartPr>
              <p14:xfrm>
                <a:off x="8363350" y="2952500"/>
                <a:ext cx="15840" cy="59400"/>
              </p14:xfrm>
            </p:contentPart>
          </mc:Choice>
          <mc:Fallback>
            <p:pic>
              <p:nvPicPr>
                <p:cNvPr id="1106" name="Ink 1105">
                  <a:extLst>
                    <a:ext uri="{FF2B5EF4-FFF2-40B4-BE49-F238E27FC236}">
                      <a16:creationId xmlns:a16="http://schemas.microsoft.com/office/drawing/2014/main" id="{A768E5BB-F4C4-22F0-9F01-D2A8032D6518}"/>
                    </a:ext>
                  </a:extLst>
                </p:cNvPr>
                <p:cNvPicPr/>
                <p:nvPr/>
              </p:nvPicPr>
              <p:blipFill>
                <a:blip r:embed="rId244"/>
                <a:stretch>
                  <a:fillRect/>
                </a:stretch>
              </p:blipFill>
              <p:spPr>
                <a:xfrm>
                  <a:off x="8354710" y="2943860"/>
                  <a:ext cx="334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107" name="Ink 1106">
                  <a:extLst>
                    <a:ext uri="{FF2B5EF4-FFF2-40B4-BE49-F238E27FC236}">
                      <a16:creationId xmlns:a16="http://schemas.microsoft.com/office/drawing/2014/main" id="{696F0CC8-5999-CBAD-AB0A-EA4BA8A973BC}"/>
                    </a:ext>
                  </a:extLst>
                </p14:cNvPr>
                <p14:cNvContentPartPr/>
                <p14:nvPr/>
              </p14:nvContentPartPr>
              <p14:xfrm>
                <a:off x="8407270" y="2927300"/>
                <a:ext cx="360" cy="101160"/>
              </p14:xfrm>
            </p:contentPart>
          </mc:Choice>
          <mc:Fallback>
            <p:pic>
              <p:nvPicPr>
                <p:cNvPr id="1107" name="Ink 1106">
                  <a:extLst>
                    <a:ext uri="{FF2B5EF4-FFF2-40B4-BE49-F238E27FC236}">
                      <a16:creationId xmlns:a16="http://schemas.microsoft.com/office/drawing/2014/main" id="{696F0CC8-5999-CBAD-AB0A-EA4BA8A973BC}"/>
                    </a:ext>
                  </a:extLst>
                </p:cNvPr>
                <p:cNvPicPr/>
                <p:nvPr/>
              </p:nvPicPr>
              <p:blipFill>
                <a:blip r:embed="rId246"/>
                <a:stretch>
                  <a:fillRect/>
                </a:stretch>
              </p:blipFill>
              <p:spPr>
                <a:xfrm>
                  <a:off x="8398270" y="2918300"/>
                  <a:ext cx="180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108" name="Ink 1107">
                  <a:extLst>
                    <a:ext uri="{FF2B5EF4-FFF2-40B4-BE49-F238E27FC236}">
                      <a16:creationId xmlns:a16="http://schemas.microsoft.com/office/drawing/2014/main" id="{65D4124D-7261-DCDA-9C5A-68B8B5176CBF}"/>
                    </a:ext>
                  </a:extLst>
                </p14:cNvPr>
                <p14:cNvContentPartPr/>
                <p14:nvPr/>
              </p14:nvContentPartPr>
              <p14:xfrm>
                <a:off x="8350030" y="3098660"/>
                <a:ext cx="127800" cy="166320"/>
              </p14:xfrm>
            </p:contentPart>
          </mc:Choice>
          <mc:Fallback>
            <p:pic>
              <p:nvPicPr>
                <p:cNvPr id="1108" name="Ink 1107">
                  <a:extLst>
                    <a:ext uri="{FF2B5EF4-FFF2-40B4-BE49-F238E27FC236}">
                      <a16:creationId xmlns:a16="http://schemas.microsoft.com/office/drawing/2014/main" id="{65D4124D-7261-DCDA-9C5A-68B8B5176CBF}"/>
                    </a:ext>
                  </a:extLst>
                </p:cNvPr>
                <p:cNvPicPr/>
                <p:nvPr/>
              </p:nvPicPr>
              <p:blipFill>
                <a:blip r:embed="rId248"/>
                <a:stretch>
                  <a:fillRect/>
                </a:stretch>
              </p:blipFill>
              <p:spPr>
                <a:xfrm>
                  <a:off x="8341390" y="3089660"/>
                  <a:ext cx="1454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111" name="Ink 1110">
                  <a:extLst>
                    <a:ext uri="{FF2B5EF4-FFF2-40B4-BE49-F238E27FC236}">
                      <a16:creationId xmlns:a16="http://schemas.microsoft.com/office/drawing/2014/main" id="{0CAAD143-F28F-D1FE-12C6-0D8326FC4255}"/>
                    </a:ext>
                  </a:extLst>
                </p14:cNvPr>
                <p14:cNvContentPartPr/>
                <p14:nvPr/>
              </p14:nvContentPartPr>
              <p14:xfrm>
                <a:off x="7003990" y="1835060"/>
                <a:ext cx="497160" cy="1094040"/>
              </p14:xfrm>
            </p:contentPart>
          </mc:Choice>
          <mc:Fallback>
            <p:pic>
              <p:nvPicPr>
                <p:cNvPr id="1111" name="Ink 1110">
                  <a:extLst>
                    <a:ext uri="{FF2B5EF4-FFF2-40B4-BE49-F238E27FC236}">
                      <a16:creationId xmlns:a16="http://schemas.microsoft.com/office/drawing/2014/main" id="{0CAAD143-F28F-D1FE-12C6-0D8326FC4255}"/>
                    </a:ext>
                  </a:extLst>
                </p:cNvPr>
                <p:cNvPicPr/>
                <p:nvPr/>
              </p:nvPicPr>
              <p:blipFill>
                <a:blip r:embed="rId250"/>
                <a:stretch>
                  <a:fillRect/>
                </a:stretch>
              </p:blipFill>
              <p:spPr>
                <a:xfrm>
                  <a:off x="6994990" y="1826060"/>
                  <a:ext cx="514800" cy="11116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112" name="Ink 1111">
                  <a:extLst>
                    <a:ext uri="{FF2B5EF4-FFF2-40B4-BE49-F238E27FC236}">
                      <a16:creationId xmlns:a16="http://schemas.microsoft.com/office/drawing/2014/main" id="{D6F9CF34-E879-3CF6-DF01-5C84BBCC9E10}"/>
                    </a:ext>
                  </a:extLst>
                </p14:cNvPr>
                <p14:cNvContentPartPr/>
                <p14:nvPr/>
              </p14:nvContentPartPr>
              <p14:xfrm>
                <a:off x="7346710" y="2977700"/>
                <a:ext cx="2880" cy="86040"/>
              </p14:xfrm>
            </p:contentPart>
          </mc:Choice>
          <mc:Fallback>
            <p:pic>
              <p:nvPicPr>
                <p:cNvPr id="1112" name="Ink 1111">
                  <a:extLst>
                    <a:ext uri="{FF2B5EF4-FFF2-40B4-BE49-F238E27FC236}">
                      <a16:creationId xmlns:a16="http://schemas.microsoft.com/office/drawing/2014/main" id="{D6F9CF34-E879-3CF6-DF01-5C84BBCC9E10}"/>
                    </a:ext>
                  </a:extLst>
                </p:cNvPr>
                <p:cNvPicPr/>
                <p:nvPr/>
              </p:nvPicPr>
              <p:blipFill>
                <a:blip r:embed="rId252"/>
                <a:stretch>
                  <a:fillRect/>
                </a:stretch>
              </p:blipFill>
              <p:spPr>
                <a:xfrm>
                  <a:off x="7337710" y="2969060"/>
                  <a:ext cx="205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113" name="Ink 1112">
                  <a:extLst>
                    <a:ext uri="{FF2B5EF4-FFF2-40B4-BE49-F238E27FC236}">
                      <a16:creationId xmlns:a16="http://schemas.microsoft.com/office/drawing/2014/main" id="{F67A6578-BAE7-2010-C40F-FB65BFEA24F6}"/>
                    </a:ext>
                  </a:extLst>
                </p14:cNvPr>
                <p14:cNvContentPartPr/>
                <p14:nvPr/>
              </p14:nvContentPartPr>
              <p14:xfrm>
                <a:off x="7384870" y="2946020"/>
                <a:ext cx="12960" cy="114120"/>
              </p14:xfrm>
            </p:contentPart>
          </mc:Choice>
          <mc:Fallback>
            <p:pic>
              <p:nvPicPr>
                <p:cNvPr id="1113" name="Ink 1112">
                  <a:extLst>
                    <a:ext uri="{FF2B5EF4-FFF2-40B4-BE49-F238E27FC236}">
                      <a16:creationId xmlns:a16="http://schemas.microsoft.com/office/drawing/2014/main" id="{F67A6578-BAE7-2010-C40F-FB65BFEA24F6}"/>
                    </a:ext>
                  </a:extLst>
                </p:cNvPr>
                <p:cNvPicPr/>
                <p:nvPr/>
              </p:nvPicPr>
              <p:blipFill>
                <a:blip r:embed="rId254"/>
                <a:stretch>
                  <a:fillRect/>
                </a:stretch>
              </p:blipFill>
              <p:spPr>
                <a:xfrm>
                  <a:off x="7375870" y="2937380"/>
                  <a:ext cx="306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114" name="Ink 1113">
                  <a:extLst>
                    <a:ext uri="{FF2B5EF4-FFF2-40B4-BE49-F238E27FC236}">
                      <a16:creationId xmlns:a16="http://schemas.microsoft.com/office/drawing/2014/main" id="{7F496F01-FB54-BB74-EC52-5B83090D8233}"/>
                    </a:ext>
                  </a:extLst>
                </p14:cNvPr>
                <p14:cNvContentPartPr/>
                <p14:nvPr/>
              </p14:nvContentPartPr>
              <p14:xfrm>
                <a:off x="7346710" y="3174980"/>
                <a:ext cx="102240" cy="129600"/>
              </p14:xfrm>
            </p:contentPart>
          </mc:Choice>
          <mc:Fallback>
            <p:pic>
              <p:nvPicPr>
                <p:cNvPr id="1114" name="Ink 1113">
                  <a:extLst>
                    <a:ext uri="{FF2B5EF4-FFF2-40B4-BE49-F238E27FC236}">
                      <a16:creationId xmlns:a16="http://schemas.microsoft.com/office/drawing/2014/main" id="{7F496F01-FB54-BB74-EC52-5B83090D8233}"/>
                    </a:ext>
                  </a:extLst>
                </p:cNvPr>
                <p:cNvPicPr/>
                <p:nvPr/>
              </p:nvPicPr>
              <p:blipFill>
                <a:blip r:embed="rId256"/>
                <a:stretch>
                  <a:fillRect/>
                </a:stretch>
              </p:blipFill>
              <p:spPr>
                <a:xfrm>
                  <a:off x="7337710" y="3165980"/>
                  <a:ext cx="1198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115" name="Ink 1114">
                  <a:extLst>
                    <a:ext uri="{FF2B5EF4-FFF2-40B4-BE49-F238E27FC236}">
                      <a16:creationId xmlns:a16="http://schemas.microsoft.com/office/drawing/2014/main" id="{B38D1B3D-4939-E14F-6D46-56F0147C9E0B}"/>
                    </a:ext>
                  </a:extLst>
                </p14:cNvPr>
                <p14:cNvContentPartPr/>
                <p14:nvPr/>
              </p14:nvContentPartPr>
              <p14:xfrm>
                <a:off x="7343830" y="3155540"/>
                <a:ext cx="98640" cy="169200"/>
              </p14:xfrm>
            </p:contentPart>
          </mc:Choice>
          <mc:Fallback>
            <p:pic>
              <p:nvPicPr>
                <p:cNvPr id="1115" name="Ink 1114">
                  <a:extLst>
                    <a:ext uri="{FF2B5EF4-FFF2-40B4-BE49-F238E27FC236}">
                      <a16:creationId xmlns:a16="http://schemas.microsoft.com/office/drawing/2014/main" id="{B38D1B3D-4939-E14F-6D46-56F0147C9E0B}"/>
                    </a:ext>
                  </a:extLst>
                </p:cNvPr>
                <p:cNvPicPr/>
                <p:nvPr/>
              </p:nvPicPr>
              <p:blipFill>
                <a:blip r:embed="rId258"/>
                <a:stretch>
                  <a:fillRect/>
                </a:stretch>
              </p:blipFill>
              <p:spPr>
                <a:xfrm>
                  <a:off x="7335190" y="3146900"/>
                  <a:ext cx="1162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116" name="Ink 1115">
                  <a:extLst>
                    <a:ext uri="{FF2B5EF4-FFF2-40B4-BE49-F238E27FC236}">
                      <a16:creationId xmlns:a16="http://schemas.microsoft.com/office/drawing/2014/main" id="{5440D096-6DF0-5B08-7DED-34452498720F}"/>
                    </a:ext>
                  </a:extLst>
                </p14:cNvPr>
                <p14:cNvContentPartPr/>
                <p14:nvPr/>
              </p14:nvContentPartPr>
              <p14:xfrm>
                <a:off x="7766110" y="3219260"/>
                <a:ext cx="139320" cy="360"/>
              </p14:xfrm>
            </p:contentPart>
          </mc:Choice>
          <mc:Fallback>
            <p:pic>
              <p:nvPicPr>
                <p:cNvPr id="1116" name="Ink 1115">
                  <a:extLst>
                    <a:ext uri="{FF2B5EF4-FFF2-40B4-BE49-F238E27FC236}">
                      <a16:creationId xmlns:a16="http://schemas.microsoft.com/office/drawing/2014/main" id="{5440D096-6DF0-5B08-7DED-34452498720F}"/>
                    </a:ext>
                  </a:extLst>
                </p:cNvPr>
                <p:cNvPicPr/>
                <p:nvPr/>
              </p:nvPicPr>
              <p:blipFill>
                <a:blip r:embed="rId260"/>
                <a:stretch>
                  <a:fillRect/>
                </a:stretch>
              </p:blipFill>
              <p:spPr>
                <a:xfrm>
                  <a:off x="7757110" y="3210620"/>
                  <a:ext cx="156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117" name="Ink 1116">
                  <a:extLst>
                    <a:ext uri="{FF2B5EF4-FFF2-40B4-BE49-F238E27FC236}">
                      <a16:creationId xmlns:a16="http://schemas.microsoft.com/office/drawing/2014/main" id="{52FB515A-D264-E515-F8FC-D95042332C87}"/>
                    </a:ext>
                  </a:extLst>
                </p14:cNvPr>
                <p14:cNvContentPartPr/>
                <p14:nvPr/>
              </p14:nvContentPartPr>
              <p14:xfrm>
                <a:off x="7822990" y="3149420"/>
                <a:ext cx="7200" cy="139320"/>
              </p14:xfrm>
            </p:contentPart>
          </mc:Choice>
          <mc:Fallback>
            <p:pic>
              <p:nvPicPr>
                <p:cNvPr id="1117" name="Ink 1116">
                  <a:extLst>
                    <a:ext uri="{FF2B5EF4-FFF2-40B4-BE49-F238E27FC236}">
                      <a16:creationId xmlns:a16="http://schemas.microsoft.com/office/drawing/2014/main" id="{52FB515A-D264-E515-F8FC-D95042332C87}"/>
                    </a:ext>
                  </a:extLst>
                </p:cNvPr>
                <p:cNvPicPr/>
                <p:nvPr/>
              </p:nvPicPr>
              <p:blipFill>
                <a:blip r:embed="rId262"/>
                <a:stretch>
                  <a:fillRect/>
                </a:stretch>
              </p:blipFill>
              <p:spPr>
                <a:xfrm>
                  <a:off x="7814350" y="3140780"/>
                  <a:ext cx="248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118" name="Ink 1117">
                  <a:extLst>
                    <a:ext uri="{FF2B5EF4-FFF2-40B4-BE49-F238E27FC236}">
                      <a16:creationId xmlns:a16="http://schemas.microsoft.com/office/drawing/2014/main" id="{C7F6E5A1-690C-C49B-496F-AE4B024991DA}"/>
                    </a:ext>
                  </a:extLst>
                </p14:cNvPr>
                <p14:cNvContentPartPr/>
                <p14:nvPr/>
              </p14:nvContentPartPr>
              <p14:xfrm>
                <a:off x="6322510" y="1916060"/>
                <a:ext cx="694800" cy="1024560"/>
              </p14:xfrm>
            </p:contentPart>
          </mc:Choice>
          <mc:Fallback>
            <p:pic>
              <p:nvPicPr>
                <p:cNvPr id="1118" name="Ink 1117">
                  <a:extLst>
                    <a:ext uri="{FF2B5EF4-FFF2-40B4-BE49-F238E27FC236}">
                      <a16:creationId xmlns:a16="http://schemas.microsoft.com/office/drawing/2014/main" id="{C7F6E5A1-690C-C49B-496F-AE4B024991DA}"/>
                    </a:ext>
                  </a:extLst>
                </p:cNvPr>
                <p:cNvPicPr/>
                <p:nvPr/>
              </p:nvPicPr>
              <p:blipFill>
                <a:blip r:embed="rId264"/>
                <a:stretch>
                  <a:fillRect/>
                </a:stretch>
              </p:blipFill>
              <p:spPr>
                <a:xfrm>
                  <a:off x="6313870" y="1907420"/>
                  <a:ext cx="712440" cy="10422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119" name="Ink 1118">
                  <a:extLst>
                    <a:ext uri="{FF2B5EF4-FFF2-40B4-BE49-F238E27FC236}">
                      <a16:creationId xmlns:a16="http://schemas.microsoft.com/office/drawing/2014/main" id="{2C34DEA8-8063-B386-763D-E16D0A05453D}"/>
                    </a:ext>
                  </a:extLst>
                </p14:cNvPr>
                <p14:cNvContentPartPr/>
                <p14:nvPr/>
              </p14:nvContentPartPr>
              <p14:xfrm>
                <a:off x="6876910" y="3003260"/>
                <a:ext cx="7200" cy="50040"/>
              </p14:xfrm>
            </p:contentPart>
          </mc:Choice>
          <mc:Fallback>
            <p:pic>
              <p:nvPicPr>
                <p:cNvPr id="1119" name="Ink 1118">
                  <a:extLst>
                    <a:ext uri="{FF2B5EF4-FFF2-40B4-BE49-F238E27FC236}">
                      <a16:creationId xmlns:a16="http://schemas.microsoft.com/office/drawing/2014/main" id="{2C34DEA8-8063-B386-763D-E16D0A05453D}"/>
                    </a:ext>
                  </a:extLst>
                </p:cNvPr>
                <p:cNvPicPr/>
                <p:nvPr/>
              </p:nvPicPr>
              <p:blipFill>
                <a:blip r:embed="rId266"/>
                <a:stretch>
                  <a:fillRect/>
                </a:stretch>
              </p:blipFill>
              <p:spPr>
                <a:xfrm>
                  <a:off x="6867910" y="2994620"/>
                  <a:ext cx="248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120" name="Ink 1119">
                  <a:extLst>
                    <a:ext uri="{FF2B5EF4-FFF2-40B4-BE49-F238E27FC236}">
                      <a16:creationId xmlns:a16="http://schemas.microsoft.com/office/drawing/2014/main" id="{3B0C3F3F-5FD7-59E2-1997-A98BD54F90DF}"/>
                    </a:ext>
                  </a:extLst>
                </p14:cNvPr>
                <p14:cNvContentPartPr/>
                <p14:nvPr/>
              </p14:nvContentPartPr>
              <p14:xfrm>
                <a:off x="6934150" y="2958980"/>
                <a:ext cx="360" cy="107640"/>
              </p14:xfrm>
            </p:contentPart>
          </mc:Choice>
          <mc:Fallback>
            <p:pic>
              <p:nvPicPr>
                <p:cNvPr id="1120" name="Ink 1119">
                  <a:extLst>
                    <a:ext uri="{FF2B5EF4-FFF2-40B4-BE49-F238E27FC236}">
                      <a16:creationId xmlns:a16="http://schemas.microsoft.com/office/drawing/2014/main" id="{3B0C3F3F-5FD7-59E2-1997-A98BD54F90DF}"/>
                    </a:ext>
                  </a:extLst>
                </p:cNvPr>
                <p:cNvPicPr/>
                <p:nvPr/>
              </p:nvPicPr>
              <p:blipFill>
                <a:blip r:embed="rId268"/>
                <a:stretch>
                  <a:fillRect/>
                </a:stretch>
              </p:blipFill>
              <p:spPr>
                <a:xfrm>
                  <a:off x="6925150" y="2949980"/>
                  <a:ext cx="180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121" name="Ink 1120">
                  <a:extLst>
                    <a:ext uri="{FF2B5EF4-FFF2-40B4-BE49-F238E27FC236}">
                      <a16:creationId xmlns:a16="http://schemas.microsoft.com/office/drawing/2014/main" id="{CCFA1DA7-1A54-FF22-8C5B-7D50FB607EBD}"/>
                    </a:ext>
                  </a:extLst>
                </p14:cNvPr>
                <p14:cNvContentPartPr/>
                <p14:nvPr/>
              </p14:nvContentPartPr>
              <p14:xfrm>
                <a:off x="6889510" y="3199460"/>
                <a:ext cx="293040" cy="140400"/>
              </p14:xfrm>
            </p:contentPart>
          </mc:Choice>
          <mc:Fallback>
            <p:pic>
              <p:nvPicPr>
                <p:cNvPr id="1121" name="Ink 1120">
                  <a:extLst>
                    <a:ext uri="{FF2B5EF4-FFF2-40B4-BE49-F238E27FC236}">
                      <a16:creationId xmlns:a16="http://schemas.microsoft.com/office/drawing/2014/main" id="{CCFA1DA7-1A54-FF22-8C5B-7D50FB607EBD}"/>
                    </a:ext>
                  </a:extLst>
                </p:cNvPr>
                <p:cNvPicPr/>
                <p:nvPr/>
              </p:nvPicPr>
              <p:blipFill>
                <a:blip r:embed="rId270"/>
                <a:stretch>
                  <a:fillRect/>
                </a:stretch>
              </p:blipFill>
              <p:spPr>
                <a:xfrm>
                  <a:off x="6880510" y="3190820"/>
                  <a:ext cx="3106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122" name="Ink 1121">
                  <a:extLst>
                    <a:ext uri="{FF2B5EF4-FFF2-40B4-BE49-F238E27FC236}">
                      <a16:creationId xmlns:a16="http://schemas.microsoft.com/office/drawing/2014/main" id="{5AA87787-9C5C-BFB2-EC60-5587BE7C591C}"/>
                    </a:ext>
                  </a:extLst>
                </p14:cNvPr>
                <p14:cNvContentPartPr/>
                <p14:nvPr/>
              </p14:nvContentPartPr>
              <p14:xfrm>
                <a:off x="5510710" y="1981940"/>
                <a:ext cx="573840" cy="875880"/>
              </p14:xfrm>
            </p:contentPart>
          </mc:Choice>
          <mc:Fallback>
            <p:pic>
              <p:nvPicPr>
                <p:cNvPr id="1122" name="Ink 1121">
                  <a:extLst>
                    <a:ext uri="{FF2B5EF4-FFF2-40B4-BE49-F238E27FC236}">
                      <a16:creationId xmlns:a16="http://schemas.microsoft.com/office/drawing/2014/main" id="{5AA87787-9C5C-BFB2-EC60-5587BE7C591C}"/>
                    </a:ext>
                  </a:extLst>
                </p:cNvPr>
                <p:cNvPicPr/>
                <p:nvPr/>
              </p:nvPicPr>
              <p:blipFill>
                <a:blip r:embed="rId272"/>
                <a:stretch>
                  <a:fillRect/>
                </a:stretch>
              </p:blipFill>
              <p:spPr>
                <a:xfrm>
                  <a:off x="5502070" y="1972940"/>
                  <a:ext cx="591480" cy="8935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124" name="Ink 1123">
                  <a:extLst>
                    <a:ext uri="{FF2B5EF4-FFF2-40B4-BE49-F238E27FC236}">
                      <a16:creationId xmlns:a16="http://schemas.microsoft.com/office/drawing/2014/main" id="{6846069E-5D21-C3B4-C78B-53314A920CBB}"/>
                    </a:ext>
                  </a:extLst>
                </p14:cNvPr>
                <p14:cNvContentPartPr/>
                <p14:nvPr/>
              </p14:nvContentPartPr>
              <p14:xfrm>
                <a:off x="6025870" y="2927300"/>
                <a:ext cx="12600" cy="79560"/>
              </p14:xfrm>
            </p:contentPart>
          </mc:Choice>
          <mc:Fallback>
            <p:pic>
              <p:nvPicPr>
                <p:cNvPr id="1124" name="Ink 1123">
                  <a:extLst>
                    <a:ext uri="{FF2B5EF4-FFF2-40B4-BE49-F238E27FC236}">
                      <a16:creationId xmlns:a16="http://schemas.microsoft.com/office/drawing/2014/main" id="{6846069E-5D21-C3B4-C78B-53314A920CBB}"/>
                    </a:ext>
                  </a:extLst>
                </p:cNvPr>
                <p:cNvPicPr/>
                <p:nvPr/>
              </p:nvPicPr>
              <p:blipFill>
                <a:blip r:embed="rId274"/>
                <a:stretch>
                  <a:fillRect/>
                </a:stretch>
              </p:blipFill>
              <p:spPr>
                <a:xfrm>
                  <a:off x="6017230" y="2918300"/>
                  <a:ext cx="302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125" name="Ink 1124">
                  <a:extLst>
                    <a:ext uri="{FF2B5EF4-FFF2-40B4-BE49-F238E27FC236}">
                      <a16:creationId xmlns:a16="http://schemas.microsoft.com/office/drawing/2014/main" id="{936752CC-6D0E-D698-7631-5E4E6BF63677}"/>
                    </a:ext>
                  </a:extLst>
                </p14:cNvPr>
                <p14:cNvContentPartPr/>
                <p14:nvPr/>
              </p14:nvContentPartPr>
              <p14:xfrm>
                <a:off x="6064030" y="2933420"/>
                <a:ext cx="14040" cy="95040"/>
              </p14:xfrm>
            </p:contentPart>
          </mc:Choice>
          <mc:Fallback>
            <p:pic>
              <p:nvPicPr>
                <p:cNvPr id="1125" name="Ink 1124">
                  <a:extLst>
                    <a:ext uri="{FF2B5EF4-FFF2-40B4-BE49-F238E27FC236}">
                      <a16:creationId xmlns:a16="http://schemas.microsoft.com/office/drawing/2014/main" id="{936752CC-6D0E-D698-7631-5E4E6BF63677}"/>
                    </a:ext>
                  </a:extLst>
                </p:cNvPr>
                <p:cNvPicPr/>
                <p:nvPr/>
              </p:nvPicPr>
              <p:blipFill>
                <a:blip r:embed="rId276"/>
                <a:stretch>
                  <a:fillRect/>
                </a:stretch>
              </p:blipFill>
              <p:spPr>
                <a:xfrm>
                  <a:off x="6055390" y="2924780"/>
                  <a:ext cx="316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126" name="Ink 1125">
                  <a:extLst>
                    <a:ext uri="{FF2B5EF4-FFF2-40B4-BE49-F238E27FC236}">
                      <a16:creationId xmlns:a16="http://schemas.microsoft.com/office/drawing/2014/main" id="{45B9D7E2-2B77-2B5E-811F-7A9D3EDC6064}"/>
                    </a:ext>
                  </a:extLst>
                </p14:cNvPr>
                <p14:cNvContentPartPr/>
                <p14:nvPr/>
              </p14:nvContentPartPr>
              <p14:xfrm>
                <a:off x="6051430" y="3276500"/>
                <a:ext cx="111240" cy="142200"/>
              </p14:xfrm>
            </p:contentPart>
          </mc:Choice>
          <mc:Fallback>
            <p:pic>
              <p:nvPicPr>
                <p:cNvPr id="1126" name="Ink 1125">
                  <a:extLst>
                    <a:ext uri="{FF2B5EF4-FFF2-40B4-BE49-F238E27FC236}">
                      <a16:creationId xmlns:a16="http://schemas.microsoft.com/office/drawing/2014/main" id="{45B9D7E2-2B77-2B5E-811F-7A9D3EDC6064}"/>
                    </a:ext>
                  </a:extLst>
                </p:cNvPr>
                <p:cNvPicPr/>
                <p:nvPr/>
              </p:nvPicPr>
              <p:blipFill>
                <a:blip r:embed="rId278"/>
                <a:stretch>
                  <a:fillRect/>
                </a:stretch>
              </p:blipFill>
              <p:spPr>
                <a:xfrm>
                  <a:off x="6042430" y="3267500"/>
                  <a:ext cx="1288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127" name="Ink 1126">
                  <a:extLst>
                    <a:ext uri="{FF2B5EF4-FFF2-40B4-BE49-F238E27FC236}">
                      <a16:creationId xmlns:a16="http://schemas.microsoft.com/office/drawing/2014/main" id="{0F6CFEB5-9D8C-A460-6821-40DCD6A6346D}"/>
                    </a:ext>
                  </a:extLst>
                </p14:cNvPr>
                <p14:cNvContentPartPr/>
                <p14:nvPr/>
              </p14:nvContentPartPr>
              <p14:xfrm>
                <a:off x="6166270" y="3308180"/>
                <a:ext cx="38160" cy="235080"/>
              </p14:xfrm>
            </p:contentPart>
          </mc:Choice>
          <mc:Fallback>
            <p:pic>
              <p:nvPicPr>
                <p:cNvPr id="1127" name="Ink 1126">
                  <a:extLst>
                    <a:ext uri="{FF2B5EF4-FFF2-40B4-BE49-F238E27FC236}">
                      <a16:creationId xmlns:a16="http://schemas.microsoft.com/office/drawing/2014/main" id="{0F6CFEB5-9D8C-A460-6821-40DCD6A6346D}"/>
                    </a:ext>
                  </a:extLst>
                </p:cNvPr>
                <p:cNvPicPr/>
                <p:nvPr/>
              </p:nvPicPr>
              <p:blipFill>
                <a:blip r:embed="rId280"/>
                <a:stretch>
                  <a:fillRect/>
                </a:stretch>
              </p:blipFill>
              <p:spPr>
                <a:xfrm>
                  <a:off x="6157270" y="3299180"/>
                  <a:ext cx="558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128" name="Ink 1127">
                  <a:extLst>
                    <a:ext uri="{FF2B5EF4-FFF2-40B4-BE49-F238E27FC236}">
                      <a16:creationId xmlns:a16="http://schemas.microsoft.com/office/drawing/2014/main" id="{B5466298-C226-773D-652D-171E97B00829}"/>
                    </a:ext>
                  </a:extLst>
                </p14:cNvPr>
                <p14:cNvContentPartPr/>
                <p14:nvPr/>
              </p14:nvContentPartPr>
              <p14:xfrm>
                <a:off x="6444910" y="3314300"/>
                <a:ext cx="95040" cy="6840"/>
              </p14:xfrm>
            </p:contentPart>
          </mc:Choice>
          <mc:Fallback>
            <p:pic>
              <p:nvPicPr>
                <p:cNvPr id="1128" name="Ink 1127">
                  <a:extLst>
                    <a:ext uri="{FF2B5EF4-FFF2-40B4-BE49-F238E27FC236}">
                      <a16:creationId xmlns:a16="http://schemas.microsoft.com/office/drawing/2014/main" id="{B5466298-C226-773D-652D-171E97B00829}"/>
                    </a:ext>
                  </a:extLst>
                </p:cNvPr>
                <p:cNvPicPr/>
                <p:nvPr/>
              </p:nvPicPr>
              <p:blipFill>
                <a:blip r:embed="rId282"/>
                <a:stretch>
                  <a:fillRect/>
                </a:stretch>
              </p:blipFill>
              <p:spPr>
                <a:xfrm>
                  <a:off x="6436270" y="3305660"/>
                  <a:ext cx="1126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129" name="Ink 1128">
                  <a:extLst>
                    <a:ext uri="{FF2B5EF4-FFF2-40B4-BE49-F238E27FC236}">
                      <a16:creationId xmlns:a16="http://schemas.microsoft.com/office/drawing/2014/main" id="{C6E12A86-8796-41B5-F831-FD20DB848F2A}"/>
                    </a:ext>
                  </a:extLst>
                </p14:cNvPr>
                <p14:cNvContentPartPr/>
                <p14:nvPr/>
              </p14:nvContentPartPr>
              <p14:xfrm>
                <a:off x="6464350" y="3390620"/>
                <a:ext cx="94680" cy="7200"/>
              </p14:xfrm>
            </p:contentPart>
          </mc:Choice>
          <mc:Fallback>
            <p:pic>
              <p:nvPicPr>
                <p:cNvPr id="1129" name="Ink 1128">
                  <a:extLst>
                    <a:ext uri="{FF2B5EF4-FFF2-40B4-BE49-F238E27FC236}">
                      <a16:creationId xmlns:a16="http://schemas.microsoft.com/office/drawing/2014/main" id="{C6E12A86-8796-41B5-F831-FD20DB848F2A}"/>
                    </a:ext>
                  </a:extLst>
                </p:cNvPr>
                <p:cNvPicPr/>
                <p:nvPr/>
              </p:nvPicPr>
              <p:blipFill>
                <a:blip r:embed="rId284"/>
                <a:stretch>
                  <a:fillRect/>
                </a:stretch>
              </p:blipFill>
              <p:spPr>
                <a:xfrm>
                  <a:off x="6455350" y="3381980"/>
                  <a:ext cx="112320" cy="24840"/>
                </a:xfrm>
                <a:prstGeom prst="rect">
                  <a:avLst/>
                </a:prstGeom>
              </p:spPr>
            </p:pic>
          </mc:Fallback>
        </mc:AlternateContent>
      </p:grpSp>
    </p:spTree>
    <p:extLst>
      <p:ext uri="{BB962C8B-B14F-4D97-AF65-F5344CB8AC3E}">
        <p14:creationId xmlns:p14="http://schemas.microsoft.com/office/powerpoint/2010/main" val="169989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97D5-F231-0F2F-98C6-8285B8706069}"/>
              </a:ext>
            </a:extLst>
          </p:cNvPr>
          <p:cNvSpPr>
            <a:spLocks noGrp="1"/>
          </p:cNvSpPr>
          <p:nvPr>
            <p:ph type="title"/>
          </p:nvPr>
        </p:nvSpPr>
        <p:spPr>
          <a:xfrm>
            <a:off x="311700" y="158750"/>
            <a:ext cx="8520600" cy="508000"/>
          </a:xfrm>
        </p:spPr>
        <p:txBody>
          <a:bodyPr/>
          <a:lstStyle/>
          <a:p>
            <a:r>
              <a:rPr lang="en-US" dirty="0"/>
              <a:t>Enzyme Kinetics – Relating L-B to M-M</a:t>
            </a:r>
          </a:p>
        </p:txBody>
      </p:sp>
      <p:sp>
        <p:nvSpPr>
          <p:cNvPr id="6" name="Subtitle 5">
            <a:extLst>
              <a:ext uri="{FF2B5EF4-FFF2-40B4-BE49-F238E27FC236}">
                <a16:creationId xmlns:a16="http://schemas.microsoft.com/office/drawing/2014/main" id="{DA4F6416-CEDA-F662-2C3C-4E535C0144AC}"/>
              </a:ext>
            </a:extLst>
          </p:cNvPr>
          <p:cNvSpPr>
            <a:spLocks noGrp="1"/>
          </p:cNvSpPr>
          <p:nvPr>
            <p:ph type="subTitle" idx="4"/>
          </p:nvPr>
        </p:nvSpPr>
        <p:spPr>
          <a:xfrm>
            <a:off x="534700" y="666749"/>
            <a:ext cx="2166600" cy="383175"/>
          </a:xfrm>
        </p:spPr>
        <p:txBody>
          <a:bodyPr/>
          <a:lstStyle/>
          <a:p>
            <a:r>
              <a:rPr lang="en-US" sz="1200" dirty="0"/>
              <a:t>Competitive Inhibition</a:t>
            </a:r>
          </a:p>
        </p:txBody>
      </p:sp>
      <p:sp>
        <p:nvSpPr>
          <p:cNvPr id="7" name="Subtitle 6">
            <a:extLst>
              <a:ext uri="{FF2B5EF4-FFF2-40B4-BE49-F238E27FC236}">
                <a16:creationId xmlns:a16="http://schemas.microsoft.com/office/drawing/2014/main" id="{3E8E4BD6-F363-379D-70D2-4D63F02B4040}"/>
              </a:ext>
            </a:extLst>
          </p:cNvPr>
          <p:cNvSpPr>
            <a:spLocks noGrp="1"/>
          </p:cNvSpPr>
          <p:nvPr>
            <p:ph type="subTitle" idx="5"/>
          </p:nvPr>
        </p:nvSpPr>
        <p:spPr>
          <a:xfrm>
            <a:off x="3501800" y="666750"/>
            <a:ext cx="2166600" cy="383175"/>
          </a:xfrm>
        </p:spPr>
        <p:txBody>
          <a:bodyPr/>
          <a:lstStyle/>
          <a:p>
            <a:r>
              <a:rPr lang="en-US" sz="1200" dirty="0"/>
              <a:t>Uncompetitive Inhibition</a:t>
            </a:r>
          </a:p>
        </p:txBody>
      </p:sp>
      <p:sp>
        <p:nvSpPr>
          <p:cNvPr id="8" name="Subtitle 7">
            <a:extLst>
              <a:ext uri="{FF2B5EF4-FFF2-40B4-BE49-F238E27FC236}">
                <a16:creationId xmlns:a16="http://schemas.microsoft.com/office/drawing/2014/main" id="{B33CE8DF-35FA-1FA7-096A-9095B6155E05}"/>
              </a:ext>
            </a:extLst>
          </p:cNvPr>
          <p:cNvSpPr>
            <a:spLocks noGrp="1"/>
          </p:cNvSpPr>
          <p:nvPr>
            <p:ph type="subTitle" idx="6"/>
          </p:nvPr>
        </p:nvSpPr>
        <p:spPr>
          <a:xfrm>
            <a:off x="6468900" y="666750"/>
            <a:ext cx="2166600" cy="383175"/>
          </a:xfrm>
        </p:spPr>
        <p:txBody>
          <a:bodyPr/>
          <a:lstStyle/>
          <a:p>
            <a:r>
              <a:rPr lang="en-US" sz="1200" dirty="0"/>
              <a:t>Noncompetitive Inhibition</a:t>
            </a:r>
          </a:p>
        </p:txBody>
      </p:sp>
      <p:pic>
        <p:nvPicPr>
          <p:cNvPr id="14" name="Picture 13">
            <a:extLst>
              <a:ext uri="{FF2B5EF4-FFF2-40B4-BE49-F238E27FC236}">
                <a16:creationId xmlns:a16="http://schemas.microsoft.com/office/drawing/2014/main" id="{980B0376-F481-59D1-37FE-DE0FCD2253B2}"/>
              </a:ext>
            </a:extLst>
          </p:cNvPr>
          <p:cNvPicPr>
            <a:picLocks noChangeAspect="1"/>
          </p:cNvPicPr>
          <p:nvPr/>
        </p:nvPicPr>
        <p:blipFill>
          <a:blip r:embed="rId2"/>
          <a:stretch>
            <a:fillRect/>
          </a:stretch>
        </p:blipFill>
        <p:spPr>
          <a:xfrm>
            <a:off x="606370" y="1150862"/>
            <a:ext cx="1996114" cy="1554352"/>
          </a:xfrm>
          <a:prstGeom prst="rect">
            <a:avLst/>
          </a:prstGeom>
        </p:spPr>
      </p:pic>
      <p:pic>
        <p:nvPicPr>
          <p:cNvPr id="16" name="Picture 15">
            <a:extLst>
              <a:ext uri="{FF2B5EF4-FFF2-40B4-BE49-F238E27FC236}">
                <a16:creationId xmlns:a16="http://schemas.microsoft.com/office/drawing/2014/main" id="{ABE1B45E-9A77-B9A7-9E9C-0A8094484670}"/>
              </a:ext>
            </a:extLst>
          </p:cNvPr>
          <p:cNvPicPr>
            <a:picLocks noChangeAspect="1"/>
          </p:cNvPicPr>
          <p:nvPr/>
        </p:nvPicPr>
        <p:blipFill>
          <a:blip r:embed="rId3"/>
          <a:stretch>
            <a:fillRect/>
          </a:stretch>
        </p:blipFill>
        <p:spPr>
          <a:xfrm>
            <a:off x="3501800" y="1172552"/>
            <a:ext cx="2078386" cy="1578240"/>
          </a:xfrm>
          <a:prstGeom prst="rect">
            <a:avLst/>
          </a:prstGeom>
        </p:spPr>
      </p:pic>
      <p:pic>
        <p:nvPicPr>
          <p:cNvPr id="18" name="Picture 17">
            <a:extLst>
              <a:ext uri="{FF2B5EF4-FFF2-40B4-BE49-F238E27FC236}">
                <a16:creationId xmlns:a16="http://schemas.microsoft.com/office/drawing/2014/main" id="{B280AEE4-36B0-D34F-7836-8529EE2718DE}"/>
              </a:ext>
            </a:extLst>
          </p:cNvPr>
          <p:cNvPicPr>
            <a:picLocks noChangeAspect="1"/>
          </p:cNvPicPr>
          <p:nvPr/>
        </p:nvPicPr>
        <p:blipFill rotWithShape="1">
          <a:blip r:embed="rId4"/>
          <a:srcRect r="892"/>
          <a:stretch/>
        </p:blipFill>
        <p:spPr>
          <a:xfrm>
            <a:off x="6479502" y="1141745"/>
            <a:ext cx="2166599" cy="1577327"/>
          </a:xfrm>
          <a:prstGeom prst="rect">
            <a:avLst/>
          </a:prstGeom>
        </p:spPr>
      </p:pic>
      <p:sp>
        <p:nvSpPr>
          <p:cNvPr id="20" name="TextBox 19">
            <a:extLst>
              <a:ext uri="{FF2B5EF4-FFF2-40B4-BE49-F238E27FC236}">
                <a16:creationId xmlns:a16="http://schemas.microsoft.com/office/drawing/2014/main" id="{2890E0F8-498F-E2E1-5F10-8D06850557A2}"/>
              </a:ext>
            </a:extLst>
          </p:cNvPr>
          <p:cNvSpPr txBox="1"/>
          <p:nvPr/>
        </p:nvSpPr>
        <p:spPr>
          <a:xfrm>
            <a:off x="2147043" y="2806152"/>
            <a:ext cx="4787900" cy="523220"/>
          </a:xfrm>
          <a:prstGeom prst="rect">
            <a:avLst/>
          </a:prstGeom>
          <a:noFill/>
        </p:spPr>
        <p:txBody>
          <a:bodyPr wrap="square" rtlCol="0">
            <a:spAutoFit/>
          </a:bodyPr>
          <a:lstStyle/>
          <a:p>
            <a:pPr algn="ctr"/>
            <a:r>
              <a:rPr lang="en-US" b="1" dirty="0">
                <a:latin typeface="Montserrat" panose="00000500000000000000" pitchFamily="2" charset="0"/>
              </a:rPr>
              <a:t>What would the Michaelis-Menten plot of each of these Lineweaver-Burke models look like?</a:t>
            </a:r>
          </a:p>
        </p:txBody>
      </p:sp>
      <p:grpSp>
        <p:nvGrpSpPr>
          <p:cNvPr id="30" name="Group 29">
            <a:extLst>
              <a:ext uri="{FF2B5EF4-FFF2-40B4-BE49-F238E27FC236}">
                <a16:creationId xmlns:a16="http://schemas.microsoft.com/office/drawing/2014/main" id="{A4B38F1A-4EE0-DCFB-7EF4-8C77650DEDD2}"/>
              </a:ext>
            </a:extLst>
          </p:cNvPr>
          <p:cNvGrpSpPr/>
          <p:nvPr/>
        </p:nvGrpSpPr>
        <p:grpSpPr>
          <a:xfrm>
            <a:off x="760750" y="3436238"/>
            <a:ext cx="1714500" cy="1244600"/>
            <a:chOff x="787400" y="3454400"/>
            <a:chExt cx="1714500" cy="1244600"/>
          </a:xfrm>
        </p:grpSpPr>
        <p:cxnSp>
          <p:nvCxnSpPr>
            <p:cNvPr id="22" name="Straight Connector 21">
              <a:extLst>
                <a:ext uri="{FF2B5EF4-FFF2-40B4-BE49-F238E27FC236}">
                  <a16:creationId xmlns:a16="http://schemas.microsoft.com/office/drawing/2014/main" id="{DEF0BF65-6089-7608-F242-1151850880AF}"/>
                </a:ext>
              </a:extLst>
            </p:cNvPr>
            <p:cNvCxnSpPr/>
            <p:nvPr/>
          </p:nvCxnSpPr>
          <p:spPr>
            <a:xfrm>
              <a:off x="787400" y="3454400"/>
              <a:ext cx="0" cy="124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3BCC7C-163C-368C-C615-DDAD3DBC44D8}"/>
                </a:ext>
              </a:extLst>
            </p:cNvPr>
            <p:cNvCxnSpPr>
              <a:cxnSpLocks/>
            </p:cNvCxnSpPr>
            <p:nvPr/>
          </p:nvCxnSpPr>
          <p:spPr>
            <a:xfrm>
              <a:off x="787400" y="469900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FE40AA2-4459-EEC8-B326-7CEA0F381484}"/>
              </a:ext>
            </a:extLst>
          </p:cNvPr>
          <p:cNvGrpSpPr/>
          <p:nvPr/>
        </p:nvGrpSpPr>
        <p:grpSpPr>
          <a:xfrm>
            <a:off x="3683743" y="3430310"/>
            <a:ext cx="1714500" cy="1244600"/>
            <a:chOff x="787400" y="3454400"/>
            <a:chExt cx="1714500" cy="1244600"/>
          </a:xfrm>
        </p:grpSpPr>
        <p:cxnSp>
          <p:nvCxnSpPr>
            <p:cNvPr id="32" name="Straight Connector 31">
              <a:extLst>
                <a:ext uri="{FF2B5EF4-FFF2-40B4-BE49-F238E27FC236}">
                  <a16:creationId xmlns:a16="http://schemas.microsoft.com/office/drawing/2014/main" id="{F48831A7-60A8-D69B-3CA8-41828CA336BC}"/>
                </a:ext>
              </a:extLst>
            </p:cNvPr>
            <p:cNvCxnSpPr/>
            <p:nvPr/>
          </p:nvCxnSpPr>
          <p:spPr>
            <a:xfrm>
              <a:off x="787400" y="3454400"/>
              <a:ext cx="0" cy="124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19DB1D-D426-0D61-5CEF-CA04DD7F9E5A}"/>
                </a:ext>
              </a:extLst>
            </p:cNvPr>
            <p:cNvCxnSpPr>
              <a:cxnSpLocks/>
            </p:cNvCxnSpPr>
            <p:nvPr/>
          </p:nvCxnSpPr>
          <p:spPr>
            <a:xfrm>
              <a:off x="787400" y="469900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ED2DD1AD-5B42-9291-F6D1-9FBDBA93100E}"/>
              </a:ext>
            </a:extLst>
          </p:cNvPr>
          <p:cNvGrpSpPr/>
          <p:nvPr/>
        </p:nvGrpSpPr>
        <p:grpSpPr>
          <a:xfrm>
            <a:off x="6705551" y="3416452"/>
            <a:ext cx="1714500" cy="1244600"/>
            <a:chOff x="787400" y="3454400"/>
            <a:chExt cx="1714500" cy="1244600"/>
          </a:xfrm>
        </p:grpSpPr>
        <p:cxnSp>
          <p:nvCxnSpPr>
            <p:cNvPr id="35" name="Straight Connector 34">
              <a:extLst>
                <a:ext uri="{FF2B5EF4-FFF2-40B4-BE49-F238E27FC236}">
                  <a16:creationId xmlns:a16="http://schemas.microsoft.com/office/drawing/2014/main" id="{C645BF32-CF5E-13C9-A313-C3C784155626}"/>
                </a:ext>
              </a:extLst>
            </p:cNvPr>
            <p:cNvCxnSpPr/>
            <p:nvPr/>
          </p:nvCxnSpPr>
          <p:spPr>
            <a:xfrm>
              <a:off x="787400" y="3454400"/>
              <a:ext cx="0" cy="124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E0785C-C74B-4242-E8E8-76C6E996B99E}"/>
                </a:ext>
              </a:extLst>
            </p:cNvPr>
            <p:cNvCxnSpPr>
              <a:cxnSpLocks/>
            </p:cNvCxnSpPr>
            <p:nvPr/>
          </p:nvCxnSpPr>
          <p:spPr>
            <a:xfrm>
              <a:off x="787400" y="469900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5417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97D5-F231-0F2F-98C6-8285B8706069}"/>
              </a:ext>
            </a:extLst>
          </p:cNvPr>
          <p:cNvSpPr>
            <a:spLocks noGrp="1"/>
          </p:cNvSpPr>
          <p:nvPr>
            <p:ph type="title"/>
          </p:nvPr>
        </p:nvSpPr>
        <p:spPr>
          <a:xfrm>
            <a:off x="311700" y="158750"/>
            <a:ext cx="8520600" cy="508000"/>
          </a:xfrm>
        </p:spPr>
        <p:txBody>
          <a:bodyPr/>
          <a:lstStyle/>
          <a:p>
            <a:r>
              <a:rPr lang="en-US" dirty="0"/>
              <a:t>Enzyme Kinetics – Relating L-B to M-M</a:t>
            </a:r>
          </a:p>
        </p:txBody>
      </p:sp>
      <p:sp>
        <p:nvSpPr>
          <p:cNvPr id="6" name="Subtitle 5">
            <a:extLst>
              <a:ext uri="{FF2B5EF4-FFF2-40B4-BE49-F238E27FC236}">
                <a16:creationId xmlns:a16="http://schemas.microsoft.com/office/drawing/2014/main" id="{DA4F6416-CEDA-F662-2C3C-4E535C0144AC}"/>
              </a:ext>
            </a:extLst>
          </p:cNvPr>
          <p:cNvSpPr>
            <a:spLocks noGrp="1"/>
          </p:cNvSpPr>
          <p:nvPr>
            <p:ph type="subTitle" idx="4"/>
          </p:nvPr>
        </p:nvSpPr>
        <p:spPr>
          <a:xfrm>
            <a:off x="534700" y="666749"/>
            <a:ext cx="2166600" cy="383175"/>
          </a:xfrm>
        </p:spPr>
        <p:txBody>
          <a:bodyPr/>
          <a:lstStyle/>
          <a:p>
            <a:r>
              <a:rPr lang="en-US" sz="1200" dirty="0"/>
              <a:t>Competitive Inhibition</a:t>
            </a:r>
          </a:p>
        </p:txBody>
      </p:sp>
      <p:sp>
        <p:nvSpPr>
          <p:cNvPr id="7" name="Subtitle 6">
            <a:extLst>
              <a:ext uri="{FF2B5EF4-FFF2-40B4-BE49-F238E27FC236}">
                <a16:creationId xmlns:a16="http://schemas.microsoft.com/office/drawing/2014/main" id="{3E8E4BD6-F363-379D-70D2-4D63F02B4040}"/>
              </a:ext>
            </a:extLst>
          </p:cNvPr>
          <p:cNvSpPr>
            <a:spLocks noGrp="1"/>
          </p:cNvSpPr>
          <p:nvPr>
            <p:ph type="subTitle" idx="5"/>
          </p:nvPr>
        </p:nvSpPr>
        <p:spPr>
          <a:xfrm>
            <a:off x="3501800" y="666750"/>
            <a:ext cx="2166600" cy="383175"/>
          </a:xfrm>
        </p:spPr>
        <p:txBody>
          <a:bodyPr/>
          <a:lstStyle/>
          <a:p>
            <a:r>
              <a:rPr lang="en-US" sz="1200" dirty="0"/>
              <a:t>Uncompetitive Inhibition</a:t>
            </a:r>
          </a:p>
        </p:txBody>
      </p:sp>
      <p:sp>
        <p:nvSpPr>
          <p:cNvPr id="8" name="Subtitle 7">
            <a:extLst>
              <a:ext uri="{FF2B5EF4-FFF2-40B4-BE49-F238E27FC236}">
                <a16:creationId xmlns:a16="http://schemas.microsoft.com/office/drawing/2014/main" id="{B33CE8DF-35FA-1FA7-096A-9095B6155E05}"/>
              </a:ext>
            </a:extLst>
          </p:cNvPr>
          <p:cNvSpPr>
            <a:spLocks noGrp="1"/>
          </p:cNvSpPr>
          <p:nvPr>
            <p:ph type="subTitle" idx="6"/>
          </p:nvPr>
        </p:nvSpPr>
        <p:spPr>
          <a:xfrm>
            <a:off x="6468900" y="666750"/>
            <a:ext cx="2166600" cy="383175"/>
          </a:xfrm>
        </p:spPr>
        <p:txBody>
          <a:bodyPr/>
          <a:lstStyle/>
          <a:p>
            <a:r>
              <a:rPr lang="en-US" sz="1200" dirty="0"/>
              <a:t>Noncompetitive Inhibition</a:t>
            </a:r>
          </a:p>
        </p:txBody>
      </p:sp>
      <p:pic>
        <p:nvPicPr>
          <p:cNvPr id="14" name="Picture 13">
            <a:extLst>
              <a:ext uri="{FF2B5EF4-FFF2-40B4-BE49-F238E27FC236}">
                <a16:creationId xmlns:a16="http://schemas.microsoft.com/office/drawing/2014/main" id="{980B0376-F481-59D1-37FE-DE0FCD2253B2}"/>
              </a:ext>
            </a:extLst>
          </p:cNvPr>
          <p:cNvPicPr>
            <a:picLocks noChangeAspect="1"/>
          </p:cNvPicPr>
          <p:nvPr/>
        </p:nvPicPr>
        <p:blipFill>
          <a:blip r:embed="rId2"/>
          <a:stretch>
            <a:fillRect/>
          </a:stretch>
        </p:blipFill>
        <p:spPr>
          <a:xfrm>
            <a:off x="606370" y="1150862"/>
            <a:ext cx="1996114" cy="1554352"/>
          </a:xfrm>
          <a:prstGeom prst="rect">
            <a:avLst/>
          </a:prstGeom>
        </p:spPr>
      </p:pic>
      <p:pic>
        <p:nvPicPr>
          <p:cNvPr id="16" name="Picture 15">
            <a:extLst>
              <a:ext uri="{FF2B5EF4-FFF2-40B4-BE49-F238E27FC236}">
                <a16:creationId xmlns:a16="http://schemas.microsoft.com/office/drawing/2014/main" id="{ABE1B45E-9A77-B9A7-9E9C-0A8094484670}"/>
              </a:ext>
            </a:extLst>
          </p:cNvPr>
          <p:cNvPicPr>
            <a:picLocks noChangeAspect="1"/>
          </p:cNvPicPr>
          <p:nvPr/>
        </p:nvPicPr>
        <p:blipFill>
          <a:blip r:embed="rId3"/>
          <a:stretch>
            <a:fillRect/>
          </a:stretch>
        </p:blipFill>
        <p:spPr>
          <a:xfrm>
            <a:off x="3501800" y="1172552"/>
            <a:ext cx="2078386" cy="1578240"/>
          </a:xfrm>
          <a:prstGeom prst="rect">
            <a:avLst/>
          </a:prstGeom>
        </p:spPr>
      </p:pic>
      <p:pic>
        <p:nvPicPr>
          <p:cNvPr id="18" name="Picture 17">
            <a:extLst>
              <a:ext uri="{FF2B5EF4-FFF2-40B4-BE49-F238E27FC236}">
                <a16:creationId xmlns:a16="http://schemas.microsoft.com/office/drawing/2014/main" id="{B280AEE4-36B0-D34F-7836-8529EE2718DE}"/>
              </a:ext>
            </a:extLst>
          </p:cNvPr>
          <p:cNvPicPr>
            <a:picLocks noChangeAspect="1"/>
          </p:cNvPicPr>
          <p:nvPr/>
        </p:nvPicPr>
        <p:blipFill rotWithShape="1">
          <a:blip r:embed="rId4"/>
          <a:srcRect r="892"/>
          <a:stretch/>
        </p:blipFill>
        <p:spPr>
          <a:xfrm>
            <a:off x="6479502" y="1141745"/>
            <a:ext cx="2166599" cy="1577327"/>
          </a:xfrm>
          <a:prstGeom prst="rect">
            <a:avLst/>
          </a:prstGeom>
        </p:spPr>
      </p:pic>
      <p:sp>
        <p:nvSpPr>
          <p:cNvPr id="20" name="TextBox 19">
            <a:extLst>
              <a:ext uri="{FF2B5EF4-FFF2-40B4-BE49-F238E27FC236}">
                <a16:creationId xmlns:a16="http://schemas.microsoft.com/office/drawing/2014/main" id="{2890E0F8-498F-E2E1-5F10-8D06850557A2}"/>
              </a:ext>
            </a:extLst>
          </p:cNvPr>
          <p:cNvSpPr txBox="1"/>
          <p:nvPr/>
        </p:nvSpPr>
        <p:spPr>
          <a:xfrm>
            <a:off x="2147043" y="2806152"/>
            <a:ext cx="4787900" cy="523220"/>
          </a:xfrm>
          <a:prstGeom prst="rect">
            <a:avLst/>
          </a:prstGeom>
          <a:noFill/>
        </p:spPr>
        <p:txBody>
          <a:bodyPr wrap="square" rtlCol="0">
            <a:spAutoFit/>
          </a:bodyPr>
          <a:lstStyle/>
          <a:p>
            <a:pPr algn="ctr"/>
            <a:r>
              <a:rPr lang="en-US" b="1" dirty="0">
                <a:latin typeface="Montserrat" panose="00000500000000000000" pitchFamily="2" charset="0"/>
              </a:rPr>
              <a:t>What would the Michaelis-Menten plot of each of these Lineweaver-Burke models look like?</a:t>
            </a:r>
          </a:p>
        </p:txBody>
      </p:sp>
      <p:grpSp>
        <p:nvGrpSpPr>
          <p:cNvPr id="30" name="Group 29">
            <a:extLst>
              <a:ext uri="{FF2B5EF4-FFF2-40B4-BE49-F238E27FC236}">
                <a16:creationId xmlns:a16="http://schemas.microsoft.com/office/drawing/2014/main" id="{A4B38F1A-4EE0-DCFB-7EF4-8C77650DEDD2}"/>
              </a:ext>
            </a:extLst>
          </p:cNvPr>
          <p:cNvGrpSpPr/>
          <p:nvPr/>
        </p:nvGrpSpPr>
        <p:grpSpPr>
          <a:xfrm>
            <a:off x="760750" y="3436238"/>
            <a:ext cx="1714500" cy="1244600"/>
            <a:chOff x="787400" y="3454400"/>
            <a:chExt cx="1714500" cy="1244600"/>
          </a:xfrm>
        </p:grpSpPr>
        <p:cxnSp>
          <p:nvCxnSpPr>
            <p:cNvPr id="22" name="Straight Connector 21">
              <a:extLst>
                <a:ext uri="{FF2B5EF4-FFF2-40B4-BE49-F238E27FC236}">
                  <a16:creationId xmlns:a16="http://schemas.microsoft.com/office/drawing/2014/main" id="{DEF0BF65-6089-7608-F242-1151850880AF}"/>
                </a:ext>
              </a:extLst>
            </p:cNvPr>
            <p:cNvCxnSpPr/>
            <p:nvPr/>
          </p:nvCxnSpPr>
          <p:spPr>
            <a:xfrm>
              <a:off x="787400" y="3454400"/>
              <a:ext cx="0" cy="124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3BCC7C-163C-368C-C615-DDAD3DBC44D8}"/>
                </a:ext>
              </a:extLst>
            </p:cNvPr>
            <p:cNvCxnSpPr>
              <a:cxnSpLocks/>
            </p:cNvCxnSpPr>
            <p:nvPr/>
          </p:nvCxnSpPr>
          <p:spPr>
            <a:xfrm>
              <a:off x="787400" y="469900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FE40AA2-4459-EEC8-B326-7CEA0F381484}"/>
              </a:ext>
            </a:extLst>
          </p:cNvPr>
          <p:cNvGrpSpPr/>
          <p:nvPr/>
        </p:nvGrpSpPr>
        <p:grpSpPr>
          <a:xfrm>
            <a:off x="3683743" y="3430310"/>
            <a:ext cx="1714500" cy="1244600"/>
            <a:chOff x="787400" y="3454400"/>
            <a:chExt cx="1714500" cy="1244600"/>
          </a:xfrm>
        </p:grpSpPr>
        <p:cxnSp>
          <p:nvCxnSpPr>
            <p:cNvPr id="32" name="Straight Connector 31">
              <a:extLst>
                <a:ext uri="{FF2B5EF4-FFF2-40B4-BE49-F238E27FC236}">
                  <a16:creationId xmlns:a16="http://schemas.microsoft.com/office/drawing/2014/main" id="{F48831A7-60A8-D69B-3CA8-41828CA336BC}"/>
                </a:ext>
              </a:extLst>
            </p:cNvPr>
            <p:cNvCxnSpPr/>
            <p:nvPr/>
          </p:nvCxnSpPr>
          <p:spPr>
            <a:xfrm>
              <a:off x="787400" y="3454400"/>
              <a:ext cx="0" cy="124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19DB1D-D426-0D61-5CEF-CA04DD7F9E5A}"/>
                </a:ext>
              </a:extLst>
            </p:cNvPr>
            <p:cNvCxnSpPr>
              <a:cxnSpLocks/>
            </p:cNvCxnSpPr>
            <p:nvPr/>
          </p:nvCxnSpPr>
          <p:spPr>
            <a:xfrm>
              <a:off x="787400" y="469900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ED2DD1AD-5B42-9291-F6D1-9FBDBA93100E}"/>
              </a:ext>
            </a:extLst>
          </p:cNvPr>
          <p:cNvGrpSpPr/>
          <p:nvPr/>
        </p:nvGrpSpPr>
        <p:grpSpPr>
          <a:xfrm>
            <a:off x="6705551" y="3416452"/>
            <a:ext cx="1714500" cy="1244600"/>
            <a:chOff x="787400" y="3454400"/>
            <a:chExt cx="1714500" cy="1244600"/>
          </a:xfrm>
        </p:grpSpPr>
        <p:cxnSp>
          <p:nvCxnSpPr>
            <p:cNvPr id="35" name="Straight Connector 34">
              <a:extLst>
                <a:ext uri="{FF2B5EF4-FFF2-40B4-BE49-F238E27FC236}">
                  <a16:creationId xmlns:a16="http://schemas.microsoft.com/office/drawing/2014/main" id="{C645BF32-CF5E-13C9-A313-C3C784155626}"/>
                </a:ext>
              </a:extLst>
            </p:cNvPr>
            <p:cNvCxnSpPr/>
            <p:nvPr/>
          </p:nvCxnSpPr>
          <p:spPr>
            <a:xfrm>
              <a:off x="787400" y="3454400"/>
              <a:ext cx="0" cy="124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E0785C-C74B-4242-E8E8-76C6E996B99E}"/>
                </a:ext>
              </a:extLst>
            </p:cNvPr>
            <p:cNvCxnSpPr>
              <a:cxnSpLocks/>
            </p:cNvCxnSpPr>
            <p:nvPr/>
          </p:nvCxnSpPr>
          <p:spPr>
            <a:xfrm>
              <a:off x="787400" y="469900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B06AD330-17A9-3805-8291-8221C7FA825E}"/>
              </a:ext>
            </a:extLst>
          </p:cNvPr>
          <p:cNvGrpSpPr/>
          <p:nvPr/>
        </p:nvGrpSpPr>
        <p:grpSpPr>
          <a:xfrm>
            <a:off x="761950" y="3745940"/>
            <a:ext cx="1650240" cy="915120"/>
            <a:chOff x="761950" y="3745940"/>
            <a:chExt cx="1650240" cy="91512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397F1EE-1E94-E92B-1D75-7924039B0B40}"/>
                    </a:ext>
                  </a:extLst>
                </p14:cNvPr>
                <p14:cNvContentPartPr/>
                <p14:nvPr/>
              </p14:nvContentPartPr>
              <p14:xfrm>
                <a:off x="761950" y="4621460"/>
                <a:ext cx="10440" cy="39600"/>
              </p14:xfrm>
            </p:contentPart>
          </mc:Choice>
          <mc:Fallback>
            <p:pic>
              <p:nvPicPr>
                <p:cNvPr id="3" name="Ink 2">
                  <a:extLst>
                    <a:ext uri="{FF2B5EF4-FFF2-40B4-BE49-F238E27FC236}">
                      <a16:creationId xmlns:a16="http://schemas.microsoft.com/office/drawing/2014/main" id="{1397F1EE-1E94-E92B-1D75-7924039B0B40}"/>
                    </a:ext>
                  </a:extLst>
                </p:cNvPr>
                <p:cNvPicPr/>
                <p:nvPr/>
              </p:nvPicPr>
              <p:blipFill>
                <a:blip r:embed="rId6"/>
                <a:stretch>
                  <a:fillRect/>
                </a:stretch>
              </p:blipFill>
              <p:spPr>
                <a:xfrm>
                  <a:off x="752950" y="4612460"/>
                  <a:ext cx="280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059490B0-B9F3-58E6-DC22-D23A826059DE}"/>
                    </a:ext>
                  </a:extLst>
                </p14:cNvPr>
                <p14:cNvContentPartPr/>
                <p14:nvPr/>
              </p14:nvContentPartPr>
              <p14:xfrm>
                <a:off x="773470" y="3745940"/>
                <a:ext cx="1638720" cy="908640"/>
              </p14:xfrm>
            </p:contentPart>
          </mc:Choice>
          <mc:Fallback>
            <p:pic>
              <p:nvPicPr>
                <p:cNvPr id="4" name="Ink 3">
                  <a:extLst>
                    <a:ext uri="{FF2B5EF4-FFF2-40B4-BE49-F238E27FC236}">
                      <a16:creationId xmlns:a16="http://schemas.microsoft.com/office/drawing/2014/main" id="{059490B0-B9F3-58E6-DC22-D23A826059DE}"/>
                    </a:ext>
                  </a:extLst>
                </p:cNvPr>
                <p:cNvPicPr/>
                <p:nvPr/>
              </p:nvPicPr>
              <p:blipFill>
                <a:blip r:embed="rId8"/>
                <a:stretch>
                  <a:fillRect/>
                </a:stretch>
              </p:blipFill>
              <p:spPr>
                <a:xfrm>
                  <a:off x="764830" y="3737300"/>
                  <a:ext cx="1656360" cy="926280"/>
                </a:xfrm>
                <a:prstGeom prst="rect">
                  <a:avLst/>
                </a:prstGeom>
              </p:spPr>
            </p:pic>
          </mc:Fallback>
        </mc:AlternateContent>
      </p:grpSp>
      <p:grpSp>
        <p:nvGrpSpPr>
          <p:cNvPr id="11" name="Group 10">
            <a:extLst>
              <a:ext uri="{FF2B5EF4-FFF2-40B4-BE49-F238E27FC236}">
                <a16:creationId xmlns:a16="http://schemas.microsoft.com/office/drawing/2014/main" id="{361C6E99-1329-32AF-397F-6ADFB29E3FD9}"/>
              </a:ext>
            </a:extLst>
          </p:cNvPr>
          <p:cNvGrpSpPr/>
          <p:nvPr/>
        </p:nvGrpSpPr>
        <p:grpSpPr>
          <a:xfrm>
            <a:off x="3695230" y="3669620"/>
            <a:ext cx="4660920" cy="978840"/>
            <a:chOff x="3695230" y="3669620"/>
            <a:chExt cx="4660920" cy="978840"/>
          </a:xfrm>
        </p:grpSpPr>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D1EBD2DC-2CEE-41A8-9281-EC94A60C2591}"/>
                    </a:ext>
                  </a:extLst>
                </p14:cNvPr>
                <p14:cNvContentPartPr/>
                <p14:nvPr/>
              </p14:nvContentPartPr>
              <p14:xfrm>
                <a:off x="3695230" y="3725780"/>
                <a:ext cx="1612800" cy="922680"/>
              </p14:xfrm>
            </p:contentPart>
          </mc:Choice>
          <mc:Fallback>
            <p:pic>
              <p:nvPicPr>
                <p:cNvPr id="9" name="Ink 8">
                  <a:extLst>
                    <a:ext uri="{FF2B5EF4-FFF2-40B4-BE49-F238E27FC236}">
                      <a16:creationId xmlns:a16="http://schemas.microsoft.com/office/drawing/2014/main" id="{D1EBD2DC-2CEE-41A8-9281-EC94A60C2591}"/>
                    </a:ext>
                  </a:extLst>
                </p:cNvPr>
                <p:cNvPicPr/>
                <p:nvPr/>
              </p:nvPicPr>
              <p:blipFill>
                <a:blip r:embed="rId10"/>
                <a:stretch>
                  <a:fillRect/>
                </a:stretch>
              </p:blipFill>
              <p:spPr>
                <a:xfrm>
                  <a:off x="3686590" y="3717140"/>
                  <a:ext cx="1630440" cy="940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958BC9D6-6555-92F5-BB75-C0D316E6A9A7}"/>
                    </a:ext>
                  </a:extLst>
                </p14:cNvPr>
                <p14:cNvContentPartPr/>
                <p14:nvPr/>
              </p14:nvContentPartPr>
              <p14:xfrm>
                <a:off x="6705190" y="3669620"/>
                <a:ext cx="1650960" cy="972360"/>
              </p14:xfrm>
            </p:contentPart>
          </mc:Choice>
          <mc:Fallback>
            <p:pic>
              <p:nvPicPr>
                <p:cNvPr id="10" name="Ink 9">
                  <a:extLst>
                    <a:ext uri="{FF2B5EF4-FFF2-40B4-BE49-F238E27FC236}">
                      <a16:creationId xmlns:a16="http://schemas.microsoft.com/office/drawing/2014/main" id="{958BC9D6-6555-92F5-BB75-C0D316E6A9A7}"/>
                    </a:ext>
                  </a:extLst>
                </p:cNvPr>
                <p:cNvPicPr/>
                <p:nvPr/>
              </p:nvPicPr>
              <p:blipFill>
                <a:blip r:embed="rId12"/>
                <a:stretch>
                  <a:fillRect/>
                </a:stretch>
              </p:blipFill>
              <p:spPr>
                <a:xfrm>
                  <a:off x="6696550" y="3660980"/>
                  <a:ext cx="1668600" cy="990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CE37FAC7-AA8D-18AE-6E3B-D1CA2567D194}"/>
                  </a:ext>
                </a:extLst>
              </p14:cNvPr>
              <p14:cNvContentPartPr/>
              <p14:nvPr/>
            </p14:nvContentPartPr>
            <p14:xfrm>
              <a:off x="780670" y="3770060"/>
              <a:ext cx="1676160" cy="891000"/>
            </p14:xfrm>
          </p:contentPart>
        </mc:Choice>
        <mc:Fallback>
          <p:pic>
            <p:nvPicPr>
              <p:cNvPr id="15" name="Ink 14">
                <a:extLst>
                  <a:ext uri="{FF2B5EF4-FFF2-40B4-BE49-F238E27FC236}">
                    <a16:creationId xmlns:a16="http://schemas.microsoft.com/office/drawing/2014/main" id="{CE37FAC7-AA8D-18AE-6E3B-D1CA2567D194}"/>
                  </a:ext>
                </a:extLst>
              </p:cNvPr>
              <p:cNvPicPr/>
              <p:nvPr/>
            </p:nvPicPr>
            <p:blipFill>
              <a:blip r:embed="rId14"/>
              <a:stretch>
                <a:fillRect/>
              </a:stretch>
            </p:blipFill>
            <p:spPr>
              <a:xfrm>
                <a:off x="772030" y="3761420"/>
                <a:ext cx="1693800" cy="908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81FB8A81-C57B-8D37-773D-93D8197C6202}"/>
                  </a:ext>
                </a:extLst>
              </p14:cNvPr>
              <p14:cNvContentPartPr/>
              <p14:nvPr/>
            </p14:nvContentPartPr>
            <p14:xfrm>
              <a:off x="3682990" y="4019180"/>
              <a:ext cx="1650600" cy="635400"/>
            </p14:xfrm>
          </p:contentPart>
        </mc:Choice>
        <mc:Fallback>
          <p:pic>
            <p:nvPicPr>
              <p:cNvPr id="19" name="Ink 18">
                <a:extLst>
                  <a:ext uri="{FF2B5EF4-FFF2-40B4-BE49-F238E27FC236}">
                    <a16:creationId xmlns:a16="http://schemas.microsoft.com/office/drawing/2014/main" id="{81FB8A81-C57B-8D37-773D-93D8197C6202}"/>
                  </a:ext>
                </a:extLst>
              </p:cNvPr>
              <p:cNvPicPr/>
              <p:nvPr/>
            </p:nvPicPr>
            <p:blipFill>
              <a:blip r:embed="rId16"/>
              <a:stretch>
                <a:fillRect/>
              </a:stretch>
            </p:blipFill>
            <p:spPr>
              <a:xfrm>
                <a:off x="3673990" y="4010540"/>
                <a:ext cx="166824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51F00A0A-7871-D8CF-BCB1-AB05BF433EB2}"/>
                  </a:ext>
                </a:extLst>
              </p14:cNvPr>
              <p14:cNvContentPartPr/>
              <p14:nvPr/>
            </p14:nvContentPartPr>
            <p14:xfrm>
              <a:off x="6711670" y="4056980"/>
              <a:ext cx="1695240" cy="597600"/>
            </p14:xfrm>
          </p:contentPart>
        </mc:Choice>
        <mc:Fallback>
          <p:pic>
            <p:nvPicPr>
              <p:cNvPr id="21" name="Ink 20">
                <a:extLst>
                  <a:ext uri="{FF2B5EF4-FFF2-40B4-BE49-F238E27FC236}">
                    <a16:creationId xmlns:a16="http://schemas.microsoft.com/office/drawing/2014/main" id="{51F00A0A-7871-D8CF-BCB1-AB05BF433EB2}"/>
                  </a:ext>
                </a:extLst>
              </p:cNvPr>
              <p:cNvPicPr/>
              <p:nvPr/>
            </p:nvPicPr>
            <p:blipFill>
              <a:blip r:embed="rId18"/>
              <a:stretch>
                <a:fillRect/>
              </a:stretch>
            </p:blipFill>
            <p:spPr>
              <a:xfrm>
                <a:off x="6702670" y="4048340"/>
                <a:ext cx="1712880" cy="615240"/>
              </a:xfrm>
              <a:prstGeom prst="rect">
                <a:avLst/>
              </a:prstGeom>
            </p:spPr>
          </p:pic>
        </mc:Fallback>
      </mc:AlternateContent>
      <p:cxnSp>
        <p:nvCxnSpPr>
          <p:cNvPr id="25" name="Straight Connector 24">
            <a:extLst>
              <a:ext uri="{FF2B5EF4-FFF2-40B4-BE49-F238E27FC236}">
                <a16:creationId xmlns:a16="http://schemas.microsoft.com/office/drawing/2014/main" id="{C002A723-30BD-5E1B-E873-E2006A953BBE}"/>
              </a:ext>
            </a:extLst>
          </p:cNvPr>
          <p:cNvCxnSpPr>
            <a:cxnSpLocks/>
          </p:cNvCxnSpPr>
          <p:nvPr/>
        </p:nvCxnSpPr>
        <p:spPr>
          <a:xfrm flipH="1">
            <a:off x="6711670" y="4056310"/>
            <a:ext cx="170838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55B1C7-44D8-A200-DE91-0EE94C221101}"/>
              </a:ext>
            </a:extLst>
          </p:cNvPr>
          <p:cNvCxnSpPr>
            <a:cxnSpLocks/>
          </p:cNvCxnSpPr>
          <p:nvPr/>
        </p:nvCxnSpPr>
        <p:spPr>
          <a:xfrm flipH="1">
            <a:off x="6698529" y="3669620"/>
            <a:ext cx="1708381"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5FE03F-AC11-5454-52E8-607E70BAC6F8}"/>
              </a:ext>
            </a:extLst>
          </p:cNvPr>
          <p:cNvCxnSpPr>
            <a:cxnSpLocks/>
          </p:cNvCxnSpPr>
          <p:nvPr/>
        </p:nvCxnSpPr>
        <p:spPr>
          <a:xfrm flipH="1">
            <a:off x="3682990" y="4005140"/>
            <a:ext cx="170838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D2C442-A1C8-DD1D-83F7-69626CDDE146}"/>
              </a:ext>
            </a:extLst>
          </p:cNvPr>
          <p:cNvCxnSpPr>
            <a:cxnSpLocks/>
          </p:cNvCxnSpPr>
          <p:nvPr/>
        </p:nvCxnSpPr>
        <p:spPr>
          <a:xfrm flipH="1">
            <a:off x="3682990" y="3725550"/>
            <a:ext cx="1708381"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8D7BAAF-1ED4-B1E1-8300-D9EAE07DB3F1}"/>
              </a:ext>
            </a:extLst>
          </p:cNvPr>
          <p:cNvCxnSpPr>
            <a:cxnSpLocks/>
          </p:cNvCxnSpPr>
          <p:nvPr/>
        </p:nvCxnSpPr>
        <p:spPr>
          <a:xfrm flipH="1">
            <a:off x="780670" y="3768720"/>
            <a:ext cx="170838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1224B2-8ABE-3BF9-5C2B-7C7FB354EB1A}"/>
              </a:ext>
            </a:extLst>
          </p:cNvPr>
          <p:cNvCxnSpPr>
            <a:cxnSpLocks/>
          </p:cNvCxnSpPr>
          <p:nvPr/>
        </p:nvCxnSpPr>
        <p:spPr>
          <a:xfrm flipH="1">
            <a:off x="748449" y="3768720"/>
            <a:ext cx="1708381"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46B3949-74AA-2C44-6EA4-20AAF4E48882}"/>
              </a:ext>
            </a:extLst>
          </p:cNvPr>
          <p:cNvSpPr txBox="1"/>
          <p:nvPr/>
        </p:nvSpPr>
        <p:spPr>
          <a:xfrm>
            <a:off x="1270574" y="4133429"/>
            <a:ext cx="1256557" cy="507831"/>
          </a:xfrm>
          <a:prstGeom prst="rect">
            <a:avLst/>
          </a:prstGeom>
          <a:noFill/>
        </p:spPr>
        <p:txBody>
          <a:bodyPr wrap="square" rtlCol="0">
            <a:spAutoFit/>
          </a:bodyPr>
          <a:lstStyle/>
          <a:p>
            <a:r>
              <a:rPr lang="en-US" sz="900" dirty="0">
                <a:solidFill>
                  <a:srgbClr val="FF0000"/>
                </a:solidFill>
                <a:latin typeface="Montserrat" panose="00000500000000000000" pitchFamily="2" charset="0"/>
              </a:rPr>
              <a:t>Km increases with inhibitor, Vmax is constant</a:t>
            </a:r>
          </a:p>
        </p:txBody>
      </p:sp>
      <p:sp>
        <p:nvSpPr>
          <p:cNvPr id="40" name="TextBox 39">
            <a:extLst>
              <a:ext uri="{FF2B5EF4-FFF2-40B4-BE49-F238E27FC236}">
                <a16:creationId xmlns:a16="http://schemas.microsoft.com/office/drawing/2014/main" id="{25951232-3D0A-2DD8-4B96-F7593CEF9741}"/>
              </a:ext>
            </a:extLst>
          </p:cNvPr>
          <p:cNvSpPr txBox="1"/>
          <p:nvPr/>
        </p:nvSpPr>
        <p:spPr>
          <a:xfrm>
            <a:off x="4223597" y="4153221"/>
            <a:ext cx="1256557" cy="507831"/>
          </a:xfrm>
          <a:prstGeom prst="rect">
            <a:avLst/>
          </a:prstGeom>
          <a:noFill/>
        </p:spPr>
        <p:txBody>
          <a:bodyPr wrap="square" rtlCol="0">
            <a:spAutoFit/>
          </a:bodyPr>
          <a:lstStyle/>
          <a:p>
            <a:r>
              <a:rPr lang="en-US" sz="900" dirty="0">
                <a:solidFill>
                  <a:srgbClr val="FF0000"/>
                </a:solidFill>
                <a:latin typeface="Montserrat" panose="00000500000000000000" pitchFamily="2" charset="0"/>
              </a:rPr>
              <a:t>Km decreases with inhibitor, Vmax is constant</a:t>
            </a:r>
          </a:p>
        </p:txBody>
      </p:sp>
      <p:sp>
        <p:nvSpPr>
          <p:cNvPr id="41" name="TextBox 40">
            <a:extLst>
              <a:ext uri="{FF2B5EF4-FFF2-40B4-BE49-F238E27FC236}">
                <a16:creationId xmlns:a16="http://schemas.microsoft.com/office/drawing/2014/main" id="{1F2508A2-B4E1-F8FA-DF79-5B171F7ACA3F}"/>
              </a:ext>
            </a:extLst>
          </p:cNvPr>
          <p:cNvSpPr txBox="1"/>
          <p:nvPr/>
        </p:nvSpPr>
        <p:spPr>
          <a:xfrm>
            <a:off x="7331284" y="4159948"/>
            <a:ext cx="1256557" cy="507831"/>
          </a:xfrm>
          <a:prstGeom prst="rect">
            <a:avLst/>
          </a:prstGeom>
          <a:noFill/>
        </p:spPr>
        <p:txBody>
          <a:bodyPr wrap="square" rtlCol="0">
            <a:spAutoFit/>
          </a:bodyPr>
          <a:lstStyle/>
          <a:p>
            <a:r>
              <a:rPr lang="en-US" sz="900" dirty="0">
                <a:solidFill>
                  <a:srgbClr val="FF0000"/>
                </a:solidFill>
                <a:latin typeface="Montserrat" panose="00000500000000000000" pitchFamily="2" charset="0"/>
              </a:rPr>
              <a:t>Km constant with inhibitor, Vmax decreases</a:t>
            </a:r>
          </a:p>
        </p:txBody>
      </p:sp>
      <p:sp>
        <p:nvSpPr>
          <p:cNvPr id="42" name="TextBox 41">
            <a:extLst>
              <a:ext uri="{FF2B5EF4-FFF2-40B4-BE49-F238E27FC236}">
                <a16:creationId xmlns:a16="http://schemas.microsoft.com/office/drawing/2014/main" id="{0363EE0F-E612-3570-1C36-4C431FAA8529}"/>
              </a:ext>
            </a:extLst>
          </p:cNvPr>
          <p:cNvSpPr txBox="1"/>
          <p:nvPr/>
        </p:nvSpPr>
        <p:spPr>
          <a:xfrm>
            <a:off x="2244217" y="4686866"/>
            <a:ext cx="335946" cy="230832"/>
          </a:xfrm>
          <a:prstGeom prst="rect">
            <a:avLst/>
          </a:prstGeom>
          <a:noFill/>
        </p:spPr>
        <p:txBody>
          <a:bodyPr wrap="square" rtlCol="0">
            <a:spAutoFit/>
          </a:bodyPr>
          <a:lstStyle/>
          <a:p>
            <a:r>
              <a:rPr lang="en-US" sz="900" dirty="0">
                <a:solidFill>
                  <a:srgbClr val="FF0000"/>
                </a:solidFill>
                <a:latin typeface="Montserrat" panose="00000500000000000000" pitchFamily="2" charset="0"/>
              </a:rPr>
              <a:t>[S]</a:t>
            </a:r>
          </a:p>
        </p:txBody>
      </p:sp>
      <p:sp>
        <p:nvSpPr>
          <p:cNvPr id="43" name="TextBox 42">
            <a:extLst>
              <a:ext uri="{FF2B5EF4-FFF2-40B4-BE49-F238E27FC236}">
                <a16:creationId xmlns:a16="http://schemas.microsoft.com/office/drawing/2014/main" id="{CD4EB659-A0FE-65FE-FA63-50D9A3C48EFF}"/>
              </a:ext>
            </a:extLst>
          </p:cNvPr>
          <p:cNvSpPr txBox="1"/>
          <p:nvPr/>
        </p:nvSpPr>
        <p:spPr>
          <a:xfrm>
            <a:off x="522550" y="3438788"/>
            <a:ext cx="335946" cy="230832"/>
          </a:xfrm>
          <a:prstGeom prst="rect">
            <a:avLst/>
          </a:prstGeom>
          <a:noFill/>
        </p:spPr>
        <p:txBody>
          <a:bodyPr wrap="square" rtlCol="0">
            <a:spAutoFit/>
          </a:bodyPr>
          <a:lstStyle/>
          <a:p>
            <a:r>
              <a:rPr lang="en-US" sz="900" dirty="0">
                <a:solidFill>
                  <a:srgbClr val="FF0000"/>
                </a:solidFill>
                <a:latin typeface="Montserrat" panose="00000500000000000000" pitchFamily="2" charset="0"/>
              </a:rPr>
              <a:t>V</a:t>
            </a:r>
          </a:p>
        </p:txBody>
      </p:sp>
      <p:sp>
        <p:nvSpPr>
          <p:cNvPr id="44" name="TextBox 43">
            <a:extLst>
              <a:ext uri="{FF2B5EF4-FFF2-40B4-BE49-F238E27FC236}">
                <a16:creationId xmlns:a16="http://schemas.microsoft.com/office/drawing/2014/main" id="{ADDC0896-7987-2E49-E83D-9BBC966E64B2}"/>
              </a:ext>
            </a:extLst>
          </p:cNvPr>
          <p:cNvSpPr txBox="1"/>
          <p:nvPr/>
        </p:nvSpPr>
        <p:spPr>
          <a:xfrm>
            <a:off x="3446612" y="3412045"/>
            <a:ext cx="335946" cy="230832"/>
          </a:xfrm>
          <a:prstGeom prst="rect">
            <a:avLst/>
          </a:prstGeom>
          <a:noFill/>
        </p:spPr>
        <p:txBody>
          <a:bodyPr wrap="square" rtlCol="0">
            <a:spAutoFit/>
          </a:bodyPr>
          <a:lstStyle/>
          <a:p>
            <a:r>
              <a:rPr lang="en-US" sz="900" dirty="0">
                <a:solidFill>
                  <a:srgbClr val="FF0000"/>
                </a:solidFill>
                <a:latin typeface="Montserrat" panose="00000500000000000000" pitchFamily="2" charset="0"/>
              </a:rPr>
              <a:t>V</a:t>
            </a:r>
          </a:p>
        </p:txBody>
      </p:sp>
      <p:sp>
        <p:nvSpPr>
          <p:cNvPr id="45" name="TextBox 44">
            <a:extLst>
              <a:ext uri="{FF2B5EF4-FFF2-40B4-BE49-F238E27FC236}">
                <a16:creationId xmlns:a16="http://schemas.microsoft.com/office/drawing/2014/main" id="{3923977F-8D8C-44A3-3343-12B787088D89}"/>
              </a:ext>
            </a:extLst>
          </p:cNvPr>
          <p:cNvSpPr txBox="1"/>
          <p:nvPr/>
        </p:nvSpPr>
        <p:spPr>
          <a:xfrm>
            <a:off x="6479502" y="3407300"/>
            <a:ext cx="335946" cy="230832"/>
          </a:xfrm>
          <a:prstGeom prst="rect">
            <a:avLst/>
          </a:prstGeom>
          <a:noFill/>
        </p:spPr>
        <p:txBody>
          <a:bodyPr wrap="square" rtlCol="0">
            <a:spAutoFit/>
          </a:bodyPr>
          <a:lstStyle/>
          <a:p>
            <a:r>
              <a:rPr lang="en-US" sz="900" dirty="0">
                <a:solidFill>
                  <a:srgbClr val="FF0000"/>
                </a:solidFill>
                <a:latin typeface="Montserrat" panose="00000500000000000000" pitchFamily="2" charset="0"/>
              </a:rPr>
              <a:t>V</a:t>
            </a:r>
          </a:p>
        </p:txBody>
      </p:sp>
      <p:sp>
        <p:nvSpPr>
          <p:cNvPr id="46" name="TextBox 45">
            <a:extLst>
              <a:ext uri="{FF2B5EF4-FFF2-40B4-BE49-F238E27FC236}">
                <a16:creationId xmlns:a16="http://schemas.microsoft.com/office/drawing/2014/main" id="{1E6E5BD6-6A69-176D-1CD0-5117071F2C2A}"/>
              </a:ext>
            </a:extLst>
          </p:cNvPr>
          <p:cNvSpPr txBox="1"/>
          <p:nvPr/>
        </p:nvSpPr>
        <p:spPr>
          <a:xfrm>
            <a:off x="5104246" y="4658928"/>
            <a:ext cx="335946" cy="230832"/>
          </a:xfrm>
          <a:prstGeom prst="rect">
            <a:avLst/>
          </a:prstGeom>
          <a:noFill/>
        </p:spPr>
        <p:txBody>
          <a:bodyPr wrap="square" rtlCol="0">
            <a:spAutoFit/>
          </a:bodyPr>
          <a:lstStyle/>
          <a:p>
            <a:r>
              <a:rPr lang="en-US" sz="900" dirty="0">
                <a:solidFill>
                  <a:srgbClr val="FF0000"/>
                </a:solidFill>
                <a:latin typeface="Montserrat" panose="00000500000000000000" pitchFamily="2" charset="0"/>
              </a:rPr>
              <a:t>[S]</a:t>
            </a:r>
          </a:p>
        </p:txBody>
      </p:sp>
      <p:sp>
        <p:nvSpPr>
          <p:cNvPr id="47" name="TextBox 46">
            <a:extLst>
              <a:ext uri="{FF2B5EF4-FFF2-40B4-BE49-F238E27FC236}">
                <a16:creationId xmlns:a16="http://schemas.microsoft.com/office/drawing/2014/main" id="{F6A7B51F-DCA9-7A93-D334-53F5E766842B}"/>
              </a:ext>
            </a:extLst>
          </p:cNvPr>
          <p:cNvSpPr txBox="1"/>
          <p:nvPr/>
        </p:nvSpPr>
        <p:spPr>
          <a:xfrm>
            <a:off x="8187424" y="4658928"/>
            <a:ext cx="335946" cy="230832"/>
          </a:xfrm>
          <a:prstGeom prst="rect">
            <a:avLst/>
          </a:prstGeom>
          <a:noFill/>
        </p:spPr>
        <p:txBody>
          <a:bodyPr wrap="square" rtlCol="0">
            <a:spAutoFit/>
          </a:bodyPr>
          <a:lstStyle/>
          <a:p>
            <a:r>
              <a:rPr lang="en-US" sz="900" dirty="0">
                <a:solidFill>
                  <a:srgbClr val="FF0000"/>
                </a:solidFill>
                <a:latin typeface="Montserrat" panose="00000500000000000000" pitchFamily="2" charset="0"/>
              </a:rPr>
              <a:t>[S]</a:t>
            </a:r>
          </a:p>
        </p:txBody>
      </p:sp>
    </p:spTree>
    <p:extLst>
      <p:ext uri="{BB962C8B-B14F-4D97-AF65-F5344CB8AC3E}">
        <p14:creationId xmlns:p14="http://schemas.microsoft.com/office/powerpoint/2010/main" val="2378429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97D5-F231-0F2F-98C6-8285B8706069}"/>
              </a:ext>
            </a:extLst>
          </p:cNvPr>
          <p:cNvSpPr>
            <a:spLocks noGrp="1"/>
          </p:cNvSpPr>
          <p:nvPr>
            <p:ph type="title"/>
          </p:nvPr>
        </p:nvSpPr>
        <p:spPr>
          <a:xfrm>
            <a:off x="311700" y="158750"/>
            <a:ext cx="8520600" cy="508000"/>
          </a:xfrm>
        </p:spPr>
        <p:txBody>
          <a:bodyPr/>
          <a:lstStyle/>
          <a:p>
            <a:r>
              <a:rPr lang="en-US" dirty="0"/>
              <a:t>Enzyme Kinetics – Relating L-B to M-M</a:t>
            </a:r>
          </a:p>
        </p:txBody>
      </p:sp>
      <p:sp>
        <p:nvSpPr>
          <p:cNvPr id="6" name="Subtitle 5">
            <a:extLst>
              <a:ext uri="{FF2B5EF4-FFF2-40B4-BE49-F238E27FC236}">
                <a16:creationId xmlns:a16="http://schemas.microsoft.com/office/drawing/2014/main" id="{DA4F6416-CEDA-F662-2C3C-4E535C0144AC}"/>
              </a:ext>
            </a:extLst>
          </p:cNvPr>
          <p:cNvSpPr>
            <a:spLocks noGrp="1"/>
          </p:cNvSpPr>
          <p:nvPr>
            <p:ph type="subTitle" idx="4"/>
          </p:nvPr>
        </p:nvSpPr>
        <p:spPr>
          <a:xfrm>
            <a:off x="534700" y="666749"/>
            <a:ext cx="2166600" cy="383175"/>
          </a:xfrm>
        </p:spPr>
        <p:txBody>
          <a:bodyPr/>
          <a:lstStyle/>
          <a:p>
            <a:r>
              <a:rPr lang="en-US" sz="1200" dirty="0"/>
              <a:t>Competitive Inhibition</a:t>
            </a:r>
          </a:p>
        </p:txBody>
      </p:sp>
      <p:sp>
        <p:nvSpPr>
          <p:cNvPr id="7" name="Subtitle 6">
            <a:extLst>
              <a:ext uri="{FF2B5EF4-FFF2-40B4-BE49-F238E27FC236}">
                <a16:creationId xmlns:a16="http://schemas.microsoft.com/office/drawing/2014/main" id="{3E8E4BD6-F363-379D-70D2-4D63F02B4040}"/>
              </a:ext>
            </a:extLst>
          </p:cNvPr>
          <p:cNvSpPr>
            <a:spLocks noGrp="1"/>
          </p:cNvSpPr>
          <p:nvPr>
            <p:ph type="subTitle" idx="5"/>
          </p:nvPr>
        </p:nvSpPr>
        <p:spPr>
          <a:xfrm>
            <a:off x="3501800" y="666750"/>
            <a:ext cx="2166600" cy="383175"/>
          </a:xfrm>
        </p:spPr>
        <p:txBody>
          <a:bodyPr/>
          <a:lstStyle/>
          <a:p>
            <a:r>
              <a:rPr lang="en-US" sz="1200" dirty="0"/>
              <a:t>Uncompetitive Inhibition</a:t>
            </a:r>
          </a:p>
        </p:txBody>
      </p:sp>
      <p:sp>
        <p:nvSpPr>
          <p:cNvPr id="8" name="Subtitle 7">
            <a:extLst>
              <a:ext uri="{FF2B5EF4-FFF2-40B4-BE49-F238E27FC236}">
                <a16:creationId xmlns:a16="http://schemas.microsoft.com/office/drawing/2014/main" id="{B33CE8DF-35FA-1FA7-096A-9095B6155E05}"/>
              </a:ext>
            </a:extLst>
          </p:cNvPr>
          <p:cNvSpPr>
            <a:spLocks noGrp="1"/>
          </p:cNvSpPr>
          <p:nvPr>
            <p:ph type="subTitle" idx="6"/>
          </p:nvPr>
        </p:nvSpPr>
        <p:spPr>
          <a:xfrm>
            <a:off x="6468900" y="666750"/>
            <a:ext cx="2166600" cy="383175"/>
          </a:xfrm>
        </p:spPr>
        <p:txBody>
          <a:bodyPr/>
          <a:lstStyle/>
          <a:p>
            <a:r>
              <a:rPr lang="en-US" sz="1200" dirty="0"/>
              <a:t>Noncompetitive Inhibition</a:t>
            </a:r>
          </a:p>
        </p:txBody>
      </p:sp>
      <p:pic>
        <p:nvPicPr>
          <p:cNvPr id="14" name="Picture 13">
            <a:extLst>
              <a:ext uri="{FF2B5EF4-FFF2-40B4-BE49-F238E27FC236}">
                <a16:creationId xmlns:a16="http://schemas.microsoft.com/office/drawing/2014/main" id="{980B0376-F481-59D1-37FE-DE0FCD2253B2}"/>
              </a:ext>
            </a:extLst>
          </p:cNvPr>
          <p:cNvPicPr>
            <a:picLocks noChangeAspect="1"/>
          </p:cNvPicPr>
          <p:nvPr/>
        </p:nvPicPr>
        <p:blipFill>
          <a:blip r:embed="rId2"/>
          <a:stretch>
            <a:fillRect/>
          </a:stretch>
        </p:blipFill>
        <p:spPr>
          <a:xfrm>
            <a:off x="606370" y="1150862"/>
            <a:ext cx="1996114" cy="1554352"/>
          </a:xfrm>
          <a:prstGeom prst="rect">
            <a:avLst/>
          </a:prstGeom>
        </p:spPr>
      </p:pic>
      <p:pic>
        <p:nvPicPr>
          <p:cNvPr id="16" name="Picture 15">
            <a:extLst>
              <a:ext uri="{FF2B5EF4-FFF2-40B4-BE49-F238E27FC236}">
                <a16:creationId xmlns:a16="http://schemas.microsoft.com/office/drawing/2014/main" id="{ABE1B45E-9A77-B9A7-9E9C-0A8094484670}"/>
              </a:ext>
            </a:extLst>
          </p:cNvPr>
          <p:cNvPicPr>
            <a:picLocks noChangeAspect="1"/>
          </p:cNvPicPr>
          <p:nvPr/>
        </p:nvPicPr>
        <p:blipFill>
          <a:blip r:embed="rId3"/>
          <a:stretch>
            <a:fillRect/>
          </a:stretch>
        </p:blipFill>
        <p:spPr>
          <a:xfrm>
            <a:off x="3501800" y="1172552"/>
            <a:ext cx="2078386" cy="1578240"/>
          </a:xfrm>
          <a:prstGeom prst="rect">
            <a:avLst/>
          </a:prstGeom>
        </p:spPr>
      </p:pic>
      <p:pic>
        <p:nvPicPr>
          <p:cNvPr id="18" name="Picture 17">
            <a:extLst>
              <a:ext uri="{FF2B5EF4-FFF2-40B4-BE49-F238E27FC236}">
                <a16:creationId xmlns:a16="http://schemas.microsoft.com/office/drawing/2014/main" id="{B280AEE4-36B0-D34F-7836-8529EE2718DE}"/>
              </a:ext>
            </a:extLst>
          </p:cNvPr>
          <p:cNvPicPr>
            <a:picLocks noChangeAspect="1"/>
          </p:cNvPicPr>
          <p:nvPr/>
        </p:nvPicPr>
        <p:blipFill rotWithShape="1">
          <a:blip r:embed="rId4"/>
          <a:srcRect r="892"/>
          <a:stretch/>
        </p:blipFill>
        <p:spPr>
          <a:xfrm>
            <a:off x="6479502" y="1141745"/>
            <a:ext cx="2166599" cy="1577327"/>
          </a:xfrm>
          <a:prstGeom prst="rect">
            <a:avLst/>
          </a:prstGeom>
        </p:spPr>
      </p:pic>
      <p:sp>
        <p:nvSpPr>
          <p:cNvPr id="20" name="TextBox 19">
            <a:extLst>
              <a:ext uri="{FF2B5EF4-FFF2-40B4-BE49-F238E27FC236}">
                <a16:creationId xmlns:a16="http://schemas.microsoft.com/office/drawing/2014/main" id="{2890E0F8-498F-E2E1-5F10-8D06850557A2}"/>
              </a:ext>
            </a:extLst>
          </p:cNvPr>
          <p:cNvSpPr txBox="1"/>
          <p:nvPr/>
        </p:nvSpPr>
        <p:spPr>
          <a:xfrm>
            <a:off x="2147043" y="2806152"/>
            <a:ext cx="4787900" cy="523220"/>
          </a:xfrm>
          <a:prstGeom prst="rect">
            <a:avLst/>
          </a:prstGeom>
          <a:noFill/>
        </p:spPr>
        <p:txBody>
          <a:bodyPr wrap="square" rtlCol="0">
            <a:spAutoFit/>
          </a:bodyPr>
          <a:lstStyle/>
          <a:p>
            <a:pPr algn="ctr"/>
            <a:r>
              <a:rPr lang="en-US" b="1" dirty="0">
                <a:latin typeface="Montserrat" panose="00000500000000000000" pitchFamily="2" charset="0"/>
              </a:rPr>
              <a:t>For each of these inhibition models, where does the inhibitor bind on the enzyme?</a:t>
            </a:r>
          </a:p>
        </p:txBody>
      </p:sp>
    </p:spTree>
    <p:extLst>
      <p:ext uri="{BB962C8B-B14F-4D97-AF65-F5344CB8AC3E}">
        <p14:creationId xmlns:p14="http://schemas.microsoft.com/office/powerpoint/2010/main" val="250193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9"/>
          <p:cNvSpPr txBox="1">
            <a:spLocks noGrp="1"/>
          </p:cNvSpPr>
          <p:nvPr>
            <p:ph type="title" idx="2"/>
          </p:nvPr>
        </p:nvSpPr>
        <p:spPr>
          <a:xfrm>
            <a:off x="1388600" y="2825695"/>
            <a:ext cx="2435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657" name="Google Shape;657;p39"/>
          <p:cNvSpPr/>
          <p:nvPr/>
        </p:nvSpPr>
        <p:spPr>
          <a:xfrm>
            <a:off x="1905350" y="1864500"/>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txBox="1">
            <a:spLocks noGrp="1"/>
          </p:cNvSpPr>
          <p:nvPr>
            <p:ph type="title"/>
          </p:nvPr>
        </p:nvSpPr>
        <p:spPr>
          <a:xfrm>
            <a:off x="3556600" y="3386545"/>
            <a:ext cx="419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sz="4800" dirty="0"/>
              <a:t>Practice Exam Review</a:t>
            </a:r>
          </a:p>
        </p:txBody>
      </p:sp>
      <p:grpSp>
        <p:nvGrpSpPr>
          <p:cNvPr id="659" name="Google Shape;659;p39"/>
          <p:cNvGrpSpPr/>
          <p:nvPr/>
        </p:nvGrpSpPr>
        <p:grpSpPr>
          <a:xfrm>
            <a:off x="4166200" y="1001287"/>
            <a:ext cx="811602" cy="1422825"/>
            <a:chOff x="1640025" y="2466899"/>
            <a:chExt cx="811602" cy="1422825"/>
          </a:xfrm>
        </p:grpSpPr>
        <p:sp>
          <p:nvSpPr>
            <p:cNvPr id="660" name="Google Shape;660;p39"/>
            <p:cNvSpPr/>
            <p:nvPr/>
          </p:nvSpPr>
          <p:spPr>
            <a:xfrm>
              <a:off x="1640025" y="2773293"/>
              <a:ext cx="535878" cy="868153"/>
            </a:xfrm>
            <a:custGeom>
              <a:avLst/>
              <a:gdLst/>
              <a:ahLst/>
              <a:cxnLst/>
              <a:rect l="l" t="t" r="r" b="b"/>
              <a:pathLst>
                <a:path w="10291" h="16672" extrusionOk="0">
                  <a:moveTo>
                    <a:pt x="9732" y="0"/>
                  </a:moveTo>
                  <a:lnTo>
                    <a:pt x="7605" y="498"/>
                  </a:lnTo>
                  <a:cubicBezTo>
                    <a:pt x="7393" y="559"/>
                    <a:pt x="2399" y="1856"/>
                    <a:pt x="1011" y="6035"/>
                  </a:cubicBezTo>
                  <a:cubicBezTo>
                    <a:pt x="0" y="9053"/>
                    <a:pt x="1162" y="12628"/>
                    <a:pt x="4436" y="16672"/>
                  </a:cubicBezTo>
                  <a:lnTo>
                    <a:pt x="6352" y="15133"/>
                  </a:lnTo>
                  <a:cubicBezTo>
                    <a:pt x="3637" y="11784"/>
                    <a:pt x="2626" y="8992"/>
                    <a:pt x="3335" y="6820"/>
                  </a:cubicBezTo>
                  <a:cubicBezTo>
                    <a:pt x="4285" y="3968"/>
                    <a:pt x="8012" y="2927"/>
                    <a:pt x="8208" y="2882"/>
                  </a:cubicBezTo>
                  <a:lnTo>
                    <a:pt x="10290" y="2384"/>
                  </a:lnTo>
                  <a:lnTo>
                    <a:pt x="97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2120029" y="2685291"/>
              <a:ext cx="196470" cy="380285"/>
            </a:xfrm>
            <a:custGeom>
              <a:avLst/>
              <a:gdLst/>
              <a:ahLst/>
              <a:cxnLst/>
              <a:rect l="l" t="t" r="r" b="b"/>
              <a:pathLst>
                <a:path w="3773" h="7303" extrusionOk="0">
                  <a:moveTo>
                    <a:pt x="755" y="0"/>
                  </a:moveTo>
                  <a:cubicBezTo>
                    <a:pt x="333" y="0"/>
                    <a:pt x="1" y="332"/>
                    <a:pt x="1" y="755"/>
                  </a:cubicBezTo>
                  <a:lnTo>
                    <a:pt x="1" y="6548"/>
                  </a:lnTo>
                  <a:cubicBezTo>
                    <a:pt x="1" y="6956"/>
                    <a:pt x="333" y="7303"/>
                    <a:pt x="755" y="7303"/>
                  </a:cubicBezTo>
                  <a:lnTo>
                    <a:pt x="3018" y="7303"/>
                  </a:lnTo>
                  <a:cubicBezTo>
                    <a:pt x="3441" y="7303"/>
                    <a:pt x="3773" y="6956"/>
                    <a:pt x="3773" y="6548"/>
                  </a:cubicBezTo>
                  <a:lnTo>
                    <a:pt x="3773" y="755"/>
                  </a:lnTo>
                  <a:cubicBezTo>
                    <a:pt x="3773" y="332"/>
                    <a:pt x="3441"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2120029" y="3026260"/>
              <a:ext cx="196470" cy="39315"/>
            </a:xfrm>
            <a:custGeom>
              <a:avLst/>
              <a:gdLst/>
              <a:ahLst/>
              <a:cxnLst/>
              <a:rect l="l" t="t" r="r" b="b"/>
              <a:pathLst>
                <a:path w="3773" h="755" extrusionOk="0">
                  <a:moveTo>
                    <a:pt x="1" y="0"/>
                  </a:moveTo>
                  <a:cubicBezTo>
                    <a:pt x="1" y="423"/>
                    <a:pt x="333" y="755"/>
                    <a:pt x="755" y="755"/>
                  </a:cubicBezTo>
                  <a:lnTo>
                    <a:pt x="3018" y="755"/>
                  </a:lnTo>
                  <a:cubicBezTo>
                    <a:pt x="3426" y="755"/>
                    <a:pt x="3773" y="423"/>
                    <a:pt x="3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2172675" y="2495956"/>
              <a:ext cx="90398" cy="189388"/>
            </a:xfrm>
            <a:custGeom>
              <a:avLst/>
              <a:gdLst/>
              <a:ahLst/>
              <a:cxnLst/>
              <a:rect l="l" t="t" r="r" b="b"/>
              <a:pathLst>
                <a:path w="1736" h="3637" extrusionOk="0">
                  <a:moveTo>
                    <a:pt x="1" y="0"/>
                  </a:moveTo>
                  <a:lnTo>
                    <a:pt x="1" y="3636"/>
                  </a:lnTo>
                  <a:lnTo>
                    <a:pt x="1736" y="3636"/>
                  </a:lnTo>
                  <a:lnTo>
                    <a:pt x="1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2173456" y="3065523"/>
              <a:ext cx="89617" cy="100656"/>
            </a:xfrm>
            <a:custGeom>
              <a:avLst/>
              <a:gdLst/>
              <a:ahLst/>
              <a:cxnLst/>
              <a:rect l="l" t="t" r="r" b="b"/>
              <a:pathLst>
                <a:path w="1721" h="1933" extrusionOk="0">
                  <a:moveTo>
                    <a:pt x="1" y="1"/>
                  </a:moveTo>
                  <a:lnTo>
                    <a:pt x="1" y="1645"/>
                  </a:lnTo>
                  <a:cubicBezTo>
                    <a:pt x="1" y="1796"/>
                    <a:pt x="122" y="1932"/>
                    <a:pt x="272" y="1932"/>
                  </a:cubicBezTo>
                  <a:lnTo>
                    <a:pt x="1434" y="1932"/>
                  </a:lnTo>
                  <a:cubicBezTo>
                    <a:pt x="1600" y="1932"/>
                    <a:pt x="1721" y="1796"/>
                    <a:pt x="1721" y="1645"/>
                  </a:cubicBezTo>
                  <a:lnTo>
                    <a:pt x="1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2188400" y="3165293"/>
              <a:ext cx="60560" cy="47230"/>
            </a:xfrm>
            <a:custGeom>
              <a:avLst/>
              <a:gdLst/>
              <a:ahLst/>
              <a:cxnLst/>
              <a:rect l="l" t="t" r="r" b="b"/>
              <a:pathLst>
                <a:path w="1163" h="907" extrusionOk="0">
                  <a:moveTo>
                    <a:pt x="1" y="1"/>
                  </a:moveTo>
                  <a:lnTo>
                    <a:pt x="1" y="680"/>
                  </a:lnTo>
                  <a:cubicBezTo>
                    <a:pt x="1" y="801"/>
                    <a:pt x="91" y="906"/>
                    <a:pt x="227" y="906"/>
                  </a:cubicBezTo>
                  <a:lnTo>
                    <a:pt x="936" y="906"/>
                  </a:lnTo>
                  <a:cubicBezTo>
                    <a:pt x="1072" y="906"/>
                    <a:pt x="1162" y="801"/>
                    <a:pt x="1162" y="680"/>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2145961" y="2495956"/>
              <a:ext cx="145386" cy="47178"/>
            </a:xfrm>
            <a:custGeom>
              <a:avLst/>
              <a:gdLst/>
              <a:ahLst/>
              <a:cxnLst/>
              <a:rect l="l" t="t" r="r" b="b"/>
              <a:pathLst>
                <a:path w="2792" h="906" extrusionOk="0">
                  <a:moveTo>
                    <a:pt x="1" y="0"/>
                  </a:moveTo>
                  <a:lnTo>
                    <a:pt x="1" y="438"/>
                  </a:lnTo>
                  <a:cubicBezTo>
                    <a:pt x="1" y="694"/>
                    <a:pt x="197" y="906"/>
                    <a:pt x="469" y="906"/>
                  </a:cubicBezTo>
                  <a:lnTo>
                    <a:pt x="2324" y="906"/>
                  </a:lnTo>
                  <a:cubicBezTo>
                    <a:pt x="2581" y="906"/>
                    <a:pt x="2792" y="694"/>
                    <a:pt x="2792" y="438"/>
                  </a:cubicBezTo>
                  <a:lnTo>
                    <a:pt x="2792" y="0"/>
                  </a:ln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2145961" y="2495956"/>
              <a:ext cx="145386" cy="47178"/>
            </a:xfrm>
            <a:custGeom>
              <a:avLst/>
              <a:gdLst/>
              <a:ahLst/>
              <a:cxnLst/>
              <a:rect l="l" t="t" r="r" b="b"/>
              <a:pathLst>
                <a:path w="2792" h="906" extrusionOk="0">
                  <a:moveTo>
                    <a:pt x="1" y="0"/>
                  </a:moveTo>
                  <a:lnTo>
                    <a:pt x="1" y="438"/>
                  </a:lnTo>
                  <a:cubicBezTo>
                    <a:pt x="1" y="694"/>
                    <a:pt x="197" y="906"/>
                    <a:pt x="469" y="906"/>
                  </a:cubicBezTo>
                  <a:lnTo>
                    <a:pt x="2324" y="906"/>
                  </a:lnTo>
                  <a:cubicBezTo>
                    <a:pt x="2581" y="906"/>
                    <a:pt x="2792" y="694"/>
                    <a:pt x="2792" y="438"/>
                  </a:cubicBezTo>
                  <a:lnTo>
                    <a:pt x="27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2113781" y="2466899"/>
              <a:ext cx="209019" cy="29109"/>
            </a:xfrm>
            <a:custGeom>
              <a:avLst/>
              <a:gdLst/>
              <a:ahLst/>
              <a:cxnLst/>
              <a:rect l="l" t="t" r="r" b="b"/>
              <a:pathLst>
                <a:path w="4014" h="559" extrusionOk="0">
                  <a:moveTo>
                    <a:pt x="166" y="0"/>
                  </a:moveTo>
                  <a:cubicBezTo>
                    <a:pt x="61" y="0"/>
                    <a:pt x="0" y="76"/>
                    <a:pt x="0" y="166"/>
                  </a:cubicBezTo>
                  <a:lnTo>
                    <a:pt x="0" y="362"/>
                  </a:lnTo>
                  <a:cubicBezTo>
                    <a:pt x="0" y="468"/>
                    <a:pt x="76" y="558"/>
                    <a:pt x="196" y="558"/>
                  </a:cubicBezTo>
                  <a:lnTo>
                    <a:pt x="3817" y="558"/>
                  </a:lnTo>
                  <a:cubicBezTo>
                    <a:pt x="3923" y="558"/>
                    <a:pt x="4013" y="468"/>
                    <a:pt x="4013" y="362"/>
                  </a:cubicBezTo>
                  <a:lnTo>
                    <a:pt x="4013" y="166"/>
                  </a:lnTo>
                  <a:cubicBezTo>
                    <a:pt x="4013" y="76"/>
                    <a:pt x="3938" y="0"/>
                    <a:pt x="3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995159" y="2782562"/>
              <a:ext cx="204280" cy="185795"/>
            </a:xfrm>
            <a:custGeom>
              <a:avLst/>
              <a:gdLst/>
              <a:ahLst/>
              <a:cxnLst/>
              <a:rect l="l" t="t" r="r" b="b"/>
              <a:pathLst>
                <a:path w="3923" h="3568" extrusionOk="0">
                  <a:moveTo>
                    <a:pt x="1958" y="1"/>
                  </a:moveTo>
                  <a:cubicBezTo>
                    <a:pt x="1825" y="1"/>
                    <a:pt x="1689" y="16"/>
                    <a:pt x="1554" y="49"/>
                  </a:cubicBezTo>
                  <a:cubicBezTo>
                    <a:pt x="588" y="275"/>
                    <a:pt x="0" y="1240"/>
                    <a:pt x="226" y="2191"/>
                  </a:cubicBezTo>
                  <a:cubicBezTo>
                    <a:pt x="420" y="3017"/>
                    <a:pt x="1155" y="3567"/>
                    <a:pt x="1958" y="3567"/>
                  </a:cubicBezTo>
                  <a:cubicBezTo>
                    <a:pt x="2094" y="3567"/>
                    <a:pt x="2231" y="3551"/>
                    <a:pt x="2369" y="3519"/>
                  </a:cubicBezTo>
                  <a:cubicBezTo>
                    <a:pt x="3334" y="3292"/>
                    <a:pt x="3923" y="2342"/>
                    <a:pt x="3696" y="1376"/>
                  </a:cubicBezTo>
                  <a:cubicBezTo>
                    <a:pt x="3502" y="561"/>
                    <a:pt x="2764" y="1"/>
                    <a:pt x="1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2032860" y="2826927"/>
              <a:ext cx="112372" cy="96438"/>
            </a:xfrm>
            <a:custGeom>
              <a:avLst/>
              <a:gdLst/>
              <a:ahLst/>
              <a:cxnLst/>
              <a:rect l="l" t="t" r="r" b="b"/>
              <a:pathLst>
                <a:path w="2158" h="1852" extrusionOk="0">
                  <a:moveTo>
                    <a:pt x="1226" y="0"/>
                  </a:moveTo>
                  <a:cubicBezTo>
                    <a:pt x="1001" y="0"/>
                    <a:pt x="773" y="83"/>
                    <a:pt x="589" y="268"/>
                  </a:cubicBezTo>
                  <a:cubicBezTo>
                    <a:pt x="0" y="856"/>
                    <a:pt x="423" y="1852"/>
                    <a:pt x="1237" y="1852"/>
                  </a:cubicBezTo>
                  <a:cubicBezTo>
                    <a:pt x="1750" y="1852"/>
                    <a:pt x="2158" y="1445"/>
                    <a:pt x="2158" y="932"/>
                  </a:cubicBezTo>
                  <a:cubicBezTo>
                    <a:pt x="2158" y="369"/>
                    <a:pt x="1700" y="0"/>
                    <a:pt x="1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702095" y="3555003"/>
              <a:ext cx="703187" cy="334722"/>
            </a:xfrm>
            <a:custGeom>
              <a:avLst/>
              <a:gdLst/>
              <a:ahLst/>
              <a:cxnLst/>
              <a:rect l="l" t="t" r="r" b="b"/>
              <a:pathLst>
                <a:path w="13504" h="6428" extrusionOk="0">
                  <a:moveTo>
                    <a:pt x="4979" y="0"/>
                  </a:moveTo>
                  <a:lnTo>
                    <a:pt x="0" y="4059"/>
                  </a:lnTo>
                  <a:lnTo>
                    <a:pt x="0" y="6428"/>
                  </a:lnTo>
                  <a:lnTo>
                    <a:pt x="13504" y="6428"/>
                  </a:lnTo>
                  <a:lnTo>
                    <a:pt x="13504" y="5236"/>
                  </a:lnTo>
                  <a:cubicBezTo>
                    <a:pt x="13504" y="4285"/>
                    <a:pt x="12734" y="3516"/>
                    <a:pt x="11784" y="3516"/>
                  </a:cubicBezTo>
                  <a:lnTo>
                    <a:pt x="6669" y="3516"/>
                  </a:lnTo>
                  <a:lnTo>
                    <a:pt x="4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940900" y="3383737"/>
              <a:ext cx="510727" cy="36190"/>
            </a:xfrm>
            <a:custGeom>
              <a:avLst/>
              <a:gdLst/>
              <a:ahLst/>
              <a:cxnLst/>
              <a:rect l="l" t="t" r="r" b="b"/>
              <a:pathLst>
                <a:path w="9808" h="695" extrusionOk="0">
                  <a:moveTo>
                    <a:pt x="348" y="0"/>
                  </a:moveTo>
                  <a:cubicBezTo>
                    <a:pt x="152" y="0"/>
                    <a:pt x="1" y="166"/>
                    <a:pt x="1" y="347"/>
                  </a:cubicBezTo>
                  <a:lnTo>
                    <a:pt x="1" y="694"/>
                  </a:lnTo>
                  <a:lnTo>
                    <a:pt x="9808" y="694"/>
                  </a:lnTo>
                  <a:lnTo>
                    <a:pt x="9808" y="347"/>
                  </a:lnTo>
                  <a:cubicBezTo>
                    <a:pt x="9808" y="151"/>
                    <a:pt x="9657" y="0"/>
                    <a:pt x="9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961364" y="3419094"/>
              <a:ext cx="323735" cy="252239"/>
            </a:xfrm>
            <a:custGeom>
              <a:avLst/>
              <a:gdLst/>
              <a:ahLst/>
              <a:cxnLst/>
              <a:rect l="l" t="t" r="r" b="b"/>
              <a:pathLst>
                <a:path w="6217" h="4844" extrusionOk="0">
                  <a:moveTo>
                    <a:pt x="3063" y="0"/>
                  </a:moveTo>
                  <a:lnTo>
                    <a:pt x="3063" y="1132"/>
                  </a:lnTo>
                  <a:lnTo>
                    <a:pt x="1102" y="1132"/>
                  </a:lnTo>
                  <a:cubicBezTo>
                    <a:pt x="498" y="1132"/>
                    <a:pt x="0" y="1630"/>
                    <a:pt x="0" y="2233"/>
                  </a:cubicBezTo>
                  <a:lnTo>
                    <a:pt x="0" y="2610"/>
                  </a:lnTo>
                  <a:lnTo>
                    <a:pt x="2339" y="4843"/>
                  </a:lnTo>
                  <a:lnTo>
                    <a:pt x="4270" y="4843"/>
                  </a:lnTo>
                  <a:cubicBezTo>
                    <a:pt x="4602" y="4843"/>
                    <a:pt x="4873" y="4572"/>
                    <a:pt x="4873" y="4240"/>
                  </a:cubicBezTo>
                  <a:lnTo>
                    <a:pt x="4873" y="3847"/>
                  </a:lnTo>
                  <a:lnTo>
                    <a:pt x="5809" y="3847"/>
                  </a:lnTo>
                  <a:cubicBezTo>
                    <a:pt x="6035" y="3847"/>
                    <a:pt x="6216" y="3666"/>
                    <a:pt x="6216" y="3440"/>
                  </a:cubicBezTo>
                  <a:cubicBezTo>
                    <a:pt x="6216" y="3214"/>
                    <a:pt x="6035" y="3033"/>
                    <a:pt x="5809" y="3033"/>
                  </a:cubicBezTo>
                  <a:lnTo>
                    <a:pt x="4300" y="3033"/>
                  </a:lnTo>
                  <a:lnTo>
                    <a:pt x="4300" y="0"/>
                  </a:lnTo>
                  <a:close/>
                </a:path>
              </a:pathLst>
            </a:custGeom>
            <a:solidFill>
              <a:srgbClr val="B1F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1961364" y="3419094"/>
              <a:ext cx="323735" cy="252239"/>
            </a:xfrm>
            <a:custGeom>
              <a:avLst/>
              <a:gdLst/>
              <a:ahLst/>
              <a:cxnLst/>
              <a:rect l="l" t="t" r="r" b="b"/>
              <a:pathLst>
                <a:path w="6217" h="4844" extrusionOk="0">
                  <a:moveTo>
                    <a:pt x="3063" y="0"/>
                  </a:moveTo>
                  <a:lnTo>
                    <a:pt x="3063" y="1132"/>
                  </a:lnTo>
                  <a:lnTo>
                    <a:pt x="1102" y="1132"/>
                  </a:lnTo>
                  <a:cubicBezTo>
                    <a:pt x="498" y="1132"/>
                    <a:pt x="0" y="1630"/>
                    <a:pt x="0" y="2233"/>
                  </a:cubicBezTo>
                  <a:lnTo>
                    <a:pt x="0" y="2610"/>
                  </a:lnTo>
                  <a:lnTo>
                    <a:pt x="2339" y="4843"/>
                  </a:lnTo>
                  <a:lnTo>
                    <a:pt x="4270" y="4843"/>
                  </a:lnTo>
                  <a:cubicBezTo>
                    <a:pt x="4602" y="4843"/>
                    <a:pt x="4873" y="4572"/>
                    <a:pt x="4873" y="4240"/>
                  </a:cubicBezTo>
                  <a:lnTo>
                    <a:pt x="4873" y="3847"/>
                  </a:lnTo>
                  <a:lnTo>
                    <a:pt x="5809" y="3847"/>
                  </a:lnTo>
                  <a:cubicBezTo>
                    <a:pt x="6035" y="3847"/>
                    <a:pt x="6216" y="3666"/>
                    <a:pt x="6216" y="3440"/>
                  </a:cubicBezTo>
                  <a:cubicBezTo>
                    <a:pt x="6216" y="3214"/>
                    <a:pt x="6035" y="3033"/>
                    <a:pt x="5809" y="3033"/>
                  </a:cubicBezTo>
                  <a:lnTo>
                    <a:pt x="4300" y="3033"/>
                  </a:lnTo>
                  <a:lnTo>
                    <a:pt x="43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1925226" y="3514907"/>
              <a:ext cx="260102" cy="260102"/>
            </a:xfrm>
            <a:custGeom>
              <a:avLst/>
              <a:gdLst/>
              <a:ahLst/>
              <a:cxnLst/>
              <a:rect l="l" t="t" r="r" b="b"/>
              <a:pathLst>
                <a:path w="4995" h="4995" extrusionOk="0">
                  <a:moveTo>
                    <a:pt x="2490" y="1"/>
                  </a:moveTo>
                  <a:cubicBezTo>
                    <a:pt x="1117" y="1"/>
                    <a:pt x="0" y="1117"/>
                    <a:pt x="0" y="2505"/>
                  </a:cubicBezTo>
                  <a:cubicBezTo>
                    <a:pt x="0" y="3878"/>
                    <a:pt x="1117" y="4995"/>
                    <a:pt x="2490" y="4995"/>
                  </a:cubicBezTo>
                  <a:cubicBezTo>
                    <a:pt x="3863" y="4995"/>
                    <a:pt x="4994" y="3878"/>
                    <a:pt x="4994" y="2505"/>
                  </a:cubicBezTo>
                  <a:cubicBezTo>
                    <a:pt x="4994" y="1117"/>
                    <a:pt x="3863"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989640" y="3580154"/>
              <a:ext cx="130442" cy="130442"/>
            </a:xfrm>
            <a:custGeom>
              <a:avLst/>
              <a:gdLst/>
              <a:ahLst/>
              <a:cxnLst/>
              <a:rect l="l" t="t" r="r" b="b"/>
              <a:pathLst>
                <a:path w="2505" h="2505" extrusionOk="0">
                  <a:moveTo>
                    <a:pt x="1253" y="0"/>
                  </a:moveTo>
                  <a:cubicBezTo>
                    <a:pt x="559" y="0"/>
                    <a:pt x="0" y="558"/>
                    <a:pt x="0" y="1252"/>
                  </a:cubicBezTo>
                  <a:cubicBezTo>
                    <a:pt x="0" y="1946"/>
                    <a:pt x="559" y="2505"/>
                    <a:pt x="1253" y="2505"/>
                  </a:cubicBezTo>
                  <a:cubicBezTo>
                    <a:pt x="1947" y="2505"/>
                    <a:pt x="2505" y="1946"/>
                    <a:pt x="2505" y="1252"/>
                  </a:cubicBezTo>
                  <a:cubicBezTo>
                    <a:pt x="2505" y="558"/>
                    <a:pt x="1947"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97D5-F231-0F2F-98C6-8285B8706069}"/>
              </a:ext>
            </a:extLst>
          </p:cNvPr>
          <p:cNvSpPr>
            <a:spLocks noGrp="1"/>
          </p:cNvSpPr>
          <p:nvPr>
            <p:ph type="title"/>
          </p:nvPr>
        </p:nvSpPr>
        <p:spPr>
          <a:xfrm>
            <a:off x="311700" y="158750"/>
            <a:ext cx="8520600" cy="508000"/>
          </a:xfrm>
        </p:spPr>
        <p:txBody>
          <a:bodyPr/>
          <a:lstStyle/>
          <a:p>
            <a:r>
              <a:rPr lang="en-US" dirty="0"/>
              <a:t>Enzyme Kinetics – Relating L-B to M-M</a:t>
            </a:r>
          </a:p>
        </p:txBody>
      </p:sp>
      <p:sp>
        <p:nvSpPr>
          <p:cNvPr id="6" name="Subtitle 5">
            <a:extLst>
              <a:ext uri="{FF2B5EF4-FFF2-40B4-BE49-F238E27FC236}">
                <a16:creationId xmlns:a16="http://schemas.microsoft.com/office/drawing/2014/main" id="{DA4F6416-CEDA-F662-2C3C-4E535C0144AC}"/>
              </a:ext>
            </a:extLst>
          </p:cNvPr>
          <p:cNvSpPr>
            <a:spLocks noGrp="1"/>
          </p:cNvSpPr>
          <p:nvPr>
            <p:ph type="subTitle" idx="4"/>
          </p:nvPr>
        </p:nvSpPr>
        <p:spPr>
          <a:xfrm>
            <a:off x="534700" y="666749"/>
            <a:ext cx="2166600" cy="383175"/>
          </a:xfrm>
        </p:spPr>
        <p:txBody>
          <a:bodyPr/>
          <a:lstStyle/>
          <a:p>
            <a:r>
              <a:rPr lang="en-US" sz="1200" dirty="0"/>
              <a:t>Competitive Inhibition</a:t>
            </a:r>
          </a:p>
        </p:txBody>
      </p:sp>
      <p:sp>
        <p:nvSpPr>
          <p:cNvPr id="7" name="Subtitle 6">
            <a:extLst>
              <a:ext uri="{FF2B5EF4-FFF2-40B4-BE49-F238E27FC236}">
                <a16:creationId xmlns:a16="http://schemas.microsoft.com/office/drawing/2014/main" id="{3E8E4BD6-F363-379D-70D2-4D63F02B4040}"/>
              </a:ext>
            </a:extLst>
          </p:cNvPr>
          <p:cNvSpPr>
            <a:spLocks noGrp="1"/>
          </p:cNvSpPr>
          <p:nvPr>
            <p:ph type="subTitle" idx="5"/>
          </p:nvPr>
        </p:nvSpPr>
        <p:spPr>
          <a:xfrm>
            <a:off x="3501800" y="666750"/>
            <a:ext cx="2166600" cy="383175"/>
          </a:xfrm>
        </p:spPr>
        <p:txBody>
          <a:bodyPr/>
          <a:lstStyle/>
          <a:p>
            <a:r>
              <a:rPr lang="en-US" sz="1200" dirty="0"/>
              <a:t>Uncompetitive Inhibition</a:t>
            </a:r>
          </a:p>
        </p:txBody>
      </p:sp>
      <p:sp>
        <p:nvSpPr>
          <p:cNvPr id="8" name="Subtitle 7">
            <a:extLst>
              <a:ext uri="{FF2B5EF4-FFF2-40B4-BE49-F238E27FC236}">
                <a16:creationId xmlns:a16="http://schemas.microsoft.com/office/drawing/2014/main" id="{B33CE8DF-35FA-1FA7-096A-9095B6155E05}"/>
              </a:ext>
            </a:extLst>
          </p:cNvPr>
          <p:cNvSpPr>
            <a:spLocks noGrp="1"/>
          </p:cNvSpPr>
          <p:nvPr>
            <p:ph type="subTitle" idx="6"/>
          </p:nvPr>
        </p:nvSpPr>
        <p:spPr>
          <a:xfrm>
            <a:off x="6468900" y="666750"/>
            <a:ext cx="2166600" cy="383175"/>
          </a:xfrm>
        </p:spPr>
        <p:txBody>
          <a:bodyPr/>
          <a:lstStyle/>
          <a:p>
            <a:r>
              <a:rPr lang="en-US" sz="1200" dirty="0"/>
              <a:t>Noncompetitive Inhibition</a:t>
            </a:r>
          </a:p>
        </p:txBody>
      </p:sp>
      <p:pic>
        <p:nvPicPr>
          <p:cNvPr id="14" name="Picture 13">
            <a:extLst>
              <a:ext uri="{FF2B5EF4-FFF2-40B4-BE49-F238E27FC236}">
                <a16:creationId xmlns:a16="http://schemas.microsoft.com/office/drawing/2014/main" id="{980B0376-F481-59D1-37FE-DE0FCD2253B2}"/>
              </a:ext>
            </a:extLst>
          </p:cNvPr>
          <p:cNvPicPr>
            <a:picLocks noChangeAspect="1"/>
          </p:cNvPicPr>
          <p:nvPr/>
        </p:nvPicPr>
        <p:blipFill>
          <a:blip r:embed="rId2"/>
          <a:stretch>
            <a:fillRect/>
          </a:stretch>
        </p:blipFill>
        <p:spPr>
          <a:xfrm>
            <a:off x="606370" y="1150862"/>
            <a:ext cx="1996114" cy="1554352"/>
          </a:xfrm>
          <a:prstGeom prst="rect">
            <a:avLst/>
          </a:prstGeom>
        </p:spPr>
      </p:pic>
      <p:pic>
        <p:nvPicPr>
          <p:cNvPr id="16" name="Picture 15">
            <a:extLst>
              <a:ext uri="{FF2B5EF4-FFF2-40B4-BE49-F238E27FC236}">
                <a16:creationId xmlns:a16="http://schemas.microsoft.com/office/drawing/2014/main" id="{ABE1B45E-9A77-B9A7-9E9C-0A8094484670}"/>
              </a:ext>
            </a:extLst>
          </p:cNvPr>
          <p:cNvPicPr>
            <a:picLocks noChangeAspect="1"/>
          </p:cNvPicPr>
          <p:nvPr/>
        </p:nvPicPr>
        <p:blipFill>
          <a:blip r:embed="rId3"/>
          <a:stretch>
            <a:fillRect/>
          </a:stretch>
        </p:blipFill>
        <p:spPr>
          <a:xfrm>
            <a:off x="3501800" y="1172552"/>
            <a:ext cx="2078386" cy="1578240"/>
          </a:xfrm>
          <a:prstGeom prst="rect">
            <a:avLst/>
          </a:prstGeom>
        </p:spPr>
      </p:pic>
      <p:pic>
        <p:nvPicPr>
          <p:cNvPr id="18" name="Picture 17">
            <a:extLst>
              <a:ext uri="{FF2B5EF4-FFF2-40B4-BE49-F238E27FC236}">
                <a16:creationId xmlns:a16="http://schemas.microsoft.com/office/drawing/2014/main" id="{B280AEE4-36B0-D34F-7836-8529EE2718DE}"/>
              </a:ext>
            </a:extLst>
          </p:cNvPr>
          <p:cNvPicPr>
            <a:picLocks noChangeAspect="1"/>
          </p:cNvPicPr>
          <p:nvPr/>
        </p:nvPicPr>
        <p:blipFill rotWithShape="1">
          <a:blip r:embed="rId4"/>
          <a:srcRect r="892"/>
          <a:stretch/>
        </p:blipFill>
        <p:spPr>
          <a:xfrm>
            <a:off x="6479502" y="1141745"/>
            <a:ext cx="2166599" cy="1577327"/>
          </a:xfrm>
          <a:prstGeom prst="rect">
            <a:avLst/>
          </a:prstGeom>
        </p:spPr>
      </p:pic>
      <p:sp>
        <p:nvSpPr>
          <p:cNvPr id="20" name="TextBox 19">
            <a:extLst>
              <a:ext uri="{FF2B5EF4-FFF2-40B4-BE49-F238E27FC236}">
                <a16:creationId xmlns:a16="http://schemas.microsoft.com/office/drawing/2014/main" id="{2890E0F8-498F-E2E1-5F10-8D06850557A2}"/>
              </a:ext>
            </a:extLst>
          </p:cNvPr>
          <p:cNvSpPr txBox="1"/>
          <p:nvPr/>
        </p:nvSpPr>
        <p:spPr>
          <a:xfrm>
            <a:off x="2147043" y="2806152"/>
            <a:ext cx="4787900" cy="523220"/>
          </a:xfrm>
          <a:prstGeom prst="rect">
            <a:avLst/>
          </a:prstGeom>
          <a:noFill/>
        </p:spPr>
        <p:txBody>
          <a:bodyPr wrap="square" rtlCol="0">
            <a:spAutoFit/>
          </a:bodyPr>
          <a:lstStyle/>
          <a:p>
            <a:pPr algn="ctr"/>
            <a:r>
              <a:rPr lang="en-US" b="1" dirty="0">
                <a:latin typeface="Montserrat" panose="00000500000000000000" pitchFamily="2" charset="0"/>
              </a:rPr>
              <a:t>For each of these inhibition models, where does the inhibitor bind on the enzyme?</a:t>
            </a:r>
          </a:p>
        </p:txBody>
      </p:sp>
      <p:sp>
        <p:nvSpPr>
          <p:cNvPr id="3" name="TextBox 2">
            <a:extLst>
              <a:ext uri="{FF2B5EF4-FFF2-40B4-BE49-F238E27FC236}">
                <a16:creationId xmlns:a16="http://schemas.microsoft.com/office/drawing/2014/main" id="{A07CBB0E-0A1C-20E1-EEE6-B673BAED8D58}"/>
              </a:ext>
            </a:extLst>
          </p:cNvPr>
          <p:cNvSpPr txBox="1"/>
          <p:nvPr/>
        </p:nvSpPr>
        <p:spPr>
          <a:xfrm>
            <a:off x="773958" y="3261667"/>
            <a:ext cx="1479550" cy="461665"/>
          </a:xfrm>
          <a:prstGeom prst="rect">
            <a:avLst/>
          </a:prstGeom>
          <a:noFill/>
        </p:spPr>
        <p:txBody>
          <a:bodyPr wrap="square" rtlCol="0">
            <a:spAutoFit/>
          </a:bodyPr>
          <a:lstStyle/>
          <a:p>
            <a:r>
              <a:rPr lang="en-US" sz="800" dirty="0">
                <a:solidFill>
                  <a:srgbClr val="FF0000"/>
                </a:solidFill>
                <a:latin typeface="Montserrat" panose="00000500000000000000" pitchFamily="2" charset="0"/>
              </a:rPr>
              <a:t>In competitive inhibition, the inhibitor binds to the active site only </a:t>
            </a:r>
          </a:p>
        </p:txBody>
      </p:sp>
      <p:sp>
        <p:nvSpPr>
          <p:cNvPr id="4" name="TextBox 3">
            <a:extLst>
              <a:ext uri="{FF2B5EF4-FFF2-40B4-BE49-F238E27FC236}">
                <a16:creationId xmlns:a16="http://schemas.microsoft.com/office/drawing/2014/main" id="{D09E1A73-3134-36C3-E443-7671EECFC975}"/>
              </a:ext>
            </a:extLst>
          </p:cNvPr>
          <p:cNvSpPr txBox="1"/>
          <p:nvPr/>
        </p:nvSpPr>
        <p:spPr>
          <a:xfrm>
            <a:off x="2969368" y="3784887"/>
            <a:ext cx="1479550" cy="830997"/>
          </a:xfrm>
          <a:prstGeom prst="rect">
            <a:avLst/>
          </a:prstGeom>
          <a:noFill/>
        </p:spPr>
        <p:txBody>
          <a:bodyPr wrap="square" rtlCol="0">
            <a:spAutoFit/>
          </a:bodyPr>
          <a:lstStyle/>
          <a:p>
            <a:r>
              <a:rPr lang="en-US" sz="800" dirty="0">
                <a:solidFill>
                  <a:srgbClr val="FF0000"/>
                </a:solidFill>
                <a:latin typeface="Montserrat" panose="00000500000000000000" pitchFamily="2" charset="0"/>
              </a:rPr>
              <a:t>In uncompetitive inhibition, the inhibitor binds to the enzyme-substrate complex at a spot other than the active site.</a:t>
            </a:r>
          </a:p>
        </p:txBody>
      </p:sp>
      <p:sp>
        <p:nvSpPr>
          <p:cNvPr id="5" name="TextBox 4">
            <a:extLst>
              <a:ext uri="{FF2B5EF4-FFF2-40B4-BE49-F238E27FC236}">
                <a16:creationId xmlns:a16="http://schemas.microsoft.com/office/drawing/2014/main" id="{B70CCD47-674E-20AC-E366-23FE7F5BA54E}"/>
              </a:ext>
            </a:extLst>
          </p:cNvPr>
          <p:cNvSpPr txBox="1"/>
          <p:nvPr/>
        </p:nvSpPr>
        <p:spPr>
          <a:xfrm>
            <a:off x="6996957" y="2830780"/>
            <a:ext cx="1479550" cy="954107"/>
          </a:xfrm>
          <a:prstGeom prst="rect">
            <a:avLst/>
          </a:prstGeom>
          <a:noFill/>
        </p:spPr>
        <p:txBody>
          <a:bodyPr wrap="square" rtlCol="0">
            <a:spAutoFit/>
          </a:bodyPr>
          <a:lstStyle/>
          <a:p>
            <a:r>
              <a:rPr lang="en-US" sz="800" dirty="0">
                <a:solidFill>
                  <a:srgbClr val="FF0000"/>
                </a:solidFill>
                <a:latin typeface="Montserrat" panose="00000500000000000000" pitchFamily="2" charset="0"/>
              </a:rPr>
              <a:t>In noncompetitive inhibition, the inhibitor binds to the enzyme-substrate complex at a spot other than the active site </a:t>
            </a:r>
            <a:r>
              <a:rPr lang="en-US" sz="800" u="sng" dirty="0">
                <a:solidFill>
                  <a:srgbClr val="FF0000"/>
                </a:solidFill>
                <a:latin typeface="Montserrat" panose="00000500000000000000" pitchFamily="2" charset="0"/>
              </a:rPr>
              <a:t>or</a:t>
            </a:r>
            <a:r>
              <a:rPr lang="en-US" sz="800" dirty="0">
                <a:solidFill>
                  <a:srgbClr val="FF0000"/>
                </a:solidFill>
                <a:latin typeface="Montserrat" panose="00000500000000000000" pitchFamily="2" charset="0"/>
              </a:rPr>
              <a:t> at the active site of the enzyme.</a:t>
            </a:r>
          </a:p>
        </p:txBody>
      </p:sp>
      <p:pic>
        <p:nvPicPr>
          <p:cNvPr id="10" name="Picture 9">
            <a:extLst>
              <a:ext uri="{FF2B5EF4-FFF2-40B4-BE49-F238E27FC236}">
                <a16:creationId xmlns:a16="http://schemas.microsoft.com/office/drawing/2014/main" id="{F08066E5-E5BB-6F78-874B-E32B248341F0}"/>
              </a:ext>
            </a:extLst>
          </p:cNvPr>
          <p:cNvPicPr>
            <a:picLocks noChangeAspect="1"/>
          </p:cNvPicPr>
          <p:nvPr/>
        </p:nvPicPr>
        <p:blipFill>
          <a:blip r:embed="rId5"/>
          <a:stretch>
            <a:fillRect/>
          </a:stretch>
        </p:blipFill>
        <p:spPr>
          <a:xfrm>
            <a:off x="728611" y="3784887"/>
            <a:ext cx="1570244" cy="999705"/>
          </a:xfrm>
          <a:prstGeom prst="rect">
            <a:avLst/>
          </a:prstGeom>
        </p:spPr>
      </p:pic>
      <p:pic>
        <p:nvPicPr>
          <p:cNvPr id="12" name="Picture 11">
            <a:extLst>
              <a:ext uri="{FF2B5EF4-FFF2-40B4-BE49-F238E27FC236}">
                <a16:creationId xmlns:a16="http://schemas.microsoft.com/office/drawing/2014/main" id="{36D33F8E-7732-833B-9818-F3D3C947BCD8}"/>
              </a:ext>
            </a:extLst>
          </p:cNvPr>
          <p:cNvPicPr>
            <a:picLocks noChangeAspect="1"/>
          </p:cNvPicPr>
          <p:nvPr/>
        </p:nvPicPr>
        <p:blipFill>
          <a:blip r:embed="rId6"/>
          <a:stretch>
            <a:fillRect/>
          </a:stretch>
        </p:blipFill>
        <p:spPr>
          <a:xfrm>
            <a:off x="4349749" y="3492499"/>
            <a:ext cx="1736915" cy="1196407"/>
          </a:xfrm>
          <a:prstGeom prst="rect">
            <a:avLst/>
          </a:prstGeom>
        </p:spPr>
      </p:pic>
      <p:pic>
        <p:nvPicPr>
          <p:cNvPr id="15" name="Picture 14">
            <a:extLst>
              <a:ext uri="{FF2B5EF4-FFF2-40B4-BE49-F238E27FC236}">
                <a16:creationId xmlns:a16="http://schemas.microsoft.com/office/drawing/2014/main" id="{BADC0174-EA6D-E27B-EFBC-8FF1338AE469}"/>
              </a:ext>
            </a:extLst>
          </p:cNvPr>
          <p:cNvPicPr>
            <a:picLocks noChangeAspect="1"/>
          </p:cNvPicPr>
          <p:nvPr/>
        </p:nvPicPr>
        <p:blipFill>
          <a:blip r:embed="rId7"/>
          <a:stretch>
            <a:fillRect/>
          </a:stretch>
        </p:blipFill>
        <p:spPr>
          <a:xfrm>
            <a:off x="6845147" y="3815431"/>
            <a:ext cx="1722648" cy="1060932"/>
          </a:xfrm>
          <a:prstGeom prst="rect">
            <a:avLst/>
          </a:prstGeom>
        </p:spPr>
      </p:pic>
    </p:spTree>
    <p:extLst>
      <p:ext uri="{BB962C8B-B14F-4D97-AF65-F5344CB8AC3E}">
        <p14:creationId xmlns:p14="http://schemas.microsoft.com/office/powerpoint/2010/main" val="210695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BC0A-4362-BA3C-1D1C-C545B098A8B0}"/>
              </a:ext>
            </a:extLst>
          </p:cNvPr>
          <p:cNvSpPr>
            <a:spLocks noGrp="1"/>
          </p:cNvSpPr>
          <p:nvPr>
            <p:ph type="title"/>
          </p:nvPr>
        </p:nvSpPr>
        <p:spPr/>
        <p:txBody>
          <a:bodyPr/>
          <a:lstStyle/>
          <a:p>
            <a:r>
              <a:rPr lang="en-US" dirty="0"/>
              <a:t>Enzyme Kinetics – Practice Question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B4A22F5-4F36-AF02-BB89-F67B37535E5B}"/>
                  </a:ext>
                </a:extLst>
              </p:cNvPr>
              <p:cNvSpPr>
                <a:spLocks noGrp="1"/>
              </p:cNvSpPr>
              <p:nvPr>
                <p:ph type="subTitle" idx="1"/>
              </p:nvPr>
            </p:nvSpPr>
            <p:spPr>
              <a:xfrm>
                <a:off x="713225" y="1149725"/>
                <a:ext cx="7726800" cy="813994"/>
              </a:xfrm>
            </p:spPr>
            <p:txBody>
              <a:bodyPr/>
              <a:lstStyle/>
              <a:p>
                <a:r>
                  <a:rPr lang="en-US" sz="1100" dirty="0"/>
                  <a:t>You identify a novel inhibitor of enzyme E which generates the Lineweaver-Burke plot represented by:</a:t>
                </a:r>
              </a:p>
              <a:p>
                <a:pPr algn="ct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𝐼</m:t>
                          </m:r>
                        </m:sub>
                      </m:sSub>
                      <m:r>
                        <a:rPr lang="en-US" sz="1100" b="0" i="1" smtClean="0">
                          <a:latin typeface="Cambria Math" panose="02040503050406030204" pitchFamily="18" charset="0"/>
                        </a:rPr>
                        <m:t>=12.5</m:t>
                      </m:r>
                      <m:r>
                        <a:rPr lang="en-US" sz="1100" b="0" i="1" smtClean="0">
                          <a:latin typeface="Cambria Math" panose="02040503050406030204" pitchFamily="18" charset="0"/>
                        </a:rPr>
                        <m:t>𝑥</m:t>
                      </m:r>
                      <m:r>
                        <a:rPr lang="en-US" sz="1100" b="0" i="1" smtClean="0">
                          <a:latin typeface="Cambria Math" panose="02040503050406030204" pitchFamily="18" charset="0"/>
                        </a:rPr>
                        <m:t>+0.333</m:t>
                      </m:r>
                    </m:oMath>
                  </m:oMathPara>
                </a14:m>
                <a:endParaRPr lang="en-US" sz="1100" b="0" dirty="0"/>
              </a:p>
              <a:p>
                <a:r>
                  <a:rPr lang="en-US" sz="1100" dirty="0"/>
                  <a:t>Comparing with the original Lineweaver-Burke plot without the inhibitor, you obtain the line:</a:t>
                </a:r>
              </a:p>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=12.5</m:t>
                      </m:r>
                      <m:r>
                        <a:rPr lang="en-US" sz="1100" b="0" i="1" smtClean="0">
                          <a:latin typeface="Cambria Math" panose="02040503050406030204" pitchFamily="18" charset="0"/>
                        </a:rPr>
                        <m:t>𝑥</m:t>
                      </m:r>
                      <m:r>
                        <a:rPr lang="en-US" sz="1100" b="0" i="1" smtClean="0">
                          <a:latin typeface="Cambria Math" panose="02040503050406030204" pitchFamily="18" charset="0"/>
                        </a:rPr>
                        <m:t>+0.1667</m:t>
                      </m:r>
                    </m:oMath>
                  </m:oMathPara>
                </a14:m>
                <a:endParaRPr lang="en-US" sz="1100" dirty="0"/>
              </a:p>
            </p:txBody>
          </p:sp>
        </mc:Choice>
        <mc:Fallback xmlns="">
          <p:sp>
            <p:nvSpPr>
              <p:cNvPr id="3" name="Subtitle 2">
                <a:extLst>
                  <a:ext uri="{FF2B5EF4-FFF2-40B4-BE49-F238E27FC236}">
                    <a16:creationId xmlns:a16="http://schemas.microsoft.com/office/drawing/2014/main" id="{3B4A22F5-4F36-AF02-BB89-F67B37535E5B}"/>
                  </a:ext>
                </a:extLst>
              </p:cNvPr>
              <p:cNvSpPr>
                <a:spLocks noGrp="1" noRot="1" noChangeAspect="1" noMove="1" noResize="1" noEditPoints="1" noAdjustHandles="1" noChangeArrowheads="1" noChangeShapeType="1" noTextEdit="1"/>
              </p:cNvSpPr>
              <p:nvPr>
                <p:ph type="subTitle" idx="1"/>
              </p:nvPr>
            </p:nvSpPr>
            <p:spPr>
              <a:xfrm>
                <a:off x="713225" y="1149725"/>
                <a:ext cx="7726800" cy="813994"/>
              </a:xfrm>
              <a:blipFill>
                <a:blip r:embed="rId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ubtitle 2">
                <a:extLst>
                  <a:ext uri="{FF2B5EF4-FFF2-40B4-BE49-F238E27FC236}">
                    <a16:creationId xmlns:a16="http://schemas.microsoft.com/office/drawing/2014/main" id="{3DAB9C97-DE39-8F0A-BBEC-AF19D3AC8034}"/>
                  </a:ext>
                </a:extLst>
              </p:cNvPr>
              <p:cNvSpPr txBox="1">
                <a:spLocks/>
              </p:cNvSpPr>
              <p:nvPr/>
            </p:nvSpPr>
            <p:spPr>
              <a:xfrm>
                <a:off x="713225" y="1963718"/>
                <a:ext cx="7726800" cy="1576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buFont typeface="Arial" panose="020B0604020202020204" pitchFamily="34" charset="0"/>
                  <a:buChar char="•"/>
                </a:pPr>
                <a:r>
                  <a:rPr lang="en-US" sz="1100" dirty="0"/>
                  <a:t>Determine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𝑉</m:t>
                        </m:r>
                      </m:e>
                      <m:sub>
                        <m:r>
                          <a:rPr lang="en-US" sz="1100" b="0" i="1" smtClean="0">
                            <a:latin typeface="Cambria Math" panose="02040503050406030204" pitchFamily="18" charset="0"/>
                          </a:rPr>
                          <m:t>𝑚𝑎𝑥</m:t>
                        </m:r>
                      </m:sub>
                    </m:sSub>
                  </m:oMath>
                </a14:m>
                <a:r>
                  <a:rPr lang="en-US" sz="1100" dirty="0"/>
                  <a:t> , and the </a:t>
                </a:r>
                <a14:m>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𝐾</m:t>
                        </m:r>
                      </m:e>
                      <m:sub>
                        <m:r>
                          <a:rPr lang="en-US" sz="1100" b="0" i="1" smtClean="0">
                            <a:latin typeface="Cambria Math" panose="02040503050406030204" pitchFamily="18" charset="0"/>
                          </a:rPr>
                          <m:t>𝑀</m:t>
                        </m:r>
                      </m:sub>
                    </m:sSub>
                  </m:oMath>
                </a14:m>
                <a:r>
                  <a:rPr lang="en-US" sz="1100" dirty="0"/>
                  <a:t> for this enzyme with and without the inhibitor. Assume units are in µM.</a:t>
                </a:r>
              </a:p>
              <a:p>
                <a:pPr marL="114300" indent="0"/>
                <a:endParaRPr lang="en-US" sz="1100" dirty="0"/>
              </a:p>
              <a:p>
                <a:pPr marL="114300" indent="0"/>
                <a:endParaRPr lang="en-US" sz="1100" dirty="0"/>
              </a:p>
              <a:p>
                <a:pPr marL="114300" indent="0"/>
                <a:endParaRPr lang="en-US" sz="1100" dirty="0"/>
              </a:p>
              <a:p>
                <a:pPr marL="114300" indent="0"/>
                <a:endParaRPr lang="en-US" sz="1100" dirty="0"/>
              </a:p>
              <a:p>
                <a:pPr marL="114300" indent="0"/>
                <a:endParaRPr lang="en-US" sz="1100" dirty="0"/>
              </a:p>
              <a:p>
                <a:pPr>
                  <a:buFont typeface="Arial" panose="020B0604020202020204" pitchFamily="34" charset="0"/>
                  <a:buChar char="•"/>
                </a:pPr>
                <a:r>
                  <a:rPr lang="en-US" sz="1100" dirty="0"/>
                  <a:t>Is this inhibitor acting competitively, uncompetitively, or noncompetitively? How do you know?</a:t>
                </a:r>
              </a:p>
            </p:txBody>
          </p:sp>
        </mc:Choice>
        <mc:Fallback xmlns="">
          <p:sp>
            <p:nvSpPr>
              <p:cNvPr id="13" name="Subtitle 2">
                <a:extLst>
                  <a:ext uri="{FF2B5EF4-FFF2-40B4-BE49-F238E27FC236}">
                    <a16:creationId xmlns:a16="http://schemas.microsoft.com/office/drawing/2014/main" id="{3DAB9C97-DE39-8F0A-BBEC-AF19D3AC8034}"/>
                  </a:ext>
                </a:extLst>
              </p:cNvPr>
              <p:cNvSpPr txBox="1">
                <a:spLocks noRot="1" noChangeAspect="1" noMove="1" noResize="1" noEditPoints="1" noAdjustHandles="1" noChangeArrowheads="1" noChangeShapeType="1" noTextEdit="1"/>
              </p:cNvSpPr>
              <p:nvPr/>
            </p:nvSpPr>
            <p:spPr>
              <a:xfrm>
                <a:off x="713225" y="1963718"/>
                <a:ext cx="7726800" cy="1576118"/>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5814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BC0A-4362-BA3C-1D1C-C545B098A8B0}"/>
              </a:ext>
            </a:extLst>
          </p:cNvPr>
          <p:cNvSpPr>
            <a:spLocks noGrp="1"/>
          </p:cNvSpPr>
          <p:nvPr>
            <p:ph type="title"/>
          </p:nvPr>
        </p:nvSpPr>
        <p:spPr/>
        <p:txBody>
          <a:bodyPr/>
          <a:lstStyle/>
          <a:p>
            <a:r>
              <a:rPr lang="en-US" dirty="0"/>
              <a:t>Enzyme Kinetics – Practice Question</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B4A22F5-4F36-AF02-BB89-F67B37535E5B}"/>
                  </a:ext>
                </a:extLst>
              </p:cNvPr>
              <p:cNvSpPr>
                <a:spLocks noGrp="1"/>
              </p:cNvSpPr>
              <p:nvPr>
                <p:ph type="subTitle" idx="1"/>
              </p:nvPr>
            </p:nvSpPr>
            <p:spPr>
              <a:xfrm>
                <a:off x="713225" y="1149725"/>
                <a:ext cx="7726800" cy="813994"/>
              </a:xfrm>
            </p:spPr>
            <p:txBody>
              <a:bodyPr/>
              <a:lstStyle/>
              <a:p>
                <a:r>
                  <a:rPr lang="en-US" sz="1100" dirty="0"/>
                  <a:t>You identify a novel inhibitor of enzyme E which generates the Lineweaver-Burke plot represented by:</a:t>
                </a:r>
              </a:p>
              <a:p>
                <a:pPr algn="ct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𝐼</m:t>
                          </m:r>
                        </m:sub>
                      </m:sSub>
                      <m:r>
                        <a:rPr lang="en-US" sz="1100" b="0" i="1" smtClean="0">
                          <a:latin typeface="Cambria Math" panose="02040503050406030204" pitchFamily="18" charset="0"/>
                        </a:rPr>
                        <m:t>=12.5</m:t>
                      </m:r>
                      <m:r>
                        <a:rPr lang="en-US" sz="1100" b="0" i="1" smtClean="0">
                          <a:latin typeface="Cambria Math" panose="02040503050406030204" pitchFamily="18" charset="0"/>
                        </a:rPr>
                        <m:t>𝑥</m:t>
                      </m:r>
                      <m:r>
                        <a:rPr lang="en-US" sz="1100" b="0" i="1" smtClean="0">
                          <a:latin typeface="Cambria Math" panose="02040503050406030204" pitchFamily="18" charset="0"/>
                        </a:rPr>
                        <m:t>+0.333</m:t>
                      </m:r>
                    </m:oMath>
                  </m:oMathPara>
                </a14:m>
                <a:endParaRPr lang="en-US" sz="1100" b="0" dirty="0"/>
              </a:p>
              <a:p>
                <a:r>
                  <a:rPr lang="en-US" sz="1100" dirty="0"/>
                  <a:t>Comparing with the original Lineweaver-Burke plot without the inhibitor, you obtain the line:</a:t>
                </a:r>
              </a:p>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=12.5</m:t>
                      </m:r>
                      <m:r>
                        <a:rPr lang="en-US" sz="1100" b="0" i="1" smtClean="0">
                          <a:latin typeface="Cambria Math" panose="02040503050406030204" pitchFamily="18" charset="0"/>
                        </a:rPr>
                        <m:t>𝑥</m:t>
                      </m:r>
                      <m:r>
                        <a:rPr lang="en-US" sz="1100" b="0" i="1" smtClean="0">
                          <a:latin typeface="Cambria Math" panose="02040503050406030204" pitchFamily="18" charset="0"/>
                        </a:rPr>
                        <m:t>+0.1667</m:t>
                      </m:r>
                    </m:oMath>
                  </m:oMathPara>
                </a14:m>
                <a:endParaRPr lang="en-US" sz="1100" dirty="0"/>
              </a:p>
            </p:txBody>
          </p:sp>
        </mc:Choice>
        <mc:Fallback>
          <p:sp>
            <p:nvSpPr>
              <p:cNvPr id="3" name="Subtitle 2">
                <a:extLst>
                  <a:ext uri="{FF2B5EF4-FFF2-40B4-BE49-F238E27FC236}">
                    <a16:creationId xmlns:a16="http://schemas.microsoft.com/office/drawing/2014/main" id="{3B4A22F5-4F36-AF02-BB89-F67B37535E5B}"/>
                  </a:ext>
                </a:extLst>
              </p:cNvPr>
              <p:cNvSpPr>
                <a:spLocks noGrp="1" noRot="1" noChangeAspect="1" noMove="1" noResize="1" noEditPoints="1" noAdjustHandles="1" noChangeArrowheads="1" noChangeShapeType="1" noTextEdit="1"/>
              </p:cNvSpPr>
              <p:nvPr>
                <p:ph type="subTitle" idx="1"/>
              </p:nvPr>
            </p:nvSpPr>
            <p:spPr>
              <a:xfrm>
                <a:off x="713225" y="1149725"/>
                <a:ext cx="7726800" cy="813994"/>
              </a:xfrm>
              <a:blipFill>
                <a:blip r:embed="rId2"/>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Subtitle 2">
                <a:extLst>
                  <a:ext uri="{FF2B5EF4-FFF2-40B4-BE49-F238E27FC236}">
                    <a16:creationId xmlns:a16="http://schemas.microsoft.com/office/drawing/2014/main" id="{3DAB9C97-DE39-8F0A-BBEC-AF19D3AC8034}"/>
                  </a:ext>
                </a:extLst>
              </p:cNvPr>
              <p:cNvSpPr txBox="1">
                <a:spLocks/>
              </p:cNvSpPr>
              <p:nvPr/>
            </p:nvSpPr>
            <p:spPr>
              <a:xfrm>
                <a:off x="713225" y="1963718"/>
                <a:ext cx="7726800" cy="1576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a:buFont typeface="Arial" panose="020B0604020202020204" pitchFamily="34" charset="0"/>
                  <a:buChar char="•"/>
                </a:pPr>
                <a:r>
                  <a:rPr lang="en-US" sz="1100" dirty="0"/>
                  <a:t>Determine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𝑉</m:t>
                        </m:r>
                      </m:e>
                      <m:sub>
                        <m:r>
                          <a:rPr lang="en-US" sz="1100" b="0" i="1" smtClean="0">
                            <a:latin typeface="Cambria Math" panose="02040503050406030204" pitchFamily="18" charset="0"/>
                          </a:rPr>
                          <m:t>𝑚𝑎𝑥</m:t>
                        </m:r>
                      </m:sub>
                    </m:sSub>
                  </m:oMath>
                </a14:m>
                <a:r>
                  <a:rPr lang="en-US" sz="1100" dirty="0"/>
                  <a:t> , and the </a:t>
                </a:r>
                <a14:m>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𝐾</m:t>
                        </m:r>
                      </m:e>
                      <m:sub>
                        <m:r>
                          <a:rPr lang="en-US" sz="1100" b="0" i="1" smtClean="0">
                            <a:latin typeface="Cambria Math" panose="02040503050406030204" pitchFamily="18" charset="0"/>
                          </a:rPr>
                          <m:t>𝑀</m:t>
                        </m:r>
                      </m:sub>
                    </m:sSub>
                  </m:oMath>
                </a14:m>
                <a:r>
                  <a:rPr lang="en-US" sz="1100" dirty="0"/>
                  <a:t> for this enzyme with and without the inhibitor. Assume units are in µM.</a:t>
                </a:r>
              </a:p>
              <a:p>
                <a:pPr marL="114300" indent="0"/>
                <a:endParaRPr lang="en-US" sz="1100" dirty="0">
                  <a:solidFill>
                    <a:srgbClr val="FF0000"/>
                  </a:solidFill>
                </a:endParaRPr>
              </a:p>
              <a:p>
                <a:pPr marL="114300" indent="0"/>
                <a:endParaRPr lang="en-US" sz="1100" dirty="0"/>
              </a:p>
              <a:p>
                <a:pPr marL="114300" indent="0"/>
                <a:endParaRPr lang="en-US" sz="1100" dirty="0"/>
              </a:p>
              <a:p>
                <a:pPr marL="114300" indent="0"/>
                <a:endParaRPr lang="en-US" sz="1100" dirty="0"/>
              </a:p>
              <a:p>
                <a:pPr marL="114300" indent="0"/>
                <a:endParaRPr lang="en-US" sz="1100" dirty="0"/>
              </a:p>
              <a:p>
                <a:pPr>
                  <a:buFont typeface="Arial" panose="020B0604020202020204" pitchFamily="34" charset="0"/>
                  <a:buChar char="•"/>
                </a:pPr>
                <a:r>
                  <a:rPr lang="en-US" sz="1100" dirty="0"/>
                  <a:t>Is this inhibitor acting competitively, uncompetitively, or noncompetitively? How do you know?</a:t>
                </a:r>
              </a:p>
            </p:txBody>
          </p:sp>
        </mc:Choice>
        <mc:Fallback>
          <p:sp>
            <p:nvSpPr>
              <p:cNvPr id="13" name="Subtitle 2">
                <a:extLst>
                  <a:ext uri="{FF2B5EF4-FFF2-40B4-BE49-F238E27FC236}">
                    <a16:creationId xmlns:a16="http://schemas.microsoft.com/office/drawing/2014/main" id="{3DAB9C97-DE39-8F0A-BBEC-AF19D3AC8034}"/>
                  </a:ext>
                </a:extLst>
              </p:cNvPr>
              <p:cNvSpPr txBox="1">
                <a:spLocks noRot="1" noChangeAspect="1" noMove="1" noResize="1" noEditPoints="1" noAdjustHandles="1" noChangeArrowheads="1" noChangeShapeType="1" noTextEdit="1"/>
              </p:cNvSpPr>
              <p:nvPr/>
            </p:nvSpPr>
            <p:spPr>
              <a:xfrm>
                <a:off x="713225" y="1963718"/>
                <a:ext cx="7726800" cy="1576118"/>
              </a:xfrm>
              <a:prstGeom prst="rect">
                <a:avLst/>
              </a:prstGeom>
              <a:blipFill>
                <a:blip r:embed="rId3"/>
                <a:stretch>
                  <a:fillRect/>
                </a:stretch>
              </a:blipFill>
              <a:ln>
                <a:noFill/>
              </a:ln>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9A0C9B7B-8533-94C5-0566-04053CFCAF26}"/>
              </a:ext>
            </a:extLst>
          </p:cNvPr>
          <p:cNvGraphicFramePr>
            <a:graphicFrameLocks noGrp="1"/>
          </p:cNvGraphicFramePr>
          <p:nvPr>
            <p:extLst>
              <p:ext uri="{D42A27DB-BD31-4B8C-83A1-F6EECF244321}">
                <p14:modId xmlns:p14="http://schemas.microsoft.com/office/powerpoint/2010/main" val="888521951"/>
              </p:ext>
            </p:extLst>
          </p:nvPr>
        </p:nvGraphicFramePr>
        <p:xfrm>
          <a:off x="1460500" y="2380937"/>
          <a:ext cx="6096000" cy="731520"/>
        </p:xfrm>
        <a:graphic>
          <a:graphicData uri="http://schemas.openxmlformats.org/drawingml/2006/table">
            <a:tbl>
              <a:tblPr firstRow="1" bandRow="1">
                <a:tableStyleId>{9AF4F6E9-ABBF-42E0-8D97-70069227EE86}</a:tableStyleId>
              </a:tblPr>
              <a:tblGrid>
                <a:gridCol w="2032000">
                  <a:extLst>
                    <a:ext uri="{9D8B030D-6E8A-4147-A177-3AD203B41FA5}">
                      <a16:colId xmlns:a16="http://schemas.microsoft.com/office/drawing/2014/main" val="2251717007"/>
                    </a:ext>
                  </a:extLst>
                </a:gridCol>
                <a:gridCol w="2032000">
                  <a:extLst>
                    <a:ext uri="{9D8B030D-6E8A-4147-A177-3AD203B41FA5}">
                      <a16:colId xmlns:a16="http://schemas.microsoft.com/office/drawing/2014/main" val="2354742905"/>
                    </a:ext>
                  </a:extLst>
                </a:gridCol>
                <a:gridCol w="2032000">
                  <a:extLst>
                    <a:ext uri="{9D8B030D-6E8A-4147-A177-3AD203B41FA5}">
                      <a16:colId xmlns:a16="http://schemas.microsoft.com/office/drawing/2014/main" val="3767987525"/>
                    </a:ext>
                  </a:extLst>
                </a:gridCol>
              </a:tblGrid>
              <a:tr h="218121">
                <a:tc>
                  <a:txBody>
                    <a:bodyPr/>
                    <a:lstStyle/>
                    <a:p>
                      <a:pPr algn="ctr"/>
                      <a:endParaRPr lang="en-US" sz="1000" dirty="0">
                        <a:solidFill>
                          <a:srgbClr val="FF0000"/>
                        </a:solidFill>
                        <a:latin typeface="Montserrat" panose="00000500000000000000" pitchFamily="2" charset="0"/>
                      </a:endParaRPr>
                    </a:p>
                  </a:txBody>
                  <a:tcPr/>
                </a:tc>
                <a:tc>
                  <a:txBody>
                    <a:bodyPr/>
                    <a:lstStyle/>
                    <a:p>
                      <a:pPr algn="ctr"/>
                      <a:r>
                        <a:rPr lang="en-US" sz="1000" dirty="0">
                          <a:solidFill>
                            <a:srgbClr val="FF0000"/>
                          </a:solidFill>
                          <a:latin typeface="Montserrat" panose="00000500000000000000" pitchFamily="2" charset="0"/>
                        </a:rPr>
                        <a:t>With Inhibitor</a:t>
                      </a:r>
                    </a:p>
                  </a:txBody>
                  <a:tcPr/>
                </a:tc>
                <a:tc>
                  <a:txBody>
                    <a:bodyPr/>
                    <a:lstStyle/>
                    <a:p>
                      <a:pPr algn="ctr"/>
                      <a:r>
                        <a:rPr lang="en-US" sz="1000" dirty="0">
                          <a:solidFill>
                            <a:srgbClr val="FF0000"/>
                          </a:solidFill>
                          <a:latin typeface="Montserrat" panose="00000500000000000000" pitchFamily="2" charset="0"/>
                        </a:rPr>
                        <a:t>Without Inhibitor</a:t>
                      </a:r>
                    </a:p>
                  </a:txBody>
                  <a:tcPr/>
                </a:tc>
                <a:extLst>
                  <a:ext uri="{0D108BD9-81ED-4DB2-BD59-A6C34878D82A}">
                    <a16:rowId xmlns:a16="http://schemas.microsoft.com/office/drawing/2014/main" val="824104742"/>
                  </a:ext>
                </a:extLst>
              </a:tr>
              <a:tr h="218121">
                <a:tc>
                  <a:txBody>
                    <a:bodyPr/>
                    <a:lstStyle/>
                    <a:p>
                      <a:pPr algn="ctr"/>
                      <a:r>
                        <a:rPr lang="en-US" sz="1000" dirty="0">
                          <a:solidFill>
                            <a:srgbClr val="FF0000"/>
                          </a:solidFill>
                          <a:latin typeface="Montserrat" panose="00000500000000000000" pitchFamily="2" charset="0"/>
                        </a:rPr>
                        <a:t>Vmax</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FF0000"/>
                          </a:solidFill>
                          <a:latin typeface="Montserrat" panose="00000500000000000000" pitchFamily="2" charset="0"/>
                        </a:rPr>
                        <a:t>3 µM / s </a:t>
                      </a:r>
                    </a:p>
                  </a:txBody>
                  <a:tcPr/>
                </a:tc>
                <a:tc>
                  <a:txBody>
                    <a:bodyPr/>
                    <a:lstStyle/>
                    <a:p>
                      <a:pPr algn="ctr"/>
                      <a:r>
                        <a:rPr lang="en-US" sz="1000" dirty="0">
                          <a:solidFill>
                            <a:srgbClr val="FF0000"/>
                          </a:solidFill>
                          <a:latin typeface="Montserrat" panose="00000500000000000000" pitchFamily="2" charset="0"/>
                        </a:rPr>
                        <a:t>6 µM / s </a:t>
                      </a:r>
                    </a:p>
                  </a:txBody>
                  <a:tcPr/>
                </a:tc>
                <a:extLst>
                  <a:ext uri="{0D108BD9-81ED-4DB2-BD59-A6C34878D82A}">
                    <a16:rowId xmlns:a16="http://schemas.microsoft.com/office/drawing/2014/main" val="149845601"/>
                  </a:ext>
                </a:extLst>
              </a:tr>
              <a:tr h="218121">
                <a:tc>
                  <a:txBody>
                    <a:bodyPr/>
                    <a:lstStyle/>
                    <a:p>
                      <a:pPr algn="ctr"/>
                      <a:r>
                        <a:rPr lang="en-US" sz="1000" dirty="0">
                          <a:solidFill>
                            <a:srgbClr val="FF0000"/>
                          </a:solidFill>
                          <a:latin typeface="Montserrat" panose="00000500000000000000" pitchFamily="2" charset="0"/>
                        </a:rPr>
                        <a:t>Km</a:t>
                      </a:r>
                    </a:p>
                  </a:txBody>
                  <a:tcPr/>
                </a:tc>
                <a:tc>
                  <a:txBody>
                    <a:bodyPr/>
                    <a:lstStyle/>
                    <a:p>
                      <a:pPr algn="ctr"/>
                      <a:r>
                        <a:rPr lang="en-US" sz="1000" dirty="0">
                          <a:solidFill>
                            <a:srgbClr val="FF0000"/>
                          </a:solidFill>
                          <a:latin typeface="Montserrat" panose="00000500000000000000" pitchFamily="2" charset="0"/>
                        </a:rPr>
                        <a:t>12.5 s</a:t>
                      </a:r>
                      <a:r>
                        <a:rPr lang="en-US" sz="1000" baseline="30000" dirty="0">
                          <a:solidFill>
                            <a:srgbClr val="FF0000"/>
                          </a:solidFill>
                          <a:latin typeface="Montserrat" panose="00000500000000000000" pitchFamily="2" charset="0"/>
                        </a:rPr>
                        <a:t>-1 </a:t>
                      </a:r>
                      <a:r>
                        <a:rPr lang="en-US" sz="1000" dirty="0">
                          <a:solidFill>
                            <a:srgbClr val="FF0000"/>
                          </a:solidFill>
                          <a:latin typeface="Montserrat" panose="00000500000000000000" pitchFamily="2" charset="0"/>
                        </a:rPr>
                        <a:t>(3 µM / s) = 37.5 µM</a:t>
                      </a:r>
                    </a:p>
                  </a:txBody>
                  <a:tcPr/>
                </a:tc>
                <a:tc>
                  <a:txBody>
                    <a:bodyPr/>
                    <a:lstStyle/>
                    <a:p>
                      <a:pPr algn="ctr"/>
                      <a:r>
                        <a:rPr lang="en-US" sz="1000" dirty="0">
                          <a:solidFill>
                            <a:srgbClr val="FF0000"/>
                          </a:solidFill>
                          <a:latin typeface="Montserrat" panose="00000500000000000000" pitchFamily="2" charset="0"/>
                        </a:rPr>
                        <a:t>12.5 s</a:t>
                      </a:r>
                      <a:r>
                        <a:rPr lang="en-US" sz="1000" baseline="30000" dirty="0">
                          <a:solidFill>
                            <a:srgbClr val="FF0000"/>
                          </a:solidFill>
                          <a:latin typeface="Montserrat" panose="00000500000000000000" pitchFamily="2" charset="0"/>
                        </a:rPr>
                        <a:t>-1 </a:t>
                      </a:r>
                      <a:r>
                        <a:rPr lang="en-US" sz="1000" dirty="0">
                          <a:solidFill>
                            <a:srgbClr val="FF0000"/>
                          </a:solidFill>
                          <a:latin typeface="Montserrat" panose="00000500000000000000" pitchFamily="2" charset="0"/>
                        </a:rPr>
                        <a:t>(6 µM / s) = 75 µM</a:t>
                      </a:r>
                    </a:p>
                  </a:txBody>
                  <a:tcPr/>
                </a:tc>
                <a:extLst>
                  <a:ext uri="{0D108BD9-81ED-4DB2-BD59-A6C34878D82A}">
                    <a16:rowId xmlns:a16="http://schemas.microsoft.com/office/drawing/2014/main" val="677369764"/>
                  </a:ext>
                </a:extLst>
              </a:tr>
            </a:tbl>
          </a:graphicData>
        </a:graphic>
      </p:graphicFrame>
      <p:sp>
        <p:nvSpPr>
          <p:cNvPr id="5" name="TextBox 4">
            <a:extLst>
              <a:ext uri="{FF2B5EF4-FFF2-40B4-BE49-F238E27FC236}">
                <a16:creationId xmlns:a16="http://schemas.microsoft.com/office/drawing/2014/main" id="{1939192E-253F-71F0-C1FA-76038BABC461}"/>
              </a:ext>
            </a:extLst>
          </p:cNvPr>
          <p:cNvSpPr txBox="1"/>
          <p:nvPr/>
        </p:nvSpPr>
        <p:spPr>
          <a:xfrm>
            <a:off x="1460500" y="3752850"/>
            <a:ext cx="6095999" cy="553998"/>
          </a:xfrm>
          <a:prstGeom prst="rect">
            <a:avLst/>
          </a:prstGeom>
          <a:noFill/>
        </p:spPr>
        <p:txBody>
          <a:bodyPr wrap="square" rtlCol="0">
            <a:spAutoFit/>
          </a:bodyPr>
          <a:lstStyle/>
          <a:p>
            <a:pPr algn="ctr"/>
            <a:r>
              <a:rPr lang="en-US" sz="1000" dirty="0">
                <a:solidFill>
                  <a:srgbClr val="FF0000"/>
                </a:solidFill>
                <a:latin typeface="Montserrat" panose="00000500000000000000" pitchFamily="2" charset="0"/>
              </a:rPr>
              <a:t>This inhibitor is acting uncompetitively. The lines are parallel - the slope of these two lines are the same, yet the y-intercept is different (Vmax decreases with inhibitor but Km also decreases with inhibitor leading to no change in slope since m = Km/Vmax</a:t>
            </a:r>
          </a:p>
        </p:txBody>
      </p:sp>
    </p:spTree>
    <p:extLst>
      <p:ext uri="{BB962C8B-B14F-4D97-AF65-F5344CB8AC3E}">
        <p14:creationId xmlns:p14="http://schemas.microsoft.com/office/powerpoint/2010/main" val="1183274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585F-9D92-018B-4690-706E735DC6FF}"/>
              </a:ext>
            </a:extLst>
          </p:cNvPr>
          <p:cNvSpPr>
            <a:spLocks noGrp="1"/>
          </p:cNvSpPr>
          <p:nvPr>
            <p:ph type="title"/>
          </p:nvPr>
        </p:nvSpPr>
        <p:spPr/>
        <p:txBody>
          <a:bodyPr/>
          <a:lstStyle/>
          <a:p>
            <a:r>
              <a:rPr lang="en-US" dirty="0"/>
              <a:t>Enzyme Kinetics – Practice Question</a:t>
            </a:r>
          </a:p>
        </p:txBody>
      </p:sp>
      <p:sp>
        <p:nvSpPr>
          <p:cNvPr id="5" name="Subtitle 4">
            <a:extLst>
              <a:ext uri="{FF2B5EF4-FFF2-40B4-BE49-F238E27FC236}">
                <a16:creationId xmlns:a16="http://schemas.microsoft.com/office/drawing/2014/main" id="{782FE62D-12DE-C002-3CA5-E24466F1EC95}"/>
              </a:ext>
            </a:extLst>
          </p:cNvPr>
          <p:cNvSpPr>
            <a:spLocks noGrp="1"/>
          </p:cNvSpPr>
          <p:nvPr>
            <p:ph type="subTitle" idx="3"/>
          </p:nvPr>
        </p:nvSpPr>
        <p:spPr>
          <a:xfrm>
            <a:off x="4761699" y="1340801"/>
            <a:ext cx="3678325" cy="1348736"/>
          </a:xfrm>
        </p:spPr>
        <p:txBody>
          <a:bodyPr/>
          <a:lstStyle/>
          <a:p>
            <a:pPr marL="114300" indent="0">
              <a:buNone/>
            </a:pPr>
            <a:r>
              <a:rPr lang="en-US" dirty="0"/>
              <a:t>To the left is some data of three different inhibitors. </a:t>
            </a:r>
          </a:p>
          <a:p>
            <a:r>
              <a:rPr lang="en-US" dirty="0"/>
              <a:t>Find the Lineweaver-Burke equation for the original enzyme without inhibitors, and for each enzyme with inhibitors.</a:t>
            </a:r>
          </a:p>
          <a:p>
            <a:pPr marL="114300" indent="0">
              <a:buNone/>
            </a:pPr>
            <a:endParaRPr lang="en-US" dirty="0"/>
          </a:p>
          <a:p>
            <a:pPr marL="114300" indent="0">
              <a:buNone/>
            </a:pPr>
            <a:endParaRPr lang="en-US" dirty="0"/>
          </a:p>
        </p:txBody>
      </p:sp>
      <p:graphicFrame>
        <p:nvGraphicFramePr>
          <p:cNvPr id="8" name="Table 8">
            <a:extLst>
              <a:ext uri="{FF2B5EF4-FFF2-40B4-BE49-F238E27FC236}">
                <a16:creationId xmlns:a16="http://schemas.microsoft.com/office/drawing/2014/main" id="{1F0E9478-6782-61C0-5952-691419661773}"/>
              </a:ext>
            </a:extLst>
          </p:cNvPr>
          <p:cNvGraphicFramePr>
            <a:graphicFrameLocks noGrp="1"/>
          </p:cNvGraphicFramePr>
          <p:nvPr>
            <p:extLst>
              <p:ext uri="{D42A27DB-BD31-4B8C-83A1-F6EECF244321}">
                <p14:modId xmlns:p14="http://schemas.microsoft.com/office/powerpoint/2010/main" val="2983345649"/>
              </p:ext>
            </p:extLst>
          </p:nvPr>
        </p:nvGraphicFramePr>
        <p:xfrm>
          <a:off x="387927" y="1340800"/>
          <a:ext cx="4184075" cy="1577340"/>
        </p:xfrm>
        <a:graphic>
          <a:graphicData uri="http://schemas.openxmlformats.org/drawingml/2006/table">
            <a:tbl>
              <a:tblPr firstRow="1" bandRow="1">
                <a:tableStyleId>{9AF4F6E9-ABBF-42E0-8D97-70069227EE86}</a:tableStyleId>
              </a:tblPr>
              <a:tblGrid>
                <a:gridCol w="836815">
                  <a:extLst>
                    <a:ext uri="{9D8B030D-6E8A-4147-A177-3AD203B41FA5}">
                      <a16:colId xmlns:a16="http://schemas.microsoft.com/office/drawing/2014/main" val="2418167934"/>
                    </a:ext>
                  </a:extLst>
                </a:gridCol>
                <a:gridCol w="836815">
                  <a:extLst>
                    <a:ext uri="{9D8B030D-6E8A-4147-A177-3AD203B41FA5}">
                      <a16:colId xmlns:a16="http://schemas.microsoft.com/office/drawing/2014/main" val="1710199563"/>
                    </a:ext>
                  </a:extLst>
                </a:gridCol>
                <a:gridCol w="836815">
                  <a:extLst>
                    <a:ext uri="{9D8B030D-6E8A-4147-A177-3AD203B41FA5}">
                      <a16:colId xmlns:a16="http://schemas.microsoft.com/office/drawing/2014/main" val="2502218753"/>
                    </a:ext>
                  </a:extLst>
                </a:gridCol>
                <a:gridCol w="836815">
                  <a:extLst>
                    <a:ext uri="{9D8B030D-6E8A-4147-A177-3AD203B41FA5}">
                      <a16:colId xmlns:a16="http://schemas.microsoft.com/office/drawing/2014/main" val="2062503301"/>
                    </a:ext>
                  </a:extLst>
                </a:gridCol>
                <a:gridCol w="836815">
                  <a:extLst>
                    <a:ext uri="{9D8B030D-6E8A-4147-A177-3AD203B41FA5}">
                      <a16:colId xmlns:a16="http://schemas.microsoft.com/office/drawing/2014/main" val="4168378229"/>
                    </a:ext>
                  </a:extLst>
                </a:gridCol>
              </a:tblGrid>
              <a:tr h="206654">
                <a:tc>
                  <a:txBody>
                    <a:bodyPr/>
                    <a:lstStyle/>
                    <a:p>
                      <a:pPr algn="ctr"/>
                      <a:r>
                        <a:rPr lang="en-US" sz="1050" dirty="0"/>
                        <a:t>1/[S], µM</a:t>
                      </a:r>
                      <a:r>
                        <a:rPr lang="en-US" sz="1050" baseline="30000" dirty="0"/>
                        <a:t>-1</a:t>
                      </a:r>
                      <a:endParaRPr lang="en-US" sz="1050" dirty="0"/>
                    </a:p>
                  </a:txBody>
                  <a:tcPr/>
                </a:tc>
                <a:tc>
                  <a:txBody>
                    <a:bodyPr/>
                    <a:lstStyle/>
                    <a:p>
                      <a:pPr algn="ctr"/>
                      <a:r>
                        <a:rPr lang="en-US" sz="1050" dirty="0"/>
                        <a:t>V</a:t>
                      </a:r>
                      <a:r>
                        <a:rPr lang="en-US" sz="1050" baseline="-25000" dirty="0"/>
                        <a:t>0</a:t>
                      </a:r>
                      <a:r>
                        <a:rPr lang="en-US" sz="1050" baseline="0" dirty="0"/>
                        <a:t>, No Inhibitor</a:t>
                      </a:r>
                      <a:endParaRPr lang="en-US" sz="1050" dirty="0"/>
                    </a:p>
                  </a:txBody>
                  <a:tcPr/>
                </a:tc>
                <a:tc>
                  <a:txBody>
                    <a:bodyPr/>
                    <a:lstStyle/>
                    <a:p>
                      <a:pPr algn="ctr"/>
                      <a:r>
                        <a:rPr lang="en-US" sz="1050" dirty="0"/>
                        <a:t>V</a:t>
                      </a:r>
                      <a:r>
                        <a:rPr lang="en-US" sz="1050" baseline="-25000" dirty="0"/>
                        <a:t>0</a:t>
                      </a:r>
                      <a:r>
                        <a:rPr lang="en-US" sz="1050" baseline="0" dirty="0"/>
                        <a:t>, Inhibitor 1</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V</a:t>
                      </a:r>
                      <a:r>
                        <a:rPr lang="en-US" sz="1050" baseline="-25000" dirty="0"/>
                        <a:t>0</a:t>
                      </a:r>
                      <a:r>
                        <a:rPr lang="en-US" sz="1050" baseline="0" dirty="0"/>
                        <a:t>, Inhibitor 2</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V</a:t>
                      </a:r>
                      <a:r>
                        <a:rPr lang="en-US" sz="1050" baseline="-25000" dirty="0"/>
                        <a:t>0</a:t>
                      </a:r>
                      <a:r>
                        <a:rPr lang="en-US" sz="1050" baseline="0" dirty="0"/>
                        <a:t>, Inhibitor 3</a:t>
                      </a:r>
                      <a:endParaRPr lang="en-US" sz="1050" dirty="0"/>
                    </a:p>
                    <a:p>
                      <a:pPr algn="ctr"/>
                      <a:endParaRPr lang="en-US" sz="1050" dirty="0"/>
                    </a:p>
                  </a:txBody>
                  <a:tcPr/>
                </a:tc>
                <a:extLst>
                  <a:ext uri="{0D108BD9-81ED-4DB2-BD59-A6C34878D82A}">
                    <a16:rowId xmlns:a16="http://schemas.microsoft.com/office/drawing/2014/main" val="1396048282"/>
                  </a:ext>
                </a:extLst>
              </a:tr>
              <a:tr h="206654">
                <a:tc>
                  <a:txBody>
                    <a:bodyPr/>
                    <a:lstStyle/>
                    <a:p>
                      <a:pPr algn="ctr"/>
                      <a:r>
                        <a:rPr lang="en-US" sz="1050" dirty="0"/>
                        <a:t>2</a:t>
                      </a:r>
                    </a:p>
                  </a:txBody>
                  <a:tcPr/>
                </a:tc>
                <a:tc>
                  <a:txBody>
                    <a:bodyPr/>
                    <a:lstStyle/>
                    <a:p>
                      <a:pPr algn="ctr"/>
                      <a:r>
                        <a:rPr lang="en-US" sz="1050" dirty="0"/>
                        <a:t>13.2</a:t>
                      </a:r>
                    </a:p>
                  </a:txBody>
                  <a:tcPr/>
                </a:tc>
                <a:tc>
                  <a:txBody>
                    <a:bodyPr/>
                    <a:lstStyle/>
                    <a:p>
                      <a:pPr algn="ctr"/>
                      <a:r>
                        <a:rPr lang="en-US" sz="1050" dirty="0"/>
                        <a:t>13.5</a:t>
                      </a:r>
                    </a:p>
                  </a:txBody>
                  <a:tcPr/>
                </a:tc>
                <a:tc>
                  <a:txBody>
                    <a:bodyPr/>
                    <a:lstStyle/>
                    <a:p>
                      <a:pPr algn="ctr"/>
                      <a:r>
                        <a:rPr lang="en-US" sz="1050" dirty="0"/>
                        <a:t>26.8</a:t>
                      </a:r>
                    </a:p>
                  </a:txBody>
                  <a:tcPr/>
                </a:tc>
                <a:tc>
                  <a:txBody>
                    <a:bodyPr/>
                    <a:lstStyle/>
                    <a:p>
                      <a:pPr algn="ctr"/>
                      <a:r>
                        <a:rPr lang="en-US" sz="1050" dirty="0"/>
                        <a:t>26.4</a:t>
                      </a:r>
                    </a:p>
                  </a:txBody>
                  <a:tcPr/>
                </a:tc>
                <a:extLst>
                  <a:ext uri="{0D108BD9-81ED-4DB2-BD59-A6C34878D82A}">
                    <a16:rowId xmlns:a16="http://schemas.microsoft.com/office/drawing/2014/main" val="1797882157"/>
                  </a:ext>
                </a:extLst>
              </a:tr>
              <a:tr h="206654">
                <a:tc>
                  <a:txBody>
                    <a:bodyPr/>
                    <a:lstStyle/>
                    <a:p>
                      <a:pPr algn="ctr"/>
                      <a:r>
                        <a:rPr lang="en-US" sz="1050" dirty="0"/>
                        <a:t>4</a:t>
                      </a:r>
                    </a:p>
                  </a:txBody>
                  <a:tcPr/>
                </a:tc>
                <a:tc>
                  <a:txBody>
                    <a:bodyPr/>
                    <a:lstStyle/>
                    <a:p>
                      <a:pPr algn="ctr"/>
                      <a:r>
                        <a:rPr lang="en-US" sz="1050" dirty="0"/>
                        <a:t>26</a:t>
                      </a:r>
                    </a:p>
                  </a:txBody>
                  <a:tcPr/>
                </a:tc>
                <a:tc>
                  <a:txBody>
                    <a:bodyPr/>
                    <a:lstStyle/>
                    <a:p>
                      <a:pPr algn="ctr"/>
                      <a:r>
                        <a:rPr lang="en-US" sz="1050" dirty="0"/>
                        <a:t>26.3</a:t>
                      </a:r>
                    </a:p>
                  </a:txBody>
                  <a:tcPr/>
                </a:tc>
                <a:tc>
                  <a:txBody>
                    <a:bodyPr/>
                    <a:lstStyle/>
                    <a:p>
                      <a:pPr algn="ctr"/>
                      <a:r>
                        <a:rPr lang="en-US" sz="1050" dirty="0"/>
                        <a:t>53.2</a:t>
                      </a:r>
                    </a:p>
                  </a:txBody>
                  <a:tcPr/>
                </a:tc>
                <a:tc>
                  <a:txBody>
                    <a:bodyPr/>
                    <a:lstStyle/>
                    <a:p>
                      <a:pPr algn="ctr"/>
                      <a:r>
                        <a:rPr lang="en-US" sz="1050" dirty="0"/>
                        <a:t>52</a:t>
                      </a:r>
                    </a:p>
                  </a:txBody>
                  <a:tcPr/>
                </a:tc>
                <a:extLst>
                  <a:ext uri="{0D108BD9-81ED-4DB2-BD59-A6C34878D82A}">
                    <a16:rowId xmlns:a16="http://schemas.microsoft.com/office/drawing/2014/main" val="2752280539"/>
                  </a:ext>
                </a:extLst>
              </a:tr>
              <a:tr h="206654">
                <a:tc>
                  <a:txBody>
                    <a:bodyPr/>
                    <a:lstStyle/>
                    <a:p>
                      <a:pPr algn="ctr"/>
                      <a:r>
                        <a:rPr lang="en-US" sz="1050" dirty="0"/>
                        <a:t>6</a:t>
                      </a:r>
                    </a:p>
                  </a:txBody>
                  <a:tcPr/>
                </a:tc>
                <a:tc>
                  <a:txBody>
                    <a:bodyPr/>
                    <a:lstStyle/>
                    <a:p>
                      <a:pPr algn="ctr"/>
                      <a:r>
                        <a:rPr lang="en-US" sz="1050" dirty="0"/>
                        <a:t>38.8</a:t>
                      </a:r>
                    </a:p>
                  </a:txBody>
                  <a:tcPr/>
                </a:tc>
                <a:tc>
                  <a:txBody>
                    <a:bodyPr/>
                    <a:lstStyle/>
                    <a:p>
                      <a:pPr algn="ctr"/>
                      <a:r>
                        <a:rPr lang="en-US" sz="1050" dirty="0"/>
                        <a:t>39.1</a:t>
                      </a:r>
                    </a:p>
                  </a:txBody>
                  <a:tcPr/>
                </a:tc>
                <a:tc>
                  <a:txBody>
                    <a:bodyPr/>
                    <a:lstStyle/>
                    <a:p>
                      <a:pPr algn="ctr"/>
                      <a:r>
                        <a:rPr lang="en-US" sz="1050" dirty="0"/>
                        <a:t>76.9</a:t>
                      </a:r>
                    </a:p>
                  </a:txBody>
                  <a:tcPr/>
                </a:tc>
                <a:tc>
                  <a:txBody>
                    <a:bodyPr/>
                    <a:lstStyle/>
                    <a:p>
                      <a:pPr algn="ctr"/>
                      <a:r>
                        <a:rPr lang="en-US" sz="1050" dirty="0"/>
                        <a:t>77.6</a:t>
                      </a:r>
                    </a:p>
                  </a:txBody>
                  <a:tcPr/>
                </a:tc>
                <a:extLst>
                  <a:ext uri="{0D108BD9-81ED-4DB2-BD59-A6C34878D82A}">
                    <a16:rowId xmlns:a16="http://schemas.microsoft.com/office/drawing/2014/main" val="2184090954"/>
                  </a:ext>
                </a:extLst>
              </a:tr>
              <a:tr h="206654">
                <a:tc>
                  <a:txBody>
                    <a:bodyPr/>
                    <a:lstStyle/>
                    <a:p>
                      <a:pPr algn="ctr"/>
                      <a:r>
                        <a:rPr lang="en-US" sz="1050" dirty="0"/>
                        <a:t>8</a:t>
                      </a:r>
                    </a:p>
                  </a:txBody>
                  <a:tcPr/>
                </a:tc>
                <a:tc>
                  <a:txBody>
                    <a:bodyPr/>
                    <a:lstStyle/>
                    <a:p>
                      <a:pPr algn="ctr"/>
                      <a:r>
                        <a:rPr lang="en-US" sz="1050" dirty="0"/>
                        <a:t>51.6</a:t>
                      </a:r>
                    </a:p>
                  </a:txBody>
                  <a:tcPr/>
                </a:tc>
                <a:tc>
                  <a:txBody>
                    <a:bodyPr/>
                    <a:lstStyle/>
                    <a:p>
                      <a:pPr algn="ctr"/>
                      <a:r>
                        <a:rPr lang="en-US" sz="1050" dirty="0"/>
                        <a:t>51.9</a:t>
                      </a:r>
                    </a:p>
                  </a:txBody>
                  <a:tcPr/>
                </a:tc>
                <a:tc>
                  <a:txBody>
                    <a:bodyPr/>
                    <a:lstStyle/>
                    <a:p>
                      <a:pPr algn="ctr"/>
                      <a:r>
                        <a:rPr lang="en-US" sz="1050" dirty="0"/>
                        <a:t>106</a:t>
                      </a:r>
                    </a:p>
                  </a:txBody>
                  <a:tcPr/>
                </a:tc>
                <a:tc>
                  <a:txBody>
                    <a:bodyPr/>
                    <a:lstStyle/>
                    <a:p>
                      <a:pPr algn="ctr"/>
                      <a:r>
                        <a:rPr lang="en-US" sz="1050" dirty="0"/>
                        <a:t>103.2</a:t>
                      </a:r>
                    </a:p>
                  </a:txBody>
                  <a:tcPr/>
                </a:tc>
                <a:extLst>
                  <a:ext uri="{0D108BD9-81ED-4DB2-BD59-A6C34878D82A}">
                    <a16:rowId xmlns:a16="http://schemas.microsoft.com/office/drawing/2014/main" val="1918839021"/>
                  </a:ext>
                </a:extLst>
              </a:tr>
            </a:tbl>
          </a:graphicData>
        </a:graphic>
      </p:graphicFrame>
      <p:sp>
        <p:nvSpPr>
          <p:cNvPr id="9" name="TextBox 8">
            <a:extLst>
              <a:ext uri="{FF2B5EF4-FFF2-40B4-BE49-F238E27FC236}">
                <a16:creationId xmlns:a16="http://schemas.microsoft.com/office/drawing/2014/main" id="{325A05F5-2861-9877-CA91-52B2717E7C53}"/>
              </a:ext>
            </a:extLst>
          </p:cNvPr>
          <p:cNvSpPr txBox="1"/>
          <p:nvPr/>
        </p:nvSpPr>
        <p:spPr>
          <a:xfrm>
            <a:off x="387927" y="3146744"/>
            <a:ext cx="8052097"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Montserrat" panose="00000500000000000000" pitchFamily="2" charset="0"/>
              </a:rPr>
              <a:t>Determine the V</a:t>
            </a:r>
            <a:r>
              <a:rPr lang="en-US" sz="1200" baseline="-25000" dirty="0">
                <a:latin typeface="Montserrat" panose="00000500000000000000" pitchFamily="2" charset="0"/>
              </a:rPr>
              <a:t>max</a:t>
            </a:r>
            <a:r>
              <a:rPr lang="en-US" sz="1200" dirty="0">
                <a:latin typeface="Montserrat" panose="00000500000000000000" pitchFamily="2" charset="0"/>
              </a:rPr>
              <a:t> and K</a:t>
            </a:r>
            <a:r>
              <a:rPr lang="en-US" sz="1200" baseline="-25000" dirty="0">
                <a:latin typeface="Montserrat" panose="00000500000000000000" pitchFamily="2" charset="0"/>
              </a:rPr>
              <a:t>M</a:t>
            </a:r>
            <a:r>
              <a:rPr lang="en-US" sz="1200" dirty="0">
                <a:latin typeface="Montserrat" panose="00000500000000000000" pitchFamily="2" charset="0"/>
              </a:rPr>
              <a:t> of each enzyme and inhibitor mixture.</a:t>
            </a:r>
          </a:p>
          <a:p>
            <a:endParaRPr lang="en-US" sz="1200" dirty="0">
              <a:latin typeface="Montserrat" panose="00000500000000000000" pitchFamily="2" charset="0"/>
            </a:endParaRPr>
          </a:p>
          <a:p>
            <a:endParaRPr lang="en-US" sz="1200" dirty="0">
              <a:latin typeface="Montserrat" panose="00000500000000000000" pitchFamily="2" charset="0"/>
            </a:endParaRPr>
          </a:p>
          <a:p>
            <a:endParaRPr lang="en-US" sz="1200" dirty="0">
              <a:latin typeface="Montserrat" panose="00000500000000000000" pitchFamily="2" charset="0"/>
            </a:endParaRPr>
          </a:p>
          <a:p>
            <a:pPr marL="400050" indent="-285750">
              <a:buFont typeface="Arial" panose="020B0604020202020204" pitchFamily="34" charset="0"/>
              <a:buChar char="•"/>
            </a:pPr>
            <a:endParaRPr lang="en-US" sz="1200" dirty="0">
              <a:latin typeface="Montserrat" panose="00000500000000000000" pitchFamily="2" charset="0"/>
            </a:endParaRPr>
          </a:p>
          <a:p>
            <a:pPr marL="285750" indent="-285750">
              <a:buFont typeface="Arial" panose="020B0604020202020204" pitchFamily="34" charset="0"/>
              <a:buChar char="•"/>
            </a:pPr>
            <a:r>
              <a:rPr lang="en-US" sz="1200" dirty="0">
                <a:latin typeface="Montserrat" panose="00000500000000000000" pitchFamily="2" charset="0"/>
              </a:rPr>
              <a:t>Which inhibitors are acting competitively / uncompetitively / noncompetitively?</a:t>
            </a:r>
          </a:p>
          <a:p>
            <a:endParaRPr lang="en-US" sz="1200" dirty="0"/>
          </a:p>
        </p:txBody>
      </p:sp>
    </p:spTree>
    <p:extLst>
      <p:ext uri="{BB962C8B-B14F-4D97-AF65-F5344CB8AC3E}">
        <p14:creationId xmlns:p14="http://schemas.microsoft.com/office/powerpoint/2010/main" val="322247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585F-9D92-018B-4690-706E735DC6FF}"/>
              </a:ext>
            </a:extLst>
          </p:cNvPr>
          <p:cNvSpPr>
            <a:spLocks noGrp="1"/>
          </p:cNvSpPr>
          <p:nvPr>
            <p:ph type="title"/>
          </p:nvPr>
        </p:nvSpPr>
        <p:spPr/>
        <p:txBody>
          <a:bodyPr/>
          <a:lstStyle/>
          <a:p>
            <a:r>
              <a:rPr lang="en-US" dirty="0"/>
              <a:t>Enzyme Kinetics – Practice Question</a:t>
            </a:r>
          </a:p>
        </p:txBody>
      </p:sp>
      <p:sp>
        <p:nvSpPr>
          <p:cNvPr id="5" name="Subtitle 4">
            <a:extLst>
              <a:ext uri="{FF2B5EF4-FFF2-40B4-BE49-F238E27FC236}">
                <a16:creationId xmlns:a16="http://schemas.microsoft.com/office/drawing/2014/main" id="{782FE62D-12DE-C002-3CA5-E24466F1EC95}"/>
              </a:ext>
            </a:extLst>
          </p:cNvPr>
          <p:cNvSpPr>
            <a:spLocks noGrp="1"/>
          </p:cNvSpPr>
          <p:nvPr>
            <p:ph type="subTitle" idx="3"/>
          </p:nvPr>
        </p:nvSpPr>
        <p:spPr>
          <a:xfrm>
            <a:off x="4761699" y="1340801"/>
            <a:ext cx="3678325" cy="1348736"/>
          </a:xfrm>
        </p:spPr>
        <p:txBody>
          <a:bodyPr/>
          <a:lstStyle/>
          <a:p>
            <a:pPr marL="114300" indent="0">
              <a:buNone/>
            </a:pPr>
            <a:r>
              <a:rPr lang="en-US" dirty="0"/>
              <a:t>To the left is some data of three different inhibitors. </a:t>
            </a:r>
          </a:p>
          <a:p>
            <a:r>
              <a:rPr lang="en-US" dirty="0"/>
              <a:t>Find the Lineweaver-Burke equation for the original enzyme without inhibitors, and for each enzyme with inhibitors.</a:t>
            </a:r>
          </a:p>
          <a:p>
            <a:pPr marL="114300" indent="0">
              <a:buNone/>
            </a:pPr>
            <a:endParaRPr lang="en-US" dirty="0"/>
          </a:p>
        </p:txBody>
      </p:sp>
      <p:graphicFrame>
        <p:nvGraphicFramePr>
          <p:cNvPr id="8" name="Table 8">
            <a:extLst>
              <a:ext uri="{FF2B5EF4-FFF2-40B4-BE49-F238E27FC236}">
                <a16:creationId xmlns:a16="http://schemas.microsoft.com/office/drawing/2014/main" id="{1F0E9478-6782-61C0-5952-691419661773}"/>
              </a:ext>
            </a:extLst>
          </p:cNvPr>
          <p:cNvGraphicFramePr>
            <a:graphicFrameLocks noGrp="1"/>
          </p:cNvGraphicFramePr>
          <p:nvPr/>
        </p:nvGraphicFramePr>
        <p:xfrm>
          <a:off x="387927" y="1340800"/>
          <a:ext cx="4184075" cy="1577340"/>
        </p:xfrm>
        <a:graphic>
          <a:graphicData uri="http://schemas.openxmlformats.org/drawingml/2006/table">
            <a:tbl>
              <a:tblPr firstRow="1" bandRow="1">
                <a:tableStyleId>{9AF4F6E9-ABBF-42E0-8D97-70069227EE86}</a:tableStyleId>
              </a:tblPr>
              <a:tblGrid>
                <a:gridCol w="836815">
                  <a:extLst>
                    <a:ext uri="{9D8B030D-6E8A-4147-A177-3AD203B41FA5}">
                      <a16:colId xmlns:a16="http://schemas.microsoft.com/office/drawing/2014/main" val="2418167934"/>
                    </a:ext>
                  </a:extLst>
                </a:gridCol>
                <a:gridCol w="836815">
                  <a:extLst>
                    <a:ext uri="{9D8B030D-6E8A-4147-A177-3AD203B41FA5}">
                      <a16:colId xmlns:a16="http://schemas.microsoft.com/office/drawing/2014/main" val="1710199563"/>
                    </a:ext>
                  </a:extLst>
                </a:gridCol>
                <a:gridCol w="836815">
                  <a:extLst>
                    <a:ext uri="{9D8B030D-6E8A-4147-A177-3AD203B41FA5}">
                      <a16:colId xmlns:a16="http://schemas.microsoft.com/office/drawing/2014/main" val="2502218753"/>
                    </a:ext>
                  </a:extLst>
                </a:gridCol>
                <a:gridCol w="836815">
                  <a:extLst>
                    <a:ext uri="{9D8B030D-6E8A-4147-A177-3AD203B41FA5}">
                      <a16:colId xmlns:a16="http://schemas.microsoft.com/office/drawing/2014/main" val="2062503301"/>
                    </a:ext>
                  </a:extLst>
                </a:gridCol>
                <a:gridCol w="836815">
                  <a:extLst>
                    <a:ext uri="{9D8B030D-6E8A-4147-A177-3AD203B41FA5}">
                      <a16:colId xmlns:a16="http://schemas.microsoft.com/office/drawing/2014/main" val="4168378229"/>
                    </a:ext>
                  </a:extLst>
                </a:gridCol>
              </a:tblGrid>
              <a:tr h="206654">
                <a:tc>
                  <a:txBody>
                    <a:bodyPr/>
                    <a:lstStyle/>
                    <a:p>
                      <a:pPr algn="ctr"/>
                      <a:r>
                        <a:rPr lang="en-US" sz="1050" dirty="0"/>
                        <a:t>1/[S], µM</a:t>
                      </a:r>
                      <a:r>
                        <a:rPr lang="en-US" sz="1050" baseline="30000" dirty="0"/>
                        <a:t>-1</a:t>
                      </a:r>
                      <a:endParaRPr lang="en-US" sz="1050" dirty="0"/>
                    </a:p>
                  </a:txBody>
                  <a:tcPr/>
                </a:tc>
                <a:tc>
                  <a:txBody>
                    <a:bodyPr/>
                    <a:lstStyle/>
                    <a:p>
                      <a:pPr algn="ctr"/>
                      <a:r>
                        <a:rPr lang="en-US" sz="1050" dirty="0"/>
                        <a:t>V</a:t>
                      </a:r>
                      <a:r>
                        <a:rPr lang="en-US" sz="1050" baseline="-25000" dirty="0"/>
                        <a:t>0</a:t>
                      </a:r>
                      <a:r>
                        <a:rPr lang="en-US" sz="1050" baseline="0" dirty="0"/>
                        <a:t>, No Inhibitor</a:t>
                      </a:r>
                      <a:endParaRPr lang="en-US" sz="1050" dirty="0"/>
                    </a:p>
                  </a:txBody>
                  <a:tcPr/>
                </a:tc>
                <a:tc>
                  <a:txBody>
                    <a:bodyPr/>
                    <a:lstStyle/>
                    <a:p>
                      <a:pPr algn="ctr"/>
                      <a:r>
                        <a:rPr lang="en-US" sz="1050" dirty="0"/>
                        <a:t>V</a:t>
                      </a:r>
                      <a:r>
                        <a:rPr lang="en-US" sz="1050" baseline="-25000" dirty="0"/>
                        <a:t>0</a:t>
                      </a:r>
                      <a:r>
                        <a:rPr lang="en-US" sz="1050" baseline="0" dirty="0"/>
                        <a:t>, Inhibitor 1</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V</a:t>
                      </a:r>
                      <a:r>
                        <a:rPr lang="en-US" sz="1050" baseline="-25000" dirty="0"/>
                        <a:t>0</a:t>
                      </a:r>
                      <a:r>
                        <a:rPr lang="en-US" sz="1050" baseline="0" dirty="0"/>
                        <a:t>, Inhibitor 2</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V</a:t>
                      </a:r>
                      <a:r>
                        <a:rPr lang="en-US" sz="1050" baseline="-25000" dirty="0"/>
                        <a:t>0</a:t>
                      </a:r>
                      <a:r>
                        <a:rPr lang="en-US" sz="1050" baseline="0" dirty="0"/>
                        <a:t>, Inhibitor 3</a:t>
                      </a:r>
                      <a:endParaRPr lang="en-US" sz="1050" dirty="0"/>
                    </a:p>
                    <a:p>
                      <a:pPr algn="ctr"/>
                      <a:endParaRPr lang="en-US" sz="1050" dirty="0"/>
                    </a:p>
                  </a:txBody>
                  <a:tcPr/>
                </a:tc>
                <a:extLst>
                  <a:ext uri="{0D108BD9-81ED-4DB2-BD59-A6C34878D82A}">
                    <a16:rowId xmlns:a16="http://schemas.microsoft.com/office/drawing/2014/main" val="1396048282"/>
                  </a:ext>
                </a:extLst>
              </a:tr>
              <a:tr h="206654">
                <a:tc>
                  <a:txBody>
                    <a:bodyPr/>
                    <a:lstStyle/>
                    <a:p>
                      <a:pPr algn="ctr"/>
                      <a:r>
                        <a:rPr lang="en-US" sz="1050" dirty="0"/>
                        <a:t>2</a:t>
                      </a:r>
                    </a:p>
                  </a:txBody>
                  <a:tcPr/>
                </a:tc>
                <a:tc>
                  <a:txBody>
                    <a:bodyPr/>
                    <a:lstStyle/>
                    <a:p>
                      <a:pPr algn="ctr"/>
                      <a:r>
                        <a:rPr lang="en-US" sz="1050" dirty="0"/>
                        <a:t>13.2</a:t>
                      </a:r>
                    </a:p>
                  </a:txBody>
                  <a:tcPr/>
                </a:tc>
                <a:tc>
                  <a:txBody>
                    <a:bodyPr/>
                    <a:lstStyle/>
                    <a:p>
                      <a:pPr algn="ctr"/>
                      <a:r>
                        <a:rPr lang="en-US" sz="1050" dirty="0"/>
                        <a:t>13.5</a:t>
                      </a:r>
                    </a:p>
                  </a:txBody>
                  <a:tcPr/>
                </a:tc>
                <a:tc>
                  <a:txBody>
                    <a:bodyPr/>
                    <a:lstStyle/>
                    <a:p>
                      <a:pPr algn="ctr"/>
                      <a:r>
                        <a:rPr lang="en-US" sz="1050" dirty="0"/>
                        <a:t>26.8</a:t>
                      </a:r>
                    </a:p>
                  </a:txBody>
                  <a:tcPr/>
                </a:tc>
                <a:tc>
                  <a:txBody>
                    <a:bodyPr/>
                    <a:lstStyle/>
                    <a:p>
                      <a:pPr algn="ctr"/>
                      <a:r>
                        <a:rPr lang="en-US" sz="1050" dirty="0"/>
                        <a:t>26.4</a:t>
                      </a:r>
                    </a:p>
                  </a:txBody>
                  <a:tcPr/>
                </a:tc>
                <a:extLst>
                  <a:ext uri="{0D108BD9-81ED-4DB2-BD59-A6C34878D82A}">
                    <a16:rowId xmlns:a16="http://schemas.microsoft.com/office/drawing/2014/main" val="1797882157"/>
                  </a:ext>
                </a:extLst>
              </a:tr>
              <a:tr h="206654">
                <a:tc>
                  <a:txBody>
                    <a:bodyPr/>
                    <a:lstStyle/>
                    <a:p>
                      <a:pPr algn="ctr"/>
                      <a:r>
                        <a:rPr lang="en-US" sz="1050" dirty="0"/>
                        <a:t>4</a:t>
                      </a:r>
                    </a:p>
                  </a:txBody>
                  <a:tcPr/>
                </a:tc>
                <a:tc>
                  <a:txBody>
                    <a:bodyPr/>
                    <a:lstStyle/>
                    <a:p>
                      <a:pPr algn="ctr"/>
                      <a:r>
                        <a:rPr lang="en-US" sz="1050" dirty="0"/>
                        <a:t>26</a:t>
                      </a:r>
                    </a:p>
                  </a:txBody>
                  <a:tcPr/>
                </a:tc>
                <a:tc>
                  <a:txBody>
                    <a:bodyPr/>
                    <a:lstStyle/>
                    <a:p>
                      <a:pPr algn="ctr"/>
                      <a:r>
                        <a:rPr lang="en-US" sz="1050" dirty="0"/>
                        <a:t>26.3</a:t>
                      </a:r>
                    </a:p>
                  </a:txBody>
                  <a:tcPr/>
                </a:tc>
                <a:tc>
                  <a:txBody>
                    <a:bodyPr/>
                    <a:lstStyle/>
                    <a:p>
                      <a:pPr algn="ctr"/>
                      <a:r>
                        <a:rPr lang="en-US" sz="1050" dirty="0"/>
                        <a:t>53.2</a:t>
                      </a:r>
                    </a:p>
                  </a:txBody>
                  <a:tcPr/>
                </a:tc>
                <a:tc>
                  <a:txBody>
                    <a:bodyPr/>
                    <a:lstStyle/>
                    <a:p>
                      <a:pPr algn="ctr"/>
                      <a:r>
                        <a:rPr lang="en-US" sz="1050" dirty="0"/>
                        <a:t>52</a:t>
                      </a:r>
                    </a:p>
                  </a:txBody>
                  <a:tcPr/>
                </a:tc>
                <a:extLst>
                  <a:ext uri="{0D108BD9-81ED-4DB2-BD59-A6C34878D82A}">
                    <a16:rowId xmlns:a16="http://schemas.microsoft.com/office/drawing/2014/main" val="2752280539"/>
                  </a:ext>
                </a:extLst>
              </a:tr>
              <a:tr h="206654">
                <a:tc>
                  <a:txBody>
                    <a:bodyPr/>
                    <a:lstStyle/>
                    <a:p>
                      <a:pPr algn="ctr"/>
                      <a:r>
                        <a:rPr lang="en-US" sz="1050" dirty="0"/>
                        <a:t>6</a:t>
                      </a:r>
                    </a:p>
                  </a:txBody>
                  <a:tcPr/>
                </a:tc>
                <a:tc>
                  <a:txBody>
                    <a:bodyPr/>
                    <a:lstStyle/>
                    <a:p>
                      <a:pPr algn="ctr"/>
                      <a:r>
                        <a:rPr lang="en-US" sz="1050" dirty="0"/>
                        <a:t>38.8</a:t>
                      </a:r>
                    </a:p>
                  </a:txBody>
                  <a:tcPr/>
                </a:tc>
                <a:tc>
                  <a:txBody>
                    <a:bodyPr/>
                    <a:lstStyle/>
                    <a:p>
                      <a:pPr algn="ctr"/>
                      <a:r>
                        <a:rPr lang="en-US" sz="1050" dirty="0"/>
                        <a:t>39.1</a:t>
                      </a:r>
                    </a:p>
                  </a:txBody>
                  <a:tcPr/>
                </a:tc>
                <a:tc>
                  <a:txBody>
                    <a:bodyPr/>
                    <a:lstStyle/>
                    <a:p>
                      <a:pPr algn="ctr"/>
                      <a:r>
                        <a:rPr lang="en-US" sz="1050" dirty="0"/>
                        <a:t>76.9</a:t>
                      </a:r>
                    </a:p>
                  </a:txBody>
                  <a:tcPr/>
                </a:tc>
                <a:tc>
                  <a:txBody>
                    <a:bodyPr/>
                    <a:lstStyle/>
                    <a:p>
                      <a:pPr algn="ctr"/>
                      <a:r>
                        <a:rPr lang="en-US" sz="1050" dirty="0"/>
                        <a:t>77.6</a:t>
                      </a:r>
                    </a:p>
                  </a:txBody>
                  <a:tcPr/>
                </a:tc>
                <a:extLst>
                  <a:ext uri="{0D108BD9-81ED-4DB2-BD59-A6C34878D82A}">
                    <a16:rowId xmlns:a16="http://schemas.microsoft.com/office/drawing/2014/main" val="2184090954"/>
                  </a:ext>
                </a:extLst>
              </a:tr>
              <a:tr h="206654">
                <a:tc>
                  <a:txBody>
                    <a:bodyPr/>
                    <a:lstStyle/>
                    <a:p>
                      <a:pPr algn="ctr"/>
                      <a:r>
                        <a:rPr lang="en-US" sz="1050" dirty="0"/>
                        <a:t>8</a:t>
                      </a:r>
                    </a:p>
                  </a:txBody>
                  <a:tcPr/>
                </a:tc>
                <a:tc>
                  <a:txBody>
                    <a:bodyPr/>
                    <a:lstStyle/>
                    <a:p>
                      <a:pPr algn="ctr"/>
                      <a:r>
                        <a:rPr lang="en-US" sz="1050" dirty="0"/>
                        <a:t>51.6</a:t>
                      </a:r>
                    </a:p>
                  </a:txBody>
                  <a:tcPr/>
                </a:tc>
                <a:tc>
                  <a:txBody>
                    <a:bodyPr/>
                    <a:lstStyle/>
                    <a:p>
                      <a:pPr algn="ctr"/>
                      <a:r>
                        <a:rPr lang="en-US" sz="1050" dirty="0"/>
                        <a:t>51.9</a:t>
                      </a:r>
                    </a:p>
                  </a:txBody>
                  <a:tcPr/>
                </a:tc>
                <a:tc>
                  <a:txBody>
                    <a:bodyPr/>
                    <a:lstStyle/>
                    <a:p>
                      <a:pPr algn="ctr"/>
                      <a:r>
                        <a:rPr lang="en-US" sz="1050" dirty="0"/>
                        <a:t>106</a:t>
                      </a:r>
                    </a:p>
                  </a:txBody>
                  <a:tcPr/>
                </a:tc>
                <a:tc>
                  <a:txBody>
                    <a:bodyPr/>
                    <a:lstStyle/>
                    <a:p>
                      <a:pPr algn="ctr"/>
                      <a:r>
                        <a:rPr lang="en-US" sz="1050" dirty="0"/>
                        <a:t>103.2</a:t>
                      </a:r>
                    </a:p>
                  </a:txBody>
                  <a:tcPr/>
                </a:tc>
                <a:extLst>
                  <a:ext uri="{0D108BD9-81ED-4DB2-BD59-A6C34878D82A}">
                    <a16:rowId xmlns:a16="http://schemas.microsoft.com/office/drawing/2014/main" val="1918839021"/>
                  </a:ext>
                </a:extLst>
              </a:tr>
            </a:tbl>
          </a:graphicData>
        </a:graphic>
      </p:graphicFrame>
      <p:sp>
        <p:nvSpPr>
          <p:cNvPr id="9" name="TextBox 8">
            <a:extLst>
              <a:ext uri="{FF2B5EF4-FFF2-40B4-BE49-F238E27FC236}">
                <a16:creationId xmlns:a16="http://schemas.microsoft.com/office/drawing/2014/main" id="{325A05F5-2861-9877-CA91-52B2717E7C53}"/>
              </a:ext>
            </a:extLst>
          </p:cNvPr>
          <p:cNvSpPr txBox="1"/>
          <p:nvPr/>
        </p:nvSpPr>
        <p:spPr>
          <a:xfrm>
            <a:off x="387927" y="3146744"/>
            <a:ext cx="8052097"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Montserrat" panose="00000500000000000000" pitchFamily="2" charset="0"/>
              </a:rPr>
              <a:t>Determine the V</a:t>
            </a:r>
            <a:r>
              <a:rPr lang="en-US" sz="1200" baseline="-25000" dirty="0">
                <a:latin typeface="Montserrat" panose="00000500000000000000" pitchFamily="2" charset="0"/>
              </a:rPr>
              <a:t>max</a:t>
            </a:r>
            <a:r>
              <a:rPr lang="en-US" sz="1200" dirty="0">
                <a:latin typeface="Montserrat" panose="00000500000000000000" pitchFamily="2" charset="0"/>
              </a:rPr>
              <a:t> and K</a:t>
            </a:r>
            <a:r>
              <a:rPr lang="en-US" sz="1200" baseline="-25000" dirty="0">
                <a:latin typeface="Montserrat" panose="00000500000000000000" pitchFamily="2" charset="0"/>
              </a:rPr>
              <a:t>M</a:t>
            </a:r>
            <a:r>
              <a:rPr lang="en-US" sz="1200" dirty="0">
                <a:latin typeface="Montserrat" panose="00000500000000000000" pitchFamily="2" charset="0"/>
              </a:rPr>
              <a:t> of each enzyme and inhibitor mixture.</a:t>
            </a:r>
          </a:p>
          <a:p>
            <a:endParaRPr lang="en-US" sz="1200" dirty="0">
              <a:latin typeface="Montserrat" panose="00000500000000000000" pitchFamily="2" charset="0"/>
            </a:endParaRPr>
          </a:p>
          <a:p>
            <a:endParaRPr lang="en-US" sz="1200" dirty="0">
              <a:latin typeface="Montserrat" panose="00000500000000000000" pitchFamily="2" charset="0"/>
            </a:endParaRPr>
          </a:p>
          <a:p>
            <a:endParaRPr lang="en-US" sz="1200" dirty="0">
              <a:latin typeface="Montserrat" panose="00000500000000000000" pitchFamily="2" charset="0"/>
            </a:endParaRPr>
          </a:p>
          <a:p>
            <a:pPr marL="400050" indent="-285750">
              <a:buFont typeface="Arial" panose="020B0604020202020204" pitchFamily="34" charset="0"/>
              <a:buChar char="•"/>
            </a:pPr>
            <a:endParaRPr lang="en-US" sz="1200" dirty="0">
              <a:latin typeface="Montserrat" panose="00000500000000000000" pitchFamily="2" charset="0"/>
            </a:endParaRPr>
          </a:p>
          <a:p>
            <a:pPr marL="285750" indent="-285750">
              <a:buFont typeface="Arial" panose="020B0604020202020204" pitchFamily="34" charset="0"/>
              <a:buChar char="•"/>
            </a:pPr>
            <a:r>
              <a:rPr lang="en-US" sz="1200" dirty="0">
                <a:latin typeface="Montserrat" panose="00000500000000000000" pitchFamily="2" charset="0"/>
              </a:rPr>
              <a:t>Which inhibitors are acting competitively / uncompetitively / noncompetitively?</a:t>
            </a:r>
          </a:p>
          <a:p>
            <a:r>
              <a:rPr lang="en-US" sz="1200" dirty="0">
                <a:solidFill>
                  <a:srgbClr val="FF0000"/>
                </a:solidFill>
                <a:latin typeface="Montserrat" panose="00000500000000000000" pitchFamily="2" charset="0"/>
              </a:rPr>
              <a:t>Inhibitor 1 – Uncompetitive – Vmax decreases along with KM</a:t>
            </a:r>
          </a:p>
          <a:p>
            <a:r>
              <a:rPr lang="en-US" sz="1200" dirty="0">
                <a:solidFill>
                  <a:srgbClr val="FF0000"/>
                </a:solidFill>
                <a:latin typeface="Montserrat" panose="00000500000000000000" pitchFamily="2" charset="0"/>
              </a:rPr>
              <a:t>Inhibitor 2 – Competitive – Vmax constant, KM increases</a:t>
            </a:r>
          </a:p>
          <a:p>
            <a:r>
              <a:rPr lang="en-US" sz="1200" dirty="0">
                <a:solidFill>
                  <a:srgbClr val="FF0000"/>
                </a:solidFill>
                <a:latin typeface="Montserrat" panose="00000500000000000000" pitchFamily="2" charset="0"/>
              </a:rPr>
              <a:t>Inhibitor 3 – Noncompetitive – Vmax decreases, KM constant.</a:t>
            </a:r>
          </a:p>
        </p:txBody>
      </p:sp>
      <p:sp>
        <p:nvSpPr>
          <p:cNvPr id="4" name="TextBox 3">
            <a:extLst>
              <a:ext uri="{FF2B5EF4-FFF2-40B4-BE49-F238E27FC236}">
                <a16:creationId xmlns:a16="http://schemas.microsoft.com/office/drawing/2014/main" id="{7F460EFF-DFB0-E838-EF34-F08473DEDFB1}"/>
              </a:ext>
            </a:extLst>
          </p:cNvPr>
          <p:cNvSpPr txBox="1"/>
          <p:nvPr/>
        </p:nvSpPr>
        <p:spPr>
          <a:xfrm>
            <a:off x="6154024" y="2479178"/>
            <a:ext cx="1764426" cy="707886"/>
          </a:xfrm>
          <a:prstGeom prst="rect">
            <a:avLst/>
          </a:prstGeom>
          <a:noFill/>
        </p:spPr>
        <p:txBody>
          <a:bodyPr wrap="square">
            <a:spAutoFit/>
          </a:bodyPr>
          <a:lstStyle/>
          <a:p>
            <a:pPr marL="114300" indent="0">
              <a:buNone/>
            </a:pPr>
            <a:r>
              <a:rPr lang="en-US" sz="1000" dirty="0">
                <a:solidFill>
                  <a:srgbClr val="FF0000"/>
                </a:solidFill>
                <a:latin typeface="Montserrat" panose="00000500000000000000" pitchFamily="2" charset="0"/>
              </a:rPr>
              <a:t>Original: y = 6.4x + 0.4</a:t>
            </a:r>
          </a:p>
          <a:p>
            <a:pPr marL="114300" indent="0">
              <a:buNone/>
            </a:pPr>
            <a:r>
              <a:rPr lang="en-US" sz="1000" dirty="0">
                <a:solidFill>
                  <a:srgbClr val="FF0000"/>
                </a:solidFill>
                <a:latin typeface="Montserrat" panose="00000500000000000000" pitchFamily="2" charset="0"/>
              </a:rPr>
              <a:t>Inhibitor 1: 6.4x + 0.7</a:t>
            </a:r>
          </a:p>
          <a:p>
            <a:pPr marL="114300" indent="0">
              <a:buNone/>
            </a:pPr>
            <a:r>
              <a:rPr lang="en-US" sz="1000" dirty="0">
                <a:solidFill>
                  <a:srgbClr val="FF0000"/>
                </a:solidFill>
                <a:latin typeface="Montserrat" panose="00000500000000000000" pitchFamily="2" charset="0"/>
              </a:rPr>
              <a:t>Inhibitor 2: 13.2x + 0.4</a:t>
            </a:r>
          </a:p>
          <a:p>
            <a:pPr marL="114300" indent="0">
              <a:buNone/>
            </a:pPr>
            <a:r>
              <a:rPr lang="en-US" sz="1000" dirty="0">
                <a:solidFill>
                  <a:srgbClr val="FF0000"/>
                </a:solidFill>
                <a:latin typeface="Montserrat" panose="00000500000000000000" pitchFamily="2" charset="0"/>
              </a:rPr>
              <a:t>Inhibitor 3: 12.8x + 0.8</a:t>
            </a:r>
          </a:p>
        </p:txBody>
      </p:sp>
      <p:graphicFrame>
        <p:nvGraphicFramePr>
          <p:cNvPr id="6" name="Table 6">
            <a:extLst>
              <a:ext uri="{FF2B5EF4-FFF2-40B4-BE49-F238E27FC236}">
                <a16:creationId xmlns:a16="http://schemas.microsoft.com/office/drawing/2014/main" id="{44E798AE-83AE-4185-AC0D-4D5ED8FB01E3}"/>
              </a:ext>
            </a:extLst>
          </p:cNvPr>
          <p:cNvGraphicFramePr>
            <a:graphicFrameLocks noGrp="1"/>
          </p:cNvGraphicFramePr>
          <p:nvPr>
            <p:extLst>
              <p:ext uri="{D42A27DB-BD31-4B8C-83A1-F6EECF244321}">
                <p14:modId xmlns:p14="http://schemas.microsoft.com/office/powerpoint/2010/main" val="56415573"/>
              </p:ext>
            </p:extLst>
          </p:nvPr>
        </p:nvGraphicFramePr>
        <p:xfrm>
          <a:off x="1270000" y="3416437"/>
          <a:ext cx="6096000" cy="640080"/>
        </p:xfrm>
        <a:graphic>
          <a:graphicData uri="http://schemas.openxmlformats.org/drawingml/2006/table">
            <a:tbl>
              <a:tblPr firstRow="1" bandRow="1">
                <a:tableStyleId>{9AF4F6E9-ABBF-42E0-8D97-70069227EE86}</a:tableStyleId>
              </a:tblPr>
              <a:tblGrid>
                <a:gridCol w="1219200">
                  <a:extLst>
                    <a:ext uri="{9D8B030D-6E8A-4147-A177-3AD203B41FA5}">
                      <a16:colId xmlns:a16="http://schemas.microsoft.com/office/drawing/2014/main" val="3411987286"/>
                    </a:ext>
                  </a:extLst>
                </a:gridCol>
                <a:gridCol w="1219200">
                  <a:extLst>
                    <a:ext uri="{9D8B030D-6E8A-4147-A177-3AD203B41FA5}">
                      <a16:colId xmlns:a16="http://schemas.microsoft.com/office/drawing/2014/main" val="1806718901"/>
                    </a:ext>
                  </a:extLst>
                </a:gridCol>
                <a:gridCol w="1219200">
                  <a:extLst>
                    <a:ext uri="{9D8B030D-6E8A-4147-A177-3AD203B41FA5}">
                      <a16:colId xmlns:a16="http://schemas.microsoft.com/office/drawing/2014/main" val="824448392"/>
                    </a:ext>
                  </a:extLst>
                </a:gridCol>
                <a:gridCol w="1219200">
                  <a:extLst>
                    <a:ext uri="{9D8B030D-6E8A-4147-A177-3AD203B41FA5}">
                      <a16:colId xmlns:a16="http://schemas.microsoft.com/office/drawing/2014/main" val="2555161830"/>
                    </a:ext>
                  </a:extLst>
                </a:gridCol>
                <a:gridCol w="1219200">
                  <a:extLst>
                    <a:ext uri="{9D8B030D-6E8A-4147-A177-3AD203B41FA5}">
                      <a16:colId xmlns:a16="http://schemas.microsoft.com/office/drawing/2014/main" val="622493225"/>
                    </a:ext>
                  </a:extLst>
                </a:gridCol>
              </a:tblGrid>
              <a:tr h="192024">
                <a:tc>
                  <a:txBody>
                    <a:bodyPr/>
                    <a:lstStyle/>
                    <a:p>
                      <a:pPr algn="ctr"/>
                      <a:endParaRPr lang="en-US" sz="800" dirty="0">
                        <a:solidFill>
                          <a:srgbClr val="FF0000"/>
                        </a:solidFill>
                        <a:latin typeface="Montserrat" panose="00000500000000000000" pitchFamily="2" charset="0"/>
                      </a:endParaRPr>
                    </a:p>
                  </a:txBody>
                  <a:tcPr/>
                </a:tc>
                <a:tc>
                  <a:txBody>
                    <a:bodyPr/>
                    <a:lstStyle/>
                    <a:p>
                      <a:pPr algn="ctr"/>
                      <a:r>
                        <a:rPr lang="en-US" sz="800" dirty="0">
                          <a:solidFill>
                            <a:srgbClr val="FF0000"/>
                          </a:solidFill>
                          <a:latin typeface="Montserrat" panose="00000500000000000000" pitchFamily="2" charset="0"/>
                        </a:rPr>
                        <a:t>Original</a:t>
                      </a:r>
                    </a:p>
                  </a:txBody>
                  <a:tcPr/>
                </a:tc>
                <a:tc>
                  <a:txBody>
                    <a:bodyPr/>
                    <a:lstStyle/>
                    <a:p>
                      <a:pPr algn="ctr"/>
                      <a:r>
                        <a:rPr lang="en-US" sz="800" dirty="0">
                          <a:solidFill>
                            <a:srgbClr val="FF0000"/>
                          </a:solidFill>
                          <a:latin typeface="Montserrat" panose="00000500000000000000" pitchFamily="2" charset="0"/>
                        </a:rPr>
                        <a:t>Inhibitor 1</a:t>
                      </a:r>
                    </a:p>
                  </a:txBody>
                  <a:tcPr/>
                </a:tc>
                <a:tc>
                  <a:txBody>
                    <a:bodyPr/>
                    <a:lstStyle/>
                    <a:p>
                      <a:pPr algn="ctr"/>
                      <a:r>
                        <a:rPr lang="en-US" sz="800" dirty="0">
                          <a:solidFill>
                            <a:srgbClr val="FF0000"/>
                          </a:solidFill>
                          <a:latin typeface="Montserrat" panose="00000500000000000000" pitchFamily="2" charset="0"/>
                        </a:rPr>
                        <a:t>Inhibitor 2</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rgbClr val="FF0000"/>
                          </a:solidFill>
                          <a:latin typeface="Montserrat" panose="00000500000000000000" pitchFamily="2" charset="0"/>
                        </a:rPr>
                        <a:t>Inhibitor 3</a:t>
                      </a:r>
                    </a:p>
                  </a:txBody>
                  <a:tcPr/>
                </a:tc>
                <a:extLst>
                  <a:ext uri="{0D108BD9-81ED-4DB2-BD59-A6C34878D82A}">
                    <a16:rowId xmlns:a16="http://schemas.microsoft.com/office/drawing/2014/main" val="3373344284"/>
                  </a:ext>
                </a:extLst>
              </a:tr>
              <a:tr h="192024">
                <a:tc>
                  <a:txBody>
                    <a:bodyPr/>
                    <a:lstStyle/>
                    <a:p>
                      <a:pPr algn="ctr"/>
                      <a:r>
                        <a:rPr lang="en-US" sz="800" dirty="0">
                          <a:solidFill>
                            <a:srgbClr val="FF0000"/>
                          </a:solidFill>
                          <a:latin typeface="Montserrat" panose="00000500000000000000" pitchFamily="2" charset="0"/>
                        </a:rPr>
                        <a:t>V</a:t>
                      </a:r>
                      <a:r>
                        <a:rPr lang="en-US" sz="800" baseline="-25000" dirty="0">
                          <a:solidFill>
                            <a:srgbClr val="FF0000"/>
                          </a:solidFill>
                          <a:latin typeface="Montserrat" panose="00000500000000000000" pitchFamily="2" charset="0"/>
                        </a:rPr>
                        <a:t>max</a:t>
                      </a:r>
                      <a:endParaRPr lang="en-US" sz="800" dirty="0">
                        <a:solidFill>
                          <a:srgbClr val="FF0000"/>
                        </a:solidFill>
                        <a:latin typeface="Montserrat" panose="00000500000000000000" pitchFamily="2" charset="0"/>
                      </a:endParaRPr>
                    </a:p>
                  </a:txBody>
                  <a:tcPr/>
                </a:tc>
                <a:tc>
                  <a:txBody>
                    <a:bodyPr/>
                    <a:lstStyle/>
                    <a:p>
                      <a:pPr algn="ctr"/>
                      <a:r>
                        <a:rPr lang="en-US" sz="800" dirty="0">
                          <a:solidFill>
                            <a:srgbClr val="FF0000"/>
                          </a:solidFill>
                          <a:latin typeface="Montserrat" panose="00000500000000000000" pitchFamily="2" charset="0"/>
                        </a:rPr>
                        <a:t>2.5</a:t>
                      </a:r>
                    </a:p>
                  </a:txBody>
                  <a:tcPr/>
                </a:tc>
                <a:tc>
                  <a:txBody>
                    <a:bodyPr/>
                    <a:lstStyle/>
                    <a:p>
                      <a:pPr algn="ctr"/>
                      <a:r>
                        <a:rPr lang="en-US" sz="800" dirty="0">
                          <a:solidFill>
                            <a:srgbClr val="FF0000"/>
                          </a:solidFill>
                          <a:latin typeface="Montserrat" panose="00000500000000000000" pitchFamily="2" charset="0"/>
                        </a:rPr>
                        <a:t>1.42</a:t>
                      </a:r>
                    </a:p>
                  </a:txBody>
                  <a:tcPr/>
                </a:tc>
                <a:tc>
                  <a:txBody>
                    <a:bodyPr/>
                    <a:lstStyle/>
                    <a:p>
                      <a:pPr algn="ctr"/>
                      <a:r>
                        <a:rPr lang="en-US" sz="800" dirty="0">
                          <a:solidFill>
                            <a:srgbClr val="FF0000"/>
                          </a:solidFill>
                          <a:latin typeface="Montserrat" panose="00000500000000000000" pitchFamily="2" charset="0"/>
                        </a:rPr>
                        <a:t>2.5</a:t>
                      </a:r>
                    </a:p>
                  </a:txBody>
                  <a:tcPr/>
                </a:tc>
                <a:tc>
                  <a:txBody>
                    <a:bodyPr/>
                    <a:lstStyle/>
                    <a:p>
                      <a:pPr algn="ctr"/>
                      <a:r>
                        <a:rPr lang="en-US" sz="800" dirty="0">
                          <a:solidFill>
                            <a:srgbClr val="FF0000"/>
                          </a:solidFill>
                          <a:latin typeface="Montserrat" panose="00000500000000000000" pitchFamily="2" charset="0"/>
                        </a:rPr>
                        <a:t>1.25</a:t>
                      </a:r>
                    </a:p>
                  </a:txBody>
                  <a:tcPr/>
                </a:tc>
                <a:extLst>
                  <a:ext uri="{0D108BD9-81ED-4DB2-BD59-A6C34878D82A}">
                    <a16:rowId xmlns:a16="http://schemas.microsoft.com/office/drawing/2014/main" val="1284000209"/>
                  </a:ext>
                </a:extLst>
              </a:tr>
              <a:tr h="192024">
                <a:tc>
                  <a:txBody>
                    <a:bodyPr/>
                    <a:lstStyle/>
                    <a:p>
                      <a:pPr algn="ctr"/>
                      <a:r>
                        <a:rPr lang="en-US" sz="800" dirty="0">
                          <a:solidFill>
                            <a:srgbClr val="FF0000"/>
                          </a:solidFill>
                          <a:latin typeface="Montserrat" panose="00000500000000000000" pitchFamily="2" charset="0"/>
                        </a:rPr>
                        <a:t>K</a:t>
                      </a:r>
                      <a:r>
                        <a:rPr lang="en-US" sz="800" baseline="-25000" dirty="0">
                          <a:solidFill>
                            <a:srgbClr val="FF0000"/>
                          </a:solidFill>
                          <a:latin typeface="Montserrat" panose="00000500000000000000" pitchFamily="2" charset="0"/>
                        </a:rPr>
                        <a:t>M</a:t>
                      </a:r>
                      <a:endParaRPr lang="en-US" sz="800" dirty="0">
                        <a:solidFill>
                          <a:srgbClr val="FF0000"/>
                        </a:solidFill>
                        <a:latin typeface="Montserrat" panose="00000500000000000000" pitchFamily="2" charset="0"/>
                      </a:endParaRPr>
                    </a:p>
                  </a:txBody>
                  <a:tcPr/>
                </a:tc>
                <a:tc>
                  <a:txBody>
                    <a:bodyPr/>
                    <a:lstStyle/>
                    <a:p>
                      <a:pPr algn="ctr"/>
                      <a:r>
                        <a:rPr lang="en-US" sz="800" dirty="0">
                          <a:solidFill>
                            <a:srgbClr val="FF0000"/>
                          </a:solidFill>
                          <a:latin typeface="Montserrat" panose="00000500000000000000" pitchFamily="2" charset="0"/>
                        </a:rPr>
                        <a:t>16</a:t>
                      </a:r>
                    </a:p>
                  </a:txBody>
                  <a:tcPr/>
                </a:tc>
                <a:tc>
                  <a:txBody>
                    <a:bodyPr/>
                    <a:lstStyle/>
                    <a:p>
                      <a:pPr algn="ctr"/>
                      <a:r>
                        <a:rPr lang="en-US" sz="800" dirty="0">
                          <a:solidFill>
                            <a:srgbClr val="FF0000"/>
                          </a:solidFill>
                          <a:latin typeface="Montserrat" panose="00000500000000000000" pitchFamily="2" charset="0"/>
                        </a:rPr>
                        <a:t>9.088</a:t>
                      </a:r>
                    </a:p>
                  </a:txBody>
                  <a:tcPr/>
                </a:tc>
                <a:tc>
                  <a:txBody>
                    <a:bodyPr/>
                    <a:lstStyle/>
                    <a:p>
                      <a:pPr algn="ctr"/>
                      <a:r>
                        <a:rPr lang="en-US" sz="800" dirty="0">
                          <a:solidFill>
                            <a:srgbClr val="FF0000"/>
                          </a:solidFill>
                          <a:latin typeface="Montserrat" panose="00000500000000000000" pitchFamily="2" charset="0"/>
                        </a:rPr>
                        <a:t>33</a:t>
                      </a:r>
                    </a:p>
                  </a:txBody>
                  <a:tcPr/>
                </a:tc>
                <a:tc>
                  <a:txBody>
                    <a:bodyPr/>
                    <a:lstStyle/>
                    <a:p>
                      <a:pPr algn="ctr"/>
                      <a:r>
                        <a:rPr lang="en-US" sz="800" dirty="0">
                          <a:solidFill>
                            <a:srgbClr val="FF0000"/>
                          </a:solidFill>
                          <a:latin typeface="Montserrat" panose="00000500000000000000" pitchFamily="2" charset="0"/>
                        </a:rPr>
                        <a:t>16</a:t>
                      </a:r>
                    </a:p>
                  </a:txBody>
                  <a:tcPr/>
                </a:tc>
                <a:extLst>
                  <a:ext uri="{0D108BD9-81ED-4DB2-BD59-A6C34878D82A}">
                    <a16:rowId xmlns:a16="http://schemas.microsoft.com/office/drawing/2014/main" val="3659585339"/>
                  </a:ext>
                </a:extLst>
              </a:tr>
            </a:tbl>
          </a:graphicData>
        </a:graphic>
      </p:graphicFrame>
    </p:spTree>
    <p:extLst>
      <p:ext uri="{BB962C8B-B14F-4D97-AF65-F5344CB8AC3E}">
        <p14:creationId xmlns:p14="http://schemas.microsoft.com/office/powerpoint/2010/main" val="3910484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1"/>
        <p:cNvGrpSpPr/>
        <p:nvPr/>
      </p:nvGrpSpPr>
      <p:grpSpPr>
        <a:xfrm>
          <a:off x="0" y="0"/>
          <a:ext cx="0" cy="0"/>
          <a:chOff x="0" y="0"/>
          <a:chExt cx="0" cy="0"/>
        </a:xfrm>
      </p:grpSpPr>
      <p:sp>
        <p:nvSpPr>
          <p:cNvPr id="682" name="Google Shape;682;p40"/>
          <p:cNvSpPr txBox="1">
            <a:spLocks noGrp="1"/>
          </p:cNvSpPr>
          <p:nvPr>
            <p:ph type="title"/>
          </p:nvPr>
        </p:nvSpPr>
        <p:spPr>
          <a:xfrm>
            <a:off x="713225" y="539500"/>
            <a:ext cx="7726800" cy="13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Thanks for Coming and Good Luck!</a:t>
            </a:r>
            <a:endParaRPr sz="3600" dirty="0"/>
          </a:p>
        </p:txBody>
      </p:sp>
      <p:sp>
        <p:nvSpPr>
          <p:cNvPr id="683" name="Google Shape;683;p40"/>
          <p:cNvSpPr txBox="1">
            <a:spLocks noGrp="1"/>
          </p:cNvSpPr>
          <p:nvPr>
            <p:ph type="subTitle" idx="1"/>
          </p:nvPr>
        </p:nvSpPr>
        <p:spPr>
          <a:xfrm>
            <a:off x="2337100" y="3373475"/>
            <a:ext cx="4469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Any general questions?</a:t>
            </a:r>
            <a:endParaRPr dirty="0"/>
          </a:p>
        </p:txBody>
      </p:sp>
      <p:grpSp>
        <p:nvGrpSpPr>
          <p:cNvPr id="684" name="Google Shape;684;p40"/>
          <p:cNvGrpSpPr/>
          <p:nvPr/>
        </p:nvGrpSpPr>
        <p:grpSpPr>
          <a:xfrm>
            <a:off x="4061900" y="1803838"/>
            <a:ext cx="946850" cy="1345325"/>
            <a:chOff x="4061900" y="3280425"/>
            <a:chExt cx="946850" cy="1345325"/>
          </a:xfrm>
        </p:grpSpPr>
        <p:sp>
          <p:nvSpPr>
            <p:cNvPr id="685" name="Google Shape;685;p40"/>
            <p:cNvSpPr/>
            <p:nvPr/>
          </p:nvSpPr>
          <p:spPr>
            <a:xfrm>
              <a:off x="4262500" y="3364325"/>
              <a:ext cx="547150" cy="895175"/>
            </a:xfrm>
            <a:custGeom>
              <a:avLst/>
              <a:gdLst/>
              <a:ahLst/>
              <a:cxnLst/>
              <a:rect l="l" t="t" r="r" b="b"/>
              <a:pathLst>
                <a:path w="21886" h="35807" extrusionOk="0">
                  <a:moveTo>
                    <a:pt x="7721" y="0"/>
                  </a:moveTo>
                  <a:lnTo>
                    <a:pt x="8359" y="1672"/>
                  </a:lnTo>
                  <a:lnTo>
                    <a:pt x="8359" y="15411"/>
                  </a:lnTo>
                  <a:cubicBezTo>
                    <a:pt x="3314" y="16718"/>
                    <a:pt x="1" y="21551"/>
                    <a:pt x="639" y="26748"/>
                  </a:cubicBezTo>
                  <a:cubicBezTo>
                    <a:pt x="1308" y="31946"/>
                    <a:pt x="5715" y="35806"/>
                    <a:pt x="10943" y="35806"/>
                  </a:cubicBezTo>
                  <a:cubicBezTo>
                    <a:pt x="16171" y="35806"/>
                    <a:pt x="20579" y="31946"/>
                    <a:pt x="21217" y="26748"/>
                  </a:cubicBezTo>
                  <a:cubicBezTo>
                    <a:pt x="21886" y="21551"/>
                    <a:pt x="18572" y="16718"/>
                    <a:pt x="13496" y="15411"/>
                  </a:cubicBezTo>
                  <a:lnTo>
                    <a:pt x="13496" y="1672"/>
                  </a:lnTo>
                  <a:lnTo>
                    <a:pt x="14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4306575" y="3995800"/>
              <a:ext cx="458250" cy="234825"/>
            </a:xfrm>
            <a:custGeom>
              <a:avLst/>
              <a:gdLst/>
              <a:ahLst/>
              <a:cxnLst/>
              <a:rect l="l" t="t" r="r" b="b"/>
              <a:pathLst>
                <a:path w="18330" h="9393" extrusionOk="0">
                  <a:moveTo>
                    <a:pt x="1" y="0"/>
                  </a:moveTo>
                  <a:lnTo>
                    <a:pt x="1" y="638"/>
                  </a:lnTo>
                  <a:cubicBezTo>
                    <a:pt x="244" y="5259"/>
                    <a:pt x="3891" y="8997"/>
                    <a:pt x="8511" y="9362"/>
                  </a:cubicBezTo>
                  <a:cubicBezTo>
                    <a:pt x="8724" y="9362"/>
                    <a:pt x="8937" y="9392"/>
                    <a:pt x="9150" y="9392"/>
                  </a:cubicBezTo>
                  <a:cubicBezTo>
                    <a:pt x="14226" y="9392"/>
                    <a:pt x="18329" y="5259"/>
                    <a:pt x="18329" y="213"/>
                  </a:cubicBezTo>
                  <a:lnTo>
                    <a:pt x="18329" y="0"/>
                  </a:ln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4425875" y="4073775"/>
              <a:ext cx="49425" cy="42100"/>
            </a:xfrm>
            <a:custGeom>
              <a:avLst/>
              <a:gdLst/>
              <a:ahLst/>
              <a:cxnLst/>
              <a:rect l="l" t="t" r="r" b="b"/>
              <a:pathLst>
                <a:path w="1977" h="1684" extrusionOk="0">
                  <a:moveTo>
                    <a:pt x="1117" y="0"/>
                  </a:moveTo>
                  <a:cubicBezTo>
                    <a:pt x="908" y="0"/>
                    <a:pt x="694" y="79"/>
                    <a:pt x="517" y="255"/>
                  </a:cubicBezTo>
                  <a:cubicBezTo>
                    <a:pt x="1" y="772"/>
                    <a:pt x="365" y="1684"/>
                    <a:pt x="1125" y="1684"/>
                  </a:cubicBezTo>
                  <a:cubicBezTo>
                    <a:pt x="1612" y="1684"/>
                    <a:pt x="1976" y="1319"/>
                    <a:pt x="1976" y="863"/>
                  </a:cubicBezTo>
                  <a:cubicBezTo>
                    <a:pt x="1976" y="348"/>
                    <a:pt x="1557" y="0"/>
                    <a:pt x="1117" y="0"/>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4476025" y="4134425"/>
              <a:ext cx="66900" cy="56675"/>
            </a:xfrm>
            <a:custGeom>
              <a:avLst/>
              <a:gdLst/>
              <a:ahLst/>
              <a:cxnLst/>
              <a:rect l="l" t="t" r="r" b="b"/>
              <a:pathLst>
                <a:path w="2676" h="2267" extrusionOk="0">
                  <a:moveTo>
                    <a:pt x="1515" y="1"/>
                  </a:moveTo>
                  <a:cubicBezTo>
                    <a:pt x="1240" y="1"/>
                    <a:pt x="961" y="100"/>
                    <a:pt x="730" y="321"/>
                  </a:cubicBezTo>
                  <a:cubicBezTo>
                    <a:pt x="1" y="1051"/>
                    <a:pt x="487" y="2267"/>
                    <a:pt x="1521" y="2267"/>
                  </a:cubicBezTo>
                  <a:cubicBezTo>
                    <a:pt x="2129" y="2267"/>
                    <a:pt x="2645" y="1780"/>
                    <a:pt x="2676" y="1173"/>
                  </a:cubicBezTo>
                  <a:cubicBezTo>
                    <a:pt x="2676" y="466"/>
                    <a:pt x="2107" y="1"/>
                    <a:pt x="1515" y="1"/>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4373450" y="4065900"/>
              <a:ext cx="34225" cy="28700"/>
            </a:xfrm>
            <a:custGeom>
              <a:avLst/>
              <a:gdLst/>
              <a:ahLst/>
              <a:cxnLst/>
              <a:rect l="l" t="t" r="r" b="b"/>
              <a:pathLst>
                <a:path w="1369" h="1148" extrusionOk="0">
                  <a:moveTo>
                    <a:pt x="783" y="0"/>
                  </a:moveTo>
                  <a:cubicBezTo>
                    <a:pt x="636" y="0"/>
                    <a:pt x="486" y="55"/>
                    <a:pt x="365" y="175"/>
                  </a:cubicBezTo>
                  <a:cubicBezTo>
                    <a:pt x="0" y="540"/>
                    <a:pt x="274" y="1148"/>
                    <a:pt x="791" y="1148"/>
                  </a:cubicBezTo>
                  <a:cubicBezTo>
                    <a:pt x="1095" y="1148"/>
                    <a:pt x="1368" y="874"/>
                    <a:pt x="1368" y="570"/>
                  </a:cubicBezTo>
                  <a:cubicBezTo>
                    <a:pt x="1368" y="224"/>
                    <a:pt x="1082" y="0"/>
                    <a:pt x="783" y="0"/>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4422850" y="4031625"/>
              <a:ext cx="17500" cy="14350"/>
            </a:xfrm>
            <a:custGeom>
              <a:avLst/>
              <a:gdLst/>
              <a:ahLst/>
              <a:cxnLst/>
              <a:rect l="l" t="t" r="r" b="b"/>
              <a:pathLst>
                <a:path w="700" h="574" extrusionOk="0">
                  <a:moveTo>
                    <a:pt x="393" y="0"/>
                  </a:moveTo>
                  <a:cubicBezTo>
                    <a:pt x="318" y="0"/>
                    <a:pt x="242" y="27"/>
                    <a:pt x="183" y="87"/>
                  </a:cubicBezTo>
                  <a:cubicBezTo>
                    <a:pt x="0" y="269"/>
                    <a:pt x="152" y="573"/>
                    <a:pt x="395" y="573"/>
                  </a:cubicBezTo>
                  <a:cubicBezTo>
                    <a:pt x="547" y="573"/>
                    <a:pt x="699" y="452"/>
                    <a:pt x="699" y="300"/>
                  </a:cubicBezTo>
                  <a:cubicBezTo>
                    <a:pt x="699" y="115"/>
                    <a:pt x="548" y="0"/>
                    <a:pt x="393" y="0"/>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4514800" y="3280425"/>
              <a:ext cx="54725" cy="46675"/>
            </a:xfrm>
            <a:custGeom>
              <a:avLst/>
              <a:gdLst/>
              <a:ahLst/>
              <a:cxnLst/>
              <a:rect l="l" t="t" r="r" b="b"/>
              <a:pathLst>
                <a:path w="2189" h="1867" extrusionOk="0">
                  <a:moveTo>
                    <a:pt x="1248" y="0"/>
                  </a:moveTo>
                  <a:cubicBezTo>
                    <a:pt x="1015" y="0"/>
                    <a:pt x="775" y="89"/>
                    <a:pt x="578" y="286"/>
                  </a:cubicBezTo>
                  <a:cubicBezTo>
                    <a:pt x="0" y="864"/>
                    <a:pt x="426" y="1867"/>
                    <a:pt x="1246" y="1867"/>
                  </a:cubicBezTo>
                  <a:cubicBezTo>
                    <a:pt x="1763" y="1867"/>
                    <a:pt x="2189" y="1472"/>
                    <a:pt x="2189" y="955"/>
                  </a:cubicBezTo>
                  <a:cubicBezTo>
                    <a:pt x="2189" y="381"/>
                    <a:pt x="1732" y="0"/>
                    <a:pt x="1248"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4504150" y="4326175"/>
              <a:ext cx="63100" cy="175725"/>
            </a:xfrm>
            <a:custGeom>
              <a:avLst/>
              <a:gdLst/>
              <a:ahLst/>
              <a:cxnLst/>
              <a:rect l="l" t="t" r="r" b="b"/>
              <a:pathLst>
                <a:path w="2524" h="7029" extrusionOk="0">
                  <a:moveTo>
                    <a:pt x="1260" y="0"/>
                  </a:moveTo>
                  <a:cubicBezTo>
                    <a:pt x="1179" y="0"/>
                    <a:pt x="1125" y="190"/>
                    <a:pt x="1125" y="190"/>
                  </a:cubicBezTo>
                  <a:cubicBezTo>
                    <a:pt x="1125" y="190"/>
                    <a:pt x="92" y="2469"/>
                    <a:pt x="31" y="4536"/>
                  </a:cubicBezTo>
                  <a:cubicBezTo>
                    <a:pt x="0" y="5478"/>
                    <a:pt x="274" y="6360"/>
                    <a:pt x="760" y="6785"/>
                  </a:cubicBezTo>
                  <a:cubicBezTo>
                    <a:pt x="882" y="6937"/>
                    <a:pt x="1064" y="6998"/>
                    <a:pt x="1277" y="7029"/>
                  </a:cubicBezTo>
                  <a:cubicBezTo>
                    <a:pt x="1459" y="6998"/>
                    <a:pt x="1642" y="6937"/>
                    <a:pt x="1763" y="6785"/>
                  </a:cubicBezTo>
                  <a:cubicBezTo>
                    <a:pt x="2250" y="6360"/>
                    <a:pt x="2523" y="5478"/>
                    <a:pt x="2523" y="4536"/>
                  </a:cubicBezTo>
                  <a:cubicBezTo>
                    <a:pt x="2463" y="2469"/>
                    <a:pt x="1399" y="190"/>
                    <a:pt x="1399" y="190"/>
                  </a:cubicBezTo>
                  <a:cubicBezTo>
                    <a:pt x="1348" y="48"/>
                    <a:pt x="1301" y="0"/>
                    <a:pt x="1260" y="0"/>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4521625" y="4424625"/>
              <a:ext cx="28900" cy="76525"/>
            </a:xfrm>
            <a:custGeom>
              <a:avLst/>
              <a:gdLst/>
              <a:ahLst/>
              <a:cxnLst/>
              <a:rect l="l" t="t" r="r" b="b"/>
              <a:pathLst>
                <a:path w="1156" h="3061" extrusionOk="0">
                  <a:moveTo>
                    <a:pt x="580" y="0"/>
                  </a:moveTo>
                  <a:cubicBezTo>
                    <a:pt x="544" y="0"/>
                    <a:pt x="517" y="81"/>
                    <a:pt x="517" y="81"/>
                  </a:cubicBezTo>
                  <a:cubicBezTo>
                    <a:pt x="244" y="689"/>
                    <a:pt x="92" y="1328"/>
                    <a:pt x="31" y="1996"/>
                  </a:cubicBezTo>
                  <a:cubicBezTo>
                    <a:pt x="1" y="2331"/>
                    <a:pt x="122" y="2695"/>
                    <a:pt x="365" y="2969"/>
                  </a:cubicBezTo>
                  <a:cubicBezTo>
                    <a:pt x="426" y="3030"/>
                    <a:pt x="487" y="3060"/>
                    <a:pt x="578" y="3060"/>
                  </a:cubicBezTo>
                  <a:cubicBezTo>
                    <a:pt x="669" y="3060"/>
                    <a:pt x="730" y="3030"/>
                    <a:pt x="791" y="2969"/>
                  </a:cubicBezTo>
                  <a:cubicBezTo>
                    <a:pt x="1034" y="2695"/>
                    <a:pt x="1156" y="2331"/>
                    <a:pt x="1125" y="1996"/>
                  </a:cubicBezTo>
                  <a:cubicBezTo>
                    <a:pt x="1064" y="1328"/>
                    <a:pt x="912" y="689"/>
                    <a:pt x="639" y="81"/>
                  </a:cubicBezTo>
                  <a:cubicBezTo>
                    <a:pt x="619" y="21"/>
                    <a:pt x="598" y="0"/>
                    <a:pt x="580" y="0"/>
                  </a:cubicBez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4394725" y="4536825"/>
              <a:ext cx="281950" cy="50175"/>
            </a:xfrm>
            <a:custGeom>
              <a:avLst/>
              <a:gdLst/>
              <a:ahLst/>
              <a:cxnLst/>
              <a:rect l="l" t="t" r="r" b="b"/>
              <a:pathLst>
                <a:path w="11278" h="2007" extrusionOk="0">
                  <a:moveTo>
                    <a:pt x="1" y="1"/>
                  </a:moveTo>
                  <a:lnTo>
                    <a:pt x="1" y="2007"/>
                  </a:lnTo>
                  <a:lnTo>
                    <a:pt x="11277" y="2007"/>
                  </a:lnTo>
                  <a:lnTo>
                    <a:pt x="11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499600" y="4512525"/>
              <a:ext cx="72200" cy="24325"/>
            </a:xfrm>
            <a:custGeom>
              <a:avLst/>
              <a:gdLst/>
              <a:ahLst/>
              <a:cxnLst/>
              <a:rect l="l" t="t" r="r" b="b"/>
              <a:pathLst>
                <a:path w="2888" h="973" extrusionOk="0">
                  <a:moveTo>
                    <a:pt x="0" y="0"/>
                  </a:moveTo>
                  <a:lnTo>
                    <a:pt x="0" y="973"/>
                  </a:lnTo>
                  <a:lnTo>
                    <a:pt x="2888" y="973"/>
                  </a:lnTo>
                  <a:lnTo>
                    <a:pt x="2888" y="0"/>
                  </a:lnTo>
                  <a:close/>
                </a:path>
              </a:pathLst>
            </a:custGeom>
            <a:solidFill>
              <a:srgbClr val="E8E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4061900" y="3920550"/>
              <a:ext cx="946850" cy="658100"/>
            </a:xfrm>
            <a:custGeom>
              <a:avLst/>
              <a:gdLst/>
              <a:ahLst/>
              <a:cxnLst/>
              <a:rect l="l" t="t" r="r" b="b"/>
              <a:pathLst>
                <a:path w="37874" h="26324" fill="none" extrusionOk="0">
                  <a:moveTo>
                    <a:pt x="31824" y="1"/>
                  </a:moveTo>
                  <a:lnTo>
                    <a:pt x="6049" y="1"/>
                  </a:lnTo>
                  <a:cubicBezTo>
                    <a:pt x="4468" y="1"/>
                    <a:pt x="3131" y="1186"/>
                    <a:pt x="2949" y="2767"/>
                  </a:cubicBezTo>
                  <a:lnTo>
                    <a:pt x="0" y="26323"/>
                  </a:lnTo>
                  <a:lnTo>
                    <a:pt x="37873" y="26323"/>
                  </a:lnTo>
                  <a:lnTo>
                    <a:pt x="34955" y="2767"/>
                  </a:lnTo>
                  <a:cubicBezTo>
                    <a:pt x="34773" y="1186"/>
                    <a:pt x="33435" y="1"/>
                    <a:pt x="31824" y="1"/>
                  </a:cubicBezTo>
                  <a:close/>
                </a:path>
              </a:pathLst>
            </a:custGeom>
            <a:noFill/>
            <a:ln w="19000"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108250" y="4578625"/>
              <a:ext cx="158075" cy="47125"/>
            </a:xfrm>
            <a:custGeom>
              <a:avLst/>
              <a:gdLst/>
              <a:ahLst/>
              <a:cxnLst/>
              <a:rect l="l" t="t" r="r" b="b"/>
              <a:pathLst>
                <a:path w="6323" h="1885" extrusionOk="0">
                  <a:moveTo>
                    <a:pt x="0" y="0"/>
                  </a:moveTo>
                  <a:lnTo>
                    <a:pt x="0" y="1885"/>
                  </a:lnTo>
                  <a:lnTo>
                    <a:pt x="6323" y="1885"/>
                  </a:lnTo>
                  <a:lnTo>
                    <a:pt x="6323" y="0"/>
                  </a:ln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4795950" y="4578625"/>
              <a:ext cx="158850" cy="47125"/>
            </a:xfrm>
            <a:custGeom>
              <a:avLst/>
              <a:gdLst/>
              <a:ahLst/>
              <a:cxnLst/>
              <a:rect l="l" t="t" r="r" b="b"/>
              <a:pathLst>
                <a:path w="6354" h="1885" extrusionOk="0">
                  <a:moveTo>
                    <a:pt x="0" y="0"/>
                  </a:moveTo>
                  <a:lnTo>
                    <a:pt x="0" y="1885"/>
                  </a:lnTo>
                  <a:lnTo>
                    <a:pt x="6353" y="1885"/>
                  </a:lnTo>
                  <a:lnTo>
                    <a:pt x="6353" y="0"/>
                  </a:ln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4102175" y="3566050"/>
              <a:ext cx="91975" cy="79450"/>
            </a:xfrm>
            <a:custGeom>
              <a:avLst/>
              <a:gdLst/>
              <a:ahLst/>
              <a:cxnLst/>
              <a:rect l="l" t="t" r="r" b="b"/>
              <a:pathLst>
                <a:path w="3679" h="3178" extrusionOk="0">
                  <a:moveTo>
                    <a:pt x="2089" y="1"/>
                  </a:moveTo>
                  <a:cubicBezTo>
                    <a:pt x="1698" y="1"/>
                    <a:pt x="1299" y="147"/>
                    <a:pt x="973" y="473"/>
                  </a:cubicBezTo>
                  <a:cubicBezTo>
                    <a:pt x="0" y="1476"/>
                    <a:pt x="699" y="3178"/>
                    <a:pt x="2097" y="3178"/>
                  </a:cubicBezTo>
                  <a:cubicBezTo>
                    <a:pt x="2979" y="3178"/>
                    <a:pt x="3678" y="2448"/>
                    <a:pt x="3678" y="1597"/>
                  </a:cubicBezTo>
                  <a:cubicBezTo>
                    <a:pt x="3678" y="633"/>
                    <a:pt x="2902" y="1"/>
                    <a:pt x="2089" y="1"/>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4794425" y="3439150"/>
              <a:ext cx="91975" cy="79450"/>
            </a:xfrm>
            <a:custGeom>
              <a:avLst/>
              <a:gdLst/>
              <a:ahLst/>
              <a:cxnLst/>
              <a:rect l="l" t="t" r="r" b="b"/>
              <a:pathLst>
                <a:path w="3679" h="3178" extrusionOk="0">
                  <a:moveTo>
                    <a:pt x="2090" y="0"/>
                  </a:moveTo>
                  <a:cubicBezTo>
                    <a:pt x="1699" y="0"/>
                    <a:pt x="1299" y="147"/>
                    <a:pt x="973" y="472"/>
                  </a:cubicBezTo>
                  <a:cubicBezTo>
                    <a:pt x="1" y="1476"/>
                    <a:pt x="700" y="3178"/>
                    <a:pt x="2098" y="3178"/>
                  </a:cubicBezTo>
                  <a:cubicBezTo>
                    <a:pt x="2979" y="3178"/>
                    <a:pt x="3679" y="2448"/>
                    <a:pt x="3679" y="1597"/>
                  </a:cubicBezTo>
                  <a:cubicBezTo>
                    <a:pt x="3679" y="632"/>
                    <a:pt x="2902" y="0"/>
                    <a:pt x="2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1"/>
        <p:cNvGrpSpPr/>
        <p:nvPr/>
      </p:nvGrpSpPr>
      <p:grpSpPr>
        <a:xfrm>
          <a:off x="0" y="0"/>
          <a:ext cx="0" cy="0"/>
          <a:chOff x="0" y="0"/>
          <a:chExt cx="0" cy="0"/>
        </a:xfrm>
      </p:grpSpPr>
      <p:sp>
        <p:nvSpPr>
          <p:cNvPr id="682" name="Google Shape;682;p40"/>
          <p:cNvSpPr txBox="1">
            <a:spLocks noGrp="1"/>
          </p:cNvSpPr>
          <p:nvPr>
            <p:ph type="title"/>
          </p:nvPr>
        </p:nvSpPr>
        <p:spPr>
          <a:xfrm>
            <a:off x="713225" y="235526"/>
            <a:ext cx="7726800" cy="5472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Questions?</a:t>
            </a:r>
            <a:endParaRPr sz="4000" dirty="0"/>
          </a:p>
        </p:txBody>
      </p:sp>
    </p:spTree>
    <p:extLst>
      <p:ext uri="{BB962C8B-B14F-4D97-AF65-F5344CB8AC3E}">
        <p14:creationId xmlns:p14="http://schemas.microsoft.com/office/powerpoint/2010/main" val="353624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title" idx="2"/>
          </p:nvPr>
        </p:nvSpPr>
        <p:spPr>
          <a:xfrm>
            <a:off x="1705496" y="932133"/>
            <a:ext cx="2435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02</a:t>
            </a:r>
            <a:endParaRPr/>
          </a:p>
        </p:txBody>
      </p:sp>
      <p:sp>
        <p:nvSpPr>
          <p:cNvPr id="822" name="Google Shape;822;p44"/>
          <p:cNvSpPr txBox="1">
            <a:spLocks noGrp="1"/>
          </p:cNvSpPr>
          <p:nvPr>
            <p:ph type="title"/>
          </p:nvPr>
        </p:nvSpPr>
        <p:spPr>
          <a:xfrm>
            <a:off x="4034415" y="1573876"/>
            <a:ext cx="290671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Carbs and Lipids</a:t>
            </a:r>
            <a:endParaRPr sz="4400" dirty="0"/>
          </a:p>
        </p:txBody>
      </p:sp>
      <p:sp>
        <p:nvSpPr>
          <p:cNvPr id="824" name="Google Shape;824;p44"/>
          <p:cNvSpPr/>
          <p:nvPr/>
        </p:nvSpPr>
        <p:spPr>
          <a:xfrm>
            <a:off x="1905350" y="3396875"/>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44"/>
          <p:cNvGrpSpPr/>
          <p:nvPr/>
        </p:nvGrpSpPr>
        <p:grpSpPr>
          <a:xfrm>
            <a:off x="2341487" y="2780770"/>
            <a:ext cx="675645" cy="878486"/>
            <a:chOff x="1225250" y="2132512"/>
            <a:chExt cx="675645" cy="878486"/>
          </a:xfrm>
        </p:grpSpPr>
        <p:sp>
          <p:nvSpPr>
            <p:cNvPr id="826" name="Google Shape;826;p44"/>
            <p:cNvSpPr/>
            <p:nvPr/>
          </p:nvSpPr>
          <p:spPr>
            <a:xfrm>
              <a:off x="1225250" y="2170019"/>
              <a:ext cx="675645" cy="840980"/>
            </a:xfrm>
            <a:custGeom>
              <a:avLst/>
              <a:gdLst/>
              <a:ahLst/>
              <a:cxnLst/>
              <a:rect l="l" t="t" r="r" b="b"/>
              <a:pathLst>
                <a:path w="15492" h="19283" extrusionOk="0">
                  <a:moveTo>
                    <a:pt x="4949" y="0"/>
                  </a:moveTo>
                  <a:lnTo>
                    <a:pt x="4949" y="9928"/>
                  </a:lnTo>
                  <a:lnTo>
                    <a:pt x="332" y="18015"/>
                  </a:lnTo>
                  <a:cubicBezTo>
                    <a:pt x="0" y="18573"/>
                    <a:pt x="408" y="19282"/>
                    <a:pt x="1072" y="19282"/>
                  </a:cubicBezTo>
                  <a:lnTo>
                    <a:pt x="14424" y="19282"/>
                  </a:lnTo>
                  <a:cubicBezTo>
                    <a:pt x="14431" y="19282"/>
                    <a:pt x="14438" y="19282"/>
                    <a:pt x="14444" y="19282"/>
                  </a:cubicBezTo>
                  <a:cubicBezTo>
                    <a:pt x="15096" y="19282"/>
                    <a:pt x="15492" y="18567"/>
                    <a:pt x="15178" y="18015"/>
                  </a:cubicBezTo>
                  <a:lnTo>
                    <a:pt x="10531" y="9671"/>
                  </a:lnTo>
                  <a:lnTo>
                    <a:pt x="10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1413438" y="2132512"/>
              <a:ext cx="298789" cy="75057"/>
            </a:xfrm>
            <a:custGeom>
              <a:avLst/>
              <a:gdLst/>
              <a:ahLst/>
              <a:cxnLst/>
              <a:rect l="l" t="t" r="r" b="b"/>
              <a:pathLst>
                <a:path w="6851" h="1721" extrusionOk="0">
                  <a:moveTo>
                    <a:pt x="634" y="0"/>
                  </a:moveTo>
                  <a:cubicBezTo>
                    <a:pt x="272" y="0"/>
                    <a:pt x="0" y="287"/>
                    <a:pt x="0" y="634"/>
                  </a:cubicBezTo>
                  <a:lnTo>
                    <a:pt x="0" y="1071"/>
                  </a:lnTo>
                  <a:cubicBezTo>
                    <a:pt x="0" y="1434"/>
                    <a:pt x="272" y="1720"/>
                    <a:pt x="634" y="1720"/>
                  </a:cubicBezTo>
                  <a:lnTo>
                    <a:pt x="6216" y="1720"/>
                  </a:lnTo>
                  <a:cubicBezTo>
                    <a:pt x="6563" y="1720"/>
                    <a:pt x="6850" y="1434"/>
                    <a:pt x="6850" y="1071"/>
                  </a:cubicBezTo>
                  <a:lnTo>
                    <a:pt x="6850" y="634"/>
                  </a:lnTo>
                  <a:cubicBezTo>
                    <a:pt x="6850" y="287"/>
                    <a:pt x="6563" y="0"/>
                    <a:pt x="6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1274576" y="2697727"/>
              <a:ext cx="576470" cy="280341"/>
            </a:xfrm>
            <a:custGeom>
              <a:avLst/>
              <a:gdLst/>
              <a:ahLst/>
              <a:cxnLst/>
              <a:rect l="l" t="t" r="r" b="b"/>
              <a:pathLst>
                <a:path w="13218" h="6428" extrusionOk="0">
                  <a:moveTo>
                    <a:pt x="3260" y="0"/>
                  </a:moveTo>
                  <a:lnTo>
                    <a:pt x="288" y="5341"/>
                  </a:lnTo>
                  <a:cubicBezTo>
                    <a:pt x="1" y="5824"/>
                    <a:pt x="363" y="6428"/>
                    <a:pt x="921" y="6428"/>
                  </a:cubicBezTo>
                  <a:lnTo>
                    <a:pt x="12312" y="6428"/>
                  </a:lnTo>
                  <a:cubicBezTo>
                    <a:pt x="12871" y="6428"/>
                    <a:pt x="13218" y="5839"/>
                    <a:pt x="12961" y="5356"/>
                  </a:cubicBezTo>
                  <a:lnTo>
                    <a:pt x="99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1502276" y="2618746"/>
              <a:ext cx="44" cy="327094"/>
            </a:xfrm>
            <a:custGeom>
              <a:avLst/>
              <a:gdLst/>
              <a:ahLst/>
              <a:cxnLst/>
              <a:rect l="l" t="t" r="r" b="b"/>
              <a:pathLst>
                <a:path w="1" h="7500" fill="none" extrusionOk="0">
                  <a:moveTo>
                    <a:pt x="0" y="1"/>
                  </a:moveTo>
                  <a:lnTo>
                    <a:pt x="0" y="7499"/>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1394336" y="2894462"/>
              <a:ext cx="102707" cy="44"/>
            </a:xfrm>
            <a:custGeom>
              <a:avLst/>
              <a:gdLst/>
              <a:ahLst/>
              <a:cxnLst/>
              <a:rect l="l" t="t" r="r" b="b"/>
              <a:pathLst>
                <a:path w="2355" h="1" fill="none" extrusionOk="0">
                  <a:moveTo>
                    <a:pt x="1" y="1"/>
                  </a:moveTo>
                  <a:lnTo>
                    <a:pt x="2354" y="1"/>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1398959" y="2828651"/>
              <a:ext cx="103362" cy="44"/>
            </a:xfrm>
            <a:custGeom>
              <a:avLst/>
              <a:gdLst/>
              <a:ahLst/>
              <a:cxnLst/>
              <a:rect l="l" t="t" r="r" b="b"/>
              <a:pathLst>
                <a:path w="2370" h="1" fill="none" extrusionOk="0">
                  <a:moveTo>
                    <a:pt x="0" y="1"/>
                  </a:moveTo>
                  <a:lnTo>
                    <a:pt x="2369" y="1"/>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1403582" y="2763538"/>
              <a:ext cx="103318" cy="44"/>
            </a:xfrm>
            <a:custGeom>
              <a:avLst/>
              <a:gdLst/>
              <a:ahLst/>
              <a:cxnLst/>
              <a:rect l="l" t="t" r="r" b="b"/>
              <a:pathLst>
                <a:path w="2369" h="1" fill="none" extrusionOk="0">
                  <a:moveTo>
                    <a:pt x="0" y="0"/>
                  </a:moveTo>
                  <a:lnTo>
                    <a:pt x="2369" y="0"/>
                  </a:lnTo>
                </a:path>
              </a:pathLst>
            </a:custGeom>
            <a:noFill/>
            <a:ln w="9525" cap="flat" cmpd="sng">
              <a:solidFill>
                <a:schemeClr val="dk2"/>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1532543" y="2496369"/>
              <a:ext cx="87530" cy="75057"/>
            </a:xfrm>
            <a:custGeom>
              <a:avLst/>
              <a:gdLst/>
              <a:ahLst/>
              <a:cxnLst/>
              <a:rect l="l" t="t" r="r" b="b"/>
              <a:pathLst>
                <a:path w="2007" h="1721" extrusionOk="0">
                  <a:moveTo>
                    <a:pt x="1147" y="1"/>
                  </a:moveTo>
                  <a:cubicBezTo>
                    <a:pt x="377" y="1"/>
                    <a:pt x="0" y="936"/>
                    <a:pt x="543" y="1464"/>
                  </a:cubicBezTo>
                  <a:cubicBezTo>
                    <a:pt x="720" y="1641"/>
                    <a:pt x="937" y="1720"/>
                    <a:pt x="1149" y="1720"/>
                  </a:cubicBezTo>
                  <a:cubicBezTo>
                    <a:pt x="1588" y="1720"/>
                    <a:pt x="2007" y="1380"/>
                    <a:pt x="2007" y="861"/>
                  </a:cubicBezTo>
                  <a:cubicBezTo>
                    <a:pt x="2007" y="393"/>
                    <a:pt x="1615" y="1"/>
                    <a:pt x="1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1600317" y="2729957"/>
              <a:ext cx="87530" cy="75057"/>
            </a:xfrm>
            <a:custGeom>
              <a:avLst/>
              <a:gdLst/>
              <a:ahLst/>
              <a:cxnLst/>
              <a:rect l="l" t="t" r="r" b="b"/>
              <a:pathLst>
                <a:path w="2007" h="1721" extrusionOk="0">
                  <a:moveTo>
                    <a:pt x="860" y="1"/>
                  </a:moveTo>
                  <a:cubicBezTo>
                    <a:pt x="393" y="1"/>
                    <a:pt x="0" y="393"/>
                    <a:pt x="0" y="861"/>
                  </a:cubicBezTo>
                  <a:cubicBezTo>
                    <a:pt x="0" y="1380"/>
                    <a:pt x="426" y="1720"/>
                    <a:pt x="865" y="1720"/>
                  </a:cubicBezTo>
                  <a:cubicBezTo>
                    <a:pt x="1077" y="1720"/>
                    <a:pt x="1292" y="1641"/>
                    <a:pt x="1464" y="1464"/>
                  </a:cubicBezTo>
                  <a:cubicBezTo>
                    <a:pt x="2007" y="921"/>
                    <a:pt x="1630"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1535160" y="2867466"/>
              <a:ext cx="63892" cy="63892"/>
            </a:xfrm>
            <a:custGeom>
              <a:avLst/>
              <a:gdLst/>
              <a:ahLst/>
              <a:cxnLst/>
              <a:rect l="l" t="t" r="r" b="b"/>
              <a:pathLst>
                <a:path w="1465" h="1465" extrusionOk="0">
                  <a:moveTo>
                    <a:pt x="725" y="1"/>
                  </a:moveTo>
                  <a:cubicBezTo>
                    <a:pt x="332" y="1"/>
                    <a:pt x="1" y="333"/>
                    <a:pt x="1" y="740"/>
                  </a:cubicBezTo>
                  <a:cubicBezTo>
                    <a:pt x="1" y="1148"/>
                    <a:pt x="332" y="1464"/>
                    <a:pt x="725" y="1464"/>
                  </a:cubicBezTo>
                  <a:cubicBezTo>
                    <a:pt x="1132" y="1464"/>
                    <a:pt x="1464" y="1148"/>
                    <a:pt x="1464" y="740"/>
                  </a:cubicBezTo>
                  <a:cubicBezTo>
                    <a:pt x="1464" y="333"/>
                    <a:pt x="1132"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1535160" y="2308182"/>
              <a:ext cx="65855" cy="55780"/>
            </a:xfrm>
            <a:custGeom>
              <a:avLst/>
              <a:gdLst/>
              <a:ahLst/>
              <a:cxnLst/>
              <a:rect l="l" t="t" r="r" b="b"/>
              <a:pathLst>
                <a:path w="1510" h="1279" extrusionOk="0">
                  <a:moveTo>
                    <a:pt x="861" y="1"/>
                  </a:moveTo>
                  <a:cubicBezTo>
                    <a:pt x="287" y="1"/>
                    <a:pt x="1" y="695"/>
                    <a:pt x="408" y="1087"/>
                  </a:cubicBezTo>
                  <a:cubicBezTo>
                    <a:pt x="540" y="1219"/>
                    <a:pt x="702" y="1278"/>
                    <a:pt x="861" y="1278"/>
                  </a:cubicBezTo>
                  <a:cubicBezTo>
                    <a:pt x="1193" y="1278"/>
                    <a:pt x="1509" y="1022"/>
                    <a:pt x="1509" y="634"/>
                  </a:cubicBezTo>
                  <a:cubicBezTo>
                    <a:pt x="1509" y="287"/>
                    <a:pt x="1223" y="1"/>
                    <a:pt x="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1526612" y="2632571"/>
              <a:ext cx="55955" cy="47843"/>
            </a:xfrm>
            <a:custGeom>
              <a:avLst/>
              <a:gdLst/>
              <a:ahLst/>
              <a:cxnLst/>
              <a:rect l="l" t="t" r="r" b="b"/>
              <a:pathLst>
                <a:path w="1283" h="1097" extrusionOk="0">
                  <a:moveTo>
                    <a:pt x="740" y="1"/>
                  </a:moveTo>
                  <a:cubicBezTo>
                    <a:pt x="242" y="1"/>
                    <a:pt x="0" y="589"/>
                    <a:pt x="347" y="936"/>
                  </a:cubicBezTo>
                  <a:cubicBezTo>
                    <a:pt x="458" y="1047"/>
                    <a:pt x="594" y="1096"/>
                    <a:pt x="727" y="1096"/>
                  </a:cubicBezTo>
                  <a:cubicBezTo>
                    <a:pt x="1010" y="1096"/>
                    <a:pt x="1283" y="873"/>
                    <a:pt x="1283" y="544"/>
                  </a:cubicBezTo>
                  <a:cubicBezTo>
                    <a:pt x="1283" y="242"/>
                    <a:pt x="1041"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1667437" y="2870127"/>
              <a:ext cx="55955" cy="47974"/>
            </a:xfrm>
            <a:custGeom>
              <a:avLst/>
              <a:gdLst/>
              <a:ahLst/>
              <a:cxnLst/>
              <a:rect l="l" t="t" r="r" b="b"/>
              <a:pathLst>
                <a:path w="1283" h="1100" extrusionOk="0">
                  <a:moveTo>
                    <a:pt x="724" y="0"/>
                  </a:moveTo>
                  <a:cubicBezTo>
                    <a:pt x="242" y="0"/>
                    <a:pt x="0" y="589"/>
                    <a:pt x="347" y="936"/>
                  </a:cubicBezTo>
                  <a:cubicBezTo>
                    <a:pt x="460" y="1049"/>
                    <a:pt x="599" y="1100"/>
                    <a:pt x="735" y="1100"/>
                  </a:cubicBezTo>
                  <a:cubicBezTo>
                    <a:pt x="1015" y="1100"/>
                    <a:pt x="1283" y="884"/>
                    <a:pt x="1283" y="559"/>
                  </a:cubicBezTo>
                  <a:cubicBezTo>
                    <a:pt x="1283" y="257"/>
                    <a:pt x="1026" y="0"/>
                    <a:pt x="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44"/>
          <p:cNvSpPr/>
          <p:nvPr/>
        </p:nvSpPr>
        <p:spPr>
          <a:xfrm>
            <a:off x="3130317" y="3297698"/>
            <a:ext cx="166757" cy="192954"/>
          </a:xfrm>
          <a:custGeom>
            <a:avLst/>
            <a:gdLst/>
            <a:ahLst/>
            <a:cxnLst/>
            <a:rect l="l" t="t" r="r" b="b"/>
            <a:pathLst>
              <a:path w="5086" h="5885" extrusionOk="0">
                <a:moveTo>
                  <a:pt x="2536" y="1"/>
                </a:moveTo>
                <a:lnTo>
                  <a:pt x="1" y="1464"/>
                </a:lnTo>
                <a:lnTo>
                  <a:pt x="1" y="4406"/>
                </a:lnTo>
                <a:lnTo>
                  <a:pt x="2536" y="5885"/>
                </a:lnTo>
                <a:lnTo>
                  <a:pt x="5085" y="4406"/>
                </a:lnTo>
                <a:lnTo>
                  <a:pt x="5085" y="1464"/>
                </a:lnTo>
                <a:lnTo>
                  <a:pt x="2536" y="1"/>
                </a:lnTo>
                <a:close/>
              </a:path>
            </a:pathLst>
          </a:custGeom>
          <a:solidFill>
            <a:schemeClr val="accent1"/>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3297040" y="3297698"/>
            <a:ext cx="167216" cy="192954"/>
          </a:xfrm>
          <a:custGeom>
            <a:avLst/>
            <a:gdLst/>
            <a:ahLst/>
            <a:cxnLst/>
            <a:rect l="l" t="t" r="r" b="b"/>
            <a:pathLst>
              <a:path w="5100" h="5885" extrusionOk="0">
                <a:moveTo>
                  <a:pt x="2550" y="1"/>
                </a:moveTo>
                <a:lnTo>
                  <a:pt x="0" y="1464"/>
                </a:lnTo>
                <a:lnTo>
                  <a:pt x="0" y="4406"/>
                </a:lnTo>
                <a:lnTo>
                  <a:pt x="2550" y="5885"/>
                </a:lnTo>
                <a:lnTo>
                  <a:pt x="5100" y="4406"/>
                </a:lnTo>
                <a:lnTo>
                  <a:pt x="5100" y="1464"/>
                </a:lnTo>
                <a:lnTo>
                  <a:pt x="2550" y="1"/>
                </a:lnTo>
                <a:close/>
              </a:path>
            </a:pathLst>
          </a:custGeom>
          <a:solidFill>
            <a:schemeClr val="accent1"/>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3213432" y="3152778"/>
            <a:ext cx="167249" cy="192954"/>
          </a:xfrm>
          <a:custGeom>
            <a:avLst/>
            <a:gdLst/>
            <a:ahLst/>
            <a:cxnLst/>
            <a:rect l="l" t="t" r="r" b="b"/>
            <a:pathLst>
              <a:path w="5101" h="5885" extrusionOk="0">
                <a:moveTo>
                  <a:pt x="2550" y="0"/>
                </a:moveTo>
                <a:lnTo>
                  <a:pt x="1" y="1464"/>
                </a:lnTo>
                <a:lnTo>
                  <a:pt x="1" y="4406"/>
                </a:lnTo>
                <a:lnTo>
                  <a:pt x="2550" y="5884"/>
                </a:lnTo>
                <a:lnTo>
                  <a:pt x="5100" y="4406"/>
                </a:lnTo>
                <a:lnTo>
                  <a:pt x="5100" y="1464"/>
                </a:lnTo>
                <a:lnTo>
                  <a:pt x="2550" y="0"/>
                </a:lnTo>
                <a:close/>
              </a:path>
            </a:pathLst>
          </a:custGeom>
          <a:solidFill>
            <a:schemeClr val="accent1"/>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3129825" y="3007826"/>
            <a:ext cx="167249" cy="192954"/>
          </a:xfrm>
          <a:custGeom>
            <a:avLst/>
            <a:gdLst/>
            <a:ahLst/>
            <a:cxnLst/>
            <a:rect l="l" t="t" r="r" b="b"/>
            <a:pathLst>
              <a:path w="5101" h="5885" extrusionOk="0">
                <a:moveTo>
                  <a:pt x="2551" y="0"/>
                </a:moveTo>
                <a:lnTo>
                  <a:pt x="1" y="1464"/>
                </a:lnTo>
                <a:lnTo>
                  <a:pt x="1" y="4406"/>
                </a:lnTo>
                <a:lnTo>
                  <a:pt x="2551" y="5885"/>
                </a:lnTo>
                <a:lnTo>
                  <a:pt x="5100" y="4406"/>
                </a:lnTo>
                <a:lnTo>
                  <a:pt x="5100" y="1464"/>
                </a:lnTo>
                <a:lnTo>
                  <a:pt x="2551" y="0"/>
                </a:lnTo>
                <a:close/>
              </a:path>
            </a:pathLst>
          </a:custGeom>
          <a:solidFill>
            <a:schemeClr val="l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3297040" y="3007826"/>
            <a:ext cx="167216" cy="192954"/>
          </a:xfrm>
          <a:custGeom>
            <a:avLst/>
            <a:gdLst/>
            <a:ahLst/>
            <a:cxnLst/>
            <a:rect l="l" t="t" r="r" b="b"/>
            <a:pathLst>
              <a:path w="5100" h="5885" extrusionOk="0">
                <a:moveTo>
                  <a:pt x="2550" y="0"/>
                </a:moveTo>
                <a:lnTo>
                  <a:pt x="0" y="1464"/>
                </a:lnTo>
                <a:lnTo>
                  <a:pt x="0" y="4406"/>
                </a:lnTo>
                <a:lnTo>
                  <a:pt x="2550" y="5885"/>
                </a:lnTo>
                <a:lnTo>
                  <a:pt x="5100" y="4406"/>
                </a:lnTo>
                <a:lnTo>
                  <a:pt x="5100" y="1464"/>
                </a:lnTo>
                <a:lnTo>
                  <a:pt x="2550" y="0"/>
                </a:lnTo>
                <a:close/>
              </a:path>
            </a:pathLst>
          </a:custGeom>
          <a:solidFill>
            <a:schemeClr val="l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3213432" y="2862874"/>
            <a:ext cx="166724" cy="192954"/>
          </a:xfrm>
          <a:custGeom>
            <a:avLst/>
            <a:gdLst/>
            <a:ahLst/>
            <a:cxnLst/>
            <a:rect l="l" t="t" r="r" b="b"/>
            <a:pathLst>
              <a:path w="5085" h="5885" extrusionOk="0">
                <a:moveTo>
                  <a:pt x="2550" y="1"/>
                </a:moveTo>
                <a:lnTo>
                  <a:pt x="1" y="1479"/>
                </a:lnTo>
                <a:lnTo>
                  <a:pt x="1" y="4406"/>
                </a:lnTo>
                <a:lnTo>
                  <a:pt x="2550" y="5885"/>
                </a:lnTo>
                <a:lnTo>
                  <a:pt x="5085" y="4406"/>
                </a:lnTo>
                <a:lnTo>
                  <a:pt x="5085" y="1479"/>
                </a:lnTo>
                <a:lnTo>
                  <a:pt x="2550" y="1"/>
                </a:lnTo>
                <a:close/>
              </a:path>
            </a:pathLst>
          </a:custGeom>
          <a:solidFill>
            <a:schemeClr val="l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3380647" y="3152778"/>
            <a:ext cx="166724" cy="192954"/>
          </a:xfrm>
          <a:custGeom>
            <a:avLst/>
            <a:gdLst/>
            <a:ahLst/>
            <a:cxnLst/>
            <a:rect l="l" t="t" r="r" b="b"/>
            <a:pathLst>
              <a:path w="5085" h="5885" extrusionOk="0">
                <a:moveTo>
                  <a:pt x="2550" y="0"/>
                </a:moveTo>
                <a:lnTo>
                  <a:pt x="0" y="1464"/>
                </a:lnTo>
                <a:lnTo>
                  <a:pt x="0" y="4406"/>
                </a:lnTo>
                <a:lnTo>
                  <a:pt x="2550" y="5884"/>
                </a:lnTo>
                <a:lnTo>
                  <a:pt x="5085" y="4406"/>
                </a:lnTo>
                <a:lnTo>
                  <a:pt x="5085" y="1464"/>
                </a:lnTo>
                <a:lnTo>
                  <a:pt x="2550" y="0"/>
                </a:lnTo>
                <a:close/>
              </a:path>
            </a:pathLst>
          </a:custGeom>
          <a:solidFill>
            <a:schemeClr val="accen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3547337" y="3152778"/>
            <a:ext cx="167249" cy="192954"/>
          </a:xfrm>
          <a:custGeom>
            <a:avLst/>
            <a:gdLst/>
            <a:ahLst/>
            <a:cxnLst/>
            <a:rect l="l" t="t" r="r" b="b"/>
            <a:pathLst>
              <a:path w="5101" h="5885" extrusionOk="0">
                <a:moveTo>
                  <a:pt x="2550" y="0"/>
                </a:moveTo>
                <a:lnTo>
                  <a:pt x="1" y="1464"/>
                </a:lnTo>
                <a:lnTo>
                  <a:pt x="1" y="4406"/>
                </a:lnTo>
                <a:lnTo>
                  <a:pt x="2550" y="5884"/>
                </a:lnTo>
                <a:lnTo>
                  <a:pt x="5100" y="4406"/>
                </a:lnTo>
                <a:lnTo>
                  <a:pt x="5100" y="1464"/>
                </a:lnTo>
                <a:lnTo>
                  <a:pt x="2550" y="0"/>
                </a:lnTo>
                <a:close/>
              </a:path>
            </a:pathLst>
          </a:custGeom>
          <a:solidFill>
            <a:schemeClr val="accen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3463730" y="3007826"/>
            <a:ext cx="167249" cy="192954"/>
          </a:xfrm>
          <a:custGeom>
            <a:avLst/>
            <a:gdLst/>
            <a:ahLst/>
            <a:cxnLst/>
            <a:rect l="l" t="t" r="r" b="b"/>
            <a:pathLst>
              <a:path w="5101" h="5885" extrusionOk="0">
                <a:moveTo>
                  <a:pt x="2551" y="0"/>
                </a:moveTo>
                <a:lnTo>
                  <a:pt x="1" y="1464"/>
                </a:lnTo>
                <a:lnTo>
                  <a:pt x="1" y="4406"/>
                </a:lnTo>
                <a:lnTo>
                  <a:pt x="2551" y="5885"/>
                </a:lnTo>
                <a:lnTo>
                  <a:pt x="5100" y="4406"/>
                </a:lnTo>
                <a:lnTo>
                  <a:pt x="5100" y="1464"/>
                </a:lnTo>
                <a:lnTo>
                  <a:pt x="2551" y="0"/>
                </a:lnTo>
                <a:close/>
              </a:path>
            </a:pathLst>
          </a:custGeom>
          <a:solidFill>
            <a:schemeClr val="accent2"/>
          </a:solidFill>
          <a:ln w="9425" cap="flat"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ED51-C524-31B4-0703-AF6F246A2F85}"/>
              </a:ext>
            </a:extLst>
          </p:cNvPr>
          <p:cNvSpPr>
            <a:spLocks noGrp="1"/>
          </p:cNvSpPr>
          <p:nvPr>
            <p:ph type="title"/>
          </p:nvPr>
        </p:nvSpPr>
        <p:spPr/>
        <p:txBody>
          <a:bodyPr/>
          <a:lstStyle/>
          <a:p>
            <a:r>
              <a:rPr lang="en-US" dirty="0"/>
              <a:t>Comparison of Disaccharide Linkages</a:t>
            </a:r>
          </a:p>
        </p:txBody>
      </p:sp>
      <p:sp>
        <p:nvSpPr>
          <p:cNvPr id="3" name="Subtitle 2">
            <a:extLst>
              <a:ext uri="{FF2B5EF4-FFF2-40B4-BE49-F238E27FC236}">
                <a16:creationId xmlns:a16="http://schemas.microsoft.com/office/drawing/2014/main" id="{04260CF4-951F-D8EA-70FF-65F33D7E0C57}"/>
              </a:ext>
            </a:extLst>
          </p:cNvPr>
          <p:cNvSpPr>
            <a:spLocks noGrp="1"/>
          </p:cNvSpPr>
          <p:nvPr>
            <p:ph type="subTitle" idx="1"/>
          </p:nvPr>
        </p:nvSpPr>
        <p:spPr/>
        <p:txBody>
          <a:bodyPr/>
          <a:lstStyle/>
          <a:p>
            <a:pPr marL="114300" indent="0">
              <a:buNone/>
            </a:pPr>
            <a:r>
              <a:rPr lang="en-US" dirty="0"/>
              <a:t>Specific Examples:</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Function:</a:t>
            </a:r>
          </a:p>
          <a:p>
            <a:endParaRPr lang="en-US" dirty="0"/>
          </a:p>
        </p:txBody>
      </p:sp>
      <p:sp>
        <p:nvSpPr>
          <p:cNvPr id="4" name="Subtitle 3">
            <a:extLst>
              <a:ext uri="{FF2B5EF4-FFF2-40B4-BE49-F238E27FC236}">
                <a16:creationId xmlns:a16="http://schemas.microsoft.com/office/drawing/2014/main" id="{8933E244-CF11-2A13-4003-30B784548F96}"/>
              </a:ext>
            </a:extLst>
          </p:cNvPr>
          <p:cNvSpPr>
            <a:spLocks noGrp="1"/>
          </p:cNvSpPr>
          <p:nvPr>
            <p:ph type="subTitle" idx="2"/>
          </p:nvPr>
        </p:nvSpPr>
        <p:spPr/>
        <p:txBody>
          <a:bodyPr/>
          <a:lstStyle/>
          <a:p>
            <a:r>
              <a:rPr lang="el-GR" b="1" dirty="0"/>
              <a:t>α</a:t>
            </a:r>
            <a:r>
              <a:rPr lang="en-US" b="1" dirty="0"/>
              <a:t> (1</a:t>
            </a:r>
            <a:r>
              <a:rPr lang="en-US" b="1" dirty="0">
                <a:sym typeface="Wingdings" panose="05000000000000000000" pitchFamily="2" charset="2"/>
              </a:rPr>
              <a:t>4)</a:t>
            </a:r>
            <a:endParaRPr lang="en-US" b="1" dirty="0"/>
          </a:p>
        </p:txBody>
      </p:sp>
      <p:sp>
        <p:nvSpPr>
          <p:cNvPr id="5" name="Subtitle 4">
            <a:extLst>
              <a:ext uri="{FF2B5EF4-FFF2-40B4-BE49-F238E27FC236}">
                <a16:creationId xmlns:a16="http://schemas.microsoft.com/office/drawing/2014/main" id="{2AF7D82F-4EEF-5D1B-8205-B7ABF523B107}"/>
              </a:ext>
            </a:extLst>
          </p:cNvPr>
          <p:cNvSpPr>
            <a:spLocks noGrp="1"/>
          </p:cNvSpPr>
          <p:nvPr>
            <p:ph type="subTitle" idx="3"/>
          </p:nvPr>
        </p:nvSpPr>
        <p:spPr/>
        <p:txBody>
          <a:bodyPr/>
          <a:lstStyle/>
          <a:p>
            <a:pPr marL="114300" indent="0">
              <a:buNone/>
            </a:pPr>
            <a:r>
              <a:rPr lang="en-US" dirty="0"/>
              <a:t>Specific Examples:</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Function:</a:t>
            </a:r>
          </a:p>
        </p:txBody>
      </p:sp>
      <p:sp>
        <p:nvSpPr>
          <p:cNvPr id="6" name="Subtitle 5">
            <a:extLst>
              <a:ext uri="{FF2B5EF4-FFF2-40B4-BE49-F238E27FC236}">
                <a16:creationId xmlns:a16="http://schemas.microsoft.com/office/drawing/2014/main" id="{1C8F5D71-B76C-37F8-20D0-3492F80CA9D1}"/>
              </a:ext>
            </a:extLst>
          </p:cNvPr>
          <p:cNvSpPr>
            <a:spLocks noGrp="1"/>
          </p:cNvSpPr>
          <p:nvPr>
            <p:ph type="subTitle" idx="4"/>
          </p:nvPr>
        </p:nvSpPr>
        <p:spPr/>
        <p:txBody>
          <a:bodyPr/>
          <a:lstStyle/>
          <a:p>
            <a:r>
              <a:rPr lang="el-GR" b="1" dirty="0"/>
              <a:t>β</a:t>
            </a:r>
            <a:r>
              <a:rPr lang="en-US" b="1" dirty="0"/>
              <a:t> (1</a:t>
            </a:r>
            <a:r>
              <a:rPr lang="en-US" b="1" dirty="0">
                <a:sym typeface="Wingdings" panose="05000000000000000000" pitchFamily="2" charset="2"/>
              </a:rPr>
              <a:t>4)</a:t>
            </a:r>
            <a:endParaRPr lang="en-US" b="1" dirty="0"/>
          </a:p>
        </p:txBody>
      </p:sp>
    </p:spTree>
    <p:extLst>
      <p:ext uri="{BB962C8B-B14F-4D97-AF65-F5344CB8AC3E}">
        <p14:creationId xmlns:p14="http://schemas.microsoft.com/office/powerpoint/2010/main" val="177991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ED51-C524-31B4-0703-AF6F246A2F85}"/>
              </a:ext>
            </a:extLst>
          </p:cNvPr>
          <p:cNvSpPr>
            <a:spLocks noGrp="1"/>
          </p:cNvSpPr>
          <p:nvPr>
            <p:ph type="title"/>
          </p:nvPr>
        </p:nvSpPr>
        <p:spPr/>
        <p:txBody>
          <a:bodyPr/>
          <a:lstStyle/>
          <a:p>
            <a:r>
              <a:rPr lang="en-US" dirty="0"/>
              <a:t>Comparison of Disaccharide Linkages</a:t>
            </a:r>
          </a:p>
        </p:txBody>
      </p:sp>
      <p:sp>
        <p:nvSpPr>
          <p:cNvPr id="3" name="Subtitle 2">
            <a:extLst>
              <a:ext uri="{FF2B5EF4-FFF2-40B4-BE49-F238E27FC236}">
                <a16:creationId xmlns:a16="http://schemas.microsoft.com/office/drawing/2014/main" id="{04260CF4-951F-D8EA-70FF-65F33D7E0C57}"/>
              </a:ext>
            </a:extLst>
          </p:cNvPr>
          <p:cNvSpPr>
            <a:spLocks noGrp="1"/>
          </p:cNvSpPr>
          <p:nvPr>
            <p:ph type="subTitle" idx="1"/>
          </p:nvPr>
        </p:nvSpPr>
        <p:spPr/>
        <p:txBody>
          <a:bodyPr/>
          <a:lstStyle/>
          <a:p>
            <a:pPr marL="114300" indent="0">
              <a:buNone/>
            </a:pPr>
            <a:r>
              <a:rPr lang="en-US" dirty="0"/>
              <a:t>Specific Examples:</a:t>
            </a:r>
          </a:p>
          <a:p>
            <a:r>
              <a:rPr lang="en-US" dirty="0">
                <a:solidFill>
                  <a:srgbClr val="FF0000"/>
                </a:solidFill>
              </a:rPr>
              <a:t>Maltose</a:t>
            </a:r>
          </a:p>
          <a:p>
            <a:r>
              <a:rPr lang="en-US" dirty="0">
                <a:solidFill>
                  <a:srgbClr val="FF0000"/>
                </a:solidFill>
              </a:rPr>
              <a:t>Glycogen</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Function:</a:t>
            </a:r>
          </a:p>
          <a:p>
            <a:r>
              <a:rPr lang="en-US" dirty="0">
                <a:solidFill>
                  <a:srgbClr val="FF0000"/>
                </a:solidFill>
              </a:rPr>
              <a:t>Energy storage for later use</a:t>
            </a:r>
          </a:p>
        </p:txBody>
      </p:sp>
      <p:sp>
        <p:nvSpPr>
          <p:cNvPr id="4" name="Subtitle 3">
            <a:extLst>
              <a:ext uri="{FF2B5EF4-FFF2-40B4-BE49-F238E27FC236}">
                <a16:creationId xmlns:a16="http://schemas.microsoft.com/office/drawing/2014/main" id="{8933E244-CF11-2A13-4003-30B784548F96}"/>
              </a:ext>
            </a:extLst>
          </p:cNvPr>
          <p:cNvSpPr>
            <a:spLocks noGrp="1"/>
          </p:cNvSpPr>
          <p:nvPr>
            <p:ph type="subTitle" idx="2"/>
          </p:nvPr>
        </p:nvSpPr>
        <p:spPr/>
        <p:txBody>
          <a:bodyPr/>
          <a:lstStyle/>
          <a:p>
            <a:r>
              <a:rPr lang="el-GR" b="1" dirty="0"/>
              <a:t>α</a:t>
            </a:r>
            <a:r>
              <a:rPr lang="en-US" b="1" dirty="0"/>
              <a:t> (1</a:t>
            </a:r>
            <a:r>
              <a:rPr lang="en-US" b="1" dirty="0">
                <a:sym typeface="Wingdings" panose="05000000000000000000" pitchFamily="2" charset="2"/>
              </a:rPr>
              <a:t>4)</a:t>
            </a:r>
            <a:endParaRPr lang="en-US" b="1" dirty="0"/>
          </a:p>
        </p:txBody>
      </p:sp>
      <p:sp>
        <p:nvSpPr>
          <p:cNvPr id="5" name="Subtitle 4">
            <a:extLst>
              <a:ext uri="{FF2B5EF4-FFF2-40B4-BE49-F238E27FC236}">
                <a16:creationId xmlns:a16="http://schemas.microsoft.com/office/drawing/2014/main" id="{2AF7D82F-4EEF-5D1B-8205-B7ABF523B107}"/>
              </a:ext>
            </a:extLst>
          </p:cNvPr>
          <p:cNvSpPr>
            <a:spLocks noGrp="1"/>
          </p:cNvSpPr>
          <p:nvPr>
            <p:ph type="subTitle" idx="3"/>
          </p:nvPr>
        </p:nvSpPr>
        <p:spPr/>
        <p:txBody>
          <a:bodyPr/>
          <a:lstStyle/>
          <a:p>
            <a:pPr marL="114300" indent="0">
              <a:buNone/>
            </a:pPr>
            <a:r>
              <a:rPr lang="en-US" dirty="0"/>
              <a:t>Specific Examples:</a:t>
            </a:r>
          </a:p>
          <a:p>
            <a:r>
              <a:rPr lang="en-US" dirty="0">
                <a:solidFill>
                  <a:srgbClr val="FF0000"/>
                </a:solidFill>
              </a:rPr>
              <a:t>Cellulose</a:t>
            </a:r>
          </a:p>
          <a:p>
            <a:r>
              <a:rPr lang="en-US" dirty="0">
                <a:solidFill>
                  <a:srgbClr val="FF0000"/>
                </a:solidFill>
              </a:rPr>
              <a:t>Lactose</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Function:</a:t>
            </a:r>
          </a:p>
          <a:p>
            <a:r>
              <a:rPr lang="en-US" dirty="0">
                <a:solidFill>
                  <a:srgbClr val="FF0000"/>
                </a:solidFill>
              </a:rPr>
              <a:t>Mainly provides structure</a:t>
            </a:r>
          </a:p>
        </p:txBody>
      </p:sp>
      <p:sp>
        <p:nvSpPr>
          <p:cNvPr id="6" name="Subtitle 5">
            <a:extLst>
              <a:ext uri="{FF2B5EF4-FFF2-40B4-BE49-F238E27FC236}">
                <a16:creationId xmlns:a16="http://schemas.microsoft.com/office/drawing/2014/main" id="{1C8F5D71-B76C-37F8-20D0-3492F80CA9D1}"/>
              </a:ext>
            </a:extLst>
          </p:cNvPr>
          <p:cNvSpPr>
            <a:spLocks noGrp="1"/>
          </p:cNvSpPr>
          <p:nvPr>
            <p:ph type="subTitle" idx="4"/>
          </p:nvPr>
        </p:nvSpPr>
        <p:spPr/>
        <p:txBody>
          <a:bodyPr/>
          <a:lstStyle/>
          <a:p>
            <a:r>
              <a:rPr lang="el-GR" b="1" dirty="0"/>
              <a:t>β</a:t>
            </a:r>
            <a:r>
              <a:rPr lang="en-US" b="1" dirty="0"/>
              <a:t> (1</a:t>
            </a:r>
            <a:r>
              <a:rPr lang="en-US" b="1" dirty="0">
                <a:sym typeface="Wingdings" panose="05000000000000000000" pitchFamily="2" charset="2"/>
              </a:rPr>
              <a:t>4)</a:t>
            </a:r>
            <a:endParaRPr lang="en-US" b="1" dirty="0"/>
          </a:p>
        </p:txBody>
      </p:sp>
    </p:spTree>
    <p:extLst>
      <p:ext uri="{BB962C8B-B14F-4D97-AF65-F5344CB8AC3E}">
        <p14:creationId xmlns:p14="http://schemas.microsoft.com/office/powerpoint/2010/main" val="271513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470B-64A1-FF99-33FF-BCCB98182AA7}"/>
              </a:ext>
            </a:extLst>
          </p:cNvPr>
          <p:cNvSpPr>
            <a:spLocks noGrp="1"/>
          </p:cNvSpPr>
          <p:nvPr>
            <p:ph type="title"/>
          </p:nvPr>
        </p:nvSpPr>
        <p:spPr>
          <a:xfrm>
            <a:off x="1174243" y="3706092"/>
            <a:ext cx="6795464" cy="1115290"/>
          </a:xfrm>
        </p:spPr>
        <p:txBody>
          <a:bodyPr/>
          <a:lstStyle/>
          <a:p>
            <a:r>
              <a:rPr lang="en-US" sz="1800" dirty="0"/>
              <a:t>Identify the molecule above.</a:t>
            </a:r>
            <a:br>
              <a:rPr lang="en-US" sz="1800" dirty="0"/>
            </a:br>
            <a:r>
              <a:rPr lang="en-US" sz="1800" dirty="0"/>
              <a:t>Name a biochemical role this macromolecule plays, making sure to describe how its </a:t>
            </a:r>
            <a:r>
              <a:rPr lang="en-US" sz="1800" i="1" dirty="0"/>
              <a:t>structural features</a:t>
            </a:r>
            <a:r>
              <a:rPr lang="en-US" sz="1800" dirty="0"/>
              <a:t> allow for the molecule to carry out its function.</a:t>
            </a:r>
          </a:p>
        </p:txBody>
      </p:sp>
      <p:pic>
        <p:nvPicPr>
          <p:cNvPr id="1028" name="Picture 4" descr="Phosphatidylcholine - Wikipedia">
            <a:extLst>
              <a:ext uri="{FF2B5EF4-FFF2-40B4-BE49-F238E27FC236}">
                <a16:creationId xmlns:a16="http://schemas.microsoft.com/office/drawing/2014/main" id="{5C8D3C1E-C6BD-3B9A-380A-51CE01653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348" y="594639"/>
            <a:ext cx="4371254" cy="290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93499"/>
      </p:ext>
    </p:extLst>
  </p:cSld>
  <p:clrMapOvr>
    <a:masterClrMapping/>
  </p:clrMapOvr>
</p:sld>
</file>

<file path=ppt/theme/theme1.xml><?xml version="1.0" encoding="utf-8"?>
<a:theme xmlns:a="http://schemas.openxmlformats.org/drawingml/2006/main" name="Actity Lesson Plan by Slidesgo">
  <a:themeElements>
    <a:clrScheme name="Simple Light">
      <a:dk1>
        <a:srgbClr val="000000"/>
      </a:dk1>
      <a:lt1>
        <a:srgbClr val="FFFFFF"/>
      </a:lt1>
      <a:dk2>
        <a:srgbClr val="464342"/>
      </a:dk2>
      <a:lt2>
        <a:srgbClr val="FAF1EA"/>
      </a:lt2>
      <a:accent1>
        <a:srgbClr val="DE8B74"/>
      </a:accent1>
      <a:accent2>
        <a:srgbClr val="84B6BC"/>
      </a:accent2>
      <a:accent3>
        <a:srgbClr val="464342"/>
      </a:accent3>
      <a:accent4>
        <a:srgbClr val="DE8B74"/>
      </a:accent4>
      <a:accent5>
        <a:srgbClr val="84B6BC"/>
      </a:accent5>
      <a:accent6>
        <a:srgbClr val="DE8B74"/>
      </a:accent6>
      <a:hlink>
        <a:srgbClr val="4643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2069</Words>
  <Application>Microsoft Office PowerPoint</Application>
  <PresentationFormat>On-screen Show (16:9)</PresentationFormat>
  <Paragraphs>332</Paragraphs>
  <Slides>45</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Arial</vt:lpstr>
      <vt:lpstr>Cambria Math</vt:lpstr>
      <vt:lpstr>Righteous</vt:lpstr>
      <vt:lpstr>Montserrat</vt:lpstr>
      <vt:lpstr>Livvic</vt:lpstr>
      <vt:lpstr>Encode Sans Black</vt:lpstr>
      <vt:lpstr>Roboto Condensed Light</vt:lpstr>
      <vt:lpstr>Actity Lesson Plan by Slidesgo</vt:lpstr>
      <vt:lpstr>CS ChemDraw Drawing</vt:lpstr>
      <vt:lpstr>BCHM 463 – EXAM II Review</vt:lpstr>
      <vt:lpstr>Please Sign In! https://umdsurvey.umd.edu/jfe/form/SV_8pESxFL6Ce4uYho </vt:lpstr>
      <vt:lpstr>01</vt:lpstr>
      <vt:lpstr>01</vt:lpstr>
      <vt:lpstr>Questions?</vt:lpstr>
      <vt:lpstr> 02</vt:lpstr>
      <vt:lpstr>Comparison of Disaccharide Linkages</vt:lpstr>
      <vt:lpstr>Comparison of Disaccharide Linkages</vt:lpstr>
      <vt:lpstr>Identify the molecule above. Name a biochemical role this macromolecule plays, making sure to describe how its structural features allow for the molecule to carry out its function.</vt:lpstr>
      <vt:lpstr>This is a phosphatidylcholine, which is a specific type of sphingolipid. The polar end is the end with the phosphatidylcholine, and the nonpolar end is the end containing the fatty acid chains. The amphipathic features of this molecule allow for the molecule to be able to aggregate or self-assemble to form ordered structures such as cell membranes.</vt:lpstr>
      <vt:lpstr>03</vt:lpstr>
      <vt:lpstr>What Classes of Enzymes Exist?</vt:lpstr>
      <vt:lpstr>What Classes of Enzymes Exist?</vt:lpstr>
      <vt:lpstr>Enzyme Classification</vt:lpstr>
      <vt:lpstr>Enzyme Classification</vt:lpstr>
      <vt:lpstr>Enzyme Classification</vt:lpstr>
      <vt:lpstr>Enzyme Classification</vt:lpstr>
      <vt:lpstr>Enzyme Classification</vt:lpstr>
      <vt:lpstr>Enzyme Classification</vt:lpstr>
      <vt:lpstr>Enzyme Classification</vt:lpstr>
      <vt:lpstr>Enzyme Classification</vt:lpstr>
      <vt:lpstr>Enzyme Classification</vt:lpstr>
      <vt:lpstr>Enzyme Classification</vt:lpstr>
      <vt:lpstr>Active Site Interactions of Enzymes</vt:lpstr>
      <vt:lpstr>Active Site Interactions of Enzymes</vt:lpstr>
      <vt:lpstr>Active Site Interactions of Enzymes</vt:lpstr>
      <vt:lpstr>Active Site Interactions of Enzymes</vt:lpstr>
      <vt:lpstr>Types of Catalysis</vt:lpstr>
      <vt:lpstr>Types of Catalysis</vt:lpstr>
      <vt:lpstr>Types of Catalysis</vt:lpstr>
      <vt:lpstr>Types of Catalysis</vt:lpstr>
      <vt:lpstr>Types of Catalysis</vt:lpstr>
      <vt:lpstr>Types of Catalysis</vt:lpstr>
      <vt:lpstr> 04</vt:lpstr>
      <vt:lpstr>Enzyme Kinetics – Lineweaver-Burk Equation</vt:lpstr>
      <vt:lpstr>Enzyme Kinetics – Lineweaver-Burk Equation</vt:lpstr>
      <vt:lpstr>Enzyme Kinetics – Relating L-B to M-M</vt:lpstr>
      <vt:lpstr>Enzyme Kinetics – Relating L-B to M-M</vt:lpstr>
      <vt:lpstr>Enzyme Kinetics – Relating L-B to M-M</vt:lpstr>
      <vt:lpstr>Enzyme Kinetics – Relating L-B to M-M</vt:lpstr>
      <vt:lpstr>Enzyme Kinetics – Practice Question</vt:lpstr>
      <vt:lpstr>Enzyme Kinetics – Practice Question</vt:lpstr>
      <vt:lpstr>Enzyme Kinetics – Practice Question</vt:lpstr>
      <vt:lpstr>Enzyme Kinetics – Practice Question</vt:lpstr>
      <vt:lpstr>Thanks for Coming and 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BCHM 463 – EXAM II Review</dc:title>
  <dc:creator>David</dc:creator>
  <cp:lastModifiedBy>David Zhao</cp:lastModifiedBy>
  <cp:revision>2</cp:revision>
  <dcterms:modified xsi:type="dcterms:W3CDTF">2022-10-20T00:32:31Z</dcterms:modified>
</cp:coreProperties>
</file>