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65" r:id="rId12"/>
    <p:sldId id="269" r:id="rId13"/>
    <p:sldId id="270" r:id="rId14"/>
    <p:sldId id="264" r:id="rId15"/>
    <p:sldId id="266" r:id="rId16"/>
    <p:sldId id="267" r:id="rId17"/>
    <p:sldId id="268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4660"/>
  </p:normalViewPr>
  <p:slideViewPr>
    <p:cSldViewPr>
      <p:cViewPr varScale="1">
        <p:scale>
          <a:sx n="49" d="100"/>
          <a:sy n="4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E030203-C718-4CE2-BF41-71C8F315F59C}" type="datetimeFigureOut">
              <a:rPr lang="es-MX" smtClean="0"/>
              <a:pPr/>
              <a:t>03/09/2013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5B0D310-EDCA-44D0-9CED-ADB43D125E7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s-MX" dirty="0" smtClean="0"/>
              <a:t> </a:t>
            </a:r>
            <a:r>
              <a:rPr lang="en-US" dirty="0" smtClean="0"/>
              <a:t>Process</a:t>
            </a:r>
            <a:r>
              <a:rPr lang="es-MX" dirty="0" smtClean="0"/>
              <a:t> Software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5638800" cy="1752600"/>
          </a:xfrm>
        </p:spPr>
        <p:txBody>
          <a:bodyPr/>
          <a:lstStyle/>
          <a:p>
            <a:r>
              <a:rPr lang="es-MX" dirty="0" smtClean="0"/>
              <a:t>Esteban Carlos López Falcón 26408</a:t>
            </a:r>
          </a:p>
          <a:p>
            <a:r>
              <a:rPr lang="es-MX" dirty="0" smtClean="0"/>
              <a:t>Carlos Machado Navarro 25697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smtClean="0"/>
              <a:t>Se analizan las necesidades del cliente y se </a:t>
            </a:r>
            <a:r>
              <a:rPr lang="es-MX" dirty="0" smtClean="0"/>
              <a:t>entrevistan.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especifican los </a:t>
            </a:r>
            <a:r>
              <a:rPr lang="es-MX" dirty="0" smtClean="0"/>
              <a:t>requerimientos</a:t>
            </a:r>
            <a:r>
              <a:rPr lang="es-MX" dirty="0" smtClean="0"/>
              <a:t>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hace </a:t>
            </a:r>
            <a:r>
              <a:rPr lang="es-MX" dirty="0" smtClean="0"/>
              <a:t>inspección </a:t>
            </a:r>
            <a:r>
              <a:rPr lang="es-MX" dirty="0" smtClean="0"/>
              <a:t>de los </a:t>
            </a:r>
            <a:r>
              <a:rPr lang="es-MX" dirty="0" smtClean="0"/>
              <a:t>requerimientos.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diseña un </a:t>
            </a:r>
            <a:r>
              <a:rPr lang="es-MX" dirty="0" smtClean="0">
                <a:hlinkClick r:id="rId2" action="ppaction://hlinksldjump"/>
              </a:rPr>
              <a:t>plan de pruebas</a:t>
            </a:r>
            <a:r>
              <a:rPr lang="es-MX" dirty="0" smtClean="0"/>
              <a:t> del </a:t>
            </a:r>
            <a:r>
              <a:rPr lang="es-MX" dirty="0" smtClean="0"/>
              <a:t>sistema.</a:t>
            </a:r>
            <a:endParaRPr lang="en-US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 de pruebas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</a:t>
            </a:r>
            <a:r>
              <a:rPr lang="es-CO" dirty="0" smtClean="0"/>
              <a:t>plan de pruebas de Software se elabora con el fin de especificar qué elementos o componentes se van a probar para que el grupo de trabajo pueda realizar el proceso de Validación y Verificación de los requerimientos </a:t>
            </a:r>
            <a:r>
              <a:rPr lang="es-CO" dirty="0" smtClean="0">
                <a:hlinkClick r:id="rId2" action="ppaction://hlinksldjump"/>
              </a:rPr>
              <a:t>funcionales</a:t>
            </a:r>
            <a:r>
              <a:rPr lang="es-CO" dirty="0" smtClean="0"/>
              <a:t> y </a:t>
            </a:r>
            <a:r>
              <a:rPr lang="es-CO" dirty="0" smtClean="0">
                <a:hlinkClick r:id="rId3" action="ppaction://hlinksldjump"/>
              </a:rPr>
              <a:t>no </a:t>
            </a:r>
            <a:r>
              <a:rPr lang="es-CO" dirty="0" smtClean="0">
                <a:hlinkClick r:id="rId3" action="ppaction://hlinksldjump"/>
              </a:rPr>
              <a:t>funcionales</a:t>
            </a:r>
            <a:r>
              <a:rPr lang="es-CO" dirty="0" smtClean="0"/>
              <a:t>.</a:t>
            </a:r>
            <a:endParaRPr lang="es-MX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funcionales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Son declaraciones de los servicios </a:t>
            </a:r>
            <a:r>
              <a:rPr lang="es-ES" dirty="0" smtClean="0"/>
              <a:t>que debe </a:t>
            </a:r>
            <a:r>
              <a:rPr lang="es-ES" dirty="0" smtClean="0"/>
              <a:t>proporcionar el sistema, de la manera en que éste debe reaccionar </a:t>
            </a:r>
            <a:r>
              <a:rPr lang="es-ES" dirty="0" smtClean="0"/>
              <a:t>a entradas </a:t>
            </a:r>
            <a:r>
              <a:rPr lang="es-ES" dirty="0" smtClean="0"/>
              <a:t>particulares y de cómo se debe comportar en situaciones particulares</a:t>
            </a:r>
            <a:r>
              <a:rPr lang="es-ES" dirty="0" smtClean="0"/>
              <a:t>. En </a:t>
            </a:r>
            <a:r>
              <a:rPr lang="es-ES" dirty="0" smtClean="0"/>
              <a:t>algunos casos, los requerimientos funcionales de los sistemas </a:t>
            </a:r>
            <a:r>
              <a:rPr lang="es-ES" dirty="0" smtClean="0"/>
              <a:t>también pueden </a:t>
            </a:r>
            <a:r>
              <a:rPr lang="es-ES" dirty="0" smtClean="0"/>
              <a:t>declarar explícitamente lo que el sistema no debe hacer.</a:t>
            </a:r>
            <a:endParaRPr lang="es-MX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no funcionales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Son restricciones de los servicios </a:t>
            </a:r>
            <a:r>
              <a:rPr lang="es-ES" dirty="0" smtClean="0"/>
              <a:t>o funciones </a:t>
            </a:r>
            <a:r>
              <a:rPr lang="es-ES" dirty="0" smtClean="0"/>
              <a:t>ofrecidos por el sistema. Incluyen restricciones de tiempo, sobre </a:t>
            </a:r>
            <a:r>
              <a:rPr lang="es-ES" dirty="0" smtClean="0"/>
              <a:t>el proceso </a:t>
            </a:r>
            <a:r>
              <a:rPr lang="es-ES" dirty="0" smtClean="0"/>
              <a:t>de desarrollo y estándares. Los requerimientos no funcionales </a:t>
            </a:r>
            <a:r>
              <a:rPr lang="es-ES" dirty="0" smtClean="0"/>
              <a:t>a menudo </a:t>
            </a:r>
            <a:r>
              <a:rPr lang="es-ES" dirty="0" smtClean="0"/>
              <a:t>se aplican al sistema en su totalidad.</a:t>
            </a:r>
            <a:endParaRPr lang="es-MX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Diseño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smtClean="0"/>
              <a:t>Se </a:t>
            </a:r>
            <a:r>
              <a:rPr lang="es-MX" dirty="0" smtClean="0"/>
              <a:t>crea un diseño de alto </a:t>
            </a:r>
            <a:r>
              <a:rPr lang="es-MX" dirty="0" smtClean="0"/>
              <a:t>nivel.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especifica el </a:t>
            </a:r>
            <a:r>
              <a:rPr lang="es-MX" dirty="0" smtClean="0"/>
              <a:t>diseño.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desarrolla un plan de pruebas de </a:t>
            </a:r>
            <a:r>
              <a:rPr lang="es-MX" dirty="0" smtClean="0"/>
              <a:t>integración.</a:t>
            </a:r>
            <a:endParaRPr lang="en-US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smtClean="0"/>
              <a:t>Se usa PSP </a:t>
            </a:r>
            <a:r>
              <a:rPr lang="es-MX" dirty="0" smtClean="0"/>
              <a:t>para </a:t>
            </a:r>
            <a:r>
              <a:rPr lang="es-MX" dirty="0" smtClean="0"/>
              <a:t>implementar </a:t>
            </a:r>
            <a:r>
              <a:rPr lang="es-MX" dirty="0" smtClean="0"/>
              <a:t>módulos </a:t>
            </a:r>
            <a:r>
              <a:rPr lang="es-MX" dirty="0" smtClean="0"/>
              <a:t>y </a:t>
            </a:r>
            <a:r>
              <a:rPr lang="es-MX" dirty="0" smtClean="0"/>
              <a:t>unidades.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crea el diseño detallado de los </a:t>
            </a:r>
            <a:r>
              <a:rPr lang="es-MX" dirty="0" smtClean="0"/>
              <a:t>módulos </a:t>
            </a:r>
            <a:r>
              <a:rPr lang="es-MX" dirty="0" smtClean="0"/>
              <a:t>y </a:t>
            </a:r>
            <a:r>
              <a:rPr lang="es-MX" dirty="0" smtClean="0"/>
              <a:t>unidades.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revisa el </a:t>
            </a:r>
            <a:r>
              <a:rPr lang="es-MX" dirty="0" smtClean="0"/>
              <a:t>diseño.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convierte el diseño al </a:t>
            </a:r>
            <a:r>
              <a:rPr lang="es-MX" dirty="0" smtClean="0"/>
              <a:t>código.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inspecciona el </a:t>
            </a:r>
            <a:r>
              <a:rPr lang="es-MX" dirty="0" smtClean="0"/>
              <a:t>código.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compilan y prueban los </a:t>
            </a:r>
            <a:r>
              <a:rPr lang="es-MX" dirty="0" smtClean="0"/>
              <a:t>módulos </a:t>
            </a:r>
            <a:r>
              <a:rPr lang="es-MX" dirty="0" smtClean="0"/>
              <a:t>y </a:t>
            </a:r>
            <a:r>
              <a:rPr lang="es-MX" dirty="0" smtClean="0"/>
              <a:t>unidades.</a:t>
            </a:r>
            <a:endParaRPr lang="en-US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smtClean="0"/>
              <a:t>Se construye </a:t>
            </a:r>
            <a:r>
              <a:rPr lang="es-MX" dirty="0" smtClean="0"/>
              <a:t>e integra el </a:t>
            </a:r>
            <a:r>
              <a:rPr lang="es-MX" dirty="0" smtClean="0"/>
              <a:t>sistema.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llevan a cabo las pruebas del </a:t>
            </a:r>
            <a:r>
              <a:rPr lang="es-MX" dirty="0" smtClean="0"/>
              <a:t>sistema.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produce la </a:t>
            </a:r>
            <a:r>
              <a:rPr lang="es-MX" dirty="0" smtClean="0"/>
              <a:t>documentación </a:t>
            </a:r>
            <a:r>
              <a:rPr lang="es-MX" dirty="0" smtClean="0"/>
              <a:t>de </a:t>
            </a:r>
            <a:r>
              <a:rPr lang="es-MX" dirty="0" smtClean="0"/>
              <a:t>usuario.</a:t>
            </a:r>
            <a:endParaRPr lang="en-US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una organización TSP</a:t>
            </a:r>
            <a:endParaRPr lang="es-MX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6172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Relación entre TSP y PSP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Ambos procesos pueden usarse juntos.</a:t>
            </a:r>
          </a:p>
          <a:p>
            <a:r>
              <a:rPr lang="es-MX" dirty="0" smtClean="0"/>
              <a:t>PSP y TSP son aplicables tanto a pequeña como a gran escala.</a:t>
            </a:r>
            <a:endParaRPr lang="es-MX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Al trabajar con este tipo de modelo se mejora la calidad de los procesos y reducen los costos, esto gracias a la generación mínima de errores y el poco tiempo en que estos procesos se realizan.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325112"/>
          </a:xfrm>
        </p:spPr>
        <p:txBody>
          <a:bodyPr/>
          <a:lstStyle/>
          <a:p>
            <a:pPr algn="just">
              <a:buNone/>
            </a:pPr>
            <a:r>
              <a:rPr lang="es-MX" dirty="0" smtClean="0"/>
              <a:t>Proporciona </a:t>
            </a:r>
            <a:r>
              <a:rPr lang="es-MX" dirty="0" smtClean="0"/>
              <a:t>un marco de trabajo de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procesos</a:t>
            </a:r>
            <a:r>
              <a:rPr lang="es-MX" dirty="0" smtClean="0"/>
              <a:t> definidos </a:t>
            </a:r>
            <a:r>
              <a:rPr lang="es-MX" dirty="0" smtClean="0"/>
              <a:t>que está diseñado para ayudarle a equipos de gerentes e ingenieros a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organizar</a:t>
            </a:r>
            <a:r>
              <a:rPr lang="es-MX" dirty="0" smtClean="0"/>
              <a:t> y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producir</a:t>
            </a:r>
            <a:r>
              <a:rPr lang="es-MX" dirty="0" smtClean="0"/>
              <a:t> proyectos de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software</a:t>
            </a:r>
            <a:r>
              <a:rPr lang="es-MX" dirty="0" smtClean="0"/>
              <a:t> de gran escala, que tengan tamaños mayores a varios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miles</a:t>
            </a:r>
            <a:r>
              <a:rPr lang="es-MX" dirty="0" smtClean="0"/>
              <a:t> de 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líneas de código</a:t>
            </a:r>
            <a:r>
              <a:rPr lang="es-MX" dirty="0" smtClean="0"/>
              <a:t>.</a:t>
            </a:r>
            <a:endParaRPr lang="en-US" dirty="0" smtClean="0"/>
          </a:p>
          <a:p>
            <a:endParaRPr lang="es-MX" dirty="0"/>
          </a:p>
        </p:txBody>
      </p:sp>
      <p:pic>
        <p:nvPicPr>
          <p:cNvPr id="1026" name="Picture 2" descr="http://weblogs.asp.net/blogs/scottgu/image_5F9C65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352800"/>
            <a:ext cx="4495800" cy="3141951"/>
          </a:xfrm>
          <a:prstGeom prst="rect">
            <a:avLst/>
          </a:prstGeom>
          <a:noFill/>
        </p:spPr>
      </p:pic>
      <p:pic>
        <p:nvPicPr>
          <p:cNvPr id="1028" name="Picture 4" descr="http://dannysand.files.wordpress.com/2011/01/xa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43400"/>
            <a:ext cx="3747161" cy="209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versión inicial del TSP fue desarrollada por 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Watts Humphrey</a:t>
            </a:r>
            <a:r>
              <a:rPr lang="es-MX" dirty="0" smtClean="0"/>
              <a:t> en 1996, y el primer Reporte Técnico para TSP fue publicado en el año 2000, patrocinado por el Departamento de Defensa de los Estados Unidos. </a:t>
            </a:r>
            <a:endParaRPr lang="en-US" dirty="0" smtClean="0"/>
          </a:p>
          <a:p>
            <a:endParaRPr lang="es-MX" dirty="0"/>
          </a:p>
        </p:txBody>
      </p:sp>
      <p:pic>
        <p:nvPicPr>
          <p:cNvPr id="15362" name="Picture 2" descr="http://www.sdtimes.com/images/wat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191000"/>
            <a:ext cx="2590800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Maximizar la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calidad</a:t>
            </a:r>
            <a:r>
              <a:rPr lang="es-MX" dirty="0" smtClean="0"/>
              <a:t> de software y minimizar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costos</a:t>
            </a:r>
            <a:r>
              <a:rPr lang="es-MX" dirty="0" smtClean="0"/>
              <a:t>.</a:t>
            </a:r>
            <a:endParaRPr lang="en-US" dirty="0" smtClean="0"/>
          </a:p>
          <a:p>
            <a:pPr algn="just"/>
            <a:r>
              <a:rPr lang="es-MX" dirty="0" smtClean="0"/>
              <a:t>Integrar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equipos</a:t>
            </a:r>
            <a:r>
              <a:rPr lang="es-MX" dirty="0" smtClean="0"/>
              <a:t> independientes de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alto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rendimiento</a:t>
            </a:r>
            <a:r>
              <a:rPr lang="es-MX" dirty="0" smtClean="0"/>
              <a:t> que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planeen</a:t>
            </a:r>
            <a:r>
              <a:rPr lang="es-MX" dirty="0" smtClean="0"/>
              <a:t> y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registren</a:t>
            </a:r>
            <a:r>
              <a:rPr lang="es-MX" dirty="0" smtClean="0"/>
              <a:t> su trabajo establezcan metas y sean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dueños</a:t>
            </a:r>
            <a:r>
              <a:rPr lang="es-MX" dirty="0" smtClean="0"/>
              <a:t> de sus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procesos</a:t>
            </a:r>
            <a:r>
              <a:rPr lang="es-MX" dirty="0" smtClean="0"/>
              <a:t> y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planes</a:t>
            </a:r>
            <a:r>
              <a:rPr lang="es-MX" dirty="0" smtClean="0"/>
              <a:t>.</a:t>
            </a:r>
            <a:endParaRPr lang="en-US" dirty="0" smtClean="0"/>
          </a:p>
          <a:p>
            <a:pPr algn="just"/>
            <a:r>
              <a:rPr lang="es-MX" dirty="0" smtClean="0"/>
              <a:t>Mostrar a los gerentes como </a:t>
            </a:r>
            <a:r>
              <a:rPr lang="es-MX" dirty="0" smtClean="0"/>
              <a:t>monitorear </a:t>
            </a:r>
            <a:r>
              <a:rPr lang="es-MX" dirty="0" smtClean="0"/>
              <a:t>y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motivar</a:t>
            </a:r>
            <a:r>
              <a:rPr lang="es-MX" dirty="0" smtClean="0"/>
              <a:t> a sus equipos de trabajo y como ayudarlos a alcanzar su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máxima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productividad</a:t>
            </a:r>
            <a:r>
              <a:rPr lang="es-MX" dirty="0" smtClean="0"/>
              <a:t>.</a:t>
            </a:r>
            <a:endParaRPr lang="en-US" dirty="0" smtClean="0"/>
          </a:p>
          <a:p>
            <a:pPr algn="just"/>
            <a:r>
              <a:rPr lang="es-MX" dirty="0" smtClean="0"/>
              <a:t>Acelerar la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mejora continua </a:t>
            </a:r>
            <a:r>
              <a:rPr lang="es-MX" dirty="0" smtClean="0"/>
              <a:t>de procesos.</a:t>
            </a:r>
            <a:endParaRPr lang="en-US" dirty="0" smtClean="0"/>
          </a:p>
          <a:p>
            <a:pPr algn="just"/>
            <a:r>
              <a:rPr lang="es-MX" dirty="0" smtClean="0"/>
              <a:t>Proveer una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guía</a:t>
            </a:r>
            <a:r>
              <a:rPr lang="es-MX" dirty="0" smtClean="0"/>
              <a:t> </a:t>
            </a:r>
            <a:r>
              <a:rPr lang="es-MX" dirty="0" smtClean="0"/>
              <a:t>para el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mejoramiento</a:t>
            </a:r>
            <a:r>
              <a:rPr lang="es-MX" dirty="0" smtClean="0"/>
              <a:t> en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organizaciones</a:t>
            </a:r>
            <a:r>
              <a:rPr lang="es-MX" dirty="0" smtClean="0"/>
              <a:t> </a:t>
            </a:r>
            <a:r>
              <a:rPr lang="es-MX" dirty="0" smtClean="0"/>
              <a:t>maduras.</a:t>
            </a:r>
            <a:endParaRPr lang="en-US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Entorno</a:t>
            </a:r>
            <a:endParaRPr lang="es-MX" dirty="0"/>
          </a:p>
        </p:txBody>
      </p:sp>
      <p:pic>
        <p:nvPicPr>
          <p:cNvPr id="16388" name="Picture 4" descr="https://encrypted-tbn3.gstatic.com/images?q=tbn:ANd9GcSPHpGAHbEf3UTq3CCAgT-xm-dO0KWRZhYxlDrsibVDOvQS-Rtp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0"/>
            <a:ext cx="5581185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Niveles organizacionales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602820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6477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Lanzamiento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smtClean="0"/>
              <a:t>Revisión </a:t>
            </a:r>
            <a:r>
              <a:rPr lang="es-MX" dirty="0" smtClean="0"/>
              <a:t>de objetivos a </a:t>
            </a:r>
            <a:r>
              <a:rPr lang="es-MX" dirty="0" smtClean="0"/>
              <a:t>perseguir.</a:t>
            </a:r>
            <a:endParaRPr lang="en-US" dirty="0" smtClean="0"/>
          </a:p>
          <a:p>
            <a:pPr lvl="0"/>
            <a:r>
              <a:rPr lang="es-MX" dirty="0" smtClean="0"/>
              <a:t>Asignación </a:t>
            </a:r>
            <a:r>
              <a:rPr lang="es-MX" dirty="0" smtClean="0"/>
              <a:t>de equipos y roles al </a:t>
            </a:r>
            <a:r>
              <a:rPr lang="es-MX" dirty="0" smtClean="0"/>
              <a:t>personal.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describen las necesidades del </a:t>
            </a:r>
            <a:r>
              <a:rPr lang="es-MX" dirty="0" smtClean="0"/>
              <a:t>cliente.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establece las metas individuales y del </a:t>
            </a:r>
            <a:r>
              <a:rPr lang="es-MX" dirty="0" smtClean="0"/>
              <a:t>equipo.</a:t>
            </a:r>
            <a:endParaRPr lang="en-US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smtClean="0"/>
              <a:t>Estima el tamaño de cada artefacto a ser </a:t>
            </a:r>
            <a:r>
              <a:rPr lang="es-MX" dirty="0" smtClean="0"/>
              <a:t>desarrollado.</a:t>
            </a:r>
            <a:endParaRPr lang="en-US" dirty="0" smtClean="0"/>
          </a:p>
          <a:p>
            <a:pPr lvl="0"/>
            <a:r>
              <a:rPr lang="es-MX" dirty="0" smtClean="0"/>
              <a:t>S</a:t>
            </a:r>
            <a:r>
              <a:rPr lang="es-MX" dirty="0" smtClean="0"/>
              <a:t>e </a:t>
            </a:r>
            <a:r>
              <a:rPr lang="es-MX" dirty="0" smtClean="0"/>
              <a:t>identifican las tareas: se estima el tiempo para completar cada </a:t>
            </a:r>
            <a:r>
              <a:rPr lang="es-MX" dirty="0" smtClean="0"/>
              <a:t>tarea.</a:t>
            </a:r>
            <a:endParaRPr lang="en-US" dirty="0" smtClean="0"/>
          </a:p>
          <a:p>
            <a:pPr lvl="0"/>
            <a:r>
              <a:rPr lang="es-MX" dirty="0" smtClean="0"/>
              <a:t>Se </a:t>
            </a:r>
            <a:r>
              <a:rPr lang="es-MX" dirty="0" smtClean="0"/>
              <a:t>asignan tareas a los miembros del </a:t>
            </a:r>
            <a:r>
              <a:rPr lang="es-MX" dirty="0" smtClean="0"/>
              <a:t>equipo.</a:t>
            </a:r>
            <a:endParaRPr lang="en-US" dirty="0" smtClean="0"/>
          </a:p>
          <a:p>
            <a:pPr lvl="0"/>
            <a:r>
              <a:rPr lang="es-MX" dirty="0" smtClean="0"/>
              <a:t>Hacer </a:t>
            </a:r>
            <a:r>
              <a:rPr lang="es-MX" dirty="0" smtClean="0"/>
              <a:t>un cronograma semanal para tareas </a:t>
            </a:r>
            <a:r>
              <a:rPr lang="es-MX" dirty="0" smtClean="0"/>
              <a:t>terminadas.</a:t>
            </a:r>
            <a:endParaRPr lang="en-US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952</TotalTime>
  <Words>545</Words>
  <Application>Microsoft Office PowerPoint</Application>
  <PresentationFormat>Presentación en pantalla (4:3)</PresentationFormat>
  <Paragraphs>56</Paragraphs>
  <Slides>19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Urbano</vt:lpstr>
      <vt:lpstr>Team Process Software</vt:lpstr>
      <vt:lpstr>Diapositiva 2</vt:lpstr>
      <vt:lpstr>Historia</vt:lpstr>
      <vt:lpstr>Objetivos</vt:lpstr>
      <vt:lpstr>Entorno</vt:lpstr>
      <vt:lpstr>Niveles organizacionales</vt:lpstr>
      <vt:lpstr>Diapositiva 7</vt:lpstr>
      <vt:lpstr>Lanzamiento</vt:lpstr>
      <vt:lpstr>Planeación</vt:lpstr>
      <vt:lpstr>Requerimientos</vt:lpstr>
      <vt:lpstr>Plan de pruebas</vt:lpstr>
      <vt:lpstr>Requerimientos funcionales</vt:lpstr>
      <vt:lpstr>Requerimientos no funcionales</vt:lpstr>
      <vt:lpstr>Diseño</vt:lpstr>
      <vt:lpstr>Implementación</vt:lpstr>
      <vt:lpstr>Pruebas</vt:lpstr>
      <vt:lpstr>Ejemplo de una organización TSP</vt:lpstr>
      <vt:lpstr>Relación entre TSP y PSP</vt:lpstr>
      <vt:lpstr>Conclusiones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Process Software</dc:title>
  <dc:creator>esteban</dc:creator>
  <cp:lastModifiedBy>esteban</cp:lastModifiedBy>
  <cp:revision>6</cp:revision>
  <dcterms:created xsi:type="dcterms:W3CDTF">2013-09-01T21:41:45Z</dcterms:created>
  <dcterms:modified xsi:type="dcterms:W3CDTF">2013-09-03T22:32:04Z</dcterms:modified>
</cp:coreProperties>
</file>