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77" r:id="rId2"/>
    <p:sldId id="258" r:id="rId3"/>
    <p:sldId id="281" r:id="rId4"/>
    <p:sldId id="282" r:id="rId5"/>
    <p:sldId id="283" r:id="rId6"/>
    <p:sldId id="284" r:id="rId7"/>
    <p:sldId id="285" r:id="rId8"/>
    <p:sldId id="286" r:id="rId9"/>
    <p:sldId id="287" r:id="rId10"/>
    <p:sldId id="288" r:id="rId11"/>
    <p:sldId id="290" r:id="rId12"/>
    <p:sldId id="289" r:id="rId13"/>
    <p:sldId id="291" r:id="rId14"/>
    <p:sldId id="292" r:id="rId15"/>
    <p:sldId id="293" r:id="rId16"/>
    <p:sldId id="274" r:id="rId17"/>
  </p:sldIdLst>
  <p:sldSz cx="9144000" cy="6858000" type="screen4x3"/>
  <p:notesSz cx="6858000" cy="9144000"/>
  <p:defaultText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CB6BBEF7-9717-4733-A929-535518E6EBF6}">
          <p14:sldIdLst>
            <p14:sldId id="277"/>
            <p14:sldId id="258"/>
            <p14:sldId id="281"/>
            <p14:sldId id="282"/>
            <p14:sldId id="283"/>
            <p14:sldId id="284"/>
            <p14:sldId id="285"/>
            <p14:sldId id="286"/>
            <p14:sldId id="287"/>
            <p14:sldId id="288"/>
            <p14:sldId id="290"/>
            <p14:sldId id="289"/>
            <p14:sldId id="291"/>
            <p14:sldId id="292"/>
            <p14:sldId id="293"/>
          </p14:sldIdLst>
        </p14:section>
        <p14:section name="Cree su presentación" id="{16378913-E5ED-4281-BAF5-F1F938CB0BED}">
          <p14:sldIdLst/>
        </p14:section>
        <p14:section name="Enriquezca su presentación" id="{E2D565D1-BA5E-44E6-A40E-50A644912248}">
          <p14:sldIdLst/>
        </p14:section>
        <p14:section name="Entregue su presentación" id="{71D59651-8EFA-4415-9623-98B4C4A8699C}">
          <p14:sldIdLst/>
        </p14:section>
        <p14:section name="¡Hay más!" id="{2E16B512-814A-4DC1-A986-25475E10E0EF}">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2DA"/>
    <a:srgbClr val="993366"/>
    <a:srgbClr val="6600CC"/>
    <a:srgbClr val="FFFF99"/>
    <a:srgbClr val="FFFF66"/>
    <a:srgbClr val="FF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2" autoAdjust="0"/>
    <p:restoredTop sz="89825" autoAdjust="0"/>
  </p:normalViewPr>
  <p:slideViewPr>
    <p:cSldViewPr>
      <p:cViewPr>
        <p:scale>
          <a:sx n="95" d="100"/>
          <a:sy n="95" d="100"/>
        </p:scale>
        <p:origin x="-282" y="276"/>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B0DFA-3D6D-42E2-AE2E-86F858DC936A}"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s-MX"/>
        </a:p>
      </dgm:t>
    </dgm:pt>
    <dgm:pt modelId="{F2CA64CB-EA93-4871-9FA1-3049974111E2}">
      <dgm:prSet phldrT="[Texto]"/>
      <dgm:spPr/>
      <dgm:t>
        <a:bodyPr/>
        <a:lstStyle/>
        <a:p>
          <a:r>
            <a:rPr lang="es-MX" b="1" smtClean="0"/>
            <a:t>Definición	</a:t>
          </a:r>
          <a:endParaRPr lang="es-MX" b="1" dirty="0"/>
        </a:p>
      </dgm:t>
    </dgm:pt>
    <dgm:pt modelId="{C2AAB657-99EE-4553-8C58-E1F8ABD3DC35}" type="parTrans" cxnId="{6289DA91-3911-499E-B260-D9450FD8F92F}">
      <dgm:prSet/>
      <dgm:spPr/>
      <dgm:t>
        <a:bodyPr/>
        <a:lstStyle/>
        <a:p>
          <a:endParaRPr lang="es-MX"/>
        </a:p>
      </dgm:t>
    </dgm:pt>
    <dgm:pt modelId="{2A43EFFF-FDDF-4F97-893E-127EBDD09B3E}" type="sibTrans" cxnId="{6289DA91-3911-499E-B260-D9450FD8F92F}">
      <dgm:prSet/>
      <dgm:spPr/>
      <dgm:t>
        <a:bodyPr/>
        <a:lstStyle/>
        <a:p>
          <a:endParaRPr lang="es-MX"/>
        </a:p>
      </dgm:t>
    </dgm:pt>
    <dgm:pt modelId="{5C3B3431-F65D-49E5-90B7-CB104A8AE382}">
      <dgm:prSet phldrT="[Texto]"/>
      <dgm:spPr/>
      <dgm:t>
        <a:bodyPr/>
        <a:lstStyle/>
        <a:p>
          <a:r>
            <a:rPr lang="es-MX" b="1" dirty="0" smtClean="0"/>
            <a:t>Conceptos relacionados</a:t>
          </a:r>
          <a:endParaRPr lang="es-MX" b="1" dirty="0"/>
        </a:p>
      </dgm:t>
    </dgm:pt>
    <dgm:pt modelId="{F0048D38-8D99-4EF6-95A0-766FACCD938F}" type="parTrans" cxnId="{29C873F8-0153-4AC7-88BF-90944463FE33}">
      <dgm:prSet/>
      <dgm:spPr/>
      <dgm:t>
        <a:bodyPr/>
        <a:lstStyle/>
        <a:p>
          <a:endParaRPr lang="es-MX"/>
        </a:p>
      </dgm:t>
    </dgm:pt>
    <dgm:pt modelId="{3F9FDAC7-BB7C-4698-AF11-CC844B55E536}" type="sibTrans" cxnId="{29C873F8-0153-4AC7-88BF-90944463FE33}">
      <dgm:prSet/>
      <dgm:spPr/>
      <dgm:t>
        <a:bodyPr/>
        <a:lstStyle/>
        <a:p>
          <a:endParaRPr lang="es-MX"/>
        </a:p>
      </dgm:t>
    </dgm:pt>
    <dgm:pt modelId="{F6676B22-43E4-4730-A3C7-03960B864432}">
      <dgm:prSet phldrT="[Texto]"/>
      <dgm:spPr/>
      <dgm:t>
        <a:bodyPr/>
        <a:lstStyle/>
        <a:p>
          <a:r>
            <a:rPr lang="es-MX" b="1" dirty="0" smtClean="0"/>
            <a:t>Metodologías Existentes</a:t>
          </a:r>
          <a:endParaRPr lang="es-MX" b="1" dirty="0"/>
        </a:p>
      </dgm:t>
    </dgm:pt>
    <dgm:pt modelId="{EC4395BA-22AA-4D17-BE44-9329AD4B2CAC}" type="parTrans" cxnId="{7CE21375-3E4F-454F-A7ED-CC8054239B91}">
      <dgm:prSet/>
      <dgm:spPr/>
      <dgm:t>
        <a:bodyPr/>
        <a:lstStyle/>
        <a:p>
          <a:endParaRPr lang="es-MX"/>
        </a:p>
      </dgm:t>
    </dgm:pt>
    <dgm:pt modelId="{ACC57ACE-71D4-4179-BFE5-A28C67C05170}" type="sibTrans" cxnId="{7CE21375-3E4F-454F-A7ED-CC8054239B91}">
      <dgm:prSet/>
      <dgm:spPr/>
      <dgm:t>
        <a:bodyPr/>
        <a:lstStyle/>
        <a:p>
          <a:endParaRPr lang="es-MX"/>
        </a:p>
      </dgm:t>
    </dgm:pt>
    <dgm:pt modelId="{584E7C25-F795-4DE3-9CDE-D45C5B3627BE}" type="pres">
      <dgm:prSet presAssocID="{A45B0DFA-3D6D-42E2-AE2E-86F858DC936A}" presName="linear" presStyleCnt="0">
        <dgm:presLayoutVars>
          <dgm:dir/>
          <dgm:animLvl val="lvl"/>
          <dgm:resizeHandles val="exact"/>
        </dgm:presLayoutVars>
      </dgm:prSet>
      <dgm:spPr/>
      <dgm:t>
        <a:bodyPr/>
        <a:lstStyle/>
        <a:p>
          <a:endParaRPr lang="es-MX"/>
        </a:p>
      </dgm:t>
    </dgm:pt>
    <dgm:pt modelId="{EF7D7937-AF24-492A-84E4-73507EAA0546}" type="pres">
      <dgm:prSet presAssocID="{F2CA64CB-EA93-4871-9FA1-3049974111E2}" presName="parentLin" presStyleCnt="0"/>
      <dgm:spPr/>
    </dgm:pt>
    <dgm:pt modelId="{077E8365-AA43-4DD9-854F-3DCE1F5EDDF6}" type="pres">
      <dgm:prSet presAssocID="{F2CA64CB-EA93-4871-9FA1-3049974111E2}" presName="parentLeftMargin" presStyleLbl="node1" presStyleIdx="0" presStyleCnt="3"/>
      <dgm:spPr/>
      <dgm:t>
        <a:bodyPr/>
        <a:lstStyle/>
        <a:p>
          <a:endParaRPr lang="es-MX"/>
        </a:p>
      </dgm:t>
    </dgm:pt>
    <dgm:pt modelId="{4A890154-B932-46EB-9173-AE6D05535826}" type="pres">
      <dgm:prSet presAssocID="{F2CA64CB-EA93-4871-9FA1-3049974111E2}" presName="parentText" presStyleLbl="node1" presStyleIdx="0" presStyleCnt="3">
        <dgm:presLayoutVars>
          <dgm:chMax val="0"/>
          <dgm:bulletEnabled val="1"/>
        </dgm:presLayoutVars>
      </dgm:prSet>
      <dgm:spPr/>
      <dgm:t>
        <a:bodyPr/>
        <a:lstStyle/>
        <a:p>
          <a:endParaRPr lang="es-MX"/>
        </a:p>
      </dgm:t>
    </dgm:pt>
    <dgm:pt modelId="{9581A813-9ABC-407C-A24F-F1BEDE9A2CC2}" type="pres">
      <dgm:prSet presAssocID="{F2CA64CB-EA93-4871-9FA1-3049974111E2}" presName="negativeSpace" presStyleCnt="0"/>
      <dgm:spPr/>
    </dgm:pt>
    <dgm:pt modelId="{DF3750BC-64F0-4407-9099-6ABC6A641791}" type="pres">
      <dgm:prSet presAssocID="{F2CA64CB-EA93-4871-9FA1-3049974111E2}" presName="childText" presStyleLbl="conFgAcc1" presStyleIdx="0" presStyleCnt="3">
        <dgm:presLayoutVars>
          <dgm:bulletEnabled val="1"/>
        </dgm:presLayoutVars>
      </dgm:prSet>
      <dgm:spPr/>
      <dgm:t>
        <a:bodyPr/>
        <a:lstStyle/>
        <a:p>
          <a:endParaRPr lang="es-MX"/>
        </a:p>
      </dgm:t>
    </dgm:pt>
    <dgm:pt modelId="{8CB8AA1A-E007-47DF-AEEC-0E174E318764}" type="pres">
      <dgm:prSet presAssocID="{2A43EFFF-FDDF-4F97-893E-127EBDD09B3E}" presName="spaceBetweenRectangles" presStyleCnt="0"/>
      <dgm:spPr/>
    </dgm:pt>
    <dgm:pt modelId="{B3D18F6E-FBD3-4299-984D-6A6C7F011FA0}" type="pres">
      <dgm:prSet presAssocID="{5C3B3431-F65D-49E5-90B7-CB104A8AE382}" presName="parentLin" presStyleCnt="0"/>
      <dgm:spPr/>
    </dgm:pt>
    <dgm:pt modelId="{CD5DB1B9-89B0-4872-AFAE-D7086C1AE4AB}" type="pres">
      <dgm:prSet presAssocID="{5C3B3431-F65D-49E5-90B7-CB104A8AE382}" presName="parentLeftMargin" presStyleLbl="node1" presStyleIdx="0" presStyleCnt="3"/>
      <dgm:spPr/>
      <dgm:t>
        <a:bodyPr/>
        <a:lstStyle/>
        <a:p>
          <a:endParaRPr lang="es-MX"/>
        </a:p>
      </dgm:t>
    </dgm:pt>
    <dgm:pt modelId="{8EE1594D-AEBC-4AEB-ADDB-6A093E9D05DB}" type="pres">
      <dgm:prSet presAssocID="{5C3B3431-F65D-49E5-90B7-CB104A8AE382}" presName="parentText" presStyleLbl="node1" presStyleIdx="1" presStyleCnt="3">
        <dgm:presLayoutVars>
          <dgm:chMax val="0"/>
          <dgm:bulletEnabled val="1"/>
        </dgm:presLayoutVars>
      </dgm:prSet>
      <dgm:spPr/>
      <dgm:t>
        <a:bodyPr/>
        <a:lstStyle/>
        <a:p>
          <a:endParaRPr lang="es-MX"/>
        </a:p>
      </dgm:t>
    </dgm:pt>
    <dgm:pt modelId="{7E0DCC68-9590-45EC-A16D-1052ED80668C}" type="pres">
      <dgm:prSet presAssocID="{5C3B3431-F65D-49E5-90B7-CB104A8AE382}" presName="negativeSpace" presStyleCnt="0"/>
      <dgm:spPr/>
    </dgm:pt>
    <dgm:pt modelId="{D0C2C343-EDCC-4BB2-91E5-102B796F886F}" type="pres">
      <dgm:prSet presAssocID="{5C3B3431-F65D-49E5-90B7-CB104A8AE382}" presName="childText" presStyleLbl="conFgAcc1" presStyleIdx="1" presStyleCnt="3">
        <dgm:presLayoutVars>
          <dgm:bulletEnabled val="1"/>
        </dgm:presLayoutVars>
      </dgm:prSet>
      <dgm:spPr/>
    </dgm:pt>
    <dgm:pt modelId="{DE3ED9A5-2776-4FF2-A346-0EA365251096}" type="pres">
      <dgm:prSet presAssocID="{3F9FDAC7-BB7C-4698-AF11-CC844B55E536}" presName="spaceBetweenRectangles" presStyleCnt="0"/>
      <dgm:spPr/>
    </dgm:pt>
    <dgm:pt modelId="{996F034B-CD78-4AEA-99BE-5980E1E7B1FA}" type="pres">
      <dgm:prSet presAssocID="{F6676B22-43E4-4730-A3C7-03960B864432}" presName="parentLin" presStyleCnt="0"/>
      <dgm:spPr/>
    </dgm:pt>
    <dgm:pt modelId="{9234B959-1ECB-47B2-A9E2-013AEE249DA1}" type="pres">
      <dgm:prSet presAssocID="{F6676B22-43E4-4730-A3C7-03960B864432}" presName="parentLeftMargin" presStyleLbl="node1" presStyleIdx="1" presStyleCnt="3"/>
      <dgm:spPr/>
      <dgm:t>
        <a:bodyPr/>
        <a:lstStyle/>
        <a:p>
          <a:endParaRPr lang="es-MX"/>
        </a:p>
      </dgm:t>
    </dgm:pt>
    <dgm:pt modelId="{1CB93D3F-B82F-4A7E-B4A3-721BFB2DFC23}" type="pres">
      <dgm:prSet presAssocID="{F6676B22-43E4-4730-A3C7-03960B864432}" presName="parentText" presStyleLbl="node1" presStyleIdx="2" presStyleCnt="3">
        <dgm:presLayoutVars>
          <dgm:chMax val="0"/>
          <dgm:bulletEnabled val="1"/>
        </dgm:presLayoutVars>
      </dgm:prSet>
      <dgm:spPr/>
      <dgm:t>
        <a:bodyPr/>
        <a:lstStyle/>
        <a:p>
          <a:endParaRPr lang="es-MX"/>
        </a:p>
      </dgm:t>
    </dgm:pt>
    <dgm:pt modelId="{385C5392-AD9A-4F63-AC79-E25D98A30FBC}" type="pres">
      <dgm:prSet presAssocID="{F6676B22-43E4-4730-A3C7-03960B864432}" presName="negativeSpace" presStyleCnt="0"/>
      <dgm:spPr/>
    </dgm:pt>
    <dgm:pt modelId="{5CAD77FD-F47C-4621-A1BF-BED5451B2C51}" type="pres">
      <dgm:prSet presAssocID="{F6676B22-43E4-4730-A3C7-03960B864432}" presName="childText" presStyleLbl="conFgAcc1" presStyleIdx="2" presStyleCnt="3">
        <dgm:presLayoutVars>
          <dgm:bulletEnabled val="1"/>
        </dgm:presLayoutVars>
      </dgm:prSet>
      <dgm:spPr/>
    </dgm:pt>
  </dgm:ptLst>
  <dgm:cxnLst>
    <dgm:cxn modelId="{92455B5B-70DC-401E-9BFE-A88DD0A366DF}" type="presOf" srcId="{A45B0DFA-3D6D-42E2-AE2E-86F858DC936A}" destId="{584E7C25-F795-4DE3-9CDE-D45C5B3627BE}" srcOrd="0" destOrd="0" presId="urn:microsoft.com/office/officeart/2005/8/layout/list1"/>
    <dgm:cxn modelId="{29C873F8-0153-4AC7-88BF-90944463FE33}" srcId="{A45B0DFA-3D6D-42E2-AE2E-86F858DC936A}" destId="{5C3B3431-F65D-49E5-90B7-CB104A8AE382}" srcOrd="1" destOrd="0" parTransId="{F0048D38-8D99-4EF6-95A0-766FACCD938F}" sibTransId="{3F9FDAC7-BB7C-4698-AF11-CC844B55E536}"/>
    <dgm:cxn modelId="{7196E4AF-F51D-4CA7-B7AD-C61280785C2F}" type="presOf" srcId="{F2CA64CB-EA93-4871-9FA1-3049974111E2}" destId="{4A890154-B932-46EB-9173-AE6D05535826}" srcOrd="1" destOrd="0" presId="urn:microsoft.com/office/officeart/2005/8/layout/list1"/>
    <dgm:cxn modelId="{280035E6-534D-45D6-BAC4-4A38203CED43}" type="presOf" srcId="{F6676B22-43E4-4730-A3C7-03960B864432}" destId="{9234B959-1ECB-47B2-A9E2-013AEE249DA1}" srcOrd="0" destOrd="0" presId="urn:microsoft.com/office/officeart/2005/8/layout/list1"/>
    <dgm:cxn modelId="{EBBB4A38-5B3E-43E9-BD19-2B649B1A5C3C}" type="presOf" srcId="{5C3B3431-F65D-49E5-90B7-CB104A8AE382}" destId="{CD5DB1B9-89B0-4872-AFAE-D7086C1AE4AB}" srcOrd="0" destOrd="0" presId="urn:microsoft.com/office/officeart/2005/8/layout/list1"/>
    <dgm:cxn modelId="{6289DA91-3911-499E-B260-D9450FD8F92F}" srcId="{A45B0DFA-3D6D-42E2-AE2E-86F858DC936A}" destId="{F2CA64CB-EA93-4871-9FA1-3049974111E2}" srcOrd="0" destOrd="0" parTransId="{C2AAB657-99EE-4553-8C58-E1F8ABD3DC35}" sibTransId="{2A43EFFF-FDDF-4F97-893E-127EBDD09B3E}"/>
    <dgm:cxn modelId="{7CE21375-3E4F-454F-A7ED-CC8054239B91}" srcId="{A45B0DFA-3D6D-42E2-AE2E-86F858DC936A}" destId="{F6676B22-43E4-4730-A3C7-03960B864432}" srcOrd="2" destOrd="0" parTransId="{EC4395BA-22AA-4D17-BE44-9329AD4B2CAC}" sibTransId="{ACC57ACE-71D4-4179-BFE5-A28C67C05170}"/>
    <dgm:cxn modelId="{64C9EF23-34E1-446A-BCB2-A0B4AA27FCFD}" type="presOf" srcId="{F6676B22-43E4-4730-A3C7-03960B864432}" destId="{1CB93D3F-B82F-4A7E-B4A3-721BFB2DFC23}" srcOrd="1" destOrd="0" presId="urn:microsoft.com/office/officeart/2005/8/layout/list1"/>
    <dgm:cxn modelId="{76656EED-E514-45F1-8572-1D865D4B520A}" type="presOf" srcId="{F2CA64CB-EA93-4871-9FA1-3049974111E2}" destId="{077E8365-AA43-4DD9-854F-3DCE1F5EDDF6}" srcOrd="0" destOrd="0" presId="urn:microsoft.com/office/officeart/2005/8/layout/list1"/>
    <dgm:cxn modelId="{7F67E4EE-8F24-4891-B79A-26F167279E93}" type="presOf" srcId="{5C3B3431-F65D-49E5-90B7-CB104A8AE382}" destId="{8EE1594D-AEBC-4AEB-ADDB-6A093E9D05DB}" srcOrd="1" destOrd="0" presId="urn:microsoft.com/office/officeart/2005/8/layout/list1"/>
    <dgm:cxn modelId="{5D22B6DE-B27A-4EED-843D-157C4FB639A8}" type="presParOf" srcId="{584E7C25-F795-4DE3-9CDE-D45C5B3627BE}" destId="{EF7D7937-AF24-492A-84E4-73507EAA0546}" srcOrd="0" destOrd="0" presId="urn:microsoft.com/office/officeart/2005/8/layout/list1"/>
    <dgm:cxn modelId="{D367C693-4EC7-4CE3-9462-2925E0085D3B}" type="presParOf" srcId="{EF7D7937-AF24-492A-84E4-73507EAA0546}" destId="{077E8365-AA43-4DD9-854F-3DCE1F5EDDF6}" srcOrd="0" destOrd="0" presId="urn:microsoft.com/office/officeart/2005/8/layout/list1"/>
    <dgm:cxn modelId="{6CA5B1FC-60A7-4869-BB3E-0435DB9F3249}" type="presParOf" srcId="{EF7D7937-AF24-492A-84E4-73507EAA0546}" destId="{4A890154-B932-46EB-9173-AE6D05535826}" srcOrd="1" destOrd="0" presId="urn:microsoft.com/office/officeart/2005/8/layout/list1"/>
    <dgm:cxn modelId="{AA6DF2A0-C21F-47B6-A3BB-21393020892B}" type="presParOf" srcId="{584E7C25-F795-4DE3-9CDE-D45C5B3627BE}" destId="{9581A813-9ABC-407C-A24F-F1BEDE9A2CC2}" srcOrd="1" destOrd="0" presId="urn:microsoft.com/office/officeart/2005/8/layout/list1"/>
    <dgm:cxn modelId="{535DC385-F4F9-4EA0-9AB8-3DB6BF859CCD}" type="presParOf" srcId="{584E7C25-F795-4DE3-9CDE-D45C5B3627BE}" destId="{DF3750BC-64F0-4407-9099-6ABC6A641791}" srcOrd="2" destOrd="0" presId="urn:microsoft.com/office/officeart/2005/8/layout/list1"/>
    <dgm:cxn modelId="{EC04AC88-1D59-4EE7-9A07-C8B009BBFCA5}" type="presParOf" srcId="{584E7C25-F795-4DE3-9CDE-D45C5B3627BE}" destId="{8CB8AA1A-E007-47DF-AEEC-0E174E318764}" srcOrd="3" destOrd="0" presId="urn:microsoft.com/office/officeart/2005/8/layout/list1"/>
    <dgm:cxn modelId="{2A8170FD-05D9-432C-AF97-8CD5F3530351}" type="presParOf" srcId="{584E7C25-F795-4DE3-9CDE-D45C5B3627BE}" destId="{B3D18F6E-FBD3-4299-984D-6A6C7F011FA0}" srcOrd="4" destOrd="0" presId="urn:microsoft.com/office/officeart/2005/8/layout/list1"/>
    <dgm:cxn modelId="{0D1B3AAB-3A31-48C7-B470-A43C0A101A7C}" type="presParOf" srcId="{B3D18F6E-FBD3-4299-984D-6A6C7F011FA0}" destId="{CD5DB1B9-89B0-4872-AFAE-D7086C1AE4AB}" srcOrd="0" destOrd="0" presId="urn:microsoft.com/office/officeart/2005/8/layout/list1"/>
    <dgm:cxn modelId="{5D0FB9CA-A337-465B-8508-2EAD79103E0A}" type="presParOf" srcId="{B3D18F6E-FBD3-4299-984D-6A6C7F011FA0}" destId="{8EE1594D-AEBC-4AEB-ADDB-6A093E9D05DB}" srcOrd="1" destOrd="0" presId="urn:microsoft.com/office/officeart/2005/8/layout/list1"/>
    <dgm:cxn modelId="{7792CE56-322E-436E-88E6-1495C482DCB5}" type="presParOf" srcId="{584E7C25-F795-4DE3-9CDE-D45C5B3627BE}" destId="{7E0DCC68-9590-45EC-A16D-1052ED80668C}" srcOrd="5" destOrd="0" presId="urn:microsoft.com/office/officeart/2005/8/layout/list1"/>
    <dgm:cxn modelId="{13FF46BB-3022-4708-BF73-5B82E2465E2C}" type="presParOf" srcId="{584E7C25-F795-4DE3-9CDE-D45C5B3627BE}" destId="{D0C2C343-EDCC-4BB2-91E5-102B796F886F}" srcOrd="6" destOrd="0" presId="urn:microsoft.com/office/officeart/2005/8/layout/list1"/>
    <dgm:cxn modelId="{843B9C10-D962-4091-B59D-90328ABCEAA9}" type="presParOf" srcId="{584E7C25-F795-4DE3-9CDE-D45C5B3627BE}" destId="{DE3ED9A5-2776-4FF2-A346-0EA365251096}" srcOrd="7" destOrd="0" presId="urn:microsoft.com/office/officeart/2005/8/layout/list1"/>
    <dgm:cxn modelId="{8944FA25-D4CD-4276-908D-657630284E38}" type="presParOf" srcId="{584E7C25-F795-4DE3-9CDE-D45C5B3627BE}" destId="{996F034B-CD78-4AEA-99BE-5980E1E7B1FA}" srcOrd="8" destOrd="0" presId="urn:microsoft.com/office/officeart/2005/8/layout/list1"/>
    <dgm:cxn modelId="{6AF7B90F-238E-41C4-B980-8DC9731C0DFE}" type="presParOf" srcId="{996F034B-CD78-4AEA-99BE-5980E1E7B1FA}" destId="{9234B959-1ECB-47B2-A9E2-013AEE249DA1}" srcOrd="0" destOrd="0" presId="urn:microsoft.com/office/officeart/2005/8/layout/list1"/>
    <dgm:cxn modelId="{2A96932C-B120-4B51-9AB8-430611D4F179}" type="presParOf" srcId="{996F034B-CD78-4AEA-99BE-5980E1E7B1FA}" destId="{1CB93D3F-B82F-4A7E-B4A3-721BFB2DFC23}" srcOrd="1" destOrd="0" presId="urn:microsoft.com/office/officeart/2005/8/layout/list1"/>
    <dgm:cxn modelId="{771B3E5C-A733-406C-B1B2-EA1D866905F9}" type="presParOf" srcId="{584E7C25-F795-4DE3-9CDE-D45C5B3627BE}" destId="{385C5392-AD9A-4F63-AC79-E25D98A30FBC}" srcOrd="9" destOrd="0" presId="urn:microsoft.com/office/officeart/2005/8/layout/list1"/>
    <dgm:cxn modelId="{96FFA6A0-3C9D-4187-8B4D-B4C36A79DA62}" type="presParOf" srcId="{584E7C25-F795-4DE3-9CDE-D45C5B3627BE}" destId="{5CAD77FD-F47C-4621-A1BF-BED5451B2C51}"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00950-18EA-45E9-AD40-4923AEE5D18B}" type="doc">
      <dgm:prSet loTypeId="urn:microsoft.com/office/officeart/2005/8/layout/cycle2" loCatId="cycle" qsTypeId="urn:microsoft.com/office/officeart/2005/8/quickstyle/simple5" qsCatId="simple" csTypeId="urn:microsoft.com/office/officeart/2005/8/colors/colorful5" csCatId="colorful" phldr="1"/>
      <dgm:spPr/>
      <dgm:t>
        <a:bodyPr/>
        <a:lstStyle/>
        <a:p>
          <a:endParaRPr lang="es-MX"/>
        </a:p>
      </dgm:t>
    </dgm:pt>
    <dgm:pt modelId="{E452B0AE-B659-4974-889B-1EBE45653B91}">
      <dgm:prSet phldrT="[Texto]" custT="1"/>
      <dgm:spPr/>
      <dgm:t>
        <a:bodyPr/>
        <a:lstStyle/>
        <a:p>
          <a:r>
            <a:rPr lang="es-MX" sz="1600" b="1" dirty="0" smtClean="0"/>
            <a:t>Construir/Revisar maqueta</a:t>
          </a:r>
          <a:endParaRPr lang="es-MX" sz="1600" b="1" dirty="0"/>
        </a:p>
      </dgm:t>
    </dgm:pt>
    <dgm:pt modelId="{B36E611B-E1A1-48D1-A243-A67ED0D6F778}" type="parTrans" cxnId="{1D08C0BE-06E5-4380-881C-E36679BF93AC}">
      <dgm:prSet/>
      <dgm:spPr/>
      <dgm:t>
        <a:bodyPr/>
        <a:lstStyle/>
        <a:p>
          <a:endParaRPr lang="es-MX"/>
        </a:p>
      </dgm:t>
    </dgm:pt>
    <dgm:pt modelId="{FA7B2000-CCA6-4974-90D1-30F97142331E}" type="sibTrans" cxnId="{1D08C0BE-06E5-4380-881C-E36679BF93AC}">
      <dgm:prSet/>
      <dgm:spPr/>
      <dgm:t>
        <a:bodyPr/>
        <a:lstStyle/>
        <a:p>
          <a:endParaRPr lang="es-MX"/>
        </a:p>
      </dgm:t>
    </dgm:pt>
    <dgm:pt modelId="{6F2D881C-39B5-419A-9584-A4EE2B6264D3}">
      <dgm:prSet phldrT="[Texto]" custT="1"/>
      <dgm:spPr/>
      <dgm:t>
        <a:bodyPr/>
        <a:lstStyle/>
        <a:p>
          <a:r>
            <a:rPr lang="es-MX" sz="1600" b="1" dirty="0" smtClean="0"/>
            <a:t>El cliente prueba la maqueta</a:t>
          </a:r>
          <a:endParaRPr lang="es-MX" sz="1600" b="1" dirty="0"/>
        </a:p>
      </dgm:t>
    </dgm:pt>
    <dgm:pt modelId="{8B2DAA54-50DF-48DA-AF19-54C6819AE693}" type="parTrans" cxnId="{24DECF16-E5A0-4062-9F5C-396205D7B394}">
      <dgm:prSet/>
      <dgm:spPr/>
      <dgm:t>
        <a:bodyPr/>
        <a:lstStyle/>
        <a:p>
          <a:endParaRPr lang="es-MX"/>
        </a:p>
      </dgm:t>
    </dgm:pt>
    <dgm:pt modelId="{1F2C4302-4EF3-4D24-A617-B846A9468892}" type="sibTrans" cxnId="{24DECF16-E5A0-4062-9F5C-396205D7B394}">
      <dgm:prSet/>
      <dgm:spPr/>
      <dgm:t>
        <a:bodyPr/>
        <a:lstStyle/>
        <a:p>
          <a:endParaRPr lang="es-MX"/>
        </a:p>
      </dgm:t>
    </dgm:pt>
    <dgm:pt modelId="{317F21A6-05A3-4750-B6DE-DE0F214D983C}">
      <dgm:prSet phldrT="[Texto]" custT="1"/>
      <dgm:spPr/>
      <dgm:t>
        <a:bodyPr/>
        <a:lstStyle/>
        <a:p>
          <a:r>
            <a:rPr lang="es-MX" sz="1600" b="1" dirty="0" err="1" smtClean="0"/>
            <a:t>Retroali-mentación</a:t>
          </a:r>
          <a:r>
            <a:rPr lang="es-MX" sz="1600" b="1" dirty="0" smtClean="0"/>
            <a:t> con el Cliente</a:t>
          </a:r>
          <a:endParaRPr lang="es-MX" sz="1600" b="1" dirty="0"/>
        </a:p>
      </dgm:t>
    </dgm:pt>
    <dgm:pt modelId="{112EB4BD-0AC0-4170-A92E-9F6563D7B67A}" type="parTrans" cxnId="{FF094BF1-FE85-47A8-B0F9-D411B2BDDCE4}">
      <dgm:prSet/>
      <dgm:spPr/>
      <dgm:t>
        <a:bodyPr/>
        <a:lstStyle/>
        <a:p>
          <a:endParaRPr lang="es-MX"/>
        </a:p>
      </dgm:t>
    </dgm:pt>
    <dgm:pt modelId="{5642482C-599B-44A8-B162-BBDD53D65F9D}" type="sibTrans" cxnId="{FF094BF1-FE85-47A8-B0F9-D411B2BDDCE4}">
      <dgm:prSet/>
      <dgm:spPr/>
      <dgm:t>
        <a:bodyPr/>
        <a:lstStyle/>
        <a:p>
          <a:endParaRPr lang="es-MX"/>
        </a:p>
      </dgm:t>
    </dgm:pt>
    <dgm:pt modelId="{FF456D45-B8E8-48BC-A0EF-DEBE996F7569}" type="pres">
      <dgm:prSet presAssocID="{7C700950-18EA-45E9-AD40-4923AEE5D18B}" presName="cycle" presStyleCnt="0">
        <dgm:presLayoutVars>
          <dgm:dir/>
          <dgm:resizeHandles val="exact"/>
        </dgm:presLayoutVars>
      </dgm:prSet>
      <dgm:spPr/>
      <dgm:t>
        <a:bodyPr/>
        <a:lstStyle/>
        <a:p>
          <a:endParaRPr lang="es-MX"/>
        </a:p>
      </dgm:t>
    </dgm:pt>
    <dgm:pt modelId="{69784115-81A1-47E5-BAC2-B7484C6F1CDB}" type="pres">
      <dgm:prSet presAssocID="{E452B0AE-B659-4974-889B-1EBE45653B91}" presName="node" presStyleLbl="node1" presStyleIdx="0" presStyleCnt="3">
        <dgm:presLayoutVars>
          <dgm:bulletEnabled val="1"/>
        </dgm:presLayoutVars>
      </dgm:prSet>
      <dgm:spPr/>
      <dgm:t>
        <a:bodyPr/>
        <a:lstStyle/>
        <a:p>
          <a:endParaRPr lang="es-MX"/>
        </a:p>
      </dgm:t>
    </dgm:pt>
    <dgm:pt modelId="{688C4518-DBC5-4E46-B549-5EAF196BAEF3}" type="pres">
      <dgm:prSet presAssocID="{FA7B2000-CCA6-4974-90D1-30F97142331E}" presName="sibTrans" presStyleLbl="sibTrans2D1" presStyleIdx="0" presStyleCnt="3"/>
      <dgm:spPr/>
      <dgm:t>
        <a:bodyPr/>
        <a:lstStyle/>
        <a:p>
          <a:endParaRPr lang="es-MX"/>
        </a:p>
      </dgm:t>
    </dgm:pt>
    <dgm:pt modelId="{DB98C30E-D5CB-41EB-BD43-F667E1EBA45F}" type="pres">
      <dgm:prSet presAssocID="{FA7B2000-CCA6-4974-90D1-30F97142331E}" presName="connectorText" presStyleLbl="sibTrans2D1" presStyleIdx="0" presStyleCnt="3"/>
      <dgm:spPr/>
      <dgm:t>
        <a:bodyPr/>
        <a:lstStyle/>
        <a:p>
          <a:endParaRPr lang="es-MX"/>
        </a:p>
      </dgm:t>
    </dgm:pt>
    <dgm:pt modelId="{E66847E7-203B-4F57-A264-A9651E78F883}" type="pres">
      <dgm:prSet presAssocID="{6F2D881C-39B5-419A-9584-A4EE2B6264D3}" presName="node" presStyleLbl="node1" presStyleIdx="1" presStyleCnt="3" custRadScaleRad="98594" custRadScaleInc="-2411">
        <dgm:presLayoutVars>
          <dgm:bulletEnabled val="1"/>
        </dgm:presLayoutVars>
      </dgm:prSet>
      <dgm:spPr/>
      <dgm:t>
        <a:bodyPr/>
        <a:lstStyle/>
        <a:p>
          <a:endParaRPr lang="es-MX"/>
        </a:p>
      </dgm:t>
    </dgm:pt>
    <dgm:pt modelId="{65BC935E-6299-4530-9C44-C6DBD6C7674D}" type="pres">
      <dgm:prSet presAssocID="{1F2C4302-4EF3-4D24-A617-B846A9468892}" presName="sibTrans" presStyleLbl="sibTrans2D1" presStyleIdx="1" presStyleCnt="3"/>
      <dgm:spPr/>
      <dgm:t>
        <a:bodyPr/>
        <a:lstStyle/>
        <a:p>
          <a:endParaRPr lang="es-MX"/>
        </a:p>
      </dgm:t>
    </dgm:pt>
    <dgm:pt modelId="{C26CE39D-9A26-4E87-BA4C-287157647838}" type="pres">
      <dgm:prSet presAssocID="{1F2C4302-4EF3-4D24-A617-B846A9468892}" presName="connectorText" presStyleLbl="sibTrans2D1" presStyleIdx="1" presStyleCnt="3"/>
      <dgm:spPr/>
      <dgm:t>
        <a:bodyPr/>
        <a:lstStyle/>
        <a:p>
          <a:endParaRPr lang="es-MX"/>
        </a:p>
      </dgm:t>
    </dgm:pt>
    <dgm:pt modelId="{9C94489B-4FF4-44AF-ADCE-CC99CF7C3195}" type="pres">
      <dgm:prSet presAssocID="{317F21A6-05A3-4750-B6DE-DE0F214D983C}" presName="node" presStyleLbl="node1" presStyleIdx="2" presStyleCnt="3" custScaleX="113528">
        <dgm:presLayoutVars>
          <dgm:bulletEnabled val="1"/>
        </dgm:presLayoutVars>
      </dgm:prSet>
      <dgm:spPr/>
      <dgm:t>
        <a:bodyPr/>
        <a:lstStyle/>
        <a:p>
          <a:endParaRPr lang="es-MX"/>
        </a:p>
      </dgm:t>
    </dgm:pt>
    <dgm:pt modelId="{7FE63488-2FC1-41B1-8B83-5AC83F5C2C9D}" type="pres">
      <dgm:prSet presAssocID="{5642482C-599B-44A8-B162-BBDD53D65F9D}" presName="sibTrans" presStyleLbl="sibTrans2D1" presStyleIdx="2" presStyleCnt="3"/>
      <dgm:spPr/>
      <dgm:t>
        <a:bodyPr/>
        <a:lstStyle/>
        <a:p>
          <a:endParaRPr lang="es-MX"/>
        </a:p>
      </dgm:t>
    </dgm:pt>
    <dgm:pt modelId="{72C3A6D5-72BF-4A71-8A14-DDAF5CD2DC7C}" type="pres">
      <dgm:prSet presAssocID="{5642482C-599B-44A8-B162-BBDD53D65F9D}" presName="connectorText" presStyleLbl="sibTrans2D1" presStyleIdx="2" presStyleCnt="3"/>
      <dgm:spPr/>
      <dgm:t>
        <a:bodyPr/>
        <a:lstStyle/>
        <a:p>
          <a:endParaRPr lang="es-MX"/>
        </a:p>
      </dgm:t>
    </dgm:pt>
  </dgm:ptLst>
  <dgm:cxnLst>
    <dgm:cxn modelId="{D60091A4-1F9C-4283-AFEB-1B964C2D05B8}" type="presOf" srcId="{6F2D881C-39B5-419A-9584-A4EE2B6264D3}" destId="{E66847E7-203B-4F57-A264-A9651E78F883}" srcOrd="0" destOrd="0" presId="urn:microsoft.com/office/officeart/2005/8/layout/cycle2"/>
    <dgm:cxn modelId="{5ABC441F-2D17-4E98-885E-5DC8DC4711EE}" type="presOf" srcId="{1F2C4302-4EF3-4D24-A617-B846A9468892}" destId="{C26CE39D-9A26-4E87-BA4C-287157647838}" srcOrd="1" destOrd="0" presId="urn:microsoft.com/office/officeart/2005/8/layout/cycle2"/>
    <dgm:cxn modelId="{9BD1C14D-C694-4412-A6D9-F16E0ABB2ECD}" type="presOf" srcId="{317F21A6-05A3-4750-B6DE-DE0F214D983C}" destId="{9C94489B-4FF4-44AF-ADCE-CC99CF7C3195}" srcOrd="0" destOrd="0" presId="urn:microsoft.com/office/officeart/2005/8/layout/cycle2"/>
    <dgm:cxn modelId="{FF094BF1-FE85-47A8-B0F9-D411B2BDDCE4}" srcId="{7C700950-18EA-45E9-AD40-4923AEE5D18B}" destId="{317F21A6-05A3-4750-B6DE-DE0F214D983C}" srcOrd="2" destOrd="0" parTransId="{112EB4BD-0AC0-4170-A92E-9F6563D7B67A}" sibTransId="{5642482C-599B-44A8-B162-BBDD53D65F9D}"/>
    <dgm:cxn modelId="{1613A343-BE40-4AE6-9FC5-4FF585E8F27F}" type="presOf" srcId="{7C700950-18EA-45E9-AD40-4923AEE5D18B}" destId="{FF456D45-B8E8-48BC-A0EF-DEBE996F7569}" srcOrd="0" destOrd="0" presId="urn:microsoft.com/office/officeart/2005/8/layout/cycle2"/>
    <dgm:cxn modelId="{F613DA7B-FA63-44C3-BF72-426F4F1EB758}" type="presOf" srcId="{E452B0AE-B659-4974-889B-1EBE45653B91}" destId="{69784115-81A1-47E5-BAC2-B7484C6F1CDB}" srcOrd="0" destOrd="0" presId="urn:microsoft.com/office/officeart/2005/8/layout/cycle2"/>
    <dgm:cxn modelId="{9891BC8D-80CF-45DD-AC9B-83B4EC1CE044}" type="presOf" srcId="{1F2C4302-4EF3-4D24-A617-B846A9468892}" destId="{65BC935E-6299-4530-9C44-C6DBD6C7674D}" srcOrd="0" destOrd="0" presId="urn:microsoft.com/office/officeart/2005/8/layout/cycle2"/>
    <dgm:cxn modelId="{755DB769-B930-48ED-8733-AB714F306FF2}" type="presOf" srcId="{FA7B2000-CCA6-4974-90D1-30F97142331E}" destId="{DB98C30E-D5CB-41EB-BD43-F667E1EBA45F}" srcOrd="1" destOrd="0" presId="urn:microsoft.com/office/officeart/2005/8/layout/cycle2"/>
    <dgm:cxn modelId="{AACD8269-62AF-4777-9F17-A9F314901348}" type="presOf" srcId="{5642482C-599B-44A8-B162-BBDD53D65F9D}" destId="{7FE63488-2FC1-41B1-8B83-5AC83F5C2C9D}" srcOrd="0" destOrd="0" presId="urn:microsoft.com/office/officeart/2005/8/layout/cycle2"/>
    <dgm:cxn modelId="{1D08C0BE-06E5-4380-881C-E36679BF93AC}" srcId="{7C700950-18EA-45E9-AD40-4923AEE5D18B}" destId="{E452B0AE-B659-4974-889B-1EBE45653B91}" srcOrd="0" destOrd="0" parTransId="{B36E611B-E1A1-48D1-A243-A67ED0D6F778}" sibTransId="{FA7B2000-CCA6-4974-90D1-30F97142331E}"/>
    <dgm:cxn modelId="{24DECF16-E5A0-4062-9F5C-396205D7B394}" srcId="{7C700950-18EA-45E9-AD40-4923AEE5D18B}" destId="{6F2D881C-39B5-419A-9584-A4EE2B6264D3}" srcOrd="1" destOrd="0" parTransId="{8B2DAA54-50DF-48DA-AF19-54C6819AE693}" sibTransId="{1F2C4302-4EF3-4D24-A617-B846A9468892}"/>
    <dgm:cxn modelId="{26A9EC09-501F-4D05-865C-474966E91563}" type="presOf" srcId="{5642482C-599B-44A8-B162-BBDD53D65F9D}" destId="{72C3A6D5-72BF-4A71-8A14-DDAF5CD2DC7C}" srcOrd="1" destOrd="0" presId="urn:microsoft.com/office/officeart/2005/8/layout/cycle2"/>
    <dgm:cxn modelId="{049E9DE2-12CB-4099-8D0A-27F0563C64B3}" type="presOf" srcId="{FA7B2000-CCA6-4974-90D1-30F97142331E}" destId="{688C4518-DBC5-4E46-B549-5EAF196BAEF3}" srcOrd="0" destOrd="0" presId="urn:microsoft.com/office/officeart/2005/8/layout/cycle2"/>
    <dgm:cxn modelId="{ABA3AADB-659F-4A70-88C0-AE900E1837A7}" type="presParOf" srcId="{FF456D45-B8E8-48BC-A0EF-DEBE996F7569}" destId="{69784115-81A1-47E5-BAC2-B7484C6F1CDB}" srcOrd="0" destOrd="0" presId="urn:microsoft.com/office/officeart/2005/8/layout/cycle2"/>
    <dgm:cxn modelId="{8BBE97AA-D91E-4BC4-A4CB-96FB28B87BF4}" type="presParOf" srcId="{FF456D45-B8E8-48BC-A0EF-DEBE996F7569}" destId="{688C4518-DBC5-4E46-B549-5EAF196BAEF3}" srcOrd="1" destOrd="0" presId="urn:microsoft.com/office/officeart/2005/8/layout/cycle2"/>
    <dgm:cxn modelId="{50A540F0-A6B0-48C1-9E64-96CC83ACCF1D}" type="presParOf" srcId="{688C4518-DBC5-4E46-B549-5EAF196BAEF3}" destId="{DB98C30E-D5CB-41EB-BD43-F667E1EBA45F}" srcOrd="0" destOrd="0" presId="urn:microsoft.com/office/officeart/2005/8/layout/cycle2"/>
    <dgm:cxn modelId="{FD8ED0E6-2701-4C6B-945A-33C19EA8673C}" type="presParOf" srcId="{FF456D45-B8E8-48BC-A0EF-DEBE996F7569}" destId="{E66847E7-203B-4F57-A264-A9651E78F883}" srcOrd="2" destOrd="0" presId="urn:microsoft.com/office/officeart/2005/8/layout/cycle2"/>
    <dgm:cxn modelId="{BCDDE331-9379-420C-B8F8-45FF38A1302F}" type="presParOf" srcId="{FF456D45-B8E8-48BC-A0EF-DEBE996F7569}" destId="{65BC935E-6299-4530-9C44-C6DBD6C7674D}" srcOrd="3" destOrd="0" presId="urn:microsoft.com/office/officeart/2005/8/layout/cycle2"/>
    <dgm:cxn modelId="{3720D106-0CDF-4FFD-ABDC-63A0E0C3F67D}" type="presParOf" srcId="{65BC935E-6299-4530-9C44-C6DBD6C7674D}" destId="{C26CE39D-9A26-4E87-BA4C-287157647838}" srcOrd="0" destOrd="0" presId="urn:microsoft.com/office/officeart/2005/8/layout/cycle2"/>
    <dgm:cxn modelId="{19026374-B340-40ED-B69E-1539A4D85864}" type="presParOf" srcId="{FF456D45-B8E8-48BC-A0EF-DEBE996F7569}" destId="{9C94489B-4FF4-44AF-ADCE-CC99CF7C3195}" srcOrd="4" destOrd="0" presId="urn:microsoft.com/office/officeart/2005/8/layout/cycle2"/>
    <dgm:cxn modelId="{CF2A65F0-A11A-4698-80AB-DD63CF1AC9D3}" type="presParOf" srcId="{FF456D45-B8E8-48BC-A0EF-DEBE996F7569}" destId="{7FE63488-2FC1-41B1-8B83-5AC83F5C2C9D}" srcOrd="5" destOrd="0" presId="urn:microsoft.com/office/officeart/2005/8/layout/cycle2"/>
    <dgm:cxn modelId="{01AEFAEA-9B02-4F58-8F49-84649F08E19B}" type="presParOf" srcId="{7FE63488-2FC1-41B1-8B83-5AC83F5C2C9D}" destId="{72C3A6D5-72BF-4A71-8A14-DDAF5CD2DC7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579F1A-63B9-45F3-BE1B-85B3EEA52DA5}" type="doc">
      <dgm:prSet loTypeId="urn:microsoft.com/office/officeart/2005/8/layout/process1" loCatId="process" qsTypeId="urn:microsoft.com/office/officeart/2005/8/quickstyle/simple5" qsCatId="simple" csTypeId="urn:microsoft.com/office/officeart/2005/8/colors/accent2_2" csCatId="accent2" phldr="1"/>
      <dgm:spPr/>
    </dgm:pt>
    <dgm:pt modelId="{032D20C3-E82A-460A-BFC4-3F4EFDDD9A71}">
      <dgm:prSet phldrT="[Texto]"/>
      <dgm:spPr/>
      <dgm:t>
        <a:bodyPr/>
        <a:lstStyle/>
        <a:p>
          <a:r>
            <a:rPr lang="es-MX" dirty="0" smtClean="0"/>
            <a:t>Análisis</a:t>
          </a:r>
          <a:endParaRPr lang="es-MX" dirty="0"/>
        </a:p>
      </dgm:t>
    </dgm:pt>
    <dgm:pt modelId="{94C4806C-7301-414C-83F8-E1A86ABC9794}" type="parTrans" cxnId="{C57FBF44-6E50-4027-B989-04D7D3DDC9FA}">
      <dgm:prSet/>
      <dgm:spPr/>
      <dgm:t>
        <a:bodyPr/>
        <a:lstStyle/>
        <a:p>
          <a:endParaRPr lang="es-MX"/>
        </a:p>
      </dgm:t>
    </dgm:pt>
    <dgm:pt modelId="{F4AF50F8-57B9-4E22-B372-A5DE337F47FB}" type="sibTrans" cxnId="{C57FBF44-6E50-4027-B989-04D7D3DDC9FA}">
      <dgm:prSet/>
      <dgm:spPr/>
      <dgm:t>
        <a:bodyPr/>
        <a:lstStyle/>
        <a:p>
          <a:endParaRPr lang="es-MX"/>
        </a:p>
      </dgm:t>
    </dgm:pt>
    <dgm:pt modelId="{781B40B0-B881-40BB-AD50-D05B9D75DFBC}">
      <dgm:prSet phldrT="[Texto]"/>
      <dgm:spPr/>
      <dgm:t>
        <a:bodyPr/>
        <a:lstStyle/>
        <a:p>
          <a:r>
            <a:rPr lang="es-MX" dirty="0" smtClean="0"/>
            <a:t>Entrega de 1er. Incremento</a:t>
          </a:r>
          <a:endParaRPr lang="es-MX" dirty="0"/>
        </a:p>
      </dgm:t>
    </dgm:pt>
    <dgm:pt modelId="{CEDD7324-3057-4AC7-9FE5-2B20565BC035}" type="parTrans" cxnId="{B2524482-6176-41AB-984C-ACC30A9B83EE}">
      <dgm:prSet/>
      <dgm:spPr/>
      <dgm:t>
        <a:bodyPr/>
        <a:lstStyle/>
        <a:p>
          <a:endParaRPr lang="es-MX"/>
        </a:p>
      </dgm:t>
    </dgm:pt>
    <dgm:pt modelId="{FD1F4185-A747-4F4C-BDE0-863181452CF0}" type="sibTrans" cxnId="{B2524482-6176-41AB-984C-ACC30A9B83EE}">
      <dgm:prSet/>
      <dgm:spPr/>
      <dgm:t>
        <a:bodyPr/>
        <a:lstStyle/>
        <a:p>
          <a:endParaRPr lang="es-MX"/>
        </a:p>
      </dgm:t>
    </dgm:pt>
    <dgm:pt modelId="{C196A79C-1E47-4E0D-BD01-B0B64C958D20}">
      <dgm:prSet phldrT="[Texto]"/>
      <dgm:spPr/>
      <dgm:t>
        <a:bodyPr/>
        <a:lstStyle/>
        <a:p>
          <a:r>
            <a:rPr lang="es-MX" dirty="0" smtClean="0"/>
            <a:t>Diseño</a:t>
          </a:r>
          <a:endParaRPr lang="es-MX" dirty="0"/>
        </a:p>
      </dgm:t>
    </dgm:pt>
    <dgm:pt modelId="{333D4726-B625-4FEC-ABF8-90B55EC23757}" type="parTrans" cxnId="{5E3D4B19-7657-4E29-A2B9-F64E7BFE5EB0}">
      <dgm:prSet/>
      <dgm:spPr/>
      <dgm:t>
        <a:bodyPr/>
        <a:lstStyle/>
        <a:p>
          <a:endParaRPr lang="es-MX"/>
        </a:p>
      </dgm:t>
    </dgm:pt>
    <dgm:pt modelId="{AC4E1DCC-6089-492A-808F-A412B541D1AD}" type="sibTrans" cxnId="{5E3D4B19-7657-4E29-A2B9-F64E7BFE5EB0}">
      <dgm:prSet/>
      <dgm:spPr/>
      <dgm:t>
        <a:bodyPr/>
        <a:lstStyle/>
        <a:p>
          <a:endParaRPr lang="es-MX"/>
        </a:p>
      </dgm:t>
    </dgm:pt>
    <dgm:pt modelId="{4E7F63D3-0408-4FDC-872D-51341C7B34D1}">
      <dgm:prSet phldrT="[Texto]"/>
      <dgm:spPr/>
      <dgm:t>
        <a:bodyPr/>
        <a:lstStyle/>
        <a:p>
          <a:r>
            <a:rPr lang="es-MX" dirty="0" smtClean="0"/>
            <a:t>Código</a:t>
          </a:r>
          <a:endParaRPr lang="es-MX" dirty="0"/>
        </a:p>
      </dgm:t>
    </dgm:pt>
    <dgm:pt modelId="{EA016570-5427-4971-9A6D-9F764BEF5E4B}" type="parTrans" cxnId="{7A883120-11CF-4BF5-AEF7-1274BAAF515E}">
      <dgm:prSet/>
      <dgm:spPr/>
      <dgm:t>
        <a:bodyPr/>
        <a:lstStyle/>
        <a:p>
          <a:endParaRPr lang="es-MX"/>
        </a:p>
      </dgm:t>
    </dgm:pt>
    <dgm:pt modelId="{E808B332-3C24-41DB-9EEF-79827A4264A7}" type="sibTrans" cxnId="{7A883120-11CF-4BF5-AEF7-1274BAAF515E}">
      <dgm:prSet/>
      <dgm:spPr/>
      <dgm:t>
        <a:bodyPr/>
        <a:lstStyle/>
        <a:p>
          <a:endParaRPr lang="es-MX"/>
        </a:p>
      </dgm:t>
    </dgm:pt>
    <dgm:pt modelId="{8F57E241-1126-4D7B-ACF3-EA3A934F74D7}">
      <dgm:prSet phldrT="[Texto]"/>
      <dgm:spPr/>
      <dgm:t>
        <a:bodyPr/>
        <a:lstStyle/>
        <a:p>
          <a:r>
            <a:rPr lang="es-MX" dirty="0" smtClean="0"/>
            <a:t>Pruebas</a:t>
          </a:r>
          <a:endParaRPr lang="es-MX" dirty="0"/>
        </a:p>
      </dgm:t>
    </dgm:pt>
    <dgm:pt modelId="{223765D5-F535-4CCD-B637-E4EA5DA87568}" type="parTrans" cxnId="{838F44ED-A1ED-4436-B50D-3A51B1725B41}">
      <dgm:prSet/>
      <dgm:spPr/>
      <dgm:t>
        <a:bodyPr/>
        <a:lstStyle/>
        <a:p>
          <a:endParaRPr lang="es-MX"/>
        </a:p>
      </dgm:t>
    </dgm:pt>
    <dgm:pt modelId="{3231BA84-FB71-44F5-A0B3-6C0FF53414B4}" type="sibTrans" cxnId="{838F44ED-A1ED-4436-B50D-3A51B1725B41}">
      <dgm:prSet/>
      <dgm:spPr/>
      <dgm:t>
        <a:bodyPr/>
        <a:lstStyle/>
        <a:p>
          <a:endParaRPr lang="es-MX"/>
        </a:p>
      </dgm:t>
    </dgm:pt>
    <dgm:pt modelId="{DD63D1CF-A5F9-4B65-858B-8FF2D593E2F6}" type="pres">
      <dgm:prSet presAssocID="{50579F1A-63B9-45F3-BE1B-85B3EEA52DA5}" presName="Name0" presStyleCnt="0">
        <dgm:presLayoutVars>
          <dgm:dir/>
          <dgm:resizeHandles val="exact"/>
        </dgm:presLayoutVars>
      </dgm:prSet>
      <dgm:spPr/>
    </dgm:pt>
    <dgm:pt modelId="{6A972546-E8C6-41BF-9108-BE9A1FC71E6B}" type="pres">
      <dgm:prSet presAssocID="{032D20C3-E82A-460A-BFC4-3F4EFDDD9A71}" presName="node" presStyleLbl="node1" presStyleIdx="0" presStyleCnt="5">
        <dgm:presLayoutVars>
          <dgm:bulletEnabled val="1"/>
        </dgm:presLayoutVars>
      </dgm:prSet>
      <dgm:spPr/>
      <dgm:t>
        <a:bodyPr/>
        <a:lstStyle/>
        <a:p>
          <a:endParaRPr lang="es-MX"/>
        </a:p>
      </dgm:t>
    </dgm:pt>
    <dgm:pt modelId="{29A529E7-3AF8-4FEB-825F-01FBB9223A15}" type="pres">
      <dgm:prSet presAssocID="{F4AF50F8-57B9-4E22-B372-A5DE337F47FB}" presName="sibTrans" presStyleLbl="sibTrans2D1" presStyleIdx="0" presStyleCnt="4"/>
      <dgm:spPr/>
      <dgm:t>
        <a:bodyPr/>
        <a:lstStyle/>
        <a:p>
          <a:endParaRPr lang="es-MX"/>
        </a:p>
      </dgm:t>
    </dgm:pt>
    <dgm:pt modelId="{C507C25C-A93D-4692-96BF-2AFD1421CE3F}" type="pres">
      <dgm:prSet presAssocID="{F4AF50F8-57B9-4E22-B372-A5DE337F47FB}" presName="connectorText" presStyleLbl="sibTrans2D1" presStyleIdx="0" presStyleCnt="4"/>
      <dgm:spPr/>
      <dgm:t>
        <a:bodyPr/>
        <a:lstStyle/>
        <a:p>
          <a:endParaRPr lang="es-MX"/>
        </a:p>
      </dgm:t>
    </dgm:pt>
    <dgm:pt modelId="{E3CBFD58-DD05-4DD8-961C-C21E2BB03275}" type="pres">
      <dgm:prSet presAssocID="{C196A79C-1E47-4E0D-BD01-B0B64C958D20}" presName="node" presStyleLbl="node1" presStyleIdx="1" presStyleCnt="5">
        <dgm:presLayoutVars>
          <dgm:bulletEnabled val="1"/>
        </dgm:presLayoutVars>
      </dgm:prSet>
      <dgm:spPr/>
      <dgm:t>
        <a:bodyPr/>
        <a:lstStyle/>
        <a:p>
          <a:endParaRPr lang="es-MX"/>
        </a:p>
      </dgm:t>
    </dgm:pt>
    <dgm:pt modelId="{8CBC30CC-C337-4683-BE1C-5CB5C1F4CEE2}" type="pres">
      <dgm:prSet presAssocID="{AC4E1DCC-6089-492A-808F-A412B541D1AD}" presName="sibTrans" presStyleLbl="sibTrans2D1" presStyleIdx="1" presStyleCnt="4"/>
      <dgm:spPr/>
      <dgm:t>
        <a:bodyPr/>
        <a:lstStyle/>
        <a:p>
          <a:endParaRPr lang="es-MX"/>
        </a:p>
      </dgm:t>
    </dgm:pt>
    <dgm:pt modelId="{CD2D0D37-9192-4D86-B168-46FD6370A2CC}" type="pres">
      <dgm:prSet presAssocID="{AC4E1DCC-6089-492A-808F-A412B541D1AD}" presName="connectorText" presStyleLbl="sibTrans2D1" presStyleIdx="1" presStyleCnt="4"/>
      <dgm:spPr/>
      <dgm:t>
        <a:bodyPr/>
        <a:lstStyle/>
        <a:p>
          <a:endParaRPr lang="es-MX"/>
        </a:p>
      </dgm:t>
    </dgm:pt>
    <dgm:pt modelId="{07E36EA5-9EAE-486F-ABA6-2D64A7965566}" type="pres">
      <dgm:prSet presAssocID="{4E7F63D3-0408-4FDC-872D-51341C7B34D1}" presName="node" presStyleLbl="node1" presStyleIdx="2" presStyleCnt="5">
        <dgm:presLayoutVars>
          <dgm:bulletEnabled val="1"/>
        </dgm:presLayoutVars>
      </dgm:prSet>
      <dgm:spPr/>
      <dgm:t>
        <a:bodyPr/>
        <a:lstStyle/>
        <a:p>
          <a:endParaRPr lang="es-MX"/>
        </a:p>
      </dgm:t>
    </dgm:pt>
    <dgm:pt modelId="{D042AB8A-12C0-4FE3-9DF9-DE002F935721}" type="pres">
      <dgm:prSet presAssocID="{E808B332-3C24-41DB-9EEF-79827A4264A7}" presName="sibTrans" presStyleLbl="sibTrans2D1" presStyleIdx="2" presStyleCnt="4"/>
      <dgm:spPr/>
      <dgm:t>
        <a:bodyPr/>
        <a:lstStyle/>
        <a:p>
          <a:endParaRPr lang="es-MX"/>
        </a:p>
      </dgm:t>
    </dgm:pt>
    <dgm:pt modelId="{CE78B946-CF36-4A2B-9510-FF07F4B62AE6}" type="pres">
      <dgm:prSet presAssocID="{E808B332-3C24-41DB-9EEF-79827A4264A7}" presName="connectorText" presStyleLbl="sibTrans2D1" presStyleIdx="2" presStyleCnt="4"/>
      <dgm:spPr/>
      <dgm:t>
        <a:bodyPr/>
        <a:lstStyle/>
        <a:p>
          <a:endParaRPr lang="es-MX"/>
        </a:p>
      </dgm:t>
    </dgm:pt>
    <dgm:pt modelId="{8A36AD73-85A7-49E7-AD82-2FD49429AE7C}" type="pres">
      <dgm:prSet presAssocID="{8F57E241-1126-4D7B-ACF3-EA3A934F74D7}" presName="node" presStyleLbl="node1" presStyleIdx="3" presStyleCnt="5">
        <dgm:presLayoutVars>
          <dgm:bulletEnabled val="1"/>
        </dgm:presLayoutVars>
      </dgm:prSet>
      <dgm:spPr/>
      <dgm:t>
        <a:bodyPr/>
        <a:lstStyle/>
        <a:p>
          <a:endParaRPr lang="es-MX"/>
        </a:p>
      </dgm:t>
    </dgm:pt>
    <dgm:pt modelId="{BDFB4C38-7DDB-425D-AE82-C626CB6C80AE}" type="pres">
      <dgm:prSet presAssocID="{3231BA84-FB71-44F5-A0B3-6C0FF53414B4}" presName="sibTrans" presStyleLbl="sibTrans2D1" presStyleIdx="3" presStyleCnt="4"/>
      <dgm:spPr/>
      <dgm:t>
        <a:bodyPr/>
        <a:lstStyle/>
        <a:p>
          <a:endParaRPr lang="es-MX"/>
        </a:p>
      </dgm:t>
    </dgm:pt>
    <dgm:pt modelId="{26E74675-192D-4E30-9CC2-D0BBA1084EDB}" type="pres">
      <dgm:prSet presAssocID="{3231BA84-FB71-44F5-A0B3-6C0FF53414B4}" presName="connectorText" presStyleLbl="sibTrans2D1" presStyleIdx="3" presStyleCnt="4"/>
      <dgm:spPr/>
      <dgm:t>
        <a:bodyPr/>
        <a:lstStyle/>
        <a:p>
          <a:endParaRPr lang="es-MX"/>
        </a:p>
      </dgm:t>
    </dgm:pt>
    <dgm:pt modelId="{178295C4-75D8-4163-9B97-43EB0F6DA87B}" type="pres">
      <dgm:prSet presAssocID="{781B40B0-B881-40BB-AD50-D05B9D75DFBC}" presName="node" presStyleLbl="node1" presStyleIdx="4" presStyleCnt="5">
        <dgm:presLayoutVars>
          <dgm:bulletEnabled val="1"/>
        </dgm:presLayoutVars>
      </dgm:prSet>
      <dgm:spPr/>
      <dgm:t>
        <a:bodyPr/>
        <a:lstStyle/>
        <a:p>
          <a:endParaRPr lang="es-MX"/>
        </a:p>
      </dgm:t>
    </dgm:pt>
  </dgm:ptLst>
  <dgm:cxnLst>
    <dgm:cxn modelId="{5E3D4B19-7657-4E29-A2B9-F64E7BFE5EB0}" srcId="{50579F1A-63B9-45F3-BE1B-85B3EEA52DA5}" destId="{C196A79C-1E47-4E0D-BD01-B0B64C958D20}" srcOrd="1" destOrd="0" parTransId="{333D4726-B625-4FEC-ABF8-90B55EC23757}" sibTransId="{AC4E1DCC-6089-492A-808F-A412B541D1AD}"/>
    <dgm:cxn modelId="{B18125FC-B143-435B-B15C-0E6F7125BDD1}" type="presOf" srcId="{781B40B0-B881-40BB-AD50-D05B9D75DFBC}" destId="{178295C4-75D8-4163-9B97-43EB0F6DA87B}" srcOrd="0" destOrd="0" presId="urn:microsoft.com/office/officeart/2005/8/layout/process1"/>
    <dgm:cxn modelId="{7A883120-11CF-4BF5-AEF7-1274BAAF515E}" srcId="{50579F1A-63B9-45F3-BE1B-85B3EEA52DA5}" destId="{4E7F63D3-0408-4FDC-872D-51341C7B34D1}" srcOrd="2" destOrd="0" parTransId="{EA016570-5427-4971-9A6D-9F764BEF5E4B}" sibTransId="{E808B332-3C24-41DB-9EEF-79827A4264A7}"/>
    <dgm:cxn modelId="{C57FBF44-6E50-4027-B989-04D7D3DDC9FA}" srcId="{50579F1A-63B9-45F3-BE1B-85B3EEA52DA5}" destId="{032D20C3-E82A-460A-BFC4-3F4EFDDD9A71}" srcOrd="0" destOrd="0" parTransId="{94C4806C-7301-414C-83F8-E1A86ABC9794}" sibTransId="{F4AF50F8-57B9-4E22-B372-A5DE337F47FB}"/>
    <dgm:cxn modelId="{BDD86A95-CE12-433A-99E1-E5C07C8CE5A7}" type="presOf" srcId="{F4AF50F8-57B9-4E22-B372-A5DE337F47FB}" destId="{C507C25C-A93D-4692-96BF-2AFD1421CE3F}" srcOrd="1" destOrd="0" presId="urn:microsoft.com/office/officeart/2005/8/layout/process1"/>
    <dgm:cxn modelId="{359F26C8-95B4-48C7-A40A-6E1039088828}" type="presOf" srcId="{AC4E1DCC-6089-492A-808F-A412B541D1AD}" destId="{8CBC30CC-C337-4683-BE1C-5CB5C1F4CEE2}" srcOrd="0" destOrd="0" presId="urn:microsoft.com/office/officeart/2005/8/layout/process1"/>
    <dgm:cxn modelId="{0C08C099-89E3-4A7F-AD82-AD0AED927FF2}" type="presOf" srcId="{3231BA84-FB71-44F5-A0B3-6C0FF53414B4}" destId="{BDFB4C38-7DDB-425D-AE82-C626CB6C80AE}" srcOrd="0" destOrd="0" presId="urn:microsoft.com/office/officeart/2005/8/layout/process1"/>
    <dgm:cxn modelId="{FF8A943D-0026-4B8E-8867-E2636F26F0BD}" type="presOf" srcId="{4E7F63D3-0408-4FDC-872D-51341C7B34D1}" destId="{07E36EA5-9EAE-486F-ABA6-2D64A7965566}" srcOrd="0" destOrd="0" presId="urn:microsoft.com/office/officeart/2005/8/layout/process1"/>
    <dgm:cxn modelId="{4C0A5A62-6BE7-4532-A04B-5E28D639F4FA}" type="presOf" srcId="{C196A79C-1E47-4E0D-BD01-B0B64C958D20}" destId="{E3CBFD58-DD05-4DD8-961C-C21E2BB03275}" srcOrd="0" destOrd="0" presId="urn:microsoft.com/office/officeart/2005/8/layout/process1"/>
    <dgm:cxn modelId="{838F44ED-A1ED-4436-B50D-3A51B1725B41}" srcId="{50579F1A-63B9-45F3-BE1B-85B3EEA52DA5}" destId="{8F57E241-1126-4D7B-ACF3-EA3A934F74D7}" srcOrd="3" destOrd="0" parTransId="{223765D5-F535-4CCD-B637-E4EA5DA87568}" sibTransId="{3231BA84-FB71-44F5-A0B3-6C0FF53414B4}"/>
    <dgm:cxn modelId="{5960D64A-85DE-42C9-9883-BA71EA837E16}" type="presOf" srcId="{50579F1A-63B9-45F3-BE1B-85B3EEA52DA5}" destId="{DD63D1CF-A5F9-4B65-858B-8FF2D593E2F6}" srcOrd="0" destOrd="0" presId="urn:microsoft.com/office/officeart/2005/8/layout/process1"/>
    <dgm:cxn modelId="{A737C6AE-A9EF-4C4D-8372-4040A16BE058}" type="presOf" srcId="{F4AF50F8-57B9-4E22-B372-A5DE337F47FB}" destId="{29A529E7-3AF8-4FEB-825F-01FBB9223A15}" srcOrd="0" destOrd="0" presId="urn:microsoft.com/office/officeart/2005/8/layout/process1"/>
    <dgm:cxn modelId="{1F60E365-8DBE-4BF2-A579-2991F4034B57}" type="presOf" srcId="{E808B332-3C24-41DB-9EEF-79827A4264A7}" destId="{D042AB8A-12C0-4FE3-9DF9-DE002F935721}" srcOrd="0" destOrd="0" presId="urn:microsoft.com/office/officeart/2005/8/layout/process1"/>
    <dgm:cxn modelId="{1FC9E48E-1E51-4075-A8C4-41332C55ED32}" type="presOf" srcId="{8F57E241-1126-4D7B-ACF3-EA3A934F74D7}" destId="{8A36AD73-85A7-49E7-AD82-2FD49429AE7C}" srcOrd="0" destOrd="0" presId="urn:microsoft.com/office/officeart/2005/8/layout/process1"/>
    <dgm:cxn modelId="{B2524482-6176-41AB-984C-ACC30A9B83EE}" srcId="{50579F1A-63B9-45F3-BE1B-85B3EEA52DA5}" destId="{781B40B0-B881-40BB-AD50-D05B9D75DFBC}" srcOrd="4" destOrd="0" parTransId="{CEDD7324-3057-4AC7-9FE5-2B20565BC035}" sibTransId="{FD1F4185-A747-4F4C-BDE0-863181452CF0}"/>
    <dgm:cxn modelId="{9B7B2F2E-9151-4326-A14E-0935EA12DDFE}" type="presOf" srcId="{AC4E1DCC-6089-492A-808F-A412B541D1AD}" destId="{CD2D0D37-9192-4D86-B168-46FD6370A2CC}" srcOrd="1" destOrd="0" presId="urn:microsoft.com/office/officeart/2005/8/layout/process1"/>
    <dgm:cxn modelId="{00B1743A-38E1-4122-847E-1389B6F82DFA}" type="presOf" srcId="{032D20C3-E82A-460A-BFC4-3F4EFDDD9A71}" destId="{6A972546-E8C6-41BF-9108-BE9A1FC71E6B}" srcOrd="0" destOrd="0" presId="urn:microsoft.com/office/officeart/2005/8/layout/process1"/>
    <dgm:cxn modelId="{1F26654A-91F6-4498-B588-DCEB2B73B5A6}" type="presOf" srcId="{3231BA84-FB71-44F5-A0B3-6C0FF53414B4}" destId="{26E74675-192D-4E30-9CC2-D0BBA1084EDB}" srcOrd="1" destOrd="0" presId="urn:microsoft.com/office/officeart/2005/8/layout/process1"/>
    <dgm:cxn modelId="{433683DF-6150-49E0-A6AE-8ED3FCC62D48}" type="presOf" srcId="{E808B332-3C24-41DB-9EEF-79827A4264A7}" destId="{CE78B946-CF36-4A2B-9510-FF07F4B62AE6}" srcOrd="1" destOrd="0" presId="urn:microsoft.com/office/officeart/2005/8/layout/process1"/>
    <dgm:cxn modelId="{8D9EC224-124E-4DCF-B79B-2C76E081E6B7}" type="presParOf" srcId="{DD63D1CF-A5F9-4B65-858B-8FF2D593E2F6}" destId="{6A972546-E8C6-41BF-9108-BE9A1FC71E6B}" srcOrd="0" destOrd="0" presId="urn:microsoft.com/office/officeart/2005/8/layout/process1"/>
    <dgm:cxn modelId="{505F2C79-3AAE-4BFA-816F-1429153B9483}" type="presParOf" srcId="{DD63D1CF-A5F9-4B65-858B-8FF2D593E2F6}" destId="{29A529E7-3AF8-4FEB-825F-01FBB9223A15}" srcOrd="1" destOrd="0" presId="urn:microsoft.com/office/officeart/2005/8/layout/process1"/>
    <dgm:cxn modelId="{305B79D9-9FBF-48D1-B68B-D38D44554937}" type="presParOf" srcId="{29A529E7-3AF8-4FEB-825F-01FBB9223A15}" destId="{C507C25C-A93D-4692-96BF-2AFD1421CE3F}" srcOrd="0" destOrd="0" presId="urn:microsoft.com/office/officeart/2005/8/layout/process1"/>
    <dgm:cxn modelId="{ECD5C3F7-9B61-4753-9FC3-38449E814732}" type="presParOf" srcId="{DD63D1CF-A5F9-4B65-858B-8FF2D593E2F6}" destId="{E3CBFD58-DD05-4DD8-961C-C21E2BB03275}" srcOrd="2" destOrd="0" presId="urn:microsoft.com/office/officeart/2005/8/layout/process1"/>
    <dgm:cxn modelId="{AA8B7EEA-9BE9-4838-816D-6D59FAC7DEE0}" type="presParOf" srcId="{DD63D1CF-A5F9-4B65-858B-8FF2D593E2F6}" destId="{8CBC30CC-C337-4683-BE1C-5CB5C1F4CEE2}" srcOrd="3" destOrd="0" presId="urn:microsoft.com/office/officeart/2005/8/layout/process1"/>
    <dgm:cxn modelId="{34229E8D-806F-4B3A-B997-C824CB6CAAD6}" type="presParOf" srcId="{8CBC30CC-C337-4683-BE1C-5CB5C1F4CEE2}" destId="{CD2D0D37-9192-4D86-B168-46FD6370A2CC}" srcOrd="0" destOrd="0" presId="urn:microsoft.com/office/officeart/2005/8/layout/process1"/>
    <dgm:cxn modelId="{D60310C1-564F-4AEC-AFDA-D57632E2ECCC}" type="presParOf" srcId="{DD63D1CF-A5F9-4B65-858B-8FF2D593E2F6}" destId="{07E36EA5-9EAE-486F-ABA6-2D64A7965566}" srcOrd="4" destOrd="0" presId="urn:microsoft.com/office/officeart/2005/8/layout/process1"/>
    <dgm:cxn modelId="{CFA5E3CF-4262-459B-872B-76D9CD468DF4}" type="presParOf" srcId="{DD63D1CF-A5F9-4B65-858B-8FF2D593E2F6}" destId="{D042AB8A-12C0-4FE3-9DF9-DE002F935721}" srcOrd="5" destOrd="0" presId="urn:microsoft.com/office/officeart/2005/8/layout/process1"/>
    <dgm:cxn modelId="{EF80A0C5-E0E0-4E64-BAD2-572EC2A7BDCB}" type="presParOf" srcId="{D042AB8A-12C0-4FE3-9DF9-DE002F935721}" destId="{CE78B946-CF36-4A2B-9510-FF07F4B62AE6}" srcOrd="0" destOrd="0" presId="urn:microsoft.com/office/officeart/2005/8/layout/process1"/>
    <dgm:cxn modelId="{BCF7C5E8-FF2E-4033-BDF0-0FA3527664B2}" type="presParOf" srcId="{DD63D1CF-A5F9-4B65-858B-8FF2D593E2F6}" destId="{8A36AD73-85A7-49E7-AD82-2FD49429AE7C}" srcOrd="6" destOrd="0" presId="urn:microsoft.com/office/officeart/2005/8/layout/process1"/>
    <dgm:cxn modelId="{CF5A73A6-E4FB-4F5F-9AC1-D441B55822C7}" type="presParOf" srcId="{DD63D1CF-A5F9-4B65-858B-8FF2D593E2F6}" destId="{BDFB4C38-7DDB-425D-AE82-C626CB6C80AE}" srcOrd="7" destOrd="0" presId="urn:microsoft.com/office/officeart/2005/8/layout/process1"/>
    <dgm:cxn modelId="{61D747AD-6C60-48D5-AAED-BACF2DE969D7}" type="presParOf" srcId="{BDFB4C38-7DDB-425D-AE82-C626CB6C80AE}" destId="{26E74675-192D-4E30-9CC2-D0BBA1084EDB}" srcOrd="0" destOrd="0" presId="urn:microsoft.com/office/officeart/2005/8/layout/process1"/>
    <dgm:cxn modelId="{B253A91F-4CF3-484B-8923-1A5677577642}" type="presParOf" srcId="{DD63D1CF-A5F9-4B65-858B-8FF2D593E2F6}" destId="{178295C4-75D8-4163-9B97-43EB0F6DA87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FFA676-70D2-4F23-ADC8-1DA76D635043}" type="doc">
      <dgm:prSet loTypeId="urn:microsoft.com/office/officeart/2005/8/layout/process1" loCatId="process" qsTypeId="urn:microsoft.com/office/officeart/2005/8/quickstyle/simple5" qsCatId="simple" csTypeId="urn:microsoft.com/office/officeart/2005/8/colors/accent1_2" csCatId="accent1" phldr="1"/>
      <dgm:spPr/>
    </dgm:pt>
    <dgm:pt modelId="{F0B6ACBE-D5F9-487A-B205-BDEFF8929624}">
      <dgm:prSet phldrT="[Texto]"/>
      <dgm:spPr/>
      <dgm:t>
        <a:bodyPr/>
        <a:lstStyle/>
        <a:p>
          <a:r>
            <a:rPr lang="es-MX" dirty="0" smtClean="0"/>
            <a:t>Análisis</a:t>
          </a:r>
          <a:endParaRPr lang="es-MX" dirty="0"/>
        </a:p>
      </dgm:t>
    </dgm:pt>
    <dgm:pt modelId="{2CFF95E6-7922-4281-9790-3AC84D934A21}" type="parTrans" cxnId="{4A5D444C-1B81-4B13-8050-BF0893DF546F}">
      <dgm:prSet/>
      <dgm:spPr/>
      <dgm:t>
        <a:bodyPr/>
        <a:lstStyle/>
        <a:p>
          <a:endParaRPr lang="es-MX"/>
        </a:p>
      </dgm:t>
    </dgm:pt>
    <dgm:pt modelId="{5EC75AB9-1338-4805-B87A-16A6C36452E0}" type="sibTrans" cxnId="{4A5D444C-1B81-4B13-8050-BF0893DF546F}">
      <dgm:prSet/>
      <dgm:spPr/>
      <dgm:t>
        <a:bodyPr/>
        <a:lstStyle/>
        <a:p>
          <a:endParaRPr lang="es-MX"/>
        </a:p>
      </dgm:t>
    </dgm:pt>
    <dgm:pt modelId="{CCB0B3F9-B6D7-4F65-9B3D-4FD9493E3CC4}">
      <dgm:prSet phldrT="[Texto]"/>
      <dgm:spPr/>
      <dgm:t>
        <a:bodyPr/>
        <a:lstStyle/>
        <a:p>
          <a:r>
            <a:rPr lang="es-MX" dirty="0" smtClean="0"/>
            <a:t>Diseño</a:t>
          </a:r>
          <a:endParaRPr lang="es-MX" dirty="0"/>
        </a:p>
      </dgm:t>
    </dgm:pt>
    <dgm:pt modelId="{8B330464-CFD5-41B6-9613-B8E6E9A4345A}" type="parTrans" cxnId="{E040B109-AD35-4CFA-8188-B564649E3A48}">
      <dgm:prSet/>
      <dgm:spPr/>
      <dgm:t>
        <a:bodyPr/>
        <a:lstStyle/>
        <a:p>
          <a:endParaRPr lang="es-MX"/>
        </a:p>
      </dgm:t>
    </dgm:pt>
    <dgm:pt modelId="{CD441158-40EF-4939-8D33-E1C45E5611BB}" type="sibTrans" cxnId="{E040B109-AD35-4CFA-8188-B564649E3A48}">
      <dgm:prSet/>
      <dgm:spPr/>
      <dgm:t>
        <a:bodyPr/>
        <a:lstStyle/>
        <a:p>
          <a:endParaRPr lang="es-MX"/>
        </a:p>
      </dgm:t>
    </dgm:pt>
    <dgm:pt modelId="{9A4CEF5D-D7CA-4DE0-9936-B082BE6FE9CA}">
      <dgm:prSet phldrT="[Texto]"/>
      <dgm:spPr/>
      <dgm:t>
        <a:bodyPr/>
        <a:lstStyle/>
        <a:p>
          <a:r>
            <a:rPr lang="es-MX" dirty="0" smtClean="0"/>
            <a:t>Código</a:t>
          </a:r>
          <a:endParaRPr lang="es-MX" dirty="0"/>
        </a:p>
      </dgm:t>
    </dgm:pt>
    <dgm:pt modelId="{CE12CCBB-FCB0-4C65-BB09-BCE7E57DC0ED}" type="parTrans" cxnId="{E6BC33C5-0464-47BB-951A-B62937F51767}">
      <dgm:prSet/>
      <dgm:spPr/>
      <dgm:t>
        <a:bodyPr/>
        <a:lstStyle/>
        <a:p>
          <a:endParaRPr lang="es-MX"/>
        </a:p>
      </dgm:t>
    </dgm:pt>
    <dgm:pt modelId="{E0FE7DE1-CEB5-4245-8AA5-4D156FD4D42A}" type="sibTrans" cxnId="{E6BC33C5-0464-47BB-951A-B62937F51767}">
      <dgm:prSet/>
      <dgm:spPr/>
      <dgm:t>
        <a:bodyPr/>
        <a:lstStyle/>
        <a:p>
          <a:endParaRPr lang="es-MX"/>
        </a:p>
      </dgm:t>
    </dgm:pt>
    <dgm:pt modelId="{0DC87119-0739-4884-9782-F80D14FC558D}">
      <dgm:prSet phldrT="[Texto]"/>
      <dgm:spPr/>
      <dgm:t>
        <a:bodyPr/>
        <a:lstStyle/>
        <a:p>
          <a:r>
            <a:rPr lang="es-MX" dirty="0" smtClean="0"/>
            <a:t>Pruebas</a:t>
          </a:r>
          <a:endParaRPr lang="es-MX" dirty="0"/>
        </a:p>
      </dgm:t>
    </dgm:pt>
    <dgm:pt modelId="{F7862211-B07C-47F9-BABC-C6F1B94945B4}" type="parTrans" cxnId="{7C785FE2-9E83-4388-8241-75ED18436443}">
      <dgm:prSet/>
      <dgm:spPr/>
      <dgm:t>
        <a:bodyPr/>
        <a:lstStyle/>
        <a:p>
          <a:endParaRPr lang="es-MX"/>
        </a:p>
      </dgm:t>
    </dgm:pt>
    <dgm:pt modelId="{AAA52C4D-C478-4796-AE83-2EE6DAAFE07A}" type="sibTrans" cxnId="{7C785FE2-9E83-4388-8241-75ED18436443}">
      <dgm:prSet/>
      <dgm:spPr/>
      <dgm:t>
        <a:bodyPr/>
        <a:lstStyle/>
        <a:p>
          <a:endParaRPr lang="es-MX"/>
        </a:p>
      </dgm:t>
    </dgm:pt>
    <dgm:pt modelId="{4B906595-9FB4-4C80-8DB3-597776905857}">
      <dgm:prSet phldrT="[Texto]"/>
      <dgm:spPr/>
      <dgm:t>
        <a:bodyPr/>
        <a:lstStyle/>
        <a:p>
          <a:r>
            <a:rPr lang="es-MX" dirty="0" smtClean="0"/>
            <a:t>Entrega de 2do. Incremento</a:t>
          </a:r>
          <a:endParaRPr lang="es-MX" dirty="0"/>
        </a:p>
      </dgm:t>
    </dgm:pt>
    <dgm:pt modelId="{F7A6854D-86A5-4F95-B5F2-5112EBC2C355}" type="parTrans" cxnId="{975473FD-A210-4A24-B835-C5702DC3EB27}">
      <dgm:prSet/>
      <dgm:spPr/>
      <dgm:t>
        <a:bodyPr/>
        <a:lstStyle/>
        <a:p>
          <a:endParaRPr lang="es-MX"/>
        </a:p>
      </dgm:t>
    </dgm:pt>
    <dgm:pt modelId="{931124C5-DB93-453D-9185-7496D0156F91}" type="sibTrans" cxnId="{975473FD-A210-4A24-B835-C5702DC3EB27}">
      <dgm:prSet/>
      <dgm:spPr/>
      <dgm:t>
        <a:bodyPr/>
        <a:lstStyle/>
        <a:p>
          <a:endParaRPr lang="es-MX"/>
        </a:p>
      </dgm:t>
    </dgm:pt>
    <dgm:pt modelId="{E15F1310-2AB3-47FE-A753-A9C92240B03A}" type="pres">
      <dgm:prSet presAssocID="{CDFFA676-70D2-4F23-ADC8-1DA76D635043}" presName="Name0" presStyleCnt="0">
        <dgm:presLayoutVars>
          <dgm:dir/>
          <dgm:resizeHandles val="exact"/>
        </dgm:presLayoutVars>
      </dgm:prSet>
      <dgm:spPr/>
    </dgm:pt>
    <dgm:pt modelId="{75977219-FFC2-49D5-A32E-647FEDFB216F}" type="pres">
      <dgm:prSet presAssocID="{F0B6ACBE-D5F9-487A-B205-BDEFF8929624}" presName="node" presStyleLbl="node1" presStyleIdx="0" presStyleCnt="5">
        <dgm:presLayoutVars>
          <dgm:bulletEnabled val="1"/>
        </dgm:presLayoutVars>
      </dgm:prSet>
      <dgm:spPr/>
      <dgm:t>
        <a:bodyPr/>
        <a:lstStyle/>
        <a:p>
          <a:endParaRPr lang="es-MX"/>
        </a:p>
      </dgm:t>
    </dgm:pt>
    <dgm:pt modelId="{8B07A86B-21D8-4B81-8671-4C218D787D89}" type="pres">
      <dgm:prSet presAssocID="{5EC75AB9-1338-4805-B87A-16A6C36452E0}" presName="sibTrans" presStyleLbl="sibTrans2D1" presStyleIdx="0" presStyleCnt="4"/>
      <dgm:spPr/>
      <dgm:t>
        <a:bodyPr/>
        <a:lstStyle/>
        <a:p>
          <a:endParaRPr lang="es-MX"/>
        </a:p>
      </dgm:t>
    </dgm:pt>
    <dgm:pt modelId="{C5DD2A3B-4BD1-4AF0-AD76-CCAADA2906CC}" type="pres">
      <dgm:prSet presAssocID="{5EC75AB9-1338-4805-B87A-16A6C36452E0}" presName="connectorText" presStyleLbl="sibTrans2D1" presStyleIdx="0" presStyleCnt="4"/>
      <dgm:spPr/>
      <dgm:t>
        <a:bodyPr/>
        <a:lstStyle/>
        <a:p>
          <a:endParaRPr lang="es-MX"/>
        </a:p>
      </dgm:t>
    </dgm:pt>
    <dgm:pt modelId="{26A86FC5-5FEE-4D10-9E2A-FEED986AE706}" type="pres">
      <dgm:prSet presAssocID="{CCB0B3F9-B6D7-4F65-9B3D-4FD9493E3CC4}" presName="node" presStyleLbl="node1" presStyleIdx="1" presStyleCnt="5">
        <dgm:presLayoutVars>
          <dgm:bulletEnabled val="1"/>
        </dgm:presLayoutVars>
      </dgm:prSet>
      <dgm:spPr/>
      <dgm:t>
        <a:bodyPr/>
        <a:lstStyle/>
        <a:p>
          <a:endParaRPr lang="es-MX"/>
        </a:p>
      </dgm:t>
    </dgm:pt>
    <dgm:pt modelId="{7B4E6FCF-AB67-4AE3-B6BB-DB269649A4BA}" type="pres">
      <dgm:prSet presAssocID="{CD441158-40EF-4939-8D33-E1C45E5611BB}" presName="sibTrans" presStyleLbl="sibTrans2D1" presStyleIdx="1" presStyleCnt="4"/>
      <dgm:spPr/>
      <dgm:t>
        <a:bodyPr/>
        <a:lstStyle/>
        <a:p>
          <a:endParaRPr lang="es-MX"/>
        </a:p>
      </dgm:t>
    </dgm:pt>
    <dgm:pt modelId="{A819A38B-2CAD-4911-AC9B-49731F887C58}" type="pres">
      <dgm:prSet presAssocID="{CD441158-40EF-4939-8D33-E1C45E5611BB}" presName="connectorText" presStyleLbl="sibTrans2D1" presStyleIdx="1" presStyleCnt="4"/>
      <dgm:spPr/>
      <dgm:t>
        <a:bodyPr/>
        <a:lstStyle/>
        <a:p>
          <a:endParaRPr lang="es-MX"/>
        </a:p>
      </dgm:t>
    </dgm:pt>
    <dgm:pt modelId="{BBB04E34-C3EE-4E25-93A2-31BE4B5C42B8}" type="pres">
      <dgm:prSet presAssocID="{9A4CEF5D-D7CA-4DE0-9936-B082BE6FE9CA}" presName="node" presStyleLbl="node1" presStyleIdx="2" presStyleCnt="5">
        <dgm:presLayoutVars>
          <dgm:bulletEnabled val="1"/>
        </dgm:presLayoutVars>
      </dgm:prSet>
      <dgm:spPr/>
      <dgm:t>
        <a:bodyPr/>
        <a:lstStyle/>
        <a:p>
          <a:endParaRPr lang="es-MX"/>
        </a:p>
      </dgm:t>
    </dgm:pt>
    <dgm:pt modelId="{563EDAF3-B87C-47BE-AC93-3137CB9FFF4C}" type="pres">
      <dgm:prSet presAssocID="{E0FE7DE1-CEB5-4245-8AA5-4D156FD4D42A}" presName="sibTrans" presStyleLbl="sibTrans2D1" presStyleIdx="2" presStyleCnt="4"/>
      <dgm:spPr/>
      <dgm:t>
        <a:bodyPr/>
        <a:lstStyle/>
        <a:p>
          <a:endParaRPr lang="es-MX"/>
        </a:p>
      </dgm:t>
    </dgm:pt>
    <dgm:pt modelId="{63F76832-DA12-4497-B06B-4633469866C7}" type="pres">
      <dgm:prSet presAssocID="{E0FE7DE1-CEB5-4245-8AA5-4D156FD4D42A}" presName="connectorText" presStyleLbl="sibTrans2D1" presStyleIdx="2" presStyleCnt="4"/>
      <dgm:spPr/>
      <dgm:t>
        <a:bodyPr/>
        <a:lstStyle/>
        <a:p>
          <a:endParaRPr lang="es-MX"/>
        </a:p>
      </dgm:t>
    </dgm:pt>
    <dgm:pt modelId="{7A79B176-7FF8-4C66-A38C-19E7EABFCD11}" type="pres">
      <dgm:prSet presAssocID="{0DC87119-0739-4884-9782-F80D14FC558D}" presName="node" presStyleLbl="node1" presStyleIdx="3" presStyleCnt="5">
        <dgm:presLayoutVars>
          <dgm:bulletEnabled val="1"/>
        </dgm:presLayoutVars>
      </dgm:prSet>
      <dgm:spPr/>
      <dgm:t>
        <a:bodyPr/>
        <a:lstStyle/>
        <a:p>
          <a:endParaRPr lang="es-MX"/>
        </a:p>
      </dgm:t>
    </dgm:pt>
    <dgm:pt modelId="{65E27DC9-389D-4F55-898E-2CE08388030B}" type="pres">
      <dgm:prSet presAssocID="{AAA52C4D-C478-4796-AE83-2EE6DAAFE07A}" presName="sibTrans" presStyleLbl="sibTrans2D1" presStyleIdx="3" presStyleCnt="4"/>
      <dgm:spPr/>
      <dgm:t>
        <a:bodyPr/>
        <a:lstStyle/>
        <a:p>
          <a:endParaRPr lang="es-MX"/>
        </a:p>
      </dgm:t>
    </dgm:pt>
    <dgm:pt modelId="{D4ADC8B8-4B07-4617-BE8F-2528443B927D}" type="pres">
      <dgm:prSet presAssocID="{AAA52C4D-C478-4796-AE83-2EE6DAAFE07A}" presName="connectorText" presStyleLbl="sibTrans2D1" presStyleIdx="3" presStyleCnt="4"/>
      <dgm:spPr/>
      <dgm:t>
        <a:bodyPr/>
        <a:lstStyle/>
        <a:p>
          <a:endParaRPr lang="es-MX"/>
        </a:p>
      </dgm:t>
    </dgm:pt>
    <dgm:pt modelId="{612263CA-5B77-4F11-838C-B30E70DF3315}" type="pres">
      <dgm:prSet presAssocID="{4B906595-9FB4-4C80-8DB3-597776905857}" presName="node" presStyleLbl="node1" presStyleIdx="4" presStyleCnt="5">
        <dgm:presLayoutVars>
          <dgm:bulletEnabled val="1"/>
        </dgm:presLayoutVars>
      </dgm:prSet>
      <dgm:spPr/>
      <dgm:t>
        <a:bodyPr/>
        <a:lstStyle/>
        <a:p>
          <a:endParaRPr lang="es-MX"/>
        </a:p>
      </dgm:t>
    </dgm:pt>
  </dgm:ptLst>
  <dgm:cxnLst>
    <dgm:cxn modelId="{DD844D07-BB99-4F66-941E-06076FFA071F}" type="presOf" srcId="{E0FE7DE1-CEB5-4245-8AA5-4D156FD4D42A}" destId="{563EDAF3-B87C-47BE-AC93-3137CB9FFF4C}" srcOrd="0" destOrd="0" presId="urn:microsoft.com/office/officeart/2005/8/layout/process1"/>
    <dgm:cxn modelId="{6BCA59E4-043F-46BE-856C-7C7D7F33DB8F}" type="presOf" srcId="{4B906595-9FB4-4C80-8DB3-597776905857}" destId="{612263CA-5B77-4F11-838C-B30E70DF3315}" srcOrd="0" destOrd="0" presId="urn:microsoft.com/office/officeart/2005/8/layout/process1"/>
    <dgm:cxn modelId="{4A5D444C-1B81-4B13-8050-BF0893DF546F}" srcId="{CDFFA676-70D2-4F23-ADC8-1DA76D635043}" destId="{F0B6ACBE-D5F9-487A-B205-BDEFF8929624}" srcOrd="0" destOrd="0" parTransId="{2CFF95E6-7922-4281-9790-3AC84D934A21}" sibTransId="{5EC75AB9-1338-4805-B87A-16A6C36452E0}"/>
    <dgm:cxn modelId="{6EDA512A-324C-41B2-9378-56680D1FBC8B}" type="presOf" srcId="{CD441158-40EF-4939-8D33-E1C45E5611BB}" destId="{7B4E6FCF-AB67-4AE3-B6BB-DB269649A4BA}" srcOrd="0" destOrd="0" presId="urn:microsoft.com/office/officeart/2005/8/layout/process1"/>
    <dgm:cxn modelId="{9C224F81-98ED-4DF1-804A-1C4D487DCCEB}" type="presOf" srcId="{AAA52C4D-C478-4796-AE83-2EE6DAAFE07A}" destId="{65E27DC9-389D-4F55-898E-2CE08388030B}" srcOrd="0" destOrd="0" presId="urn:microsoft.com/office/officeart/2005/8/layout/process1"/>
    <dgm:cxn modelId="{34707EFE-81B0-4854-A204-9EF11960E55D}" type="presOf" srcId="{E0FE7DE1-CEB5-4245-8AA5-4D156FD4D42A}" destId="{63F76832-DA12-4497-B06B-4633469866C7}" srcOrd="1" destOrd="0" presId="urn:microsoft.com/office/officeart/2005/8/layout/process1"/>
    <dgm:cxn modelId="{DD94B664-FD8F-48D1-84F8-BBDEFBC3E573}" type="presOf" srcId="{F0B6ACBE-D5F9-487A-B205-BDEFF8929624}" destId="{75977219-FFC2-49D5-A32E-647FEDFB216F}" srcOrd="0" destOrd="0" presId="urn:microsoft.com/office/officeart/2005/8/layout/process1"/>
    <dgm:cxn modelId="{3E60F255-357C-41A6-8DF1-0DAC93E3D57A}" type="presOf" srcId="{9A4CEF5D-D7CA-4DE0-9936-B082BE6FE9CA}" destId="{BBB04E34-C3EE-4E25-93A2-31BE4B5C42B8}" srcOrd="0" destOrd="0" presId="urn:microsoft.com/office/officeart/2005/8/layout/process1"/>
    <dgm:cxn modelId="{30789483-761E-47E9-BCE9-33EDEEC86F18}" type="presOf" srcId="{5EC75AB9-1338-4805-B87A-16A6C36452E0}" destId="{C5DD2A3B-4BD1-4AF0-AD76-CCAADA2906CC}" srcOrd="1" destOrd="0" presId="urn:microsoft.com/office/officeart/2005/8/layout/process1"/>
    <dgm:cxn modelId="{673EA4EA-2A60-43DE-AAE9-5F56D0130754}" type="presOf" srcId="{CCB0B3F9-B6D7-4F65-9B3D-4FD9493E3CC4}" destId="{26A86FC5-5FEE-4D10-9E2A-FEED986AE706}" srcOrd="0" destOrd="0" presId="urn:microsoft.com/office/officeart/2005/8/layout/process1"/>
    <dgm:cxn modelId="{975473FD-A210-4A24-B835-C5702DC3EB27}" srcId="{CDFFA676-70D2-4F23-ADC8-1DA76D635043}" destId="{4B906595-9FB4-4C80-8DB3-597776905857}" srcOrd="4" destOrd="0" parTransId="{F7A6854D-86A5-4F95-B5F2-5112EBC2C355}" sibTransId="{931124C5-DB93-453D-9185-7496D0156F91}"/>
    <dgm:cxn modelId="{C9AC67D5-BBEF-453A-9A5B-9E73F52B4C72}" type="presOf" srcId="{5EC75AB9-1338-4805-B87A-16A6C36452E0}" destId="{8B07A86B-21D8-4B81-8671-4C218D787D89}" srcOrd="0" destOrd="0" presId="urn:microsoft.com/office/officeart/2005/8/layout/process1"/>
    <dgm:cxn modelId="{E6BC33C5-0464-47BB-951A-B62937F51767}" srcId="{CDFFA676-70D2-4F23-ADC8-1DA76D635043}" destId="{9A4CEF5D-D7CA-4DE0-9936-B082BE6FE9CA}" srcOrd="2" destOrd="0" parTransId="{CE12CCBB-FCB0-4C65-BB09-BCE7E57DC0ED}" sibTransId="{E0FE7DE1-CEB5-4245-8AA5-4D156FD4D42A}"/>
    <dgm:cxn modelId="{1D666110-D915-4266-9C6C-F2C13CE6F682}" type="presOf" srcId="{AAA52C4D-C478-4796-AE83-2EE6DAAFE07A}" destId="{D4ADC8B8-4B07-4617-BE8F-2528443B927D}" srcOrd="1" destOrd="0" presId="urn:microsoft.com/office/officeart/2005/8/layout/process1"/>
    <dgm:cxn modelId="{E040B109-AD35-4CFA-8188-B564649E3A48}" srcId="{CDFFA676-70D2-4F23-ADC8-1DA76D635043}" destId="{CCB0B3F9-B6D7-4F65-9B3D-4FD9493E3CC4}" srcOrd="1" destOrd="0" parTransId="{8B330464-CFD5-41B6-9613-B8E6E9A4345A}" sibTransId="{CD441158-40EF-4939-8D33-E1C45E5611BB}"/>
    <dgm:cxn modelId="{A880ADED-C58C-4B9C-9E71-22750964FD3B}" type="presOf" srcId="{CDFFA676-70D2-4F23-ADC8-1DA76D635043}" destId="{E15F1310-2AB3-47FE-A753-A9C92240B03A}" srcOrd="0" destOrd="0" presId="urn:microsoft.com/office/officeart/2005/8/layout/process1"/>
    <dgm:cxn modelId="{7C785FE2-9E83-4388-8241-75ED18436443}" srcId="{CDFFA676-70D2-4F23-ADC8-1DA76D635043}" destId="{0DC87119-0739-4884-9782-F80D14FC558D}" srcOrd="3" destOrd="0" parTransId="{F7862211-B07C-47F9-BABC-C6F1B94945B4}" sibTransId="{AAA52C4D-C478-4796-AE83-2EE6DAAFE07A}"/>
    <dgm:cxn modelId="{A2287110-C732-4A91-91A5-4E0F2947DB39}" type="presOf" srcId="{CD441158-40EF-4939-8D33-E1C45E5611BB}" destId="{A819A38B-2CAD-4911-AC9B-49731F887C58}" srcOrd="1" destOrd="0" presId="urn:microsoft.com/office/officeart/2005/8/layout/process1"/>
    <dgm:cxn modelId="{2329F512-696B-4BE8-8303-E1BB00814737}" type="presOf" srcId="{0DC87119-0739-4884-9782-F80D14FC558D}" destId="{7A79B176-7FF8-4C66-A38C-19E7EABFCD11}" srcOrd="0" destOrd="0" presId="urn:microsoft.com/office/officeart/2005/8/layout/process1"/>
    <dgm:cxn modelId="{78FF3457-72FA-447F-A355-A3F403CE54D9}" type="presParOf" srcId="{E15F1310-2AB3-47FE-A753-A9C92240B03A}" destId="{75977219-FFC2-49D5-A32E-647FEDFB216F}" srcOrd="0" destOrd="0" presId="urn:microsoft.com/office/officeart/2005/8/layout/process1"/>
    <dgm:cxn modelId="{0F43CD6A-4927-4431-8E5A-23862863E822}" type="presParOf" srcId="{E15F1310-2AB3-47FE-A753-A9C92240B03A}" destId="{8B07A86B-21D8-4B81-8671-4C218D787D89}" srcOrd="1" destOrd="0" presId="urn:microsoft.com/office/officeart/2005/8/layout/process1"/>
    <dgm:cxn modelId="{61D39F7C-E8C8-4ED3-A823-743043FF930F}" type="presParOf" srcId="{8B07A86B-21D8-4B81-8671-4C218D787D89}" destId="{C5DD2A3B-4BD1-4AF0-AD76-CCAADA2906CC}" srcOrd="0" destOrd="0" presId="urn:microsoft.com/office/officeart/2005/8/layout/process1"/>
    <dgm:cxn modelId="{4849147D-E570-4F57-A914-5D4C80FD3FB6}" type="presParOf" srcId="{E15F1310-2AB3-47FE-A753-A9C92240B03A}" destId="{26A86FC5-5FEE-4D10-9E2A-FEED986AE706}" srcOrd="2" destOrd="0" presId="urn:microsoft.com/office/officeart/2005/8/layout/process1"/>
    <dgm:cxn modelId="{63EAB4FE-1C66-41C3-B505-E55B370036F9}" type="presParOf" srcId="{E15F1310-2AB3-47FE-A753-A9C92240B03A}" destId="{7B4E6FCF-AB67-4AE3-B6BB-DB269649A4BA}" srcOrd="3" destOrd="0" presId="urn:microsoft.com/office/officeart/2005/8/layout/process1"/>
    <dgm:cxn modelId="{CE821032-B1E3-4286-9178-69BFEAC8DB51}" type="presParOf" srcId="{7B4E6FCF-AB67-4AE3-B6BB-DB269649A4BA}" destId="{A819A38B-2CAD-4911-AC9B-49731F887C58}" srcOrd="0" destOrd="0" presId="urn:microsoft.com/office/officeart/2005/8/layout/process1"/>
    <dgm:cxn modelId="{3AE729A8-06B1-48A6-80FA-EC0CA7ED8620}" type="presParOf" srcId="{E15F1310-2AB3-47FE-A753-A9C92240B03A}" destId="{BBB04E34-C3EE-4E25-93A2-31BE4B5C42B8}" srcOrd="4" destOrd="0" presId="urn:microsoft.com/office/officeart/2005/8/layout/process1"/>
    <dgm:cxn modelId="{6628C146-6FC6-4BC9-8EE7-8163C22F0CC5}" type="presParOf" srcId="{E15F1310-2AB3-47FE-A753-A9C92240B03A}" destId="{563EDAF3-B87C-47BE-AC93-3137CB9FFF4C}" srcOrd="5" destOrd="0" presId="urn:microsoft.com/office/officeart/2005/8/layout/process1"/>
    <dgm:cxn modelId="{BFE2A2DF-C26F-4540-8DC5-5AC071883A5D}" type="presParOf" srcId="{563EDAF3-B87C-47BE-AC93-3137CB9FFF4C}" destId="{63F76832-DA12-4497-B06B-4633469866C7}" srcOrd="0" destOrd="0" presId="urn:microsoft.com/office/officeart/2005/8/layout/process1"/>
    <dgm:cxn modelId="{9CBB0F95-2A74-40E6-93F3-920065F53904}" type="presParOf" srcId="{E15F1310-2AB3-47FE-A753-A9C92240B03A}" destId="{7A79B176-7FF8-4C66-A38C-19E7EABFCD11}" srcOrd="6" destOrd="0" presId="urn:microsoft.com/office/officeart/2005/8/layout/process1"/>
    <dgm:cxn modelId="{951E5C48-E616-4D64-9786-19876C74F248}" type="presParOf" srcId="{E15F1310-2AB3-47FE-A753-A9C92240B03A}" destId="{65E27DC9-389D-4F55-898E-2CE08388030B}" srcOrd="7" destOrd="0" presId="urn:microsoft.com/office/officeart/2005/8/layout/process1"/>
    <dgm:cxn modelId="{C8CA5CBC-D09B-466A-B2A6-B41E35D5A127}" type="presParOf" srcId="{65E27DC9-389D-4F55-898E-2CE08388030B}" destId="{D4ADC8B8-4B07-4617-BE8F-2528443B927D}" srcOrd="0" destOrd="0" presId="urn:microsoft.com/office/officeart/2005/8/layout/process1"/>
    <dgm:cxn modelId="{5747959B-1635-4AC1-B362-8CD0EB89D959}" type="presParOf" srcId="{E15F1310-2AB3-47FE-A753-A9C92240B03A}" destId="{612263CA-5B77-4F11-838C-B30E70DF3315}"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3B43B-EC22-4535-BD5B-FADF22461292}" type="doc">
      <dgm:prSet loTypeId="urn:microsoft.com/office/officeart/2005/8/layout/process1" loCatId="process" qsTypeId="urn:microsoft.com/office/officeart/2005/8/quickstyle/simple5" qsCatId="simple" csTypeId="urn:microsoft.com/office/officeart/2005/8/colors/accent4_2" csCatId="accent4" phldr="1"/>
      <dgm:spPr/>
    </dgm:pt>
    <dgm:pt modelId="{AB6EB16D-4006-4147-9F48-43F5DC9E8E63}">
      <dgm:prSet phldrT="[Texto]"/>
      <dgm:spPr/>
      <dgm:t>
        <a:bodyPr/>
        <a:lstStyle/>
        <a:p>
          <a:r>
            <a:rPr lang="es-MX" dirty="0" smtClean="0"/>
            <a:t>Análisis</a:t>
          </a:r>
          <a:endParaRPr lang="es-MX" dirty="0"/>
        </a:p>
      </dgm:t>
    </dgm:pt>
    <dgm:pt modelId="{8E0A1835-50BB-4AE7-9A88-8BE3FEB38A6A}" type="parTrans" cxnId="{8FD82F82-F137-4FB4-90DD-85CCE5BAB172}">
      <dgm:prSet/>
      <dgm:spPr/>
      <dgm:t>
        <a:bodyPr/>
        <a:lstStyle/>
        <a:p>
          <a:endParaRPr lang="es-MX"/>
        </a:p>
      </dgm:t>
    </dgm:pt>
    <dgm:pt modelId="{F4B87B35-67D7-439B-8709-B17DA35F1D2B}" type="sibTrans" cxnId="{8FD82F82-F137-4FB4-90DD-85CCE5BAB172}">
      <dgm:prSet/>
      <dgm:spPr/>
      <dgm:t>
        <a:bodyPr/>
        <a:lstStyle/>
        <a:p>
          <a:endParaRPr lang="es-MX"/>
        </a:p>
      </dgm:t>
    </dgm:pt>
    <dgm:pt modelId="{F7CC121A-641F-441F-B6EB-57BB5616D1E0}">
      <dgm:prSet phldrT="[Texto]"/>
      <dgm:spPr/>
      <dgm:t>
        <a:bodyPr/>
        <a:lstStyle/>
        <a:p>
          <a:r>
            <a:rPr lang="es-MX" dirty="0" smtClean="0"/>
            <a:t>Diseño</a:t>
          </a:r>
          <a:endParaRPr lang="es-MX" dirty="0"/>
        </a:p>
      </dgm:t>
    </dgm:pt>
    <dgm:pt modelId="{CBC68520-9F4B-49A7-AF52-38D3DD6781F6}" type="parTrans" cxnId="{F0278584-FE8E-4C5B-A59A-73A88B2E6C75}">
      <dgm:prSet/>
      <dgm:spPr/>
      <dgm:t>
        <a:bodyPr/>
        <a:lstStyle/>
        <a:p>
          <a:endParaRPr lang="es-MX"/>
        </a:p>
      </dgm:t>
    </dgm:pt>
    <dgm:pt modelId="{41A41199-BD82-4E0A-BB3A-E7C4AD204F9F}" type="sibTrans" cxnId="{F0278584-FE8E-4C5B-A59A-73A88B2E6C75}">
      <dgm:prSet/>
      <dgm:spPr/>
      <dgm:t>
        <a:bodyPr/>
        <a:lstStyle/>
        <a:p>
          <a:endParaRPr lang="es-MX"/>
        </a:p>
      </dgm:t>
    </dgm:pt>
    <dgm:pt modelId="{FC461821-549E-4022-AE8A-2179A0335923}">
      <dgm:prSet phldrT="[Texto]"/>
      <dgm:spPr/>
      <dgm:t>
        <a:bodyPr/>
        <a:lstStyle/>
        <a:p>
          <a:r>
            <a:rPr lang="es-MX" dirty="0" smtClean="0"/>
            <a:t>Código</a:t>
          </a:r>
          <a:endParaRPr lang="es-MX" dirty="0"/>
        </a:p>
      </dgm:t>
    </dgm:pt>
    <dgm:pt modelId="{7C960B05-C312-4643-927C-2375BD06009B}" type="parTrans" cxnId="{101E4E09-FE33-4F64-858C-7F45F4D370EE}">
      <dgm:prSet/>
      <dgm:spPr/>
      <dgm:t>
        <a:bodyPr/>
        <a:lstStyle/>
        <a:p>
          <a:endParaRPr lang="es-MX"/>
        </a:p>
      </dgm:t>
    </dgm:pt>
    <dgm:pt modelId="{CEF02306-2FF3-4240-907F-44B9B51D06EF}" type="sibTrans" cxnId="{101E4E09-FE33-4F64-858C-7F45F4D370EE}">
      <dgm:prSet/>
      <dgm:spPr/>
      <dgm:t>
        <a:bodyPr/>
        <a:lstStyle/>
        <a:p>
          <a:endParaRPr lang="es-MX"/>
        </a:p>
      </dgm:t>
    </dgm:pt>
    <dgm:pt modelId="{CD21ECD2-B4DC-407A-B630-7C6E7448A86D}">
      <dgm:prSet phldrT="[Texto]"/>
      <dgm:spPr/>
      <dgm:t>
        <a:bodyPr/>
        <a:lstStyle/>
        <a:p>
          <a:r>
            <a:rPr lang="es-MX" dirty="0" smtClean="0"/>
            <a:t>Prueba</a:t>
          </a:r>
          <a:endParaRPr lang="es-MX" dirty="0"/>
        </a:p>
      </dgm:t>
    </dgm:pt>
    <dgm:pt modelId="{E2E73DC6-98DC-453E-AC05-8C769A544E5B}" type="parTrans" cxnId="{A8E7F78D-764E-4746-9440-8602D077A3AE}">
      <dgm:prSet/>
      <dgm:spPr/>
      <dgm:t>
        <a:bodyPr/>
        <a:lstStyle/>
        <a:p>
          <a:endParaRPr lang="es-MX"/>
        </a:p>
      </dgm:t>
    </dgm:pt>
    <dgm:pt modelId="{BAF56E0E-8198-4306-837E-006715687DA2}" type="sibTrans" cxnId="{A8E7F78D-764E-4746-9440-8602D077A3AE}">
      <dgm:prSet/>
      <dgm:spPr/>
      <dgm:t>
        <a:bodyPr/>
        <a:lstStyle/>
        <a:p>
          <a:endParaRPr lang="es-MX"/>
        </a:p>
      </dgm:t>
    </dgm:pt>
    <dgm:pt modelId="{3A8C6204-7312-4B67-B033-D2C5B9DE4201}">
      <dgm:prSet phldrT="[Texto]"/>
      <dgm:spPr/>
      <dgm:t>
        <a:bodyPr/>
        <a:lstStyle/>
        <a:p>
          <a:r>
            <a:rPr lang="es-MX" dirty="0" smtClean="0"/>
            <a:t>Entrega 3er. Incremento</a:t>
          </a:r>
          <a:endParaRPr lang="es-MX" dirty="0"/>
        </a:p>
      </dgm:t>
    </dgm:pt>
    <dgm:pt modelId="{B5922E78-6F4A-481E-9521-BDBEC9EC0F06}" type="parTrans" cxnId="{57D7AA0C-9EED-422E-BFDF-C8D92A178BD2}">
      <dgm:prSet/>
      <dgm:spPr/>
      <dgm:t>
        <a:bodyPr/>
        <a:lstStyle/>
        <a:p>
          <a:endParaRPr lang="es-MX"/>
        </a:p>
      </dgm:t>
    </dgm:pt>
    <dgm:pt modelId="{BCCA9EC2-C9F1-4C9F-A908-2B6ED694C1BE}" type="sibTrans" cxnId="{57D7AA0C-9EED-422E-BFDF-C8D92A178BD2}">
      <dgm:prSet/>
      <dgm:spPr/>
      <dgm:t>
        <a:bodyPr/>
        <a:lstStyle/>
        <a:p>
          <a:endParaRPr lang="es-MX"/>
        </a:p>
      </dgm:t>
    </dgm:pt>
    <dgm:pt modelId="{9F6A7D56-BD0D-454E-B44E-D0250C976B0B}" type="pres">
      <dgm:prSet presAssocID="{8643B43B-EC22-4535-BD5B-FADF22461292}" presName="Name0" presStyleCnt="0">
        <dgm:presLayoutVars>
          <dgm:dir/>
          <dgm:resizeHandles val="exact"/>
        </dgm:presLayoutVars>
      </dgm:prSet>
      <dgm:spPr/>
    </dgm:pt>
    <dgm:pt modelId="{D74007F8-5DE5-43D2-8E73-B5DA34A6232F}" type="pres">
      <dgm:prSet presAssocID="{AB6EB16D-4006-4147-9F48-43F5DC9E8E63}" presName="node" presStyleLbl="node1" presStyleIdx="0" presStyleCnt="5">
        <dgm:presLayoutVars>
          <dgm:bulletEnabled val="1"/>
        </dgm:presLayoutVars>
      </dgm:prSet>
      <dgm:spPr/>
      <dgm:t>
        <a:bodyPr/>
        <a:lstStyle/>
        <a:p>
          <a:endParaRPr lang="es-MX"/>
        </a:p>
      </dgm:t>
    </dgm:pt>
    <dgm:pt modelId="{F36CEAFC-6B14-43A4-9569-420110EAEF1B}" type="pres">
      <dgm:prSet presAssocID="{F4B87B35-67D7-439B-8709-B17DA35F1D2B}" presName="sibTrans" presStyleLbl="sibTrans2D1" presStyleIdx="0" presStyleCnt="4"/>
      <dgm:spPr/>
      <dgm:t>
        <a:bodyPr/>
        <a:lstStyle/>
        <a:p>
          <a:endParaRPr lang="es-MX"/>
        </a:p>
      </dgm:t>
    </dgm:pt>
    <dgm:pt modelId="{5D34B02A-588C-4583-8980-A333256D6B91}" type="pres">
      <dgm:prSet presAssocID="{F4B87B35-67D7-439B-8709-B17DA35F1D2B}" presName="connectorText" presStyleLbl="sibTrans2D1" presStyleIdx="0" presStyleCnt="4"/>
      <dgm:spPr/>
      <dgm:t>
        <a:bodyPr/>
        <a:lstStyle/>
        <a:p>
          <a:endParaRPr lang="es-MX"/>
        </a:p>
      </dgm:t>
    </dgm:pt>
    <dgm:pt modelId="{226C10D4-B976-481B-B134-5921BEE0DF3A}" type="pres">
      <dgm:prSet presAssocID="{F7CC121A-641F-441F-B6EB-57BB5616D1E0}" presName="node" presStyleLbl="node1" presStyleIdx="1" presStyleCnt="5">
        <dgm:presLayoutVars>
          <dgm:bulletEnabled val="1"/>
        </dgm:presLayoutVars>
      </dgm:prSet>
      <dgm:spPr/>
      <dgm:t>
        <a:bodyPr/>
        <a:lstStyle/>
        <a:p>
          <a:endParaRPr lang="es-MX"/>
        </a:p>
      </dgm:t>
    </dgm:pt>
    <dgm:pt modelId="{68550936-F998-41D2-A9E3-3D2953074199}" type="pres">
      <dgm:prSet presAssocID="{41A41199-BD82-4E0A-BB3A-E7C4AD204F9F}" presName="sibTrans" presStyleLbl="sibTrans2D1" presStyleIdx="1" presStyleCnt="4"/>
      <dgm:spPr/>
      <dgm:t>
        <a:bodyPr/>
        <a:lstStyle/>
        <a:p>
          <a:endParaRPr lang="es-MX"/>
        </a:p>
      </dgm:t>
    </dgm:pt>
    <dgm:pt modelId="{DC4624B1-E451-442E-9E45-C5CA52562B84}" type="pres">
      <dgm:prSet presAssocID="{41A41199-BD82-4E0A-BB3A-E7C4AD204F9F}" presName="connectorText" presStyleLbl="sibTrans2D1" presStyleIdx="1" presStyleCnt="4"/>
      <dgm:spPr/>
      <dgm:t>
        <a:bodyPr/>
        <a:lstStyle/>
        <a:p>
          <a:endParaRPr lang="es-MX"/>
        </a:p>
      </dgm:t>
    </dgm:pt>
    <dgm:pt modelId="{5A51E4D9-28BF-4630-926D-AA9EF55CD8B6}" type="pres">
      <dgm:prSet presAssocID="{FC461821-549E-4022-AE8A-2179A0335923}" presName="node" presStyleLbl="node1" presStyleIdx="2" presStyleCnt="5">
        <dgm:presLayoutVars>
          <dgm:bulletEnabled val="1"/>
        </dgm:presLayoutVars>
      </dgm:prSet>
      <dgm:spPr/>
      <dgm:t>
        <a:bodyPr/>
        <a:lstStyle/>
        <a:p>
          <a:endParaRPr lang="es-MX"/>
        </a:p>
      </dgm:t>
    </dgm:pt>
    <dgm:pt modelId="{1EB55B15-DA91-446B-AEA4-1800A04F8514}" type="pres">
      <dgm:prSet presAssocID="{CEF02306-2FF3-4240-907F-44B9B51D06EF}" presName="sibTrans" presStyleLbl="sibTrans2D1" presStyleIdx="2" presStyleCnt="4"/>
      <dgm:spPr/>
      <dgm:t>
        <a:bodyPr/>
        <a:lstStyle/>
        <a:p>
          <a:endParaRPr lang="es-MX"/>
        </a:p>
      </dgm:t>
    </dgm:pt>
    <dgm:pt modelId="{D4CBC9C4-66B7-4BDE-8814-1C626940933E}" type="pres">
      <dgm:prSet presAssocID="{CEF02306-2FF3-4240-907F-44B9B51D06EF}" presName="connectorText" presStyleLbl="sibTrans2D1" presStyleIdx="2" presStyleCnt="4"/>
      <dgm:spPr/>
      <dgm:t>
        <a:bodyPr/>
        <a:lstStyle/>
        <a:p>
          <a:endParaRPr lang="es-MX"/>
        </a:p>
      </dgm:t>
    </dgm:pt>
    <dgm:pt modelId="{D84E0AB3-9A74-462E-9233-7F44D51EEE6F}" type="pres">
      <dgm:prSet presAssocID="{CD21ECD2-B4DC-407A-B630-7C6E7448A86D}" presName="node" presStyleLbl="node1" presStyleIdx="3" presStyleCnt="5">
        <dgm:presLayoutVars>
          <dgm:bulletEnabled val="1"/>
        </dgm:presLayoutVars>
      </dgm:prSet>
      <dgm:spPr/>
      <dgm:t>
        <a:bodyPr/>
        <a:lstStyle/>
        <a:p>
          <a:endParaRPr lang="es-MX"/>
        </a:p>
      </dgm:t>
    </dgm:pt>
    <dgm:pt modelId="{5F64463D-F448-4DB6-AAB5-51F1554EC5D5}" type="pres">
      <dgm:prSet presAssocID="{BAF56E0E-8198-4306-837E-006715687DA2}" presName="sibTrans" presStyleLbl="sibTrans2D1" presStyleIdx="3" presStyleCnt="4"/>
      <dgm:spPr/>
      <dgm:t>
        <a:bodyPr/>
        <a:lstStyle/>
        <a:p>
          <a:endParaRPr lang="es-MX"/>
        </a:p>
      </dgm:t>
    </dgm:pt>
    <dgm:pt modelId="{3141A6B0-2ADE-4C1C-9BEB-7DB1C8EA2E1C}" type="pres">
      <dgm:prSet presAssocID="{BAF56E0E-8198-4306-837E-006715687DA2}" presName="connectorText" presStyleLbl="sibTrans2D1" presStyleIdx="3" presStyleCnt="4"/>
      <dgm:spPr/>
      <dgm:t>
        <a:bodyPr/>
        <a:lstStyle/>
        <a:p>
          <a:endParaRPr lang="es-MX"/>
        </a:p>
      </dgm:t>
    </dgm:pt>
    <dgm:pt modelId="{95DFAD73-4503-4880-9136-B6B230F5505A}" type="pres">
      <dgm:prSet presAssocID="{3A8C6204-7312-4B67-B033-D2C5B9DE4201}" presName="node" presStyleLbl="node1" presStyleIdx="4" presStyleCnt="5">
        <dgm:presLayoutVars>
          <dgm:bulletEnabled val="1"/>
        </dgm:presLayoutVars>
      </dgm:prSet>
      <dgm:spPr/>
      <dgm:t>
        <a:bodyPr/>
        <a:lstStyle/>
        <a:p>
          <a:endParaRPr lang="es-MX"/>
        </a:p>
      </dgm:t>
    </dgm:pt>
  </dgm:ptLst>
  <dgm:cxnLst>
    <dgm:cxn modelId="{B8B1197E-CD6A-400D-9A9E-DCED62E9028D}" type="presOf" srcId="{41A41199-BD82-4E0A-BB3A-E7C4AD204F9F}" destId="{DC4624B1-E451-442E-9E45-C5CA52562B84}" srcOrd="1" destOrd="0" presId="urn:microsoft.com/office/officeart/2005/8/layout/process1"/>
    <dgm:cxn modelId="{A8E7F78D-764E-4746-9440-8602D077A3AE}" srcId="{8643B43B-EC22-4535-BD5B-FADF22461292}" destId="{CD21ECD2-B4DC-407A-B630-7C6E7448A86D}" srcOrd="3" destOrd="0" parTransId="{E2E73DC6-98DC-453E-AC05-8C769A544E5B}" sibTransId="{BAF56E0E-8198-4306-837E-006715687DA2}"/>
    <dgm:cxn modelId="{E062437A-8C54-4EEC-94F7-692D6CAD8AF6}" type="presOf" srcId="{41A41199-BD82-4E0A-BB3A-E7C4AD204F9F}" destId="{68550936-F998-41D2-A9E3-3D2953074199}" srcOrd="0" destOrd="0" presId="urn:microsoft.com/office/officeart/2005/8/layout/process1"/>
    <dgm:cxn modelId="{57D7AA0C-9EED-422E-BFDF-C8D92A178BD2}" srcId="{8643B43B-EC22-4535-BD5B-FADF22461292}" destId="{3A8C6204-7312-4B67-B033-D2C5B9DE4201}" srcOrd="4" destOrd="0" parTransId="{B5922E78-6F4A-481E-9521-BDBEC9EC0F06}" sibTransId="{BCCA9EC2-C9F1-4C9F-A908-2B6ED694C1BE}"/>
    <dgm:cxn modelId="{C64F17F9-86A7-4F20-9BD2-09FE5184540C}" type="presOf" srcId="{8643B43B-EC22-4535-BD5B-FADF22461292}" destId="{9F6A7D56-BD0D-454E-B44E-D0250C976B0B}" srcOrd="0" destOrd="0" presId="urn:microsoft.com/office/officeart/2005/8/layout/process1"/>
    <dgm:cxn modelId="{8FD82F82-F137-4FB4-90DD-85CCE5BAB172}" srcId="{8643B43B-EC22-4535-BD5B-FADF22461292}" destId="{AB6EB16D-4006-4147-9F48-43F5DC9E8E63}" srcOrd="0" destOrd="0" parTransId="{8E0A1835-50BB-4AE7-9A88-8BE3FEB38A6A}" sibTransId="{F4B87B35-67D7-439B-8709-B17DA35F1D2B}"/>
    <dgm:cxn modelId="{101E4E09-FE33-4F64-858C-7F45F4D370EE}" srcId="{8643B43B-EC22-4535-BD5B-FADF22461292}" destId="{FC461821-549E-4022-AE8A-2179A0335923}" srcOrd="2" destOrd="0" parTransId="{7C960B05-C312-4643-927C-2375BD06009B}" sibTransId="{CEF02306-2FF3-4240-907F-44B9B51D06EF}"/>
    <dgm:cxn modelId="{6254182A-0EB9-4E65-BF0B-B29241030985}" type="presOf" srcId="{CEF02306-2FF3-4240-907F-44B9B51D06EF}" destId="{D4CBC9C4-66B7-4BDE-8814-1C626940933E}" srcOrd="1" destOrd="0" presId="urn:microsoft.com/office/officeart/2005/8/layout/process1"/>
    <dgm:cxn modelId="{5BC54FA2-22D8-473A-BE9C-E118727F90C1}" type="presOf" srcId="{CD21ECD2-B4DC-407A-B630-7C6E7448A86D}" destId="{D84E0AB3-9A74-462E-9233-7F44D51EEE6F}" srcOrd="0" destOrd="0" presId="urn:microsoft.com/office/officeart/2005/8/layout/process1"/>
    <dgm:cxn modelId="{4321157C-82B7-4136-A77D-1A458C475972}" type="presOf" srcId="{CEF02306-2FF3-4240-907F-44B9B51D06EF}" destId="{1EB55B15-DA91-446B-AEA4-1800A04F8514}" srcOrd="0" destOrd="0" presId="urn:microsoft.com/office/officeart/2005/8/layout/process1"/>
    <dgm:cxn modelId="{DB603578-859E-4012-88A8-5AE00F2842CF}" type="presOf" srcId="{AB6EB16D-4006-4147-9F48-43F5DC9E8E63}" destId="{D74007F8-5DE5-43D2-8E73-B5DA34A6232F}" srcOrd="0" destOrd="0" presId="urn:microsoft.com/office/officeart/2005/8/layout/process1"/>
    <dgm:cxn modelId="{DC322AFD-A7DE-4247-B43C-7E5C016F0A6F}" type="presOf" srcId="{BAF56E0E-8198-4306-837E-006715687DA2}" destId="{5F64463D-F448-4DB6-AAB5-51F1554EC5D5}" srcOrd="0" destOrd="0" presId="urn:microsoft.com/office/officeart/2005/8/layout/process1"/>
    <dgm:cxn modelId="{7812DB16-044A-4463-BF13-A8571A3535D1}" type="presOf" srcId="{F4B87B35-67D7-439B-8709-B17DA35F1D2B}" destId="{5D34B02A-588C-4583-8980-A333256D6B91}" srcOrd="1" destOrd="0" presId="urn:microsoft.com/office/officeart/2005/8/layout/process1"/>
    <dgm:cxn modelId="{F044F43C-5B5B-4F99-BA7C-0CB4EF74C07A}" type="presOf" srcId="{BAF56E0E-8198-4306-837E-006715687DA2}" destId="{3141A6B0-2ADE-4C1C-9BEB-7DB1C8EA2E1C}" srcOrd="1" destOrd="0" presId="urn:microsoft.com/office/officeart/2005/8/layout/process1"/>
    <dgm:cxn modelId="{B8B30A4E-08BB-4974-9A3F-B249081A66B9}" type="presOf" srcId="{F7CC121A-641F-441F-B6EB-57BB5616D1E0}" destId="{226C10D4-B976-481B-B134-5921BEE0DF3A}" srcOrd="0" destOrd="0" presId="urn:microsoft.com/office/officeart/2005/8/layout/process1"/>
    <dgm:cxn modelId="{F0278584-FE8E-4C5B-A59A-73A88B2E6C75}" srcId="{8643B43B-EC22-4535-BD5B-FADF22461292}" destId="{F7CC121A-641F-441F-B6EB-57BB5616D1E0}" srcOrd="1" destOrd="0" parTransId="{CBC68520-9F4B-49A7-AF52-38D3DD6781F6}" sibTransId="{41A41199-BD82-4E0A-BB3A-E7C4AD204F9F}"/>
    <dgm:cxn modelId="{A1E6AA3B-6BA9-4E16-ADB9-EF2E6C590F5B}" type="presOf" srcId="{3A8C6204-7312-4B67-B033-D2C5B9DE4201}" destId="{95DFAD73-4503-4880-9136-B6B230F5505A}" srcOrd="0" destOrd="0" presId="urn:microsoft.com/office/officeart/2005/8/layout/process1"/>
    <dgm:cxn modelId="{D9DE75DC-DD62-4475-8984-53E238DDCA39}" type="presOf" srcId="{FC461821-549E-4022-AE8A-2179A0335923}" destId="{5A51E4D9-28BF-4630-926D-AA9EF55CD8B6}" srcOrd="0" destOrd="0" presId="urn:microsoft.com/office/officeart/2005/8/layout/process1"/>
    <dgm:cxn modelId="{56815FBD-D11F-4D02-B78B-27EF007C1843}" type="presOf" srcId="{F4B87B35-67D7-439B-8709-B17DA35F1D2B}" destId="{F36CEAFC-6B14-43A4-9569-420110EAEF1B}" srcOrd="0" destOrd="0" presId="urn:microsoft.com/office/officeart/2005/8/layout/process1"/>
    <dgm:cxn modelId="{E36DCBD0-EDA5-45C0-8B63-F040A44FA2C0}" type="presParOf" srcId="{9F6A7D56-BD0D-454E-B44E-D0250C976B0B}" destId="{D74007F8-5DE5-43D2-8E73-B5DA34A6232F}" srcOrd="0" destOrd="0" presId="urn:microsoft.com/office/officeart/2005/8/layout/process1"/>
    <dgm:cxn modelId="{EAEB6604-148C-4C89-97C9-66C38A6AB84B}" type="presParOf" srcId="{9F6A7D56-BD0D-454E-B44E-D0250C976B0B}" destId="{F36CEAFC-6B14-43A4-9569-420110EAEF1B}" srcOrd="1" destOrd="0" presId="urn:microsoft.com/office/officeart/2005/8/layout/process1"/>
    <dgm:cxn modelId="{A60C72ED-7E78-4732-8409-0E15C839CD64}" type="presParOf" srcId="{F36CEAFC-6B14-43A4-9569-420110EAEF1B}" destId="{5D34B02A-588C-4583-8980-A333256D6B91}" srcOrd="0" destOrd="0" presId="urn:microsoft.com/office/officeart/2005/8/layout/process1"/>
    <dgm:cxn modelId="{B34C92A7-ABE0-4951-8242-65596A198478}" type="presParOf" srcId="{9F6A7D56-BD0D-454E-B44E-D0250C976B0B}" destId="{226C10D4-B976-481B-B134-5921BEE0DF3A}" srcOrd="2" destOrd="0" presId="urn:microsoft.com/office/officeart/2005/8/layout/process1"/>
    <dgm:cxn modelId="{5DC6DDFD-D3B7-40C2-B9FF-56419209C8CD}" type="presParOf" srcId="{9F6A7D56-BD0D-454E-B44E-D0250C976B0B}" destId="{68550936-F998-41D2-A9E3-3D2953074199}" srcOrd="3" destOrd="0" presId="urn:microsoft.com/office/officeart/2005/8/layout/process1"/>
    <dgm:cxn modelId="{8A9FB800-46B2-414B-82E9-1B092CF33586}" type="presParOf" srcId="{68550936-F998-41D2-A9E3-3D2953074199}" destId="{DC4624B1-E451-442E-9E45-C5CA52562B84}" srcOrd="0" destOrd="0" presId="urn:microsoft.com/office/officeart/2005/8/layout/process1"/>
    <dgm:cxn modelId="{64EDB370-1243-4002-AB5A-A83B9E58E06B}" type="presParOf" srcId="{9F6A7D56-BD0D-454E-B44E-D0250C976B0B}" destId="{5A51E4D9-28BF-4630-926D-AA9EF55CD8B6}" srcOrd="4" destOrd="0" presId="urn:microsoft.com/office/officeart/2005/8/layout/process1"/>
    <dgm:cxn modelId="{B817FF87-2ECD-4B75-AE78-321D2D22A052}" type="presParOf" srcId="{9F6A7D56-BD0D-454E-B44E-D0250C976B0B}" destId="{1EB55B15-DA91-446B-AEA4-1800A04F8514}" srcOrd="5" destOrd="0" presId="urn:microsoft.com/office/officeart/2005/8/layout/process1"/>
    <dgm:cxn modelId="{5674C544-3DF7-44CD-8D70-6287111B30BC}" type="presParOf" srcId="{1EB55B15-DA91-446B-AEA4-1800A04F8514}" destId="{D4CBC9C4-66B7-4BDE-8814-1C626940933E}" srcOrd="0" destOrd="0" presId="urn:microsoft.com/office/officeart/2005/8/layout/process1"/>
    <dgm:cxn modelId="{5122517E-7DEF-4841-A766-955CBDC03A7A}" type="presParOf" srcId="{9F6A7D56-BD0D-454E-B44E-D0250C976B0B}" destId="{D84E0AB3-9A74-462E-9233-7F44D51EEE6F}" srcOrd="6" destOrd="0" presId="urn:microsoft.com/office/officeart/2005/8/layout/process1"/>
    <dgm:cxn modelId="{78B36EC0-13CA-4EA6-AE41-79C181E06E5B}" type="presParOf" srcId="{9F6A7D56-BD0D-454E-B44E-D0250C976B0B}" destId="{5F64463D-F448-4DB6-AAB5-51F1554EC5D5}" srcOrd="7" destOrd="0" presId="urn:microsoft.com/office/officeart/2005/8/layout/process1"/>
    <dgm:cxn modelId="{1574A7EB-1672-4D60-B8EE-937D38B74016}" type="presParOf" srcId="{5F64463D-F448-4DB6-AAB5-51F1554EC5D5}" destId="{3141A6B0-2ADE-4C1C-9BEB-7DB1C8EA2E1C}" srcOrd="0" destOrd="0" presId="urn:microsoft.com/office/officeart/2005/8/layout/process1"/>
    <dgm:cxn modelId="{539D6D7E-BBE0-4D5E-9A55-999CB59490F4}" type="presParOf" srcId="{9F6A7D56-BD0D-454E-B44E-D0250C976B0B}" destId="{95DFAD73-4503-4880-9136-B6B230F5505A}" srcOrd="8"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750BC-64F0-4407-9099-6ABC6A641791}">
      <dsp:nvSpPr>
        <dsp:cNvPr id="0" name=""/>
        <dsp:cNvSpPr/>
      </dsp:nvSpPr>
      <dsp:spPr>
        <a:xfrm>
          <a:off x="0" y="514599"/>
          <a:ext cx="6096000" cy="756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A890154-B932-46EB-9173-AE6D05535826}">
      <dsp:nvSpPr>
        <dsp:cNvPr id="0" name=""/>
        <dsp:cNvSpPr/>
      </dsp:nvSpPr>
      <dsp:spPr>
        <a:xfrm>
          <a:off x="304800" y="71799"/>
          <a:ext cx="4267200"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es-MX" sz="3000" b="1" kern="1200" smtClean="0"/>
            <a:t>Definición	</a:t>
          </a:r>
          <a:endParaRPr lang="es-MX" sz="3000" b="1" kern="1200" dirty="0"/>
        </a:p>
      </dsp:txBody>
      <dsp:txXfrm>
        <a:off x="348031" y="115030"/>
        <a:ext cx="4180738" cy="799138"/>
      </dsp:txXfrm>
    </dsp:sp>
    <dsp:sp modelId="{D0C2C343-EDCC-4BB2-91E5-102B796F886F}">
      <dsp:nvSpPr>
        <dsp:cNvPr id="0" name=""/>
        <dsp:cNvSpPr/>
      </dsp:nvSpPr>
      <dsp:spPr>
        <a:xfrm>
          <a:off x="0" y="1875400"/>
          <a:ext cx="6096000" cy="756000"/>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EE1594D-AEBC-4AEB-ADDB-6A093E9D05DB}">
      <dsp:nvSpPr>
        <dsp:cNvPr id="0" name=""/>
        <dsp:cNvSpPr/>
      </dsp:nvSpPr>
      <dsp:spPr>
        <a:xfrm>
          <a:off x="304800" y="1432599"/>
          <a:ext cx="4267200" cy="885600"/>
        </a:xfrm>
        <a:prstGeom prst="round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es-MX" sz="3000" b="1" kern="1200" dirty="0" smtClean="0"/>
            <a:t>Conceptos relacionados</a:t>
          </a:r>
          <a:endParaRPr lang="es-MX" sz="3000" b="1" kern="1200" dirty="0"/>
        </a:p>
      </dsp:txBody>
      <dsp:txXfrm>
        <a:off x="348031" y="1475830"/>
        <a:ext cx="4180738" cy="799138"/>
      </dsp:txXfrm>
    </dsp:sp>
    <dsp:sp modelId="{5CAD77FD-F47C-4621-A1BF-BED5451B2C51}">
      <dsp:nvSpPr>
        <dsp:cNvPr id="0" name=""/>
        <dsp:cNvSpPr/>
      </dsp:nvSpPr>
      <dsp:spPr>
        <a:xfrm>
          <a:off x="0" y="3236200"/>
          <a:ext cx="6096000" cy="7560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CB93D3F-B82F-4A7E-B4A3-721BFB2DFC23}">
      <dsp:nvSpPr>
        <dsp:cNvPr id="0" name=""/>
        <dsp:cNvSpPr/>
      </dsp:nvSpPr>
      <dsp:spPr>
        <a:xfrm>
          <a:off x="304800" y="2793399"/>
          <a:ext cx="4267200" cy="88560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es-MX" sz="3000" b="1" kern="1200" dirty="0" smtClean="0"/>
            <a:t>Metodologías Existentes</a:t>
          </a:r>
          <a:endParaRPr lang="es-MX" sz="3000" b="1" kern="1200" dirty="0"/>
        </a:p>
      </dsp:txBody>
      <dsp:txXfrm>
        <a:off x="348031" y="2836630"/>
        <a:ext cx="4180738"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84115-81A1-47E5-BAC2-B7484C6F1CDB}">
      <dsp:nvSpPr>
        <dsp:cNvPr id="0" name=""/>
        <dsp:cNvSpPr/>
      </dsp:nvSpPr>
      <dsp:spPr>
        <a:xfrm>
          <a:off x="1140627" y="722"/>
          <a:ext cx="1312738" cy="1312738"/>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b="1" kern="1200" dirty="0" smtClean="0"/>
            <a:t>Construir/Revisar maqueta</a:t>
          </a:r>
          <a:endParaRPr lang="es-MX" sz="1600" b="1" kern="1200" dirty="0"/>
        </a:p>
      </dsp:txBody>
      <dsp:txXfrm>
        <a:off x="1332873" y="192968"/>
        <a:ext cx="928246" cy="928246"/>
      </dsp:txXfrm>
    </dsp:sp>
    <dsp:sp modelId="{688C4518-DBC5-4E46-B549-5EAF196BAEF3}">
      <dsp:nvSpPr>
        <dsp:cNvPr id="0" name=""/>
        <dsp:cNvSpPr/>
      </dsp:nvSpPr>
      <dsp:spPr>
        <a:xfrm rot="3571066">
          <a:off x="2117968" y="1265241"/>
          <a:ext cx="334793" cy="443049"/>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MX" sz="1900" kern="1200"/>
        </a:p>
      </dsp:txBody>
      <dsp:txXfrm>
        <a:off x="2142712" y="1310573"/>
        <a:ext cx="234355" cy="265829"/>
      </dsp:txXfrm>
    </dsp:sp>
    <dsp:sp modelId="{E66847E7-203B-4F57-A264-A9651E78F883}">
      <dsp:nvSpPr>
        <dsp:cNvPr id="0" name=""/>
        <dsp:cNvSpPr/>
      </dsp:nvSpPr>
      <dsp:spPr>
        <a:xfrm>
          <a:off x="2126978" y="1676402"/>
          <a:ext cx="1312738" cy="1312738"/>
        </a:xfrm>
        <a:prstGeom prst="ellipse">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b="1" kern="1200" dirty="0" smtClean="0"/>
            <a:t>El cliente prueba la maqueta</a:t>
          </a:r>
          <a:endParaRPr lang="es-MX" sz="1600" b="1" kern="1200" dirty="0"/>
        </a:p>
      </dsp:txBody>
      <dsp:txXfrm>
        <a:off x="2319224" y="1868648"/>
        <a:ext cx="928246" cy="928246"/>
      </dsp:txXfrm>
    </dsp:sp>
    <dsp:sp modelId="{65BC935E-6299-4530-9C44-C6DBD6C7674D}">
      <dsp:nvSpPr>
        <dsp:cNvPr id="0" name=""/>
        <dsp:cNvSpPr/>
      </dsp:nvSpPr>
      <dsp:spPr>
        <a:xfrm rot="10742957">
          <a:off x="1698501" y="2126736"/>
          <a:ext cx="302881" cy="443049"/>
        </a:xfrm>
        <a:prstGeom prst="rightArrow">
          <a:avLst>
            <a:gd name="adj1" fmla="val 60000"/>
            <a:gd name="adj2" fmla="val 5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MX" sz="1900" kern="1200"/>
        </a:p>
      </dsp:txBody>
      <dsp:txXfrm rot="10800000">
        <a:off x="1789359" y="2214592"/>
        <a:ext cx="212017" cy="265829"/>
      </dsp:txXfrm>
    </dsp:sp>
    <dsp:sp modelId="{9C94489B-4FF4-44AF-ADCE-CC99CF7C3195}">
      <dsp:nvSpPr>
        <dsp:cNvPr id="0" name=""/>
        <dsp:cNvSpPr/>
      </dsp:nvSpPr>
      <dsp:spPr>
        <a:xfrm>
          <a:off x="65479" y="1709138"/>
          <a:ext cx="1490325" cy="1312738"/>
        </a:xfrm>
        <a:prstGeom prst="ellips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b="1" kern="1200" dirty="0" err="1" smtClean="0"/>
            <a:t>Retroali-mentación</a:t>
          </a:r>
          <a:r>
            <a:rPr lang="es-MX" sz="1600" b="1" kern="1200" dirty="0" smtClean="0"/>
            <a:t> con el Cliente</a:t>
          </a:r>
          <a:endParaRPr lang="es-MX" sz="1600" b="1" kern="1200" dirty="0"/>
        </a:p>
      </dsp:txBody>
      <dsp:txXfrm>
        <a:off x="283732" y="1901384"/>
        <a:ext cx="1053819" cy="928246"/>
      </dsp:txXfrm>
    </dsp:sp>
    <dsp:sp modelId="{7FE63488-2FC1-41B1-8B83-5AC83F5C2C9D}">
      <dsp:nvSpPr>
        <dsp:cNvPr id="0" name=""/>
        <dsp:cNvSpPr/>
      </dsp:nvSpPr>
      <dsp:spPr>
        <a:xfrm rot="18000000">
          <a:off x="1134009" y="1289785"/>
          <a:ext cx="339608" cy="443049"/>
        </a:xfrm>
        <a:prstGeom prst="rightArrow">
          <a:avLst>
            <a:gd name="adj1" fmla="val 60000"/>
            <a:gd name="adj2" fmla="val 5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MX" sz="1900" kern="1200"/>
        </a:p>
      </dsp:txBody>
      <dsp:txXfrm>
        <a:off x="1159480" y="1422511"/>
        <a:ext cx="237726" cy="2658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72546-E8C6-41BF-9108-BE9A1FC71E6B}">
      <dsp:nvSpPr>
        <dsp:cNvPr id="0" name=""/>
        <dsp:cNvSpPr/>
      </dsp:nvSpPr>
      <dsp:spPr>
        <a:xfrm>
          <a:off x="2976" y="624051"/>
          <a:ext cx="922734" cy="63149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Análisis</a:t>
          </a:r>
          <a:endParaRPr lang="es-MX" sz="1200" kern="1200" dirty="0"/>
        </a:p>
      </dsp:txBody>
      <dsp:txXfrm>
        <a:off x="21472" y="642547"/>
        <a:ext cx="885742" cy="594504"/>
      </dsp:txXfrm>
    </dsp:sp>
    <dsp:sp modelId="{29A529E7-3AF8-4FEB-825F-01FBB9223A15}">
      <dsp:nvSpPr>
        <dsp:cNvPr id="0" name=""/>
        <dsp:cNvSpPr/>
      </dsp:nvSpPr>
      <dsp:spPr>
        <a:xfrm>
          <a:off x="1017984" y="825380"/>
          <a:ext cx="195619" cy="228838"/>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1017984" y="871148"/>
        <a:ext cx="136933" cy="137302"/>
      </dsp:txXfrm>
    </dsp:sp>
    <dsp:sp modelId="{E3CBFD58-DD05-4DD8-961C-C21E2BB03275}">
      <dsp:nvSpPr>
        <dsp:cNvPr id="0" name=""/>
        <dsp:cNvSpPr/>
      </dsp:nvSpPr>
      <dsp:spPr>
        <a:xfrm>
          <a:off x="1294804" y="624051"/>
          <a:ext cx="922734" cy="63149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Diseño</a:t>
          </a:r>
          <a:endParaRPr lang="es-MX" sz="1200" kern="1200" dirty="0"/>
        </a:p>
      </dsp:txBody>
      <dsp:txXfrm>
        <a:off x="1313300" y="642547"/>
        <a:ext cx="885742" cy="594504"/>
      </dsp:txXfrm>
    </dsp:sp>
    <dsp:sp modelId="{8CBC30CC-C337-4683-BE1C-5CB5C1F4CEE2}">
      <dsp:nvSpPr>
        <dsp:cNvPr id="0" name=""/>
        <dsp:cNvSpPr/>
      </dsp:nvSpPr>
      <dsp:spPr>
        <a:xfrm>
          <a:off x="2309812" y="825380"/>
          <a:ext cx="195619" cy="228838"/>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2309812" y="871148"/>
        <a:ext cx="136933" cy="137302"/>
      </dsp:txXfrm>
    </dsp:sp>
    <dsp:sp modelId="{07E36EA5-9EAE-486F-ABA6-2D64A7965566}">
      <dsp:nvSpPr>
        <dsp:cNvPr id="0" name=""/>
        <dsp:cNvSpPr/>
      </dsp:nvSpPr>
      <dsp:spPr>
        <a:xfrm>
          <a:off x="2586632" y="624051"/>
          <a:ext cx="922734" cy="63149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Código</a:t>
          </a:r>
          <a:endParaRPr lang="es-MX" sz="1200" kern="1200" dirty="0"/>
        </a:p>
      </dsp:txBody>
      <dsp:txXfrm>
        <a:off x="2605128" y="642547"/>
        <a:ext cx="885742" cy="594504"/>
      </dsp:txXfrm>
    </dsp:sp>
    <dsp:sp modelId="{D042AB8A-12C0-4FE3-9DF9-DE002F935721}">
      <dsp:nvSpPr>
        <dsp:cNvPr id="0" name=""/>
        <dsp:cNvSpPr/>
      </dsp:nvSpPr>
      <dsp:spPr>
        <a:xfrm>
          <a:off x="3601640" y="825380"/>
          <a:ext cx="195619" cy="228838"/>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3601640" y="871148"/>
        <a:ext cx="136933" cy="137302"/>
      </dsp:txXfrm>
    </dsp:sp>
    <dsp:sp modelId="{8A36AD73-85A7-49E7-AD82-2FD49429AE7C}">
      <dsp:nvSpPr>
        <dsp:cNvPr id="0" name=""/>
        <dsp:cNvSpPr/>
      </dsp:nvSpPr>
      <dsp:spPr>
        <a:xfrm>
          <a:off x="3878460" y="624051"/>
          <a:ext cx="922734" cy="63149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Pruebas</a:t>
          </a:r>
          <a:endParaRPr lang="es-MX" sz="1200" kern="1200" dirty="0"/>
        </a:p>
      </dsp:txBody>
      <dsp:txXfrm>
        <a:off x="3896956" y="642547"/>
        <a:ext cx="885742" cy="594504"/>
      </dsp:txXfrm>
    </dsp:sp>
    <dsp:sp modelId="{BDFB4C38-7DDB-425D-AE82-C626CB6C80AE}">
      <dsp:nvSpPr>
        <dsp:cNvPr id="0" name=""/>
        <dsp:cNvSpPr/>
      </dsp:nvSpPr>
      <dsp:spPr>
        <a:xfrm>
          <a:off x="4893468" y="825380"/>
          <a:ext cx="195619" cy="228838"/>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4893468" y="871148"/>
        <a:ext cx="136933" cy="137302"/>
      </dsp:txXfrm>
    </dsp:sp>
    <dsp:sp modelId="{178295C4-75D8-4163-9B97-43EB0F6DA87B}">
      <dsp:nvSpPr>
        <dsp:cNvPr id="0" name=""/>
        <dsp:cNvSpPr/>
      </dsp:nvSpPr>
      <dsp:spPr>
        <a:xfrm>
          <a:off x="5170289" y="624051"/>
          <a:ext cx="922734" cy="63149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Entrega de 1er. Incremento</a:t>
          </a:r>
          <a:endParaRPr lang="es-MX" sz="1200" kern="1200" dirty="0"/>
        </a:p>
      </dsp:txBody>
      <dsp:txXfrm>
        <a:off x="5188785" y="642547"/>
        <a:ext cx="885742" cy="594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77219-FFC2-49D5-A32E-647FEDFB216F}">
      <dsp:nvSpPr>
        <dsp:cNvPr id="0" name=""/>
        <dsp:cNvSpPr/>
      </dsp:nvSpPr>
      <dsp:spPr>
        <a:xfrm>
          <a:off x="2976" y="1716251"/>
          <a:ext cx="922734" cy="63149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Análisis</a:t>
          </a:r>
          <a:endParaRPr lang="es-MX" sz="1200" kern="1200" dirty="0"/>
        </a:p>
      </dsp:txBody>
      <dsp:txXfrm>
        <a:off x="21472" y="1734747"/>
        <a:ext cx="885742" cy="594504"/>
      </dsp:txXfrm>
    </dsp:sp>
    <dsp:sp modelId="{8B07A86B-21D8-4B81-8671-4C218D787D89}">
      <dsp:nvSpPr>
        <dsp:cNvPr id="0" name=""/>
        <dsp:cNvSpPr/>
      </dsp:nvSpPr>
      <dsp:spPr>
        <a:xfrm>
          <a:off x="1017984" y="1917580"/>
          <a:ext cx="195619" cy="2288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1017984" y="1963348"/>
        <a:ext cx="136933" cy="137302"/>
      </dsp:txXfrm>
    </dsp:sp>
    <dsp:sp modelId="{26A86FC5-5FEE-4D10-9E2A-FEED986AE706}">
      <dsp:nvSpPr>
        <dsp:cNvPr id="0" name=""/>
        <dsp:cNvSpPr/>
      </dsp:nvSpPr>
      <dsp:spPr>
        <a:xfrm>
          <a:off x="1294804" y="1716251"/>
          <a:ext cx="922734" cy="63149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Diseño</a:t>
          </a:r>
          <a:endParaRPr lang="es-MX" sz="1200" kern="1200" dirty="0"/>
        </a:p>
      </dsp:txBody>
      <dsp:txXfrm>
        <a:off x="1313300" y="1734747"/>
        <a:ext cx="885742" cy="594504"/>
      </dsp:txXfrm>
    </dsp:sp>
    <dsp:sp modelId="{7B4E6FCF-AB67-4AE3-B6BB-DB269649A4BA}">
      <dsp:nvSpPr>
        <dsp:cNvPr id="0" name=""/>
        <dsp:cNvSpPr/>
      </dsp:nvSpPr>
      <dsp:spPr>
        <a:xfrm>
          <a:off x="2309812" y="1917580"/>
          <a:ext cx="195619" cy="2288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2309812" y="1963348"/>
        <a:ext cx="136933" cy="137302"/>
      </dsp:txXfrm>
    </dsp:sp>
    <dsp:sp modelId="{BBB04E34-C3EE-4E25-93A2-31BE4B5C42B8}">
      <dsp:nvSpPr>
        <dsp:cNvPr id="0" name=""/>
        <dsp:cNvSpPr/>
      </dsp:nvSpPr>
      <dsp:spPr>
        <a:xfrm>
          <a:off x="2586632" y="1716251"/>
          <a:ext cx="922734" cy="63149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Código</a:t>
          </a:r>
          <a:endParaRPr lang="es-MX" sz="1200" kern="1200" dirty="0"/>
        </a:p>
      </dsp:txBody>
      <dsp:txXfrm>
        <a:off x="2605128" y="1734747"/>
        <a:ext cx="885742" cy="594504"/>
      </dsp:txXfrm>
    </dsp:sp>
    <dsp:sp modelId="{563EDAF3-B87C-47BE-AC93-3137CB9FFF4C}">
      <dsp:nvSpPr>
        <dsp:cNvPr id="0" name=""/>
        <dsp:cNvSpPr/>
      </dsp:nvSpPr>
      <dsp:spPr>
        <a:xfrm>
          <a:off x="3601640" y="1917580"/>
          <a:ext cx="195619" cy="2288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3601640" y="1963348"/>
        <a:ext cx="136933" cy="137302"/>
      </dsp:txXfrm>
    </dsp:sp>
    <dsp:sp modelId="{7A79B176-7FF8-4C66-A38C-19E7EABFCD11}">
      <dsp:nvSpPr>
        <dsp:cNvPr id="0" name=""/>
        <dsp:cNvSpPr/>
      </dsp:nvSpPr>
      <dsp:spPr>
        <a:xfrm>
          <a:off x="3878460" y="1716251"/>
          <a:ext cx="922734" cy="63149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Pruebas</a:t>
          </a:r>
          <a:endParaRPr lang="es-MX" sz="1200" kern="1200" dirty="0"/>
        </a:p>
      </dsp:txBody>
      <dsp:txXfrm>
        <a:off x="3896956" y="1734747"/>
        <a:ext cx="885742" cy="594504"/>
      </dsp:txXfrm>
    </dsp:sp>
    <dsp:sp modelId="{65E27DC9-389D-4F55-898E-2CE08388030B}">
      <dsp:nvSpPr>
        <dsp:cNvPr id="0" name=""/>
        <dsp:cNvSpPr/>
      </dsp:nvSpPr>
      <dsp:spPr>
        <a:xfrm>
          <a:off x="4893468" y="1917580"/>
          <a:ext cx="195619" cy="22883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4893468" y="1963348"/>
        <a:ext cx="136933" cy="137302"/>
      </dsp:txXfrm>
    </dsp:sp>
    <dsp:sp modelId="{612263CA-5B77-4F11-838C-B30E70DF3315}">
      <dsp:nvSpPr>
        <dsp:cNvPr id="0" name=""/>
        <dsp:cNvSpPr/>
      </dsp:nvSpPr>
      <dsp:spPr>
        <a:xfrm>
          <a:off x="5170289" y="1716251"/>
          <a:ext cx="922734" cy="63149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Entrega de 2do. Incremento</a:t>
          </a:r>
          <a:endParaRPr lang="es-MX" sz="1200" kern="1200" dirty="0"/>
        </a:p>
      </dsp:txBody>
      <dsp:txXfrm>
        <a:off x="5188785" y="1734747"/>
        <a:ext cx="885742" cy="594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007F8-5DE5-43D2-8E73-B5DA34A6232F}">
      <dsp:nvSpPr>
        <dsp:cNvPr id="0" name=""/>
        <dsp:cNvSpPr/>
      </dsp:nvSpPr>
      <dsp:spPr>
        <a:xfrm>
          <a:off x="2976" y="1755179"/>
          <a:ext cx="922734" cy="55364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Análisis</a:t>
          </a:r>
          <a:endParaRPr lang="es-MX" sz="1200" kern="1200" dirty="0"/>
        </a:p>
      </dsp:txBody>
      <dsp:txXfrm>
        <a:off x="19192" y="1771395"/>
        <a:ext cx="890302" cy="521208"/>
      </dsp:txXfrm>
    </dsp:sp>
    <dsp:sp modelId="{F36CEAFC-6B14-43A4-9569-420110EAEF1B}">
      <dsp:nvSpPr>
        <dsp:cNvPr id="0" name=""/>
        <dsp:cNvSpPr/>
      </dsp:nvSpPr>
      <dsp:spPr>
        <a:xfrm>
          <a:off x="1017984" y="1917580"/>
          <a:ext cx="195619" cy="228838"/>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1017984" y="1963348"/>
        <a:ext cx="136933" cy="137302"/>
      </dsp:txXfrm>
    </dsp:sp>
    <dsp:sp modelId="{226C10D4-B976-481B-B134-5921BEE0DF3A}">
      <dsp:nvSpPr>
        <dsp:cNvPr id="0" name=""/>
        <dsp:cNvSpPr/>
      </dsp:nvSpPr>
      <dsp:spPr>
        <a:xfrm>
          <a:off x="1294804" y="1755179"/>
          <a:ext cx="922734" cy="55364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Diseño</a:t>
          </a:r>
          <a:endParaRPr lang="es-MX" sz="1200" kern="1200" dirty="0"/>
        </a:p>
      </dsp:txBody>
      <dsp:txXfrm>
        <a:off x="1311020" y="1771395"/>
        <a:ext cx="890302" cy="521208"/>
      </dsp:txXfrm>
    </dsp:sp>
    <dsp:sp modelId="{68550936-F998-41D2-A9E3-3D2953074199}">
      <dsp:nvSpPr>
        <dsp:cNvPr id="0" name=""/>
        <dsp:cNvSpPr/>
      </dsp:nvSpPr>
      <dsp:spPr>
        <a:xfrm>
          <a:off x="2309812" y="1917580"/>
          <a:ext cx="195619" cy="228838"/>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2309812" y="1963348"/>
        <a:ext cx="136933" cy="137302"/>
      </dsp:txXfrm>
    </dsp:sp>
    <dsp:sp modelId="{5A51E4D9-28BF-4630-926D-AA9EF55CD8B6}">
      <dsp:nvSpPr>
        <dsp:cNvPr id="0" name=""/>
        <dsp:cNvSpPr/>
      </dsp:nvSpPr>
      <dsp:spPr>
        <a:xfrm>
          <a:off x="2586632" y="1755179"/>
          <a:ext cx="922734" cy="55364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Código</a:t>
          </a:r>
          <a:endParaRPr lang="es-MX" sz="1200" kern="1200" dirty="0"/>
        </a:p>
      </dsp:txBody>
      <dsp:txXfrm>
        <a:off x="2602848" y="1771395"/>
        <a:ext cx="890302" cy="521208"/>
      </dsp:txXfrm>
    </dsp:sp>
    <dsp:sp modelId="{1EB55B15-DA91-446B-AEA4-1800A04F8514}">
      <dsp:nvSpPr>
        <dsp:cNvPr id="0" name=""/>
        <dsp:cNvSpPr/>
      </dsp:nvSpPr>
      <dsp:spPr>
        <a:xfrm>
          <a:off x="3601640" y="1917580"/>
          <a:ext cx="195619" cy="228838"/>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3601640" y="1963348"/>
        <a:ext cx="136933" cy="137302"/>
      </dsp:txXfrm>
    </dsp:sp>
    <dsp:sp modelId="{D84E0AB3-9A74-462E-9233-7F44D51EEE6F}">
      <dsp:nvSpPr>
        <dsp:cNvPr id="0" name=""/>
        <dsp:cNvSpPr/>
      </dsp:nvSpPr>
      <dsp:spPr>
        <a:xfrm>
          <a:off x="3878460" y="1755179"/>
          <a:ext cx="922734" cy="55364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Prueba</a:t>
          </a:r>
          <a:endParaRPr lang="es-MX" sz="1200" kern="1200" dirty="0"/>
        </a:p>
      </dsp:txBody>
      <dsp:txXfrm>
        <a:off x="3894676" y="1771395"/>
        <a:ext cx="890302" cy="521208"/>
      </dsp:txXfrm>
    </dsp:sp>
    <dsp:sp modelId="{5F64463D-F448-4DB6-AAB5-51F1554EC5D5}">
      <dsp:nvSpPr>
        <dsp:cNvPr id="0" name=""/>
        <dsp:cNvSpPr/>
      </dsp:nvSpPr>
      <dsp:spPr>
        <a:xfrm>
          <a:off x="4893468" y="1917580"/>
          <a:ext cx="195619" cy="228838"/>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MX" sz="900" kern="1200"/>
        </a:p>
      </dsp:txBody>
      <dsp:txXfrm>
        <a:off x="4893468" y="1963348"/>
        <a:ext cx="136933" cy="137302"/>
      </dsp:txXfrm>
    </dsp:sp>
    <dsp:sp modelId="{95DFAD73-4503-4880-9136-B6B230F5505A}">
      <dsp:nvSpPr>
        <dsp:cNvPr id="0" name=""/>
        <dsp:cNvSpPr/>
      </dsp:nvSpPr>
      <dsp:spPr>
        <a:xfrm>
          <a:off x="5170289" y="1755179"/>
          <a:ext cx="922734" cy="55364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Entrega 3er. Incremento</a:t>
          </a:r>
          <a:endParaRPr lang="es-MX" sz="1200" kern="1200" dirty="0"/>
        </a:p>
      </dsp:txBody>
      <dsp:txXfrm>
        <a:off x="5186505" y="1771395"/>
        <a:ext cx="890302" cy="52120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00F830A1-3891-4B82-A120-081866556DA0}" type="datetimeFigureOut">
              <a:pPr/>
              <a:t>12/17/2009</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58CC9574-A819-4FE4-99A7-1E27AD09ADC2}" type="slidenum">
              <a:pPr/>
              <a:t>‹Nº›</a:t>
            </a:fld>
            <a:endParaRPr lang="es-ES"/>
          </a:p>
        </p:txBody>
      </p:sp>
    </p:spTree>
    <p:extLst>
      <p:ext uri="{BB962C8B-B14F-4D97-AF65-F5344CB8AC3E}">
        <p14:creationId xmlns:p14="http://schemas.microsoft.com/office/powerpoint/2010/main" val="3071180084"/>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mtClean="0"/>
              <a:t>Este </a:t>
            </a:r>
            <a:r>
              <a:rPr lang="es-ES" dirty="0" smtClean="0"/>
              <a:t>Esta presentación, que se recomienda ver en modo de presentación, muestra las nuevas funciones de PowerPoint. Estas diapositivas están diseñadas para ofrecerle excelentes ideas para las presentaciones que creará en PowerPoint 2010.</a:t>
            </a:r>
          </a:p>
          <a:p>
            <a:endParaRPr lang="es-ES" dirty="0" smtClean="0"/>
          </a:p>
          <a:p>
            <a:r>
              <a:rPr lang="es-ES" dirty="0" smtClean="0"/>
              <a:t>Para obtener más plantillas de muestra, haga clic en la pestaña Archivo y después, en la ficha Nuevo, haga clic en Plantillas de muestra.</a:t>
            </a:r>
          </a:p>
        </p:txBody>
      </p:sp>
      <p:sp>
        <p:nvSpPr>
          <p:cNvPr id="4" name="Slide Number Placeholder 3"/>
          <p:cNvSpPr>
            <a:spLocks noGrp="1"/>
          </p:cNvSpPr>
          <p:nvPr>
            <p:ph type="sldNum" sz="quarter" idx="10"/>
          </p:nvPr>
        </p:nvSpPr>
        <p:spPr/>
        <p:txBody>
          <a:bodyPr/>
          <a:lstStyle/>
          <a:p>
            <a:fld id="{58CC9574-A819-4FE4-99A7-1E27AD09ADC2}"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16</a:t>
            </a:fld>
            <a:endParaRPr lang="es-E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12/17/2009</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es-ES" sz="2200" kern="1200">
                <a:solidFill>
                  <a:schemeClr val="tx1">
                    <a:lumMod val="75000"/>
                    <a:lumOff val="25000"/>
                  </a:schemeClr>
                </a:solidFill>
                <a:latin typeface="Calibri" pitchFamily="34" charset="0"/>
                <a:ea typeface="+mn-ea"/>
                <a:cs typeface="+mn-cs"/>
              </a:defRPr>
            </a:lvl1pPr>
          </a:lstStyle>
          <a:p>
            <a:pPr lvl="0"/>
            <a:r>
              <a:rPr kumimoji="0" lang="es-ES"/>
              <a:t>Haga clic para modificar el estilo de subtítulo del patrón</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es-ES" sz="3600" b="1" kern="1200" baseline="0">
                <a:solidFill>
                  <a:schemeClr val="bg1"/>
                </a:solidFill>
                <a:latin typeface="Arial" pitchFamily="34" charset="0"/>
                <a:ea typeface="+mn-ea"/>
                <a:cs typeface="Arial" pitchFamily="34" charset="0"/>
              </a:defRPr>
            </a:lvl1pPr>
          </a:lstStyle>
          <a:p>
            <a:pPr marL="342900" lvl="0" indent="-342900" algn="l" defTabSz="914400" eaLnBrk="1" latinLnBrk="0" hangingPunct="1"/>
            <a:r>
              <a:rPr lang="es-ES" smtClean="0"/>
              <a:t>Haga clic para modificar el estilo de título del patrón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ido multimedia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12/17/2009</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9" name="Media Placeholder 8"/>
          <p:cNvSpPr>
            <a:spLocks noGrp="1"/>
          </p:cNvSpPr>
          <p:nvPr>
            <p:ph type="media" sz="quarter" idx="13"/>
          </p:nvPr>
        </p:nvSpPr>
        <p:spPr>
          <a:xfrm>
            <a:off x="587022" y="838200"/>
            <a:ext cx="4873752" cy="3812822"/>
          </a:xfrm>
        </p:spPr>
        <p:txBody>
          <a:bodyPr/>
          <a:lstStyle>
            <a:lvl1pPr eaLnBrk="1" latinLnBrk="0" hangingPunct="1">
              <a:buNone/>
              <a:defRPr kumimoji="0" lang="es-ES"/>
            </a:lvl1pPr>
          </a:lstStyle>
          <a:p>
            <a:pPr eaLnBrk="1" latinLnBrk="0" hangingPunct="1"/>
            <a:r>
              <a:rPr lang="es-ES" smtClean="0"/>
              <a:t>Haga clic en el icono para agregar medios</a:t>
            </a:r>
            <a:endParaRP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es-ES" sz="2400">
                <a:solidFill>
                  <a:schemeClr val="bg1"/>
                </a:solidFill>
              </a:defRPr>
            </a:lvl1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es-ES" sz="3200"/>
            </a:lvl1pPr>
            <a:lvl2pPr marL="457200" indent="0" eaLnBrk="1" latinLnBrk="0" hangingPunct="1">
              <a:buNone/>
              <a:defRPr kumimoji="0" lang="es-ES" sz="2800"/>
            </a:lvl2pPr>
            <a:lvl3pPr marL="914400" indent="0" eaLnBrk="1" latinLnBrk="0" hangingPunct="1">
              <a:buNone/>
              <a:defRPr kumimoji="0" lang="es-ES" sz="2400"/>
            </a:lvl3pPr>
            <a:lvl4pPr marL="1371600" indent="0" eaLnBrk="1" latinLnBrk="0" hangingPunct="1">
              <a:buNone/>
              <a:defRPr kumimoji="0" lang="es-ES" sz="2000"/>
            </a:lvl4pPr>
            <a:lvl5pPr marL="1828800" indent="0" eaLnBrk="1" latinLnBrk="0" hangingPunct="1">
              <a:buNone/>
              <a:defRPr kumimoji="0" lang="es-ES" sz="2000"/>
            </a:lvl5pPr>
            <a:lvl6pPr marL="2286000" indent="0" eaLnBrk="1" latinLnBrk="0" hangingPunct="1">
              <a:buNone/>
              <a:defRPr kumimoji="0" lang="es-ES" sz="2000"/>
            </a:lvl6pPr>
            <a:lvl7pPr marL="2743200" indent="0" eaLnBrk="1" latinLnBrk="0" hangingPunct="1">
              <a:buNone/>
              <a:defRPr kumimoji="0" lang="es-ES" sz="2000"/>
            </a:lvl7pPr>
            <a:lvl8pPr marL="3200400" indent="0" eaLnBrk="1" latinLnBrk="0" hangingPunct="1">
              <a:buNone/>
              <a:defRPr kumimoji="0" lang="es-ES" sz="2000"/>
            </a:lvl8pPr>
            <a:lvl9pPr marL="3657600" indent="0" eaLnBrk="1" latinLnBrk="0" hangingPunct="1">
              <a:buNone/>
              <a:defRPr kumimoji="0" lang="es-ES" sz="2000"/>
            </a:lvl9pPr>
          </a:lstStyle>
          <a:p>
            <a:pPr eaLnBrk="1" latinLnBrk="0" hangingPunct="1"/>
            <a:r>
              <a:rPr lang="es-ES" smtClean="0"/>
              <a:t>Haga clic en el icono para agregar una imagen</a:t>
            </a:r>
            <a:endParaRPr/>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12/17/2009</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ítulo y text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fld id="{A258050E-B668-4FA7-85AD-C750C80A6E9B}" type="datetimeFigureOut">
              <a:pPr/>
              <a:t>12/17/2009</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240D5ECE-8B49-45CD-BE81-EF81920D1969}" type="slidenum">
              <a:pPr/>
              <a:t>‹Nº›</a:t>
            </a:fld>
            <a:endParaRPr kumimoji="0" lang="es-E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es-ES" sz="2800" b="1" kern="1200" baseline="0">
                <a:solidFill>
                  <a:schemeClr val="bg1"/>
                </a:solidFill>
                <a:latin typeface="+mn-lt"/>
                <a:ea typeface="+mn-ea"/>
                <a:cs typeface="+mn-cs"/>
              </a:defRPr>
            </a:lvl1pPr>
          </a:lstStyle>
          <a:p>
            <a:r>
              <a:rPr kumimoji="0" lang="es-ES"/>
              <a:t>    Haga clic para modificar el estilo de título del patrón</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exto y títul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a:xfrm>
            <a:off x="457200" y="274638"/>
            <a:ext cx="5105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12/17/2009</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n blanco">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pPr/>
              <a:t>12/17/2009</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73820FCD-5F4C-4989-BE05-0A8208BCBC21}" type="slidenum">
              <a:pPr/>
              <a:t>‹Nº›</a:t>
            </a:fld>
            <a:endParaRPr kumimoji="0" lang="es-E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es-ES" sz="3000" b="1" cap="all"/>
            </a:lvl1pPr>
          </a:lstStyle>
          <a:p>
            <a:pPr eaLnBrk="1" latinLnBrk="0" hangingPunct="1"/>
            <a:r>
              <a:rPr lang="es-ES" smtClean="0"/>
              <a:t>Haga clic para modificar el estilo de título del patrón</a:t>
            </a:r>
            <a:endParaRPr/>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es-ES" sz="1800">
                <a:solidFill>
                  <a:schemeClr val="tx1">
                    <a:lumMod val="65000"/>
                    <a:lumOff val="35000"/>
                  </a:schemeClr>
                </a:solidFill>
              </a:defRPr>
            </a:lvl1pPr>
            <a:lvl2pPr marL="457200" indent="0" eaLnBrk="1" latinLnBrk="0" hangingPunct="1">
              <a:buNone/>
              <a:defRPr kumimoji="0" lang="es-ES" sz="1800">
                <a:solidFill>
                  <a:schemeClr val="tx1">
                    <a:tint val="75000"/>
                  </a:schemeClr>
                </a:solidFill>
              </a:defRPr>
            </a:lvl2pPr>
            <a:lvl3pPr marL="914400" indent="0" eaLnBrk="1" latinLnBrk="0" hangingPunct="1">
              <a:buNone/>
              <a:defRPr kumimoji="0" lang="es-ES" sz="1600">
                <a:solidFill>
                  <a:schemeClr val="tx1">
                    <a:tint val="75000"/>
                  </a:schemeClr>
                </a:solidFill>
              </a:defRPr>
            </a:lvl3pPr>
            <a:lvl4pPr marL="1371600" indent="0" eaLnBrk="1" latinLnBrk="0" hangingPunct="1">
              <a:buNone/>
              <a:defRPr kumimoji="0" lang="es-ES" sz="1400">
                <a:solidFill>
                  <a:schemeClr val="tx1">
                    <a:tint val="75000"/>
                  </a:schemeClr>
                </a:solidFill>
              </a:defRPr>
            </a:lvl4pPr>
            <a:lvl5pPr marL="1828800" indent="0" eaLnBrk="1" latinLnBrk="0" hangingPunct="1">
              <a:buNone/>
              <a:defRPr kumimoji="0" lang="es-ES" sz="1400">
                <a:solidFill>
                  <a:schemeClr val="tx1">
                    <a:tint val="75000"/>
                  </a:schemeClr>
                </a:solidFill>
              </a:defRPr>
            </a:lvl5pPr>
            <a:lvl6pPr marL="2286000" indent="0" eaLnBrk="1" latinLnBrk="0" hangingPunct="1">
              <a:buNone/>
              <a:defRPr kumimoji="0" lang="es-ES" sz="1400">
                <a:solidFill>
                  <a:schemeClr val="tx1">
                    <a:tint val="75000"/>
                  </a:schemeClr>
                </a:solidFill>
              </a:defRPr>
            </a:lvl6pPr>
            <a:lvl7pPr marL="2743200" indent="0" eaLnBrk="1" latinLnBrk="0" hangingPunct="1">
              <a:buNone/>
              <a:defRPr kumimoji="0" lang="es-ES" sz="1400">
                <a:solidFill>
                  <a:schemeClr val="tx1">
                    <a:tint val="75000"/>
                  </a:schemeClr>
                </a:solidFill>
              </a:defRPr>
            </a:lvl7pPr>
            <a:lvl8pPr marL="3200400" indent="0" eaLnBrk="1" latinLnBrk="0" hangingPunct="1">
              <a:buNone/>
              <a:defRPr kumimoji="0" lang="es-ES" sz="1400">
                <a:solidFill>
                  <a:schemeClr val="tx1">
                    <a:tint val="75000"/>
                  </a:schemeClr>
                </a:solidFill>
              </a:defRPr>
            </a:lvl8pPr>
            <a:lvl9pPr marL="3657600" indent="0" eaLnBrk="1" latinLnBrk="0" hangingPunct="1">
              <a:buNone/>
              <a:defRPr kumimoji="0" lang="es-ES" sz="1400">
                <a:solidFill>
                  <a:schemeClr val="tx1">
                    <a:tint val="75000"/>
                  </a:schemeClr>
                </a:solidFill>
              </a:defRPr>
            </a:lvl9pPr>
          </a:lstStyle>
          <a:p>
            <a:pPr lvl="0" eaLnBrk="1" latinLnBrk="0" hangingPunct="1"/>
            <a:r>
              <a:rPr lang="es-ES" smtClean="0"/>
              <a:t>Haga clic para modificar el estilo de texto del patrón</a:t>
            </a:r>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es-ES" sz="3000" b="0">
                <a:solidFill>
                  <a:schemeClr val="tx1">
                    <a:lumMod val="85000"/>
                    <a:lumOff val="15000"/>
                  </a:schemeClr>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12/17/2009</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12/17/2009</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es-ES" sz="2800">
                <a:solidFill>
                  <a:schemeClr val="bg1"/>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Date Placeholder 4"/>
          <p:cNvSpPr>
            <a:spLocks noGrp="1"/>
          </p:cNvSpPr>
          <p:nvPr>
            <p:ph type="dt" sz="half" idx="10"/>
          </p:nvPr>
        </p:nvSpPr>
        <p:spPr/>
        <p:txBody>
          <a:bodyPr/>
          <a:lstStyle/>
          <a:p>
            <a:fld id="{A258050E-B668-4FA7-85AD-C750C80A6E9B}" type="datetimeFigureOut">
              <a:pPr/>
              <a:t>12/17/2009</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12/17/2009</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es-ES"/>
            </a:lvl1pPr>
          </a:lstStyle>
          <a:p>
            <a:pPr eaLnBrk="1" latinLnBrk="0" hangingPunct="1"/>
            <a:r>
              <a:rPr lang="es-ES" smtClean="0"/>
              <a:t>Haga clic para modificar el estilo de título del patrón</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ólo el títul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pPr/>
              <a:t>12/17/2009</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240D5ECE-8B49-45CD-BE81-EF81920D1969}" type="slidenum">
              <a:pPr/>
              <a:t>‹Nº›</a:t>
            </a:fld>
            <a:endParaRPr kumimoji="0" lang="es-ES"/>
          </a:p>
        </p:txBody>
      </p:sp>
      <p:sp>
        <p:nvSpPr>
          <p:cNvPr id="6" name="Title 1"/>
          <p:cNvSpPr>
            <a:spLocks noGrp="1"/>
          </p:cNvSpPr>
          <p:nvPr>
            <p:ph type="title" hasCustomPrompt="1"/>
          </p:nvPr>
        </p:nvSpPr>
        <p:spPr>
          <a:xfrm>
            <a:off x="290400" y="3081000"/>
            <a:ext cx="8686800" cy="1095600"/>
          </a:xfrm>
        </p:spPr>
        <p:txBody>
          <a:bodyPr>
            <a:normAutofit/>
          </a:bodyPr>
          <a:lstStyle>
            <a:lvl1pPr algn="ctr" eaLnBrk="1" latinLnBrk="0" hangingPunct="1">
              <a:defRPr kumimoji="0" lang="es-ES"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es-ES"/>
              <a:t>Haga clic para modificar el estilo de título del patrón</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es-ES" sz="2800" kern="1200">
                <a:solidFill>
                  <a:srgbClr val="2E507A">
                    <a:alpha val="81000"/>
                  </a:srgbClr>
                </a:solidFill>
                <a:latin typeface="+mn-lt"/>
                <a:ea typeface="+mn-ea"/>
                <a:cs typeface="+mn-cs"/>
              </a:defRPr>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ítulo con texto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12/17/2009</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es-ES" sz="4000" kern="1200">
                <a:solidFill>
                  <a:schemeClr val="bg1"/>
                </a:solidFill>
                <a:latin typeface="+mn-lt"/>
                <a:ea typeface="+mn-ea"/>
                <a:cs typeface="+mn-cs"/>
              </a:defRPr>
            </a:lvl1pPr>
          </a:lstStyle>
          <a:p>
            <a:pPr eaLnBrk="1" latinLnBrk="0" hangingPunct="1"/>
            <a:r>
              <a:rPr lang="es-ES" smtClean="0"/>
              <a:t>Haga clic para modificar el estilo de título del patrón</a:t>
            </a:r>
            <a:endParaRP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es-ES" sz="1800" b="1" kern="1200">
                <a:solidFill>
                  <a:schemeClr val="bg1">
                    <a:lumMod val="65000"/>
                  </a:schemeClr>
                </a:solidFill>
                <a:latin typeface="Calibri" pitchFamily="34" charset="0"/>
                <a:ea typeface="+mn-ea"/>
                <a:cs typeface="+mn-cs"/>
              </a:defRPr>
            </a:lvl1pPr>
          </a:lstStyle>
          <a:p>
            <a:pPr lvl="0"/>
            <a:r>
              <a:rPr kumimoji="0" lang="es-ES"/>
              <a:t>Haga clic para modificar el estilo de subtítulo del patrón</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es-ES" sz="2800">
                <a:solidFill>
                  <a:schemeClr val="bg1"/>
                </a:solidFill>
              </a:defRPr>
            </a:lvl1pPr>
            <a:lvl2pPr eaLnBrk="1" latinLnBrk="0" hangingPunct="1">
              <a:defRPr kumimoji="0" lang="es-ES" sz="2800">
                <a:solidFill>
                  <a:schemeClr val="bg1"/>
                </a:solidFill>
              </a:defRPr>
            </a:lvl2pPr>
            <a:lvl3pPr eaLnBrk="1" latinLnBrk="0" hangingPunct="1">
              <a:defRPr kumimoji="0" lang="es-ES" sz="2400">
                <a:solidFill>
                  <a:schemeClr val="bg1"/>
                </a:solidFill>
              </a:defRPr>
            </a:lvl3pPr>
            <a:lvl4pPr eaLnBrk="1" latinLnBrk="0" hangingPunct="1">
              <a:defRPr kumimoji="0" lang="es-ES" sz="2000">
                <a:solidFill>
                  <a:schemeClr val="bg1"/>
                </a:solidFill>
              </a:defRPr>
            </a:lvl4pPr>
            <a:lvl5pPr eaLnBrk="1" latinLnBrk="0" hangingPunct="1">
              <a:defRPr kumimoji="0" lang="es-ES" sz="2000">
                <a:solidFill>
                  <a:schemeClr val="bg1"/>
                </a:solidFill>
              </a:defRPr>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es-ES" sz="1400">
                <a:solidFill>
                  <a:schemeClr val="tx1">
                    <a:lumMod val="75000"/>
                    <a:lumOff val="25000"/>
                  </a:schemeClr>
                </a:solidFill>
              </a:defRPr>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12/17/2009</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fld id="{A258050E-B668-4FA7-85AD-C750C80A6E9B}" type="datetimeFigureOut">
              <a:pPr/>
              <a:t>12/17/2009</a:t>
            </a:fld>
            <a:endParaRPr kumimoji="0"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endParaRPr kumimoji="0"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240D5ECE-8B49-45CD-BE81-EF81920D1969}" type="slidenum">
              <a:pPr/>
              <a:t>‹Nº›</a:t>
            </a:fld>
            <a:endParaRPr kumimoji="0"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1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0"/>
            <a:ext cx="7239000" cy="1828800"/>
          </a:xfrm>
        </p:spPr>
        <p:txBody>
          <a:bodyPr>
            <a:normAutofit fontScale="90000"/>
          </a:bodyPr>
          <a:lstStyle/>
          <a:p>
            <a:pPr algn="l"/>
            <a:r>
              <a:rPr lang="es-ES" sz="2400" b="0" dirty="0">
                <a:solidFill>
                  <a:srgbClr val="262626"/>
                </a:solidFill>
              </a:rPr>
              <a:t/>
            </a:r>
            <a:br>
              <a:rPr lang="es-ES" sz="2400" b="0" dirty="0">
                <a:solidFill>
                  <a:srgbClr val="262626"/>
                </a:solidFill>
              </a:rPr>
            </a:br>
            <a:r>
              <a:rPr lang="es-ES" sz="5600" b="0" dirty="0">
                <a:solidFill>
                  <a:prstClr val="white"/>
                </a:solidFill>
                <a:latin typeface="+mn-lt"/>
              </a:rPr>
              <a:t>Unidad I - </a:t>
            </a:r>
            <a:r>
              <a:rPr lang="es-ES" sz="5600" b="0" dirty="0" smtClean="0">
                <a:solidFill>
                  <a:prstClr val="white"/>
                </a:solidFill>
                <a:latin typeface="+mn-lt"/>
              </a:rPr>
              <a:t>Metodología de Desarrollo de Software</a:t>
            </a:r>
            <a:br>
              <a:rPr lang="es-ES" sz="5600" b="0" dirty="0" smtClean="0">
                <a:solidFill>
                  <a:prstClr val="white"/>
                </a:solidFill>
                <a:latin typeface="+mn-lt"/>
              </a:rPr>
            </a:br>
            <a:r>
              <a:rPr lang="es-ES" sz="2200" b="0" dirty="0" smtClean="0">
                <a:solidFill>
                  <a:prstClr val="white"/>
                </a:solidFill>
                <a:latin typeface="+mn-lt"/>
              </a:rPr>
              <a:t>Ing. Ma. Del Carmen Serrano H.</a:t>
            </a:r>
            <a:endParaRPr lang="es-ES" sz="2200" b="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2784993" cy="461665"/>
          </a:xfrm>
          <a:prstGeom prst="rect">
            <a:avLst/>
          </a:prstGeom>
          <a:noFill/>
        </p:spPr>
        <p:txBody>
          <a:bodyPr wrap="none" rtlCol="0">
            <a:spAutoFit/>
          </a:bodyPr>
          <a:lstStyle/>
          <a:p>
            <a:r>
              <a:rPr lang="es-MX" sz="2400" b="1" dirty="0" smtClean="0"/>
              <a:t>Modelo Incremental</a:t>
            </a:r>
            <a:endParaRPr lang="es-MX" sz="2400" b="1" dirty="0"/>
          </a:p>
        </p:txBody>
      </p:sp>
      <p:graphicFrame>
        <p:nvGraphicFramePr>
          <p:cNvPr id="4" name="3 Diagrama"/>
          <p:cNvGraphicFramePr/>
          <p:nvPr>
            <p:extLst>
              <p:ext uri="{D42A27DB-BD31-4B8C-83A1-F6EECF244321}">
                <p14:modId xmlns:p14="http://schemas.microsoft.com/office/powerpoint/2010/main" val="2210414381"/>
              </p:ext>
            </p:extLst>
          </p:nvPr>
        </p:nvGraphicFramePr>
        <p:xfrm>
          <a:off x="1219200" y="990600"/>
          <a:ext cx="6096000" cy="187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Diagrama"/>
          <p:cNvGraphicFramePr/>
          <p:nvPr>
            <p:extLst>
              <p:ext uri="{D42A27DB-BD31-4B8C-83A1-F6EECF244321}">
                <p14:modId xmlns:p14="http://schemas.microsoft.com/office/powerpoint/2010/main" val="3462799452"/>
              </p:ext>
            </p:extLst>
          </p:nvPr>
        </p:nvGraphicFramePr>
        <p:xfrm>
          <a:off x="1828800" y="1143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6 Diagrama"/>
          <p:cNvGraphicFramePr/>
          <p:nvPr>
            <p:extLst>
              <p:ext uri="{D42A27DB-BD31-4B8C-83A1-F6EECF244321}">
                <p14:modId xmlns:p14="http://schemas.microsoft.com/office/powerpoint/2010/main" val="3176057427"/>
              </p:ext>
            </p:extLst>
          </p:nvPr>
        </p:nvGraphicFramePr>
        <p:xfrm>
          <a:off x="2362200" y="2286000"/>
          <a:ext cx="6096000" cy="4064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9" name="8 Conector recto"/>
          <p:cNvCxnSpPr/>
          <p:nvPr/>
        </p:nvCxnSpPr>
        <p:spPr>
          <a:xfrm>
            <a:off x="609600" y="1143000"/>
            <a:ext cx="0" cy="4419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609600" y="5562600"/>
            <a:ext cx="7924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3124200" y="5867400"/>
            <a:ext cx="2247731" cy="369332"/>
          </a:xfrm>
          <a:prstGeom prst="rect">
            <a:avLst/>
          </a:prstGeom>
          <a:noFill/>
        </p:spPr>
        <p:txBody>
          <a:bodyPr wrap="none" rtlCol="0">
            <a:spAutoFit/>
          </a:bodyPr>
          <a:lstStyle/>
          <a:p>
            <a:r>
              <a:rPr lang="es-MX" dirty="0" smtClean="0"/>
              <a:t>Tiempo de Calendario</a:t>
            </a:r>
            <a:endParaRPr lang="es-MX" dirty="0"/>
          </a:p>
        </p:txBody>
      </p:sp>
      <p:cxnSp>
        <p:nvCxnSpPr>
          <p:cNvPr id="14" name="13 Conector recto de flecha"/>
          <p:cNvCxnSpPr/>
          <p:nvPr/>
        </p:nvCxnSpPr>
        <p:spPr>
          <a:xfrm>
            <a:off x="8458200" y="5562600"/>
            <a:ext cx="228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290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2784993" cy="461665"/>
          </a:xfrm>
          <a:prstGeom prst="rect">
            <a:avLst/>
          </a:prstGeom>
          <a:noFill/>
        </p:spPr>
        <p:txBody>
          <a:bodyPr wrap="none" rtlCol="0">
            <a:spAutoFit/>
          </a:bodyPr>
          <a:lstStyle/>
          <a:p>
            <a:r>
              <a:rPr lang="es-MX" sz="2400" b="1" dirty="0" smtClean="0"/>
              <a:t>Modelo Incremental</a:t>
            </a:r>
            <a:endParaRPr lang="es-MX" sz="2400" b="1" dirty="0"/>
          </a:p>
        </p:txBody>
      </p:sp>
      <p:sp>
        <p:nvSpPr>
          <p:cNvPr id="6" name="5 CuadroTexto"/>
          <p:cNvSpPr txBox="1"/>
          <p:nvPr/>
        </p:nvSpPr>
        <p:spPr>
          <a:xfrm>
            <a:off x="457200" y="1219200"/>
            <a:ext cx="7946661" cy="4062651"/>
          </a:xfrm>
          <a:prstGeom prst="rect">
            <a:avLst/>
          </a:prstGeom>
          <a:noFill/>
        </p:spPr>
        <p:txBody>
          <a:bodyPr wrap="square" rtlCol="0">
            <a:spAutoFit/>
          </a:bodyPr>
          <a:lstStyle/>
          <a:p>
            <a:pPr algn="just"/>
            <a:r>
              <a:rPr lang="es-MX" sz="1900" dirty="0" smtClean="0"/>
              <a:t>Combina elementos del modelo lineal secuencial con la filosofía interactiva de la construcción de prototipos.  </a:t>
            </a:r>
            <a:r>
              <a:rPr lang="es-MX" sz="2000" dirty="0" smtClean="0"/>
              <a:t>En </a:t>
            </a:r>
            <a:r>
              <a:rPr lang="es-MX" sz="2000" dirty="0"/>
              <a:t>una visión genérica, el proceso se divide en 4 partes: Análisis, Diseño, Código y Prueba</a:t>
            </a:r>
            <a:r>
              <a:rPr lang="es-MX" sz="2000" dirty="0" smtClean="0"/>
              <a:t>. </a:t>
            </a:r>
            <a:r>
              <a:rPr lang="es-MX" sz="2000" dirty="0"/>
              <a:t>Con esto se mantiene al cliente en constante contacto con los resultados obtenidos en cada incremento.</a:t>
            </a:r>
          </a:p>
          <a:p>
            <a:pPr algn="just"/>
            <a:endParaRPr lang="es-MX" sz="2000" dirty="0" smtClean="0"/>
          </a:p>
          <a:p>
            <a:pPr algn="just"/>
            <a:r>
              <a:rPr lang="es-MX" sz="2000" dirty="0" smtClean="0"/>
              <a:t>El </a:t>
            </a:r>
            <a:r>
              <a:rPr lang="es-MX" sz="2000" dirty="0"/>
              <a:t>proceso se repite hasta que se elabore el producto completo.</a:t>
            </a:r>
          </a:p>
          <a:p>
            <a:pPr algn="just"/>
            <a:endParaRPr lang="es-MX" sz="2000" dirty="0" smtClean="0"/>
          </a:p>
          <a:p>
            <a:pPr algn="just"/>
            <a:r>
              <a:rPr lang="es-MX" sz="2000" dirty="0" smtClean="0"/>
              <a:t>De </a:t>
            </a:r>
            <a:r>
              <a:rPr lang="es-MX" sz="2000" dirty="0"/>
              <a:t>esta forma el tiempo de entrega se reduce considerablemente.</a:t>
            </a:r>
          </a:p>
          <a:p>
            <a:pPr algn="just"/>
            <a:r>
              <a:rPr lang="es-MX" sz="2000" dirty="0"/>
              <a:t>Al igual que los otros métodos de modelado, el Modelo Incremental es de naturaleza interactiva pero se diferencia de aquellos en que al final de cada incremento se entrega un producto completamente operacional.</a:t>
            </a:r>
          </a:p>
          <a:p>
            <a:pPr algn="just"/>
            <a:endParaRPr lang="es-MX" sz="1900" dirty="0"/>
          </a:p>
        </p:txBody>
      </p:sp>
    </p:spTree>
    <p:extLst>
      <p:ext uri="{BB962C8B-B14F-4D97-AF65-F5344CB8AC3E}">
        <p14:creationId xmlns:p14="http://schemas.microsoft.com/office/powerpoint/2010/main" val="1328568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2784993" cy="461665"/>
          </a:xfrm>
          <a:prstGeom prst="rect">
            <a:avLst/>
          </a:prstGeom>
          <a:noFill/>
        </p:spPr>
        <p:txBody>
          <a:bodyPr wrap="none" rtlCol="0">
            <a:spAutoFit/>
          </a:bodyPr>
          <a:lstStyle/>
          <a:p>
            <a:r>
              <a:rPr lang="es-MX" sz="2400" b="1" dirty="0" smtClean="0"/>
              <a:t>Modelo Incremental</a:t>
            </a:r>
            <a:endParaRPr lang="es-MX" sz="2400" b="1" dirty="0"/>
          </a:p>
        </p:txBody>
      </p:sp>
      <p:sp>
        <p:nvSpPr>
          <p:cNvPr id="6" name="5 CuadroTexto"/>
          <p:cNvSpPr txBox="1"/>
          <p:nvPr/>
        </p:nvSpPr>
        <p:spPr>
          <a:xfrm>
            <a:off x="556009" y="1066799"/>
            <a:ext cx="7946661" cy="5309146"/>
          </a:xfrm>
          <a:prstGeom prst="rect">
            <a:avLst/>
          </a:prstGeom>
          <a:noFill/>
        </p:spPr>
        <p:txBody>
          <a:bodyPr wrap="square" rtlCol="0">
            <a:spAutoFit/>
          </a:bodyPr>
          <a:lstStyle/>
          <a:p>
            <a:pPr algn="just"/>
            <a:r>
              <a:rPr lang="es-MX" sz="2000" dirty="0"/>
              <a:t>El Modelo Incremental es particularmente útil cuando </a:t>
            </a:r>
            <a:r>
              <a:rPr lang="es-MX" sz="2000" b="1" dirty="0"/>
              <a:t>no</a:t>
            </a:r>
            <a:r>
              <a:rPr lang="es-MX" sz="2000" dirty="0"/>
              <a:t> se cuenta con una dotación de personal suficiente. Los primeros pasos los pueden realizar un grupo reducido de personas y en cada incremento se añadir• personal, de ser necesario. Por otro lado los incrementos se pueden planear para gestionar riesgos técnicos.</a:t>
            </a:r>
          </a:p>
          <a:p>
            <a:endParaRPr lang="es-MX" sz="2000" b="1" dirty="0" smtClean="0"/>
          </a:p>
          <a:p>
            <a:r>
              <a:rPr lang="es-MX" sz="2000" b="1" dirty="0" err="1" smtClean="0"/>
              <a:t>Caracteristicas</a:t>
            </a:r>
            <a:r>
              <a:rPr lang="es-MX" sz="2000" b="1" dirty="0" smtClean="0"/>
              <a:t>:</a:t>
            </a:r>
            <a:endParaRPr lang="es-MX" sz="2000" dirty="0"/>
          </a:p>
          <a:p>
            <a:pPr marL="342900" indent="-342900" algn="just">
              <a:buFont typeface="Arial" pitchFamily="34" charset="0"/>
              <a:buChar char="•"/>
            </a:pPr>
            <a:r>
              <a:rPr lang="es-MX" sz="2000" dirty="0" smtClean="0"/>
              <a:t>Se </a:t>
            </a:r>
            <a:r>
              <a:rPr lang="es-MX" sz="2000" dirty="0"/>
              <a:t>evitan proyectos largos y se entrega algo de valor a los usuarios con cierta frecuencia.</a:t>
            </a:r>
          </a:p>
          <a:p>
            <a:pPr marL="342900" indent="-342900" algn="just">
              <a:buFont typeface="Arial" pitchFamily="34" charset="0"/>
              <a:buChar char="•"/>
            </a:pPr>
            <a:r>
              <a:rPr lang="es-MX" sz="2000" dirty="0" smtClean="0"/>
              <a:t>El </a:t>
            </a:r>
            <a:r>
              <a:rPr lang="es-MX" sz="2000" dirty="0"/>
              <a:t>usuario se involucra más.</a:t>
            </a:r>
          </a:p>
          <a:p>
            <a:pPr marL="342900" indent="-342900" algn="just">
              <a:buFont typeface="Arial" pitchFamily="34" charset="0"/>
              <a:buChar char="•"/>
            </a:pPr>
            <a:r>
              <a:rPr lang="es-MX" sz="2000" dirty="0" smtClean="0"/>
              <a:t>Difícil </a:t>
            </a:r>
            <a:r>
              <a:rPr lang="es-MX" sz="2000" dirty="0"/>
              <a:t>de evaluar el coste total.</a:t>
            </a:r>
          </a:p>
          <a:p>
            <a:pPr marL="342900" indent="-342900" algn="just">
              <a:buFont typeface="Arial" pitchFamily="34" charset="0"/>
              <a:buChar char="•"/>
            </a:pPr>
            <a:r>
              <a:rPr lang="es-MX" sz="2000" dirty="0" smtClean="0"/>
              <a:t>Difícil </a:t>
            </a:r>
            <a:r>
              <a:rPr lang="es-MX" sz="2000" dirty="0"/>
              <a:t>de aplicar a los sistemas transaccionales que tienden a ser integrados y a operar como un todo.</a:t>
            </a:r>
          </a:p>
          <a:p>
            <a:pPr marL="342900" indent="-342900" algn="just">
              <a:buFont typeface="Arial" pitchFamily="34" charset="0"/>
              <a:buChar char="•"/>
            </a:pPr>
            <a:r>
              <a:rPr lang="es-MX" sz="2000" dirty="0" smtClean="0"/>
              <a:t>Requiere </a:t>
            </a:r>
            <a:r>
              <a:rPr lang="es-MX" sz="2000" dirty="0"/>
              <a:t>gestores experimentados.</a:t>
            </a:r>
          </a:p>
          <a:p>
            <a:pPr marL="342900" indent="-342900" algn="just">
              <a:buFont typeface="Arial" pitchFamily="34" charset="0"/>
              <a:buChar char="•"/>
            </a:pPr>
            <a:r>
              <a:rPr lang="es-MX" sz="2000" dirty="0" smtClean="0"/>
              <a:t>Los </a:t>
            </a:r>
            <a:r>
              <a:rPr lang="es-MX" sz="2000" dirty="0"/>
              <a:t>errores en los requisitos se detectan tarde.</a:t>
            </a:r>
          </a:p>
          <a:p>
            <a:pPr marL="342900" indent="-342900" algn="just">
              <a:buFont typeface="Arial" pitchFamily="34" charset="0"/>
              <a:buChar char="•"/>
            </a:pPr>
            <a:r>
              <a:rPr lang="es-MX" sz="2000" dirty="0" smtClean="0"/>
              <a:t>El </a:t>
            </a:r>
            <a:r>
              <a:rPr lang="es-MX" sz="2000" dirty="0"/>
              <a:t>resultado puede ser muy positivo.</a:t>
            </a:r>
          </a:p>
          <a:p>
            <a:pPr algn="just"/>
            <a:endParaRPr lang="es-MX" sz="1900" dirty="0"/>
          </a:p>
        </p:txBody>
      </p:sp>
    </p:spTree>
    <p:extLst>
      <p:ext uri="{BB962C8B-B14F-4D97-AF65-F5344CB8AC3E}">
        <p14:creationId xmlns:p14="http://schemas.microsoft.com/office/powerpoint/2010/main" val="324401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2093522" cy="461665"/>
          </a:xfrm>
          <a:prstGeom prst="rect">
            <a:avLst/>
          </a:prstGeom>
          <a:noFill/>
        </p:spPr>
        <p:txBody>
          <a:bodyPr wrap="none" rtlCol="0">
            <a:spAutoFit/>
          </a:bodyPr>
          <a:lstStyle/>
          <a:p>
            <a:r>
              <a:rPr lang="es-MX" sz="2400" b="1" dirty="0" smtClean="0"/>
              <a:t>Modelo Espiral</a:t>
            </a:r>
            <a:endParaRPr lang="es-MX" sz="2400" b="1" dirty="0"/>
          </a:p>
        </p:txBody>
      </p:sp>
      <p:sp>
        <p:nvSpPr>
          <p:cNvPr id="4" name="3 CuadroTexto"/>
          <p:cNvSpPr txBox="1"/>
          <p:nvPr/>
        </p:nvSpPr>
        <p:spPr>
          <a:xfrm>
            <a:off x="218117" y="990600"/>
            <a:ext cx="5039683" cy="2585323"/>
          </a:xfrm>
          <a:prstGeom prst="rect">
            <a:avLst/>
          </a:prstGeom>
          <a:noFill/>
        </p:spPr>
        <p:txBody>
          <a:bodyPr wrap="square" rtlCol="0">
            <a:spAutoFit/>
          </a:bodyPr>
          <a:lstStyle/>
          <a:p>
            <a:pPr algn="just"/>
            <a:r>
              <a:rPr lang="es-MX" dirty="0"/>
              <a:t>El modelo en espiral es un tipo de modelo basado en el desarrollo iterativo. Se diferencia del modelo iterativo incremental en que más que representarlo como una secuencia de actividades se representa como una espiral donde cada ciclo en la espiral representa una fase del proceso del software. Así, por ejemplo, el ciclo más interno podría referirse a la especificación de requerimientos y el siguiente ciclo al diseño</a:t>
            </a:r>
            <a:r>
              <a:rPr lang="es-MX" dirty="0" smtClean="0"/>
              <a:t>.</a:t>
            </a:r>
            <a:endParaRPr lang="es-MX"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825" y="806333"/>
            <a:ext cx="2533650" cy="1809750"/>
          </a:xfrm>
          <a:prstGeom prst="rect">
            <a:avLst/>
          </a:prstGeom>
        </p:spPr>
      </p:pic>
      <p:sp>
        <p:nvSpPr>
          <p:cNvPr id="6" name="5 CuadroTexto"/>
          <p:cNvSpPr txBox="1"/>
          <p:nvPr/>
        </p:nvSpPr>
        <p:spPr>
          <a:xfrm>
            <a:off x="168625" y="3352800"/>
            <a:ext cx="8518176" cy="3139321"/>
          </a:xfrm>
          <a:prstGeom prst="rect">
            <a:avLst/>
          </a:prstGeom>
          <a:noFill/>
        </p:spPr>
        <p:txBody>
          <a:bodyPr wrap="square" rtlCol="0">
            <a:spAutoFit/>
          </a:bodyPr>
          <a:lstStyle/>
          <a:p>
            <a:pPr algn="just"/>
            <a:endParaRPr lang="es-MX" dirty="0"/>
          </a:p>
          <a:p>
            <a:pPr algn="just"/>
            <a:r>
              <a:rPr lang="es-MX" dirty="0"/>
              <a:t>Cada ciclo de la espiral se divide en cuatro sectores:</a:t>
            </a:r>
          </a:p>
          <a:p>
            <a:pPr algn="just"/>
            <a:endParaRPr lang="es-MX" dirty="0"/>
          </a:p>
          <a:p>
            <a:pPr algn="just"/>
            <a:r>
              <a:rPr lang="es-MX" b="1" dirty="0"/>
              <a:t>1. Determinar los objetivos: </a:t>
            </a:r>
            <a:r>
              <a:rPr lang="es-MX" dirty="0"/>
              <a:t>En esta fase del proyecto se definen los objetivos específicos. Se identifican las restricciones del proceso y del sistema  software, y se traza un plan detallado de gestión. Se identifican los riesgos.  Dependiendo de estos riesgos se planean estrategias alternativas.</a:t>
            </a:r>
          </a:p>
          <a:p>
            <a:pPr algn="just"/>
            <a:r>
              <a:rPr lang="es-MX" b="1" dirty="0"/>
              <a:t>2. Análisis del riesgo:</a:t>
            </a:r>
            <a:r>
              <a:rPr lang="es-MX" dirty="0"/>
              <a:t> Se lleva a cabo un análisis detallado para cada uno de los riesgos del proyecto identificados. Se definen los pasos a seguir para reducir los riesgos.</a:t>
            </a:r>
          </a:p>
          <a:p>
            <a:pPr algn="just"/>
            <a:r>
              <a:rPr lang="es-MX" b="1" dirty="0"/>
              <a:t>3. Desarrollar y validar:</a:t>
            </a:r>
            <a:r>
              <a:rPr lang="es-MX" dirty="0"/>
              <a:t> Después de la evaluación de riesgos, se elige un modelo para el desarrollo del sistema software y se desarrolla</a:t>
            </a:r>
            <a:r>
              <a:rPr lang="es-MX" dirty="0" smtClean="0"/>
              <a:t>.</a:t>
            </a:r>
            <a:endParaRPr lang="es-MX" dirty="0"/>
          </a:p>
        </p:txBody>
      </p:sp>
    </p:spTree>
    <p:extLst>
      <p:ext uri="{BB962C8B-B14F-4D97-AF65-F5344CB8AC3E}">
        <p14:creationId xmlns:p14="http://schemas.microsoft.com/office/powerpoint/2010/main" val="1068182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2093522" cy="461665"/>
          </a:xfrm>
          <a:prstGeom prst="rect">
            <a:avLst/>
          </a:prstGeom>
          <a:noFill/>
        </p:spPr>
        <p:txBody>
          <a:bodyPr wrap="none" rtlCol="0">
            <a:spAutoFit/>
          </a:bodyPr>
          <a:lstStyle/>
          <a:p>
            <a:r>
              <a:rPr lang="es-MX" sz="2400" b="1" dirty="0" smtClean="0"/>
              <a:t>Modelo Espiral</a:t>
            </a:r>
            <a:endParaRPr lang="es-MX" sz="2400" b="1" dirty="0"/>
          </a:p>
        </p:txBody>
      </p:sp>
      <p:sp>
        <p:nvSpPr>
          <p:cNvPr id="4" name="3 CuadroTexto"/>
          <p:cNvSpPr txBox="1"/>
          <p:nvPr/>
        </p:nvSpPr>
        <p:spPr>
          <a:xfrm>
            <a:off x="218117" y="990600"/>
            <a:ext cx="8621083" cy="4801314"/>
          </a:xfrm>
          <a:prstGeom prst="rect">
            <a:avLst/>
          </a:prstGeom>
          <a:noFill/>
        </p:spPr>
        <p:txBody>
          <a:bodyPr wrap="square" rtlCol="0">
            <a:spAutoFit/>
          </a:bodyPr>
          <a:lstStyle/>
          <a:p>
            <a:pPr algn="just"/>
            <a:r>
              <a:rPr lang="es-MX" b="1" dirty="0" smtClean="0"/>
              <a:t>4</a:t>
            </a:r>
            <a:r>
              <a:rPr lang="es-MX" b="1" dirty="0"/>
              <a:t>. Planificación:</a:t>
            </a:r>
            <a:r>
              <a:rPr lang="es-MX" dirty="0"/>
              <a:t> El proyecto se revisa y se toma la decisión si se debe continuar con un ciclo posterior de la espiral. Si se decide continuar, se desarrollan los planes para la siguiente fase del proyecto.</a:t>
            </a:r>
          </a:p>
          <a:p>
            <a:pPr algn="just"/>
            <a:endParaRPr lang="es-MX" dirty="0" smtClean="0"/>
          </a:p>
          <a:p>
            <a:pPr algn="just"/>
            <a:r>
              <a:rPr lang="es-MX" dirty="0" smtClean="0"/>
              <a:t>Con </a:t>
            </a:r>
            <a:r>
              <a:rPr lang="es-MX" dirty="0"/>
              <a:t>cada iteración alrededor de la espiral (comenzando en el centro y siguiendo hacia el exterior), se construyen sucesivas versiones del software, cada vez más completa y, al final, el propio sistema software totalmente funcional</a:t>
            </a:r>
            <a:r>
              <a:rPr lang="es-MX" dirty="0" smtClean="0"/>
              <a:t>.</a:t>
            </a:r>
          </a:p>
          <a:p>
            <a:pPr algn="just"/>
            <a:r>
              <a:rPr lang="es-MX" dirty="0" smtClean="0"/>
              <a:t>La diferencia principal entre este modelo y los vistos hasta ahora es la evaluación del riesgo. El riesgo es todo aquello que pueda ir mal.</a:t>
            </a:r>
          </a:p>
          <a:p>
            <a:pPr algn="just"/>
            <a:endParaRPr lang="es-MX" dirty="0"/>
          </a:p>
          <a:p>
            <a:pPr algn="just"/>
            <a:r>
              <a:rPr lang="es-MX" dirty="0" smtClean="0"/>
              <a:t>Un ciclo de espiral comienza con la elaboración de los objetivos tanto funcionales como de rendimiento. Después se enumeran algunas formas posibles de alcanzar estos objetivos identificando las fuentes de riesgos posibles. El siguiente paso es resolver estos riesgos y llevar a cabo las actividades de desarrollo. Finalmente se planifica el siguiente ciclo de la espiral.</a:t>
            </a:r>
          </a:p>
          <a:p>
            <a:pPr algn="just"/>
            <a:r>
              <a:rPr lang="es-MX" dirty="0"/>
              <a:t/>
            </a:r>
            <a:br>
              <a:rPr lang="es-MX" dirty="0"/>
            </a:br>
            <a:endParaRPr lang="es-MX" dirty="0"/>
          </a:p>
        </p:txBody>
      </p:sp>
    </p:spTree>
    <p:extLst>
      <p:ext uri="{BB962C8B-B14F-4D97-AF65-F5344CB8AC3E}">
        <p14:creationId xmlns:p14="http://schemas.microsoft.com/office/powerpoint/2010/main" val="2083233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4413131" cy="461665"/>
          </a:xfrm>
          <a:prstGeom prst="rect">
            <a:avLst/>
          </a:prstGeom>
          <a:noFill/>
        </p:spPr>
        <p:txBody>
          <a:bodyPr wrap="none" rtlCol="0">
            <a:spAutoFit/>
          </a:bodyPr>
          <a:lstStyle/>
          <a:p>
            <a:r>
              <a:rPr lang="es-MX" sz="2400" b="1" dirty="0" smtClean="0"/>
              <a:t>Modelo Basado en Componentes</a:t>
            </a:r>
            <a:endParaRPr lang="es-MX" sz="2400" b="1" dirty="0"/>
          </a:p>
        </p:txBody>
      </p:sp>
      <p:sp>
        <p:nvSpPr>
          <p:cNvPr id="4" name="3 CuadroTexto"/>
          <p:cNvSpPr txBox="1"/>
          <p:nvPr/>
        </p:nvSpPr>
        <p:spPr>
          <a:xfrm>
            <a:off x="218117" y="990600"/>
            <a:ext cx="8621083" cy="5909310"/>
          </a:xfrm>
          <a:prstGeom prst="rect">
            <a:avLst/>
          </a:prstGeom>
          <a:noFill/>
        </p:spPr>
        <p:txBody>
          <a:bodyPr wrap="square" rtlCol="0">
            <a:spAutoFit/>
          </a:bodyPr>
          <a:lstStyle/>
          <a:p>
            <a:pPr algn="just"/>
            <a:r>
              <a:rPr lang="es-MX" dirty="0"/>
              <a:t>Un componente es una pieza de código </a:t>
            </a:r>
            <a:r>
              <a:rPr lang="es-MX" dirty="0" smtClean="0"/>
              <a:t>pre-elaborado </a:t>
            </a:r>
            <a:r>
              <a:rPr lang="es-MX" dirty="0"/>
              <a:t>que encapsula alguna funcionalidad expuesta a través de interfaces </a:t>
            </a:r>
            <a:r>
              <a:rPr lang="es-MX" dirty="0" smtClean="0"/>
              <a:t>estándar. El </a:t>
            </a:r>
            <a:r>
              <a:rPr lang="es-MX" dirty="0"/>
              <a:t>modelo de desarrollo basado en componentes incorpora muchas de las características del modelo espiral. Es evolutivo por naturaleza y exige un enfoque interactivo para la creación del software. Sin embargo, el modelo de desarrollo basado en componentes configura aplicaciones desde componentes preparados de software (clases).</a:t>
            </a:r>
          </a:p>
          <a:p>
            <a:pPr algn="just"/>
            <a:r>
              <a:rPr lang="es-MX" dirty="0" smtClean="0"/>
              <a:t>El </a:t>
            </a:r>
            <a:r>
              <a:rPr lang="es-MX" dirty="0"/>
              <a:t>modelo de desarrollo basado en componentes conduce </a:t>
            </a:r>
            <a:r>
              <a:rPr lang="es-MX" dirty="0" smtClean="0"/>
              <a:t>a  la </a:t>
            </a:r>
            <a:r>
              <a:rPr lang="es-MX" dirty="0"/>
              <a:t>reutilización del software, y la reutilización proporciona beneficios a los ingenieros de software. </a:t>
            </a:r>
            <a:endParaRPr lang="es-MX" dirty="0" smtClean="0"/>
          </a:p>
          <a:p>
            <a:pPr algn="just"/>
            <a:endParaRPr lang="es-MX" b="1" dirty="0" smtClean="0"/>
          </a:p>
          <a:p>
            <a:pPr algn="just"/>
            <a:r>
              <a:rPr lang="es-MX" b="1" dirty="0" smtClean="0"/>
              <a:t>El </a:t>
            </a:r>
            <a:r>
              <a:rPr lang="es-MX" b="1" dirty="0"/>
              <a:t>uso de este paradigma posee algunas ventajas:</a:t>
            </a:r>
            <a:endParaRPr lang="es-MX" dirty="0"/>
          </a:p>
          <a:p>
            <a:pPr algn="just"/>
            <a:r>
              <a:rPr lang="es-MX" dirty="0"/>
              <a:t>1. </a:t>
            </a:r>
            <a:r>
              <a:rPr lang="es-MX" b="1" dirty="0"/>
              <a:t>Reutilización del software.</a:t>
            </a:r>
            <a:r>
              <a:rPr lang="es-MX" dirty="0"/>
              <a:t> Nos lleva a alcanzar un mayor nivel de reutilización de software.</a:t>
            </a:r>
          </a:p>
          <a:p>
            <a:pPr algn="just"/>
            <a:r>
              <a:rPr lang="es-MX" dirty="0"/>
              <a:t>2. </a:t>
            </a:r>
            <a:r>
              <a:rPr lang="es-MX" b="1" dirty="0"/>
              <a:t>Simplifica las pruebas. </a:t>
            </a:r>
            <a:r>
              <a:rPr lang="es-MX" dirty="0"/>
              <a:t>Permite que las pruebas sean ejecutadas probando cada uno de los componentes antes de probar el conjunto completo de componentes ensamblados.</a:t>
            </a:r>
          </a:p>
          <a:p>
            <a:pPr algn="just"/>
            <a:r>
              <a:rPr lang="es-MX" dirty="0"/>
              <a:t>3. </a:t>
            </a:r>
            <a:r>
              <a:rPr lang="es-MX" b="1" dirty="0"/>
              <a:t>Simplifica el mantenimiento del sistema. </a:t>
            </a:r>
            <a:r>
              <a:rPr lang="es-MX" dirty="0"/>
              <a:t>Cuando existe un débil acoplamiento entre componentes, el desabollador es libre de actualizar y/o agregar componentes según sea necesario, sin afectar otras partes del sistema.</a:t>
            </a:r>
          </a:p>
          <a:p>
            <a:pPr algn="just"/>
            <a:r>
              <a:rPr lang="es-MX" dirty="0"/>
              <a:t>4. </a:t>
            </a:r>
            <a:r>
              <a:rPr lang="es-MX" b="1" dirty="0"/>
              <a:t>Mayor calidad. </a:t>
            </a:r>
            <a:r>
              <a:rPr lang="es-MX" dirty="0"/>
              <a:t>Dado que un componente puede ser construido y luego mejorado continuamente por un experto u organización, la calidad de una aplicación basada en componentes mejorará con el paso del tiempo</a:t>
            </a:r>
          </a:p>
          <a:p>
            <a:endParaRPr lang="es-MX" dirty="0"/>
          </a:p>
        </p:txBody>
      </p:sp>
    </p:spTree>
    <p:extLst>
      <p:ext uri="{BB962C8B-B14F-4D97-AF65-F5344CB8AC3E}">
        <p14:creationId xmlns:p14="http://schemas.microsoft.com/office/powerpoint/2010/main" val="3729395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s-ES" sz="15000" b="1">
                <a:solidFill>
                  <a:prstClr val="white">
                    <a:lumMod val="65000"/>
                  </a:prstClr>
                </a:solidFill>
                <a:latin typeface="Georgia" pitchFamily="18" charset="0"/>
                <a:cs typeface="Arial" pitchFamily="34" charset="0"/>
              </a:rPr>
              <a:t>?</a:t>
            </a:r>
          </a:p>
        </p:txBody>
      </p:sp>
      <p:sp>
        <p:nvSpPr>
          <p:cNvPr id="9" name="Title 8"/>
          <p:cNvSpPr>
            <a:spLocks noGrp="1"/>
          </p:cNvSpPr>
          <p:nvPr>
            <p:ph type="title"/>
          </p:nvPr>
        </p:nvSpPr>
        <p:spPr/>
        <p:txBody>
          <a:bodyPr>
            <a:normAutofit/>
          </a:bodyPr>
          <a:lstStyle/>
          <a:p>
            <a:pPr lvl="0">
              <a:spcBef>
                <a:spcPts val="0"/>
              </a:spcBef>
            </a:pPr>
            <a:r>
              <a:rPr lang="es-ES" sz="3200" cap="none" dirty="0" smtClean="0">
                <a:solidFill>
                  <a:prstClr val="black">
                    <a:lumMod val="85000"/>
                    <a:lumOff val="15000"/>
                  </a:prstClr>
                </a:solidFill>
                <a:ea typeface="+mn-ea"/>
                <a:cs typeface="+mn-cs"/>
              </a:rPr>
              <a:t>Ma. Del Carmen Serrano H</a:t>
            </a:r>
            <a:br>
              <a:rPr lang="es-ES" sz="3200" cap="none" dirty="0" smtClean="0">
                <a:solidFill>
                  <a:prstClr val="black">
                    <a:lumMod val="85000"/>
                    <a:lumOff val="15000"/>
                  </a:prstClr>
                </a:solidFill>
                <a:ea typeface="+mn-ea"/>
                <a:cs typeface="+mn-cs"/>
              </a:rPr>
            </a:br>
            <a:r>
              <a:rPr lang="es-ES" sz="2000" b="0" cap="none" dirty="0">
                <a:solidFill>
                  <a:prstClr val="black">
                    <a:lumMod val="50000"/>
                    <a:lumOff val="50000"/>
                  </a:prstClr>
                </a:solidFill>
                <a:ea typeface="+mn-ea"/>
                <a:cs typeface="+mn-cs"/>
              </a:rPr>
              <a:t>cserrano@esystems.com.mx</a:t>
            </a:r>
            <a:r>
              <a:rPr lang="es-ES" sz="2000" b="0" cap="none" dirty="0">
                <a:solidFill>
                  <a:prstClr val="black"/>
                </a:solidFill>
                <a:ea typeface="+mn-ea"/>
                <a:cs typeface="+mn-cs"/>
              </a:rPr>
              <a:t/>
            </a:r>
            <a:br>
              <a:rPr lang="es-ES" sz="2000" b="0" cap="none" dirty="0">
                <a:solidFill>
                  <a:prstClr val="black"/>
                </a:solidFill>
                <a:ea typeface="+mn-ea"/>
                <a:cs typeface="+mn-cs"/>
              </a:rPr>
            </a:br>
            <a:r>
              <a:rPr lang="es-ES" sz="2000" b="0" cap="none" dirty="0" smtClean="0">
                <a:solidFill>
                  <a:prstClr val="black">
                    <a:lumMod val="50000"/>
                    <a:lumOff val="50000"/>
                  </a:prstClr>
                </a:solidFill>
                <a:ea typeface="+mn-ea"/>
                <a:cs typeface="+mn-cs"/>
              </a:rPr>
              <a:t>686 2717387</a:t>
            </a:r>
            <a:r>
              <a:rPr lang="es-ES" sz="4000" b="0" cap="none" dirty="0">
                <a:solidFill>
                  <a:prstClr val="black">
                    <a:lumMod val="50000"/>
                    <a:lumOff val="50000"/>
                  </a:prstClr>
                </a:solidFill>
                <a:ea typeface="+mn-ea"/>
                <a:cs typeface="Arial" pitchFamily="34" charset="0"/>
              </a:rPr>
              <a:t/>
            </a:r>
            <a:br>
              <a:rPr lang="es-ES" sz="4000" b="0" cap="none" dirty="0">
                <a:solidFill>
                  <a:prstClr val="black">
                    <a:lumMod val="50000"/>
                    <a:lumOff val="50000"/>
                  </a:prstClr>
                </a:solidFill>
                <a:ea typeface="+mn-ea"/>
                <a:cs typeface="Arial" pitchFamily="34" charset="0"/>
              </a:rPr>
            </a:br>
            <a:endParaRPr lang="es-ES" sz="2800" dirty="0"/>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graphicFrame>
        <p:nvGraphicFramePr>
          <p:cNvPr id="2" name="1 Diagrama"/>
          <p:cNvGraphicFramePr/>
          <p:nvPr>
            <p:extLst>
              <p:ext uri="{D42A27DB-BD31-4B8C-83A1-F6EECF244321}">
                <p14:modId xmlns:p14="http://schemas.microsoft.com/office/powerpoint/2010/main" val="2184097289"/>
              </p:ext>
            </p:extLst>
          </p:nvPr>
        </p:nvGraphicFramePr>
        <p:xfrm>
          <a:off x="1600200" y="125542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3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CuadroTexto"/>
          <p:cNvSpPr txBox="1"/>
          <p:nvPr/>
        </p:nvSpPr>
        <p:spPr>
          <a:xfrm>
            <a:off x="609600" y="1219200"/>
            <a:ext cx="7924801" cy="4462760"/>
          </a:xfrm>
          <a:prstGeom prst="rect">
            <a:avLst/>
          </a:prstGeom>
          <a:noFill/>
        </p:spPr>
        <p:txBody>
          <a:bodyPr wrap="square" rtlCol="0">
            <a:spAutoFit/>
          </a:bodyPr>
          <a:lstStyle/>
          <a:p>
            <a:pPr algn="just"/>
            <a:r>
              <a:rPr lang="es-MX" sz="2000" dirty="0" smtClean="0"/>
              <a:t>Una </a:t>
            </a:r>
            <a:r>
              <a:rPr lang="es-MX" sz="2000" dirty="0"/>
              <a:t>metodología de desarrollo de software se refiere a un </a:t>
            </a:r>
            <a:r>
              <a:rPr lang="es-MX" sz="2000" dirty="0" smtClean="0"/>
              <a:t>marco de trabajo</a:t>
            </a:r>
            <a:r>
              <a:rPr lang="es-MX" sz="2000" dirty="0"/>
              <a:t> que es usado para estructurar, planear y controlar el proceso de desarrollo en sistemas de información.</a:t>
            </a:r>
          </a:p>
          <a:p>
            <a:pPr algn="just"/>
            <a:r>
              <a:rPr lang="es-MX" sz="2000" dirty="0"/>
              <a:t>A lo largo del tiempo, una gran cantidad de métodos han sido desarrollados diferenciándose por su fortaleza y debilidad.</a:t>
            </a:r>
          </a:p>
          <a:p>
            <a:pPr algn="just"/>
            <a:r>
              <a:rPr lang="es-MX" sz="2000" dirty="0"/>
              <a:t>El </a:t>
            </a:r>
            <a:r>
              <a:rPr lang="es-MX" sz="2000" dirty="0" err="1"/>
              <a:t>framework</a:t>
            </a:r>
            <a:r>
              <a:rPr lang="es-MX" sz="2000" dirty="0"/>
              <a:t> para metodología de desarrollo de software consiste en:</a:t>
            </a:r>
          </a:p>
          <a:p>
            <a:pPr marL="342900" indent="-342900" algn="just">
              <a:buFont typeface="Arial" pitchFamily="34" charset="0"/>
              <a:buChar char="•"/>
            </a:pPr>
            <a:r>
              <a:rPr lang="es-MX" sz="2000" dirty="0" smtClean="0"/>
              <a:t>Una filosofía de desarrollo</a:t>
            </a:r>
            <a:r>
              <a:rPr lang="es-MX" sz="2000" dirty="0"/>
              <a:t> con el enfoque del proceso de desarrollo de </a:t>
            </a:r>
            <a:r>
              <a:rPr lang="es-MX" sz="2000" dirty="0" smtClean="0"/>
              <a:t>software orientado a la calidad.</a:t>
            </a:r>
            <a:endParaRPr lang="es-MX" sz="2000" dirty="0"/>
          </a:p>
          <a:p>
            <a:pPr marL="342900" indent="-342900" algn="just">
              <a:buFont typeface="Arial" pitchFamily="34" charset="0"/>
              <a:buChar char="•"/>
            </a:pPr>
            <a:r>
              <a:rPr lang="es-MX" sz="2000" dirty="0"/>
              <a:t>Herramientas, modelos y métodos para asistir al proceso de desarrollo de software</a:t>
            </a:r>
          </a:p>
          <a:p>
            <a:pPr algn="just"/>
            <a:r>
              <a:rPr lang="es-MX" sz="2000" dirty="0"/>
              <a:t>Estos </a:t>
            </a:r>
            <a:r>
              <a:rPr lang="es-MX" sz="2000" dirty="0" err="1"/>
              <a:t>frameworks</a:t>
            </a:r>
            <a:r>
              <a:rPr lang="es-MX" sz="2000" dirty="0"/>
              <a:t> son a menudo vinculados a algún tipo de organización, que además desarrolla, apoya el uso y promueve la metodología. La metodología es a menudo documentada en algún tipo de documentación formal</a:t>
            </a:r>
            <a:r>
              <a:rPr lang="es-MX" sz="2000" dirty="0" smtClean="0"/>
              <a:t>.</a:t>
            </a:r>
            <a:endParaRPr lang="es-MX" dirty="0"/>
          </a:p>
        </p:txBody>
      </p:sp>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1794658" cy="523220"/>
          </a:xfrm>
          <a:prstGeom prst="rect">
            <a:avLst/>
          </a:prstGeom>
          <a:noFill/>
        </p:spPr>
        <p:txBody>
          <a:bodyPr wrap="none" rtlCol="0">
            <a:spAutoFit/>
          </a:bodyPr>
          <a:lstStyle/>
          <a:p>
            <a:r>
              <a:rPr lang="es-MX" sz="2800" b="1" dirty="0"/>
              <a:t>Definición:</a:t>
            </a:r>
          </a:p>
        </p:txBody>
      </p:sp>
    </p:spTree>
    <p:custDataLst>
      <p:tags r:id="rId1"/>
    </p:custDataLst>
    <p:extLst>
      <p:ext uri="{BB962C8B-B14F-4D97-AF65-F5344CB8AC3E}">
        <p14:creationId xmlns:p14="http://schemas.microsoft.com/office/powerpoint/2010/main" val="3292197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2" name="1 CuadroTexto"/>
          <p:cNvSpPr txBox="1"/>
          <p:nvPr/>
        </p:nvSpPr>
        <p:spPr>
          <a:xfrm>
            <a:off x="609600" y="1676400"/>
            <a:ext cx="7924800" cy="2431435"/>
          </a:xfrm>
          <a:prstGeom prst="rect">
            <a:avLst/>
          </a:prstGeom>
          <a:noFill/>
        </p:spPr>
        <p:txBody>
          <a:bodyPr wrap="square" rtlCol="0">
            <a:spAutoFit/>
          </a:bodyPr>
          <a:lstStyle/>
          <a:p>
            <a:pPr marL="342900" indent="-342900">
              <a:buFont typeface="+mj-lt"/>
              <a:buAutoNum type="arabicPeriod"/>
            </a:pPr>
            <a:r>
              <a:rPr lang="es-MX" dirty="0" smtClean="0"/>
              <a:t>Proyectos que no se entregan a tiempo</a:t>
            </a:r>
          </a:p>
          <a:p>
            <a:pPr marL="342900" indent="-342900">
              <a:buFont typeface="+mj-lt"/>
              <a:buAutoNum type="arabicPeriod"/>
            </a:pPr>
            <a:r>
              <a:rPr lang="es-MX" dirty="0" smtClean="0"/>
              <a:t>Baja calidad del producto</a:t>
            </a:r>
          </a:p>
          <a:p>
            <a:pPr marL="342900" indent="-342900">
              <a:buFont typeface="+mj-lt"/>
              <a:buAutoNum type="arabicPeriod"/>
            </a:pPr>
            <a:r>
              <a:rPr lang="es-MX" dirty="0" smtClean="0"/>
              <a:t>Diferencias entre lo que se pidió y lo que se entrega en el producto final al usuario </a:t>
            </a:r>
          </a:p>
          <a:p>
            <a:pPr marL="342900" indent="-342900">
              <a:buFont typeface="+mj-lt"/>
              <a:buAutoNum type="arabicPeriod"/>
            </a:pPr>
            <a:r>
              <a:rPr lang="es-MX" dirty="0" smtClean="0"/>
              <a:t>Mantener la demanda creciente de software</a:t>
            </a:r>
          </a:p>
          <a:p>
            <a:pPr marL="342900" indent="-342900">
              <a:buFont typeface="+mj-lt"/>
              <a:buAutoNum type="arabicPeriod"/>
            </a:pPr>
            <a:r>
              <a:rPr lang="es-MX" dirty="0" smtClean="0"/>
              <a:t>Cambios continuos en los requerimientos</a:t>
            </a:r>
          </a:p>
          <a:p>
            <a:pPr marL="342900" indent="-342900">
              <a:buFont typeface="+mj-lt"/>
              <a:buAutoNum type="arabicPeriod"/>
            </a:pPr>
            <a:endParaRPr lang="es-MX" sz="2000" dirty="0"/>
          </a:p>
          <a:p>
            <a:endParaRPr lang="es-MX" sz="2400" b="1" dirty="0"/>
          </a:p>
        </p:txBody>
      </p:sp>
      <p:sp>
        <p:nvSpPr>
          <p:cNvPr id="4" name="3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CuadroTexto"/>
          <p:cNvSpPr txBox="1"/>
          <p:nvPr/>
        </p:nvSpPr>
        <p:spPr>
          <a:xfrm>
            <a:off x="218116" y="201171"/>
            <a:ext cx="1960345" cy="461665"/>
          </a:xfrm>
          <a:prstGeom prst="rect">
            <a:avLst/>
          </a:prstGeom>
          <a:noFill/>
        </p:spPr>
        <p:txBody>
          <a:bodyPr wrap="none" rtlCol="0">
            <a:spAutoFit/>
          </a:bodyPr>
          <a:lstStyle/>
          <a:p>
            <a:r>
              <a:rPr lang="es-MX" sz="2400" b="1" dirty="0"/>
              <a:t>Problemática:</a:t>
            </a:r>
          </a:p>
        </p:txBody>
      </p:sp>
    </p:spTree>
    <p:custDataLst>
      <p:tags r:id="rId1"/>
    </p:custDataLst>
    <p:extLst>
      <p:ext uri="{BB962C8B-B14F-4D97-AF65-F5344CB8AC3E}">
        <p14:creationId xmlns:p14="http://schemas.microsoft.com/office/powerpoint/2010/main" val="2098031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4629088" cy="461665"/>
          </a:xfrm>
          <a:prstGeom prst="rect">
            <a:avLst/>
          </a:prstGeom>
          <a:noFill/>
        </p:spPr>
        <p:txBody>
          <a:bodyPr wrap="none" rtlCol="0">
            <a:spAutoFit/>
          </a:bodyPr>
          <a:lstStyle/>
          <a:p>
            <a:r>
              <a:rPr lang="es-MX" sz="2400" b="1" dirty="0" smtClean="0"/>
              <a:t>Procesos, Métodos y Herramientas</a:t>
            </a:r>
            <a:endParaRPr lang="es-MX" sz="2400" b="1" dirty="0"/>
          </a:p>
        </p:txBody>
      </p:sp>
      <p:sp>
        <p:nvSpPr>
          <p:cNvPr id="5" name="4 CuadroTexto"/>
          <p:cNvSpPr txBox="1"/>
          <p:nvPr/>
        </p:nvSpPr>
        <p:spPr>
          <a:xfrm>
            <a:off x="685800" y="914400"/>
            <a:ext cx="8001000" cy="5509200"/>
          </a:xfrm>
          <a:prstGeom prst="rect">
            <a:avLst/>
          </a:prstGeom>
          <a:noFill/>
        </p:spPr>
        <p:txBody>
          <a:bodyPr wrap="square" rtlCol="0">
            <a:spAutoFit/>
          </a:bodyPr>
          <a:lstStyle/>
          <a:p>
            <a:pPr algn="just"/>
            <a:r>
              <a:rPr lang="es-MX" sz="2400" b="1" dirty="0" smtClean="0"/>
              <a:t>Procesos:  </a:t>
            </a:r>
            <a:r>
              <a:rPr lang="es-MX" sz="2000" dirty="0" smtClean="0"/>
              <a:t>Define un marco de trabajo para un conjunto de áreas claves del proceso, estas forman la base de control de gestión de proyectos de software y establecen el contexto en el que se aplican los métodos técnicos, se producen resultados de trabajo, se establecen hitos, se asegura la calidad y el cambio se gestiona adecuadamente. Estas actividades son aplicables a todos los proyectos de Software, independientemente del tamaño o complejidad</a:t>
            </a:r>
            <a:r>
              <a:rPr lang="es-MX" sz="1600" dirty="0" smtClean="0"/>
              <a:t>.</a:t>
            </a:r>
          </a:p>
          <a:p>
            <a:pPr algn="just"/>
            <a:endParaRPr lang="es-MX" sz="2000" b="1" dirty="0" smtClean="0"/>
          </a:p>
          <a:p>
            <a:pPr algn="just"/>
            <a:r>
              <a:rPr lang="es-MX" sz="2400" b="1" dirty="0" smtClean="0"/>
              <a:t>Métodos</a:t>
            </a:r>
            <a:r>
              <a:rPr lang="es-MX" sz="2000" b="1" dirty="0" smtClean="0"/>
              <a:t>: </a:t>
            </a:r>
            <a:r>
              <a:rPr lang="es-MX" sz="2000" dirty="0" smtClean="0"/>
              <a:t>Indican como construir técnicamente el software, abarcan una gama de actividad que incluyen análisis de requisitos, diseño, construcción de programas, pruebas y mantenimiento. </a:t>
            </a:r>
          </a:p>
          <a:p>
            <a:pPr algn="just"/>
            <a:endParaRPr lang="es-MX" sz="2000" b="1" dirty="0"/>
          </a:p>
          <a:p>
            <a:pPr algn="just"/>
            <a:r>
              <a:rPr lang="es-MX" sz="2400" b="1" dirty="0" smtClean="0"/>
              <a:t>Herramientas: </a:t>
            </a:r>
            <a:r>
              <a:rPr lang="es-MX" sz="2000" dirty="0" smtClean="0"/>
              <a:t>Proporcionan un soporte automático o semiautomático para el proceso y para los métodos.  Cuando se integran herramientas para que la información creada por varias herramientas la utilicen entre si, se establece un sistema llamado CASE (</a:t>
            </a:r>
            <a:r>
              <a:rPr lang="es-MX" sz="2000" dirty="0" err="1" smtClean="0"/>
              <a:t>computer-aided</a:t>
            </a:r>
            <a:r>
              <a:rPr lang="es-MX" sz="2000" dirty="0" smtClean="0"/>
              <a:t> software </a:t>
            </a:r>
            <a:r>
              <a:rPr lang="es-MX" sz="2000" dirty="0" err="1" smtClean="0"/>
              <a:t>engineering</a:t>
            </a:r>
            <a:r>
              <a:rPr lang="es-MX" sz="2000" dirty="0" smtClean="0"/>
              <a:t>)</a:t>
            </a:r>
          </a:p>
          <a:p>
            <a:r>
              <a:rPr lang="es-MX" sz="2000" b="1" dirty="0" smtClean="0"/>
              <a:t>  </a:t>
            </a:r>
            <a:endParaRPr lang="es-MX" sz="2400" b="1" dirty="0"/>
          </a:p>
        </p:txBody>
      </p:sp>
    </p:spTree>
    <p:custDataLst>
      <p:tags r:id="rId1"/>
    </p:custDataLst>
    <p:extLst>
      <p:ext uri="{BB962C8B-B14F-4D97-AF65-F5344CB8AC3E}">
        <p14:creationId xmlns:p14="http://schemas.microsoft.com/office/powerpoint/2010/main" val="2888216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2856231" cy="461665"/>
          </a:xfrm>
          <a:prstGeom prst="rect">
            <a:avLst/>
          </a:prstGeom>
          <a:noFill/>
        </p:spPr>
        <p:txBody>
          <a:bodyPr wrap="none" rtlCol="0">
            <a:spAutoFit/>
          </a:bodyPr>
          <a:lstStyle/>
          <a:p>
            <a:r>
              <a:rPr lang="es-MX" sz="2400" b="1" dirty="0" smtClean="0"/>
              <a:t>Madurez del Proceso</a:t>
            </a:r>
            <a:endParaRPr lang="es-MX" sz="2400" b="1" dirty="0"/>
          </a:p>
        </p:txBody>
      </p:sp>
      <p:sp>
        <p:nvSpPr>
          <p:cNvPr id="2" name="1 CuadroTexto"/>
          <p:cNvSpPr txBox="1"/>
          <p:nvPr/>
        </p:nvSpPr>
        <p:spPr>
          <a:xfrm>
            <a:off x="381000" y="712548"/>
            <a:ext cx="8031982" cy="5616922"/>
          </a:xfrm>
          <a:prstGeom prst="rect">
            <a:avLst/>
          </a:prstGeom>
          <a:noFill/>
        </p:spPr>
        <p:txBody>
          <a:bodyPr wrap="square" rtlCol="0">
            <a:spAutoFit/>
          </a:bodyPr>
          <a:lstStyle/>
          <a:p>
            <a:pPr algn="just"/>
            <a:r>
              <a:rPr lang="es-MX" sz="2000" dirty="0" smtClean="0"/>
              <a:t>El SEI proporciona una medida de la efectividad global de las practica de una empresa y establece 5 niveles de madurez del proceso:</a:t>
            </a:r>
          </a:p>
          <a:p>
            <a:pPr algn="just"/>
            <a:endParaRPr lang="es-MX" dirty="0" smtClean="0"/>
          </a:p>
          <a:p>
            <a:pPr algn="just"/>
            <a:r>
              <a:rPr lang="es-MX" sz="2200" b="1" dirty="0" smtClean="0"/>
              <a:t>Nivel I Inicial</a:t>
            </a:r>
            <a:r>
              <a:rPr lang="es-MX" sz="2200" dirty="0" smtClean="0"/>
              <a:t>: </a:t>
            </a:r>
            <a:r>
              <a:rPr lang="es-MX" sz="1900" dirty="0" smtClean="0"/>
              <a:t>El proceso se caracteriza según el caso, y ocasionalmente en forma caótica.  Se definen pocos procesos, y el éxito depende del esfuerzo individual.</a:t>
            </a:r>
          </a:p>
          <a:p>
            <a:pPr algn="just"/>
            <a:r>
              <a:rPr lang="es-MX" sz="2200" b="1" dirty="0" smtClean="0"/>
              <a:t>Nivel II Repetible:</a:t>
            </a:r>
            <a:r>
              <a:rPr lang="es-MX" sz="2200" dirty="0" smtClean="0"/>
              <a:t>  </a:t>
            </a:r>
            <a:r>
              <a:rPr lang="es-MX" sz="1900" dirty="0" smtClean="0"/>
              <a:t>Se establecen los procesos de gestión del proyecto para hacer seguimiento del costo, de la planificación y de la funcionalidad.  Para repetir éxitos anteriores en proyectos con aplicaciones similares se aplica la disciplina necesaria para el proyecto.</a:t>
            </a:r>
          </a:p>
          <a:p>
            <a:pPr algn="just"/>
            <a:r>
              <a:rPr lang="es-MX" sz="2200" b="1" dirty="0" smtClean="0"/>
              <a:t>Nivel III Definido: </a:t>
            </a:r>
            <a:r>
              <a:rPr lang="es-MX" sz="1900" dirty="0" smtClean="0"/>
              <a:t>Las actividades de gestión se documentan, se estandarizan y se integran dentro de un proceso de software de toda la organización. Todos los proyectos utilizan una versión documentada y aprobada del proceso.</a:t>
            </a:r>
          </a:p>
          <a:p>
            <a:pPr algn="just"/>
            <a:r>
              <a:rPr lang="es-MX" sz="2200" b="1" dirty="0" smtClean="0"/>
              <a:t>Nivel IV Gestionado: </a:t>
            </a:r>
            <a:r>
              <a:rPr lang="es-MX" sz="1900" dirty="0" smtClean="0"/>
              <a:t>Se recopilan medidas detalladas del proceso y de la calidad del producto. Mediante estas medidas se comprenden y se controlan cuantitativamente tanto los productos como el proceso de software.</a:t>
            </a:r>
          </a:p>
          <a:p>
            <a:pPr algn="just"/>
            <a:r>
              <a:rPr lang="es-MX" sz="2200" b="1" dirty="0" smtClean="0"/>
              <a:t>Nivel V Optimizado:  </a:t>
            </a:r>
            <a:r>
              <a:rPr lang="es-MX" sz="1900" dirty="0" smtClean="0"/>
              <a:t>Mediante un resultado cuantitativo el proceso se posibilita una mejora del proceso.</a:t>
            </a:r>
            <a:endParaRPr lang="es-MX" sz="1900" dirty="0"/>
          </a:p>
        </p:txBody>
      </p:sp>
    </p:spTree>
    <p:custDataLst>
      <p:tags r:id="rId1"/>
    </p:custDataLst>
    <p:extLst>
      <p:ext uri="{BB962C8B-B14F-4D97-AF65-F5344CB8AC3E}">
        <p14:creationId xmlns:p14="http://schemas.microsoft.com/office/powerpoint/2010/main" val="388553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3417923" cy="461665"/>
          </a:xfrm>
          <a:prstGeom prst="rect">
            <a:avLst/>
          </a:prstGeom>
          <a:noFill/>
        </p:spPr>
        <p:txBody>
          <a:bodyPr wrap="none" rtlCol="0">
            <a:spAutoFit/>
          </a:bodyPr>
          <a:lstStyle/>
          <a:p>
            <a:r>
              <a:rPr lang="es-MX" sz="2400" b="1" dirty="0" smtClean="0"/>
              <a:t>Modelo Lineal Secuencial</a:t>
            </a:r>
            <a:endParaRPr lang="es-MX" sz="2400" b="1" dirty="0"/>
          </a:p>
        </p:txBody>
      </p:sp>
      <p:sp>
        <p:nvSpPr>
          <p:cNvPr id="4" name="3 CuadroTexto"/>
          <p:cNvSpPr txBox="1"/>
          <p:nvPr/>
        </p:nvSpPr>
        <p:spPr>
          <a:xfrm>
            <a:off x="375976" y="990600"/>
            <a:ext cx="8305800" cy="5970865"/>
          </a:xfrm>
          <a:prstGeom prst="rect">
            <a:avLst/>
          </a:prstGeom>
          <a:noFill/>
        </p:spPr>
        <p:txBody>
          <a:bodyPr wrap="square" rtlCol="0">
            <a:spAutoFit/>
          </a:bodyPr>
          <a:lstStyle/>
          <a:p>
            <a:pPr algn="just"/>
            <a:r>
              <a:rPr lang="es-MX" sz="2000" dirty="0" smtClean="0"/>
              <a:t>El modelo lineal secuencial o modelo de cascada, sugiere un enfoque sistemático, secuencial del desarrollo de software que comienza con sistemas, análisis, diseño, codificación, pruebas y mantenimiento.</a:t>
            </a:r>
          </a:p>
          <a:p>
            <a:pPr algn="just"/>
            <a:r>
              <a:rPr lang="es-MX" sz="2400" b="1" dirty="0" smtClean="0"/>
              <a:t>Actividades:</a:t>
            </a:r>
            <a:endParaRPr lang="es-MX" sz="2400" b="1" dirty="0"/>
          </a:p>
          <a:p>
            <a:pPr algn="just"/>
            <a:r>
              <a:rPr lang="es-MX" sz="2000" b="1" dirty="0" smtClean="0"/>
              <a:t>Ingeniería y modelado de sistemas:  </a:t>
            </a:r>
            <a:r>
              <a:rPr lang="es-MX" sz="1900" dirty="0" smtClean="0"/>
              <a:t>Como el software siempre forma parte de un sistema mas grande, se establecen los requisitos de todos los elementos del sistema y se interconectan con los ya existentes.</a:t>
            </a:r>
          </a:p>
          <a:p>
            <a:pPr algn="just"/>
            <a:r>
              <a:rPr lang="es-MX" sz="2000" b="1" dirty="0" smtClean="0"/>
              <a:t>Análisis</a:t>
            </a:r>
            <a:r>
              <a:rPr lang="es-MX" sz="1900" b="1" dirty="0" smtClean="0"/>
              <a:t>: </a:t>
            </a:r>
            <a:r>
              <a:rPr lang="es-MX" sz="1900" dirty="0" smtClean="0"/>
              <a:t>El proceso de reunión de los requisitos se centra en el software para comprender la naturaleza de los programas que se van a construir, el analista debe comprender el dominio de la información, así como la función requerida, comportamiento, rendimiento e interconexión.</a:t>
            </a:r>
          </a:p>
          <a:p>
            <a:pPr algn="just"/>
            <a:r>
              <a:rPr lang="es-MX" sz="2000" b="1" dirty="0" smtClean="0"/>
              <a:t>Diseño:  </a:t>
            </a:r>
            <a:r>
              <a:rPr lang="es-MX" sz="1900" dirty="0" smtClean="0"/>
              <a:t>El diseño del software se basa en la estructura de datos, arquitectura del software, representación de interfaz y detalle procedimental.</a:t>
            </a:r>
          </a:p>
          <a:p>
            <a:pPr algn="just"/>
            <a:r>
              <a:rPr lang="es-MX" sz="2000" b="1" dirty="0" smtClean="0"/>
              <a:t>Generación de Código:  </a:t>
            </a:r>
            <a:r>
              <a:rPr lang="es-MX" sz="1900" dirty="0" smtClean="0"/>
              <a:t>Traducir de una forma legible para la maquina.</a:t>
            </a:r>
          </a:p>
          <a:p>
            <a:pPr algn="just"/>
            <a:r>
              <a:rPr lang="es-MX" sz="2000" b="1" dirty="0" smtClean="0"/>
              <a:t>Pruebas:  </a:t>
            </a:r>
            <a:r>
              <a:rPr lang="es-MX" sz="1900" dirty="0" smtClean="0"/>
              <a:t>Se centra en los procesos lógicos internos del software, asegurando que todas las sentencias son comprobadas</a:t>
            </a:r>
            <a:r>
              <a:rPr lang="es-MX" sz="2000" dirty="0" smtClean="0"/>
              <a:t>.</a:t>
            </a:r>
          </a:p>
          <a:p>
            <a:pPr algn="just"/>
            <a:r>
              <a:rPr lang="es-MX" sz="2000" b="1" dirty="0" smtClean="0"/>
              <a:t>Mantenimiento: </a:t>
            </a:r>
            <a:r>
              <a:rPr lang="es-MX" sz="1900" dirty="0" smtClean="0"/>
              <a:t>Se producirán cambios porque la funcionalidad del mismo cambia o por que se encontraron errores.</a:t>
            </a:r>
          </a:p>
          <a:p>
            <a:endParaRPr lang="es-MX" dirty="0"/>
          </a:p>
        </p:txBody>
      </p:sp>
    </p:spTree>
    <p:extLst>
      <p:ext uri="{BB962C8B-B14F-4D97-AF65-F5344CB8AC3E}">
        <p14:creationId xmlns:p14="http://schemas.microsoft.com/office/powerpoint/2010/main" val="1434791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5094023" cy="461665"/>
          </a:xfrm>
          <a:prstGeom prst="rect">
            <a:avLst/>
          </a:prstGeom>
          <a:noFill/>
        </p:spPr>
        <p:txBody>
          <a:bodyPr wrap="none" rtlCol="0">
            <a:spAutoFit/>
          </a:bodyPr>
          <a:lstStyle/>
          <a:p>
            <a:r>
              <a:rPr lang="es-MX" sz="2400" b="1" dirty="0" smtClean="0"/>
              <a:t>Modelo de Construcción de Prototipos</a:t>
            </a:r>
            <a:endParaRPr lang="es-MX" sz="2400" b="1" dirty="0"/>
          </a:p>
        </p:txBody>
      </p:sp>
      <p:graphicFrame>
        <p:nvGraphicFramePr>
          <p:cNvPr id="5" name="4 Diagrama"/>
          <p:cNvGraphicFramePr/>
          <p:nvPr>
            <p:extLst>
              <p:ext uri="{D42A27DB-BD31-4B8C-83A1-F6EECF244321}">
                <p14:modId xmlns:p14="http://schemas.microsoft.com/office/powerpoint/2010/main" val="3864366483"/>
              </p:ext>
            </p:extLst>
          </p:nvPr>
        </p:nvGraphicFramePr>
        <p:xfrm>
          <a:off x="1066800" y="1219200"/>
          <a:ext cx="3505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CuadroTexto"/>
          <p:cNvSpPr txBox="1"/>
          <p:nvPr/>
        </p:nvSpPr>
        <p:spPr>
          <a:xfrm>
            <a:off x="4800600" y="1066800"/>
            <a:ext cx="3755661" cy="5293757"/>
          </a:xfrm>
          <a:prstGeom prst="rect">
            <a:avLst/>
          </a:prstGeom>
          <a:noFill/>
        </p:spPr>
        <p:txBody>
          <a:bodyPr wrap="square" rtlCol="0">
            <a:spAutoFit/>
          </a:bodyPr>
          <a:lstStyle/>
          <a:p>
            <a:pPr algn="just"/>
            <a:r>
              <a:rPr lang="es-MX" sz="2000" dirty="0" smtClean="0"/>
              <a:t>El paradigma de prototipos empieza con la recolección de los requisitos. El desarrollador y el cliente encuentran y definen los objetivos globales para el software, identifican los requisitos conocidos y las áreas del esquema en donde es obligatoria mas definición.</a:t>
            </a:r>
          </a:p>
          <a:p>
            <a:pPr algn="just"/>
            <a:r>
              <a:rPr lang="es-MX" sz="2000" dirty="0" smtClean="0"/>
              <a:t>El prototipo lo evalúan entre el cliente y el desarrollador  y se utiliza para refinar los requisitos del cliente.</a:t>
            </a:r>
          </a:p>
          <a:p>
            <a:pPr algn="just"/>
            <a:r>
              <a:rPr lang="es-MX" sz="2000" dirty="0" smtClean="0"/>
              <a:t>Lo ideal es que el prototipo sirviera para mecanismo para identificar los requisitos.</a:t>
            </a:r>
          </a:p>
          <a:p>
            <a:endParaRPr lang="es-MX" dirty="0"/>
          </a:p>
        </p:txBody>
      </p:sp>
    </p:spTree>
    <p:extLst>
      <p:ext uri="{BB962C8B-B14F-4D97-AF65-F5344CB8AC3E}">
        <p14:creationId xmlns:p14="http://schemas.microsoft.com/office/powerpoint/2010/main" val="2269574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1802096" cy="461665"/>
          </a:xfrm>
          <a:prstGeom prst="rect">
            <a:avLst/>
          </a:prstGeom>
          <a:noFill/>
        </p:spPr>
        <p:txBody>
          <a:bodyPr wrap="none" rtlCol="0">
            <a:spAutoFit/>
          </a:bodyPr>
          <a:lstStyle/>
          <a:p>
            <a:r>
              <a:rPr lang="es-MX" sz="2400" b="1" dirty="0" smtClean="0"/>
              <a:t>Modelo DRA</a:t>
            </a:r>
            <a:endParaRPr lang="es-MX" sz="2400" b="1" dirty="0"/>
          </a:p>
        </p:txBody>
      </p:sp>
      <p:sp>
        <p:nvSpPr>
          <p:cNvPr id="6" name="5 CuadroTexto"/>
          <p:cNvSpPr txBox="1"/>
          <p:nvPr/>
        </p:nvSpPr>
        <p:spPr>
          <a:xfrm>
            <a:off x="457200" y="914400"/>
            <a:ext cx="7946661" cy="5724644"/>
          </a:xfrm>
          <a:prstGeom prst="rect">
            <a:avLst/>
          </a:prstGeom>
          <a:noFill/>
        </p:spPr>
        <p:txBody>
          <a:bodyPr wrap="square" rtlCol="0">
            <a:spAutoFit/>
          </a:bodyPr>
          <a:lstStyle/>
          <a:p>
            <a:pPr algn="just"/>
            <a:r>
              <a:rPr lang="es-MX" sz="1900" i="1" dirty="0" smtClean="0"/>
              <a:t>Desarrollo Rápido de Aplicaciones</a:t>
            </a:r>
            <a:r>
              <a:rPr lang="es-MX" sz="1900" dirty="0" smtClean="0"/>
              <a:t>, es un modelo de proceso del desarrollo del software lineal secuencial que enfatiza un ciclo de desarrollo extremadamente corto.  Si se comprenden bien los requisitos y se limita el ámbito del proyecto, el proceso DRA permite al equipo de desarrollo crear un sistema completamente funcional dentro de un periodo corto de tiempo.  </a:t>
            </a:r>
          </a:p>
          <a:p>
            <a:pPr algn="just"/>
            <a:r>
              <a:rPr lang="es-MX" sz="2000" b="1" dirty="0" smtClean="0"/>
              <a:t>Modelo de Gestión:  </a:t>
            </a:r>
            <a:r>
              <a:rPr lang="es-MX" sz="1900" dirty="0" smtClean="0"/>
              <a:t>El flujo de información entre las funciones de gestión se modela de forma que se responda las siguientes preguntas: Que información condice el proceso de gestión? Que información se genera? Quien la genera? A donde va la información? Quien la procesa? </a:t>
            </a:r>
          </a:p>
          <a:p>
            <a:pPr algn="just"/>
            <a:r>
              <a:rPr lang="es-MX" sz="2000" b="1" dirty="0" smtClean="0"/>
              <a:t>Modelo de Datos: </a:t>
            </a:r>
            <a:r>
              <a:rPr lang="es-MX" sz="1900" dirty="0" smtClean="0"/>
              <a:t>Se define un conjunto de objetos de datos , así como las características  (atributos) de cada uno de los objetos y las relaciones entre los objetos.</a:t>
            </a:r>
          </a:p>
          <a:p>
            <a:pPr algn="just"/>
            <a:r>
              <a:rPr lang="es-MX" sz="2000" b="1" dirty="0" smtClean="0"/>
              <a:t>Modelo del Proceso:  </a:t>
            </a:r>
            <a:r>
              <a:rPr lang="es-MX" sz="1900" dirty="0" smtClean="0"/>
              <a:t>El modelado de datos, se transforma en funciones para gestionar funciones como añadir, modificar, suprimir, o recuperar un objeto de datos.</a:t>
            </a:r>
          </a:p>
          <a:p>
            <a:pPr algn="just"/>
            <a:r>
              <a:rPr lang="es-MX" sz="2000" b="1" dirty="0" smtClean="0"/>
              <a:t>Generación de Aplicaciones</a:t>
            </a:r>
            <a:r>
              <a:rPr lang="es-MX" sz="1900" b="1" dirty="0" smtClean="0"/>
              <a:t>: </a:t>
            </a:r>
            <a:r>
              <a:rPr lang="es-MX" sz="1900" dirty="0" smtClean="0"/>
              <a:t>Asume técnicas de 4ta generación. Se utilizan herramientas automáticas para la reutilización del código.</a:t>
            </a:r>
          </a:p>
          <a:p>
            <a:pPr algn="just"/>
            <a:r>
              <a:rPr lang="es-MX" sz="2000" b="1" dirty="0" smtClean="0"/>
              <a:t>Pruebas y entrega: </a:t>
            </a:r>
            <a:r>
              <a:rPr lang="es-MX" sz="1900" dirty="0" smtClean="0"/>
              <a:t>Como se utiliza la reutilización muchos componentes ya se han probado. </a:t>
            </a:r>
            <a:endParaRPr lang="es-MX" sz="1900" dirty="0"/>
          </a:p>
        </p:txBody>
      </p:sp>
    </p:spTree>
    <p:extLst>
      <p:ext uri="{BB962C8B-B14F-4D97-AF65-F5344CB8AC3E}">
        <p14:creationId xmlns:p14="http://schemas.microsoft.com/office/powerpoint/2010/main" val="25104784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Presentación de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1597</Words>
  <Application>Microsoft Office PowerPoint</Application>
  <PresentationFormat>Presentación en pantalla (4:3)</PresentationFormat>
  <Paragraphs>134</Paragraphs>
  <Slides>16</Slides>
  <Notes>7</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Presentación de PowerPoint 2010</vt:lpstr>
      <vt:lpstr> Unidad I - Metodología de Desarrollo de Software Ing. Ma. Del Carmen Serrano H.</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 Del Carmen Serrano H cserrano@esystems.com.mx 686 2717387 </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2013-08-13T21:44:41Z</dcterms:created>
  <dcterms:modified xsi:type="dcterms:W3CDTF">2013-08-23T02:28:24Z</dcterms:modified>
</cp:coreProperties>
</file>