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837"/>
    <a:srgbClr val="B74937"/>
    <a:srgbClr val="78547B"/>
    <a:srgbClr val="714F79"/>
    <a:srgbClr val="5F251A"/>
    <a:srgbClr val="473352"/>
    <a:srgbClr val="967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6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7CC29-AEDF-1C94-DAA4-C884DE9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96ACB-6A8F-0D07-88AF-467AE30B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3C51E-8779-F944-3DD3-117874DB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8C048-311B-4B70-8A44-4A8F47F5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1DE77-6040-C0EE-DBFC-DBEC3E7D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08BDD-E03A-DAEB-BCE0-7071FD36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06B44-2615-6E1C-90CF-731F88FB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BEBF0-B2A8-650F-8596-0E5F719F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27C68-3D89-FAC5-DF3B-8A61FB7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D613-2719-F09A-7966-7D99644C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CF792-A66B-25CE-BF31-186EC6185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E37C0-FBF4-0E5F-74B2-1F06D2C4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A950-9027-BC20-6A86-8B3CB7BA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3BEDC-F89E-2746-9293-5073C65C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7C54C-5488-0B6C-DFB8-F575AB8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B311E-D42E-98AF-DFC2-28C432DC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B557C-E6D6-6758-D634-F4B4916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8B21C-80A1-686F-DB37-714EF6CE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8A5E0-1645-6C5C-2324-7E482082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C5539-3FEA-525F-4F90-CC25B99F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5B99D-3713-356F-810C-8A631729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CB294-76DE-9523-C8A0-EE77DA65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FC9B6-57C9-C7A7-59EA-1A530D0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BA45-6C3C-6A4D-084C-374B9355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62BE-8799-081C-D481-80E0E0E4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4EEC9-BDBF-1B54-73AA-9A350F2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75021-0083-5627-F1C8-9031056EA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8025E-ACA4-2099-48B1-12FEA305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51C8B-F780-B774-5055-DAC78359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E1122-A0F7-1965-E10E-2FBA36CE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F3D82-8D4B-E48F-CAB5-0AD0BD98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1B5E-9BC0-4E88-00BD-8675A41F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FF971-03A3-E9E1-2D6F-2C7A1DBA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B3850-DAA9-44DE-17B2-35976D75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5A304-8EC4-9741-3B16-DC883693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831ED-CC2E-3BA4-0A9B-BA8160BE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0C41C-08F0-1CAB-39F3-04F40416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9B0C7-3D44-30F2-3A5D-AE502202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C591E-9714-3D76-FFDE-4E964C82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50BF6-0A27-7337-C3E4-6C3803A8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FB641-F9FF-465F-5D99-9F6F0E31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B2E91-99B0-0145-0650-D4CA3D2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376F9-1BA4-22BE-1052-EE45E964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2FF95-6559-0173-A81C-891878ED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75671-96B2-3A1E-B966-11D6C6E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0CDB5-3198-4E34-EF30-129982C5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9698-CAB3-7455-36A5-2F67DCF3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21498-FB72-A8C7-FA8E-4758F01B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5C9D7-BAE9-254A-3F05-79D4E64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12DAE-FB6E-2A49-ED35-6A5D142F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4BDFE-7CB6-F354-76AD-5CAD6CF0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410A6-8455-5480-B8D0-D55691EB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3FEB-2045-DB7B-B394-35EEBC50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55259-111E-AAB5-0F84-9660ADE9C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92894-7712-72D6-6A63-11EF9303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0E58B-E184-2DFE-7EE8-C828E6DE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9BC46-E3AB-2F62-6460-9149E325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334D9-1C60-880F-246D-84B1567F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896FE-D69D-53E6-8AB0-1B718D26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F338F-4232-0CF3-F13A-0A5D7D12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55698-FD60-14BA-0C5E-DFC9ED4CA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6FE8-B6D5-44F0-B879-528385EF61D8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6A63A-2A1D-BA28-6A0F-E5B852957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EE015-1F00-DF44-8313-576FA12A1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1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0729D0-4006-180D-667D-8A3C9E00D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8"/>
          <a:stretch/>
        </p:blipFill>
        <p:spPr>
          <a:xfrm>
            <a:off x="2522387" y="0"/>
            <a:ext cx="39045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6943092" y="12573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배속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B3939-5898-09D9-9827-170D273A3D74}"/>
              </a:ext>
            </a:extLst>
          </p:cNvPr>
          <p:cNvSpPr txBox="1"/>
          <p:nvPr/>
        </p:nvSpPr>
        <p:spPr>
          <a:xfrm>
            <a:off x="6943092" y="27305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팝업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846588" y="77441"/>
            <a:ext cx="443638" cy="1000476"/>
            <a:chOff x="5765086" y="22047"/>
            <a:chExt cx="661828" cy="149252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E8264A-A679-00C5-BB47-7836FD5BE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14"/>
            <a:stretch/>
          </p:blipFill>
          <p:spPr>
            <a:xfrm>
              <a:off x="5765086" y="800101"/>
              <a:ext cx="661828" cy="7144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8EAAACA-EB34-90D1-EACA-7B9AC944E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" r="86902"/>
            <a:stretch/>
          </p:blipFill>
          <p:spPr>
            <a:xfrm>
              <a:off x="5765086" y="22047"/>
              <a:ext cx="661828" cy="714475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CD6916-EE81-90D6-367F-31AB644767F4}"/>
              </a:ext>
            </a:extLst>
          </p:cNvPr>
          <p:cNvSpPr/>
          <p:nvPr/>
        </p:nvSpPr>
        <p:spPr>
          <a:xfrm>
            <a:off x="3842951" y="95079"/>
            <a:ext cx="1334530" cy="444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2496D-881F-4521-0763-CD8ED8244E7C}"/>
              </a:ext>
            </a:extLst>
          </p:cNvPr>
          <p:cNvSpPr txBox="1"/>
          <p:nvPr/>
        </p:nvSpPr>
        <p:spPr>
          <a:xfrm>
            <a:off x="4229443" y="13283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99:99</a:t>
            </a:r>
            <a:endParaRPr lang="ko-KR" altLang="en-US" b="1" dirty="0"/>
          </a:p>
        </p:txBody>
      </p:sp>
      <p:pic>
        <p:nvPicPr>
          <p:cNvPr id="14" name="그래픽 13" descr="모래 시계 60% 단색으로 채워진">
            <a:extLst>
              <a:ext uri="{FF2B5EF4-FFF2-40B4-BE49-F238E27FC236}">
                <a16:creationId xmlns:a16="http://schemas.microsoft.com/office/drawing/2014/main" id="{46EE637D-0391-296E-6BA0-CBCB10F2F1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499" y="172309"/>
            <a:ext cx="290384" cy="2903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3386CA-EA68-A6D6-FF95-DF2A1B3D2F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936" r="17262" b="-1"/>
          <a:stretch/>
        </p:blipFill>
        <p:spPr>
          <a:xfrm>
            <a:off x="3842951" y="455325"/>
            <a:ext cx="1334530" cy="4448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7966" y="3734175"/>
            <a:ext cx="4450277" cy="9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AEB648-35A3-49E1-3C9D-C645B4B78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8"/>
          <a:stretch/>
        </p:blipFill>
        <p:spPr>
          <a:xfrm>
            <a:off x="2522387" y="0"/>
            <a:ext cx="390452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7996B8-3996-76A5-2F6F-5DA631EFBA83}"/>
              </a:ext>
            </a:extLst>
          </p:cNvPr>
          <p:cNvSpPr/>
          <p:nvPr/>
        </p:nvSpPr>
        <p:spPr>
          <a:xfrm>
            <a:off x="2522387" y="0"/>
            <a:ext cx="3904526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CA28F9-C52B-7DD8-656D-8D274E7E39C4}"/>
              </a:ext>
            </a:extLst>
          </p:cNvPr>
          <p:cNvSpPr/>
          <p:nvPr/>
        </p:nvSpPr>
        <p:spPr>
          <a:xfrm>
            <a:off x="3034470" y="1447800"/>
            <a:ext cx="2880360" cy="4069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69C656-F3DB-48D3-194C-CD953D60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30" y="-81251"/>
            <a:ext cx="5449060" cy="4124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5E5536-F234-6FDB-F984-AA4C16DEE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521"/>
          <a:stretch/>
        </p:blipFill>
        <p:spPr>
          <a:xfrm>
            <a:off x="3558109" y="277414"/>
            <a:ext cx="1833081" cy="15233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E9B166-B588-5E54-B6AB-5B1D16E9C0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47" r="-526"/>
          <a:stretch/>
        </p:blipFill>
        <p:spPr>
          <a:xfrm>
            <a:off x="483390" y="91440"/>
            <a:ext cx="1833081" cy="1523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D45F37-9D50-5AB3-AD64-6597AE3D877E}"/>
              </a:ext>
            </a:extLst>
          </p:cNvPr>
          <p:cNvSpPr txBox="1"/>
          <p:nvPr/>
        </p:nvSpPr>
        <p:spPr>
          <a:xfrm>
            <a:off x="4854955" y="4383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21" name="별: 꼭짓점 16개 20">
            <a:extLst>
              <a:ext uri="{FF2B5EF4-FFF2-40B4-BE49-F238E27FC236}">
                <a16:creationId xmlns:a16="http://schemas.microsoft.com/office/drawing/2014/main" id="{4B0DF73B-41BC-3ECF-5E4B-CBC5D9186C94}"/>
              </a:ext>
            </a:extLst>
          </p:cNvPr>
          <p:cNvSpPr/>
          <p:nvPr/>
        </p:nvSpPr>
        <p:spPr>
          <a:xfrm>
            <a:off x="3199142" y="4385012"/>
            <a:ext cx="302701" cy="367468"/>
          </a:xfrm>
          <a:prstGeom prst="star16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5A1AF-36EC-B9D6-990D-2C9C627824FC}"/>
              </a:ext>
            </a:extLst>
          </p:cNvPr>
          <p:cNvSpPr txBox="1"/>
          <p:nvPr/>
        </p:nvSpPr>
        <p:spPr>
          <a:xfrm>
            <a:off x="3521455" y="43831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XP + 5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80242A-123F-C704-EC2A-D34D57C521F0}"/>
              </a:ext>
            </a:extLst>
          </p:cNvPr>
          <p:cNvSpPr/>
          <p:nvPr/>
        </p:nvSpPr>
        <p:spPr>
          <a:xfrm>
            <a:off x="3148623" y="4825807"/>
            <a:ext cx="907621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4901D4-4B7C-8152-17C9-80F7CF7D6307}"/>
              </a:ext>
            </a:extLst>
          </p:cNvPr>
          <p:cNvSpPr/>
          <p:nvPr/>
        </p:nvSpPr>
        <p:spPr>
          <a:xfrm>
            <a:off x="4917160" y="4825807"/>
            <a:ext cx="922048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DD082E-A2AC-7B3B-0B5A-CA53FC49E99B}"/>
              </a:ext>
            </a:extLst>
          </p:cNvPr>
          <p:cNvSpPr txBox="1"/>
          <p:nvPr/>
        </p:nvSpPr>
        <p:spPr>
          <a:xfrm>
            <a:off x="4954972" y="4869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4BA8E4-1A60-A854-C7FC-8FE6C25AB02B}"/>
              </a:ext>
            </a:extLst>
          </p:cNvPr>
          <p:cNvSpPr/>
          <p:nvPr/>
        </p:nvSpPr>
        <p:spPr>
          <a:xfrm>
            <a:off x="4048480" y="4825807"/>
            <a:ext cx="922048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774522-3D91-E820-AC81-56DFD63DF146}"/>
              </a:ext>
            </a:extLst>
          </p:cNvPr>
          <p:cNvSpPr txBox="1"/>
          <p:nvPr/>
        </p:nvSpPr>
        <p:spPr>
          <a:xfrm>
            <a:off x="4086292" y="4869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8A7D9-D385-564B-AD50-E1314904887E}"/>
              </a:ext>
            </a:extLst>
          </p:cNvPr>
          <p:cNvSpPr txBox="1"/>
          <p:nvPr/>
        </p:nvSpPr>
        <p:spPr>
          <a:xfrm>
            <a:off x="3232852" y="48690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440289" y="1902891"/>
            <a:ext cx="2074971" cy="2059110"/>
            <a:chOff x="3342753" y="1831134"/>
            <a:chExt cx="2263791" cy="224648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18EB16D-9E10-7A4B-1657-C1F62CBEA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29" t="30460" r="30531" b="41053"/>
            <a:stretch/>
          </p:blipFill>
          <p:spPr>
            <a:xfrm>
              <a:off x="3342753" y="1831134"/>
              <a:ext cx="2263791" cy="91548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18EB16D-9E10-7A4B-1657-C1F62CBEA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29" t="59579" r="30531" b="11890"/>
            <a:stretch/>
          </p:blipFill>
          <p:spPr>
            <a:xfrm>
              <a:off x="3342753" y="3160712"/>
              <a:ext cx="2263791" cy="916909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3479114" y="2730621"/>
            <a:ext cx="1994312" cy="369332"/>
            <a:chOff x="3479114" y="2730621"/>
            <a:chExt cx="199431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372575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114" y="2788862"/>
              <a:ext cx="246638" cy="24663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442298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6344" y="2788862"/>
              <a:ext cx="246638" cy="24663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516212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5484" y="2788862"/>
              <a:ext cx="246638" cy="246638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479114" y="3942201"/>
            <a:ext cx="1994312" cy="369332"/>
            <a:chOff x="3479114" y="2730621"/>
            <a:chExt cx="199431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372575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114" y="2788862"/>
              <a:ext cx="246638" cy="24663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442298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6344" y="2788862"/>
              <a:ext cx="246638" cy="24663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516212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5484" y="2788862"/>
              <a:ext cx="246638" cy="24663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271094" y="1906844"/>
            <a:ext cx="1979805" cy="369332"/>
            <a:chOff x="3631514" y="2883021"/>
            <a:chExt cx="1979805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3878152" y="288302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죽인 횟수 표시</a:t>
              </a:r>
              <a:endParaRPr lang="ko-KR" altLang="en-US" dirty="0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1514" y="2941262"/>
              <a:ext cx="246638" cy="246638"/>
            </a:xfrm>
            <a:prstGeom prst="rect">
              <a:avLst/>
            </a:prstGeom>
          </p:spPr>
        </p:pic>
      </p:grpSp>
      <p:sp>
        <p:nvSpPr>
          <p:cNvPr id="11" name="자유형 10"/>
          <p:cNvSpPr/>
          <p:nvPr/>
        </p:nvSpPr>
        <p:spPr>
          <a:xfrm>
            <a:off x="4649039" y="4389546"/>
            <a:ext cx="261651" cy="358248"/>
          </a:xfrm>
          <a:custGeom>
            <a:avLst/>
            <a:gdLst>
              <a:gd name="connsiteX0" fmla="*/ 91538 w 350618"/>
              <a:gd name="connsiteY0" fmla="*/ 472440 h 480060"/>
              <a:gd name="connsiteX1" fmla="*/ 98 w 350618"/>
              <a:gd name="connsiteY1" fmla="*/ 259080 h 480060"/>
              <a:gd name="connsiteX2" fmla="*/ 106778 w 350618"/>
              <a:gd name="connsiteY2" fmla="*/ 144780 h 480060"/>
              <a:gd name="connsiteX3" fmla="*/ 99158 w 350618"/>
              <a:gd name="connsiteY3" fmla="*/ 220980 h 480060"/>
              <a:gd name="connsiteX4" fmla="*/ 190598 w 350618"/>
              <a:gd name="connsiteY4" fmla="*/ 106680 h 480060"/>
              <a:gd name="connsiteX5" fmla="*/ 228698 w 350618"/>
              <a:gd name="connsiteY5" fmla="*/ 0 h 480060"/>
              <a:gd name="connsiteX6" fmla="*/ 274418 w 350618"/>
              <a:gd name="connsiteY6" fmla="*/ 175260 h 480060"/>
              <a:gd name="connsiteX7" fmla="*/ 274418 w 350618"/>
              <a:gd name="connsiteY7" fmla="*/ 281940 h 480060"/>
              <a:gd name="connsiteX8" fmla="*/ 350618 w 350618"/>
              <a:gd name="connsiteY8" fmla="*/ 259080 h 480060"/>
              <a:gd name="connsiteX9" fmla="*/ 342998 w 350618"/>
              <a:gd name="connsiteY9" fmla="*/ 411480 h 480060"/>
              <a:gd name="connsiteX10" fmla="*/ 259178 w 350618"/>
              <a:gd name="connsiteY10" fmla="*/ 480060 h 480060"/>
              <a:gd name="connsiteX11" fmla="*/ 91538 w 350618"/>
              <a:gd name="connsiteY11" fmla="*/ 47244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618" h="480060">
                <a:moveTo>
                  <a:pt x="91538" y="472440"/>
                </a:moveTo>
                <a:cubicBezTo>
                  <a:pt x="44548" y="393065"/>
                  <a:pt x="-2442" y="313690"/>
                  <a:pt x="98" y="259080"/>
                </a:cubicBezTo>
                <a:cubicBezTo>
                  <a:pt x="2638" y="204470"/>
                  <a:pt x="90268" y="151130"/>
                  <a:pt x="106778" y="144780"/>
                </a:cubicBezTo>
                <a:cubicBezTo>
                  <a:pt x="123288" y="138430"/>
                  <a:pt x="85188" y="227330"/>
                  <a:pt x="99158" y="220980"/>
                </a:cubicBezTo>
                <a:cubicBezTo>
                  <a:pt x="113128" y="214630"/>
                  <a:pt x="169008" y="143510"/>
                  <a:pt x="190598" y="106680"/>
                </a:cubicBezTo>
                <a:cubicBezTo>
                  <a:pt x="212188" y="69850"/>
                  <a:pt x="217268" y="1270"/>
                  <a:pt x="228698" y="0"/>
                </a:cubicBezTo>
                <a:lnTo>
                  <a:pt x="274418" y="175260"/>
                </a:lnTo>
                <a:lnTo>
                  <a:pt x="274418" y="281940"/>
                </a:lnTo>
                <a:lnTo>
                  <a:pt x="350618" y="259080"/>
                </a:lnTo>
                <a:lnTo>
                  <a:pt x="342998" y="411480"/>
                </a:lnTo>
                <a:lnTo>
                  <a:pt x="259178" y="480060"/>
                </a:lnTo>
                <a:lnTo>
                  <a:pt x="91538" y="4724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1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02A01C-2DD7-A5CD-9AE1-1F1DCDE029DB}"/>
              </a:ext>
            </a:extLst>
          </p:cNvPr>
          <p:cNvSpPr/>
          <p:nvPr/>
        </p:nvSpPr>
        <p:spPr>
          <a:xfrm>
            <a:off x="1093573" y="0"/>
            <a:ext cx="7865076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169A2-45AA-B72C-9F85-C0AFE4ADAE7E}"/>
              </a:ext>
            </a:extLst>
          </p:cNvPr>
          <p:cNvSpPr txBox="1"/>
          <p:nvPr/>
        </p:nvSpPr>
        <p:spPr>
          <a:xfrm>
            <a:off x="9258644" y="809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팝업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3C8F81F-BC2E-08F1-42E9-AA6691589CB0}"/>
              </a:ext>
            </a:extLst>
          </p:cNvPr>
          <p:cNvSpPr/>
          <p:nvPr/>
        </p:nvSpPr>
        <p:spPr>
          <a:xfrm>
            <a:off x="2117162" y="1544595"/>
            <a:ext cx="5370490" cy="4373428"/>
          </a:xfrm>
          <a:custGeom>
            <a:avLst/>
            <a:gdLst>
              <a:gd name="connsiteX0" fmla="*/ 5235107 w 5370490"/>
              <a:gd name="connsiteY0" fmla="*/ 90052 h 5631193"/>
              <a:gd name="connsiteX1" fmla="*/ 4833513 w 5370490"/>
              <a:gd name="connsiteY1" fmla="*/ 90052 h 5631193"/>
              <a:gd name="connsiteX2" fmla="*/ 4413383 w 5370490"/>
              <a:gd name="connsiteY2" fmla="*/ 1171268 h 5631193"/>
              <a:gd name="connsiteX3" fmla="*/ 4209497 w 5370490"/>
              <a:gd name="connsiteY3" fmla="*/ 2240128 h 5631193"/>
              <a:gd name="connsiteX4" fmla="*/ 2677259 w 5370490"/>
              <a:gd name="connsiteY4" fmla="*/ 2814717 h 5631193"/>
              <a:gd name="connsiteX5" fmla="*/ 2170632 w 5370490"/>
              <a:gd name="connsiteY5" fmla="*/ 3692047 h 5631193"/>
              <a:gd name="connsiteX6" fmla="*/ 996740 w 5370490"/>
              <a:gd name="connsiteY6" fmla="*/ 4717657 h 5631193"/>
              <a:gd name="connsiteX7" fmla="*/ 88518 w 5370490"/>
              <a:gd name="connsiteY7" fmla="*/ 4964792 h 5631193"/>
              <a:gd name="connsiteX8" fmla="*/ 125588 w 5370490"/>
              <a:gd name="connsiteY8" fmla="*/ 5520847 h 5631193"/>
              <a:gd name="connsiteX9" fmla="*/ 891707 w 5370490"/>
              <a:gd name="connsiteY9" fmla="*/ 5502311 h 5631193"/>
              <a:gd name="connsiteX10" fmla="*/ 2671080 w 5370490"/>
              <a:gd name="connsiteY10" fmla="*/ 4186317 h 5631193"/>
              <a:gd name="connsiteX11" fmla="*/ 2998534 w 5370490"/>
              <a:gd name="connsiteY11" fmla="*/ 3265738 h 5631193"/>
              <a:gd name="connsiteX12" fmla="*/ 4289816 w 5370490"/>
              <a:gd name="connsiteY12" fmla="*/ 2833252 h 5631193"/>
              <a:gd name="connsiteX13" fmla="*/ 4889118 w 5370490"/>
              <a:gd name="connsiteY13" fmla="*/ 2233949 h 5631193"/>
              <a:gd name="connsiteX14" fmla="*/ 4913832 w 5370490"/>
              <a:gd name="connsiteY14" fmla="*/ 1097128 h 5631193"/>
              <a:gd name="connsiteX15" fmla="*/ 5352497 w 5370490"/>
              <a:gd name="connsiteY15" fmla="*/ 337187 h 5631193"/>
              <a:gd name="connsiteX16" fmla="*/ 5235107 w 5370490"/>
              <a:gd name="connsiteY16" fmla="*/ 90052 h 563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0490" h="5631193">
                <a:moveTo>
                  <a:pt x="5235107" y="90052"/>
                </a:moveTo>
                <a:cubicBezTo>
                  <a:pt x="5148610" y="48863"/>
                  <a:pt x="4970467" y="-90151"/>
                  <a:pt x="4833513" y="90052"/>
                </a:cubicBezTo>
                <a:cubicBezTo>
                  <a:pt x="4696559" y="270255"/>
                  <a:pt x="4517386" y="812922"/>
                  <a:pt x="4413383" y="1171268"/>
                </a:cubicBezTo>
                <a:cubicBezTo>
                  <a:pt x="4309380" y="1529614"/>
                  <a:pt x="4498851" y="1966220"/>
                  <a:pt x="4209497" y="2240128"/>
                </a:cubicBezTo>
                <a:cubicBezTo>
                  <a:pt x="3920143" y="2514036"/>
                  <a:pt x="3017070" y="2572731"/>
                  <a:pt x="2677259" y="2814717"/>
                </a:cubicBezTo>
                <a:cubicBezTo>
                  <a:pt x="2337448" y="3056703"/>
                  <a:pt x="2450718" y="3374890"/>
                  <a:pt x="2170632" y="3692047"/>
                </a:cubicBezTo>
                <a:cubicBezTo>
                  <a:pt x="1890546" y="4009204"/>
                  <a:pt x="1343759" y="4505533"/>
                  <a:pt x="996740" y="4717657"/>
                </a:cubicBezTo>
                <a:cubicBezTo>
                  <a:pt x="649721" y="4929781"/>
                  <a:pt x="233710" y="4830927"/>
                  <a:pt x="88518" y="4964792"/>
                </a:cubicBezTo>
                <a:cubicBezTo>
                  <a:pt x="-56674" y="5098657"/>
                  <a:pt x="-8277" y="5431261"/>
                  <a:pt x="125588" y="5520847"/>
                </a:cubicBezTo>
                <a:cubicBezTo>
                  <a:pt x="259453" y="5610434"/>
                  <a:pt x="467458" y="5724733"/>
                  <a:pt x="891707" y="5502311"/>
                </a:cubicBezTo>
                <a:cubicBezTo>
                  <a:pt x="1315956" y="5279889"/>
                  <a:pt x="2319942" y="4559079"/>
                  <a:pt x="2671080" y="4186317"/>
                </a:cubicBezTo>
                <a:cubicBezTo>
                  <a:pt x="3022218" y="3813555"/>
                  <a:pt x="2728745" y="3491249"/>
                  <a:pt x="2998534" y="3265738"/>
                </a:cubicBezTo>
                <a:cubicBezTo>
                  <a:pt x="3268323" y="3040227"/>
                  <a:pt x="3974719" y="3005217"/>
                  <a:pt x="4289816" y="2833252"/>
                </a:cubicBezTo>
                <a:cubicBezTo>
                  <a:pt x="4604913" y="2661287"/>
                  <a:pt x="4785115" y="2523303"/>
                  <a:pt x="4889118" y="2233949"/>
                </a:cubicBezTo>
                <a:cubicBezTo>
                  <a:pt x="4993121" y="1944595"/>
                  <a:pt x="4836602" y="1413255"/>
                  <a:pt x="4913832" y="1097128"/>
                </a:cubicBezTo>
                <a:cubicBezTo>
                  <a:pt x="4991062" y="781001"/>
                  <a:pt x="5295862" y="504003"/>
                  <a:pt x="5352497" y="337187"/>
                </a:cubicBezTo>
                <a:cubicBezTo>
                  <a:pt x="5409132" y="170371"/>
                  <a:pt x="5321604" y="131241"/>
                  <a:pt x="5235107" y="9005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: 14pt 6">
            <a:extLst>
              <a:ext uri="{FF2B5EF4-FFF2-40B4-BE49-F238E27FC236}">
                <a16:creationId xmlns:a16="http://schemas.microsoft.com/office/drawing/2014/main" id="{241FE725-8ECF-6914-A635-2F0DFBD3FA18}"/>
              </a:ext>
            </a:extLst>
          </p:cNvPr>
          <p:cNvSpPr/>
          <p:nvPr/>
        </p:nvSpPr>
        <p:spPr>
          <a:xfrm>
            <a:off x="3917091" y="4238367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: 14pt 7">
            <a:extLst>
              <a:ext uri="{FF2B5EF4-FFF2-40B4-BE49-F238E27FC236}">
                <a16:creationId xmlns:a16="http://schemas.microsoft.com/office/drawing/2014/main" id="{79CF6B85-88D9-E28C-D21C-84F8214C94F6}"/>
              </a:ext>
            </a:extLst>
          </p:cNvPr>
          <p:cNvSpPr/>
          <p:nvPr/>
        </p:nvSpPr>
        <p:spPr>
          <a:xfrm rot="3600000">
            <a:off x="5813853" y="3002692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: 14pt 8">
            <a:extLst>
              <a:ext uri="{FF2B5EF4-FFF2-40B4-BE49-F238E27FC236}">
                <a16:creationId xmlns:a16="http://schemas.microsoft.com/office/drawing/2014/main" id="{78FF87D0-3BE3-1872-A847-4783F62CE4E9}"/>
              </a:ext>
            </a:extLst>
          </p:cNvPr>
          <p:cNvSpPr/>
          <p:nvPr/>
        </p:nvSpPr>
        <p:spPr>
          <a:xfrm rot="6300000">
            <a:off x="6907426" y="1112108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A3E73-6327-EE8C-36F4-A4806931AAB9}"/>
              </a:ext>
            </a:extLst>
          </p:cNvPr>
          <p:cNvSpPr txBox="1"/>
          <p:nvPr/>
        </p:nvSpPr>
        <p:spPr>
          <a:xfrm>
            <a:off x="9209217" y="20570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스테이지당 보통 전투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80961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1466576"/>
            <a:ext cx="432495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1" y="-6131"/>
            <a:ext cx="3874269" cy="686413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0785" y="647700"/>
            <a:ext cx="3581400" cy="2552700"/>
          </a:xfrm>
          <a:prstGeom prst="roundRect">
            <a:avLst>
              <a:gd name="adj" fmla="val 4864"/>
            </a:avLst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99" y="-6131"/>
            <a:ext cx="3857625" cy="6858000"/>
          </a:xfrm>
          <a:prstGeom prst="rect">
            <a:avLst/>
          </a:prstGeom>
        </p:spPr>
      </p:pic>
      <p:sp>
        <p:nvSpPr>
          <p:cNvPr id="9" name="모서리가 둥근 직사각형 7"/>
          <p:cNvSpPr/>
          <p:nvPr/>
        </p:nvSpPr>
        <p:spPr>
          <a:xfrm>
            <a:off x="1085836" y="2410207"/>
            <a:ext cx="2478155" cy="654374"/>
          </a:xfrm>
          <a:custGeom>
            <a:avLst/>
            <a:gdLst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3451677 w 3581400"/>
              <a:gd name="connsiteY2" fmla="*/ 0 h 1178766"/>
              <a:gd name="connsiteX3" fmla="*/ 3581400 w 3581400"/>
              <a:gd name="connsiteY3" fmla="*/ 129723 h 1178766"/>
              <a:gd name="connsiteX4" fmla="*/ 3581400 w 3581400"/>
              <a:gd name="connsiteY4" fmla="*/ 1049043 h 1178766"/>
              <a:gd name="connsiteX5" fmla="*/ 3451677 w 3581400"/>
              <a:gd name="connsiteY5" fmla="*/ 1178766 h 1178766"/>
              <a:gd name="connsiteX6" fmla="*/ 129723 w 3581400"/>
              <a:gd name="connsiteY6" fmla="*/ 1178766 h 1178766"/>
              <a:gd name="connsiteX7" fmla="*/ 0 w 3581400"/>
              <a:gd name="connsiteY7" fmla="*/ 1049043 h 1178766"/>
              <a:gd name="connsiteX8" fmla="*/ 0 w 3581400"/>
              <a:gd name="connsiteY8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030605 w 3581400"/>
              <a:gd name="connsiteY3" fmla="*/ 1477 h 1178766"/>
              <a:gd name="connsiteX4" fmla="*/ 3451677 w 3581400"/>
              <a:gd name="connsiteY4" fmla="*/ 0 h 1178766"/>
              <a:gd name="connsiteX5" fmla="*/ 3581400 w 3581400"/>
              <a:gd name="connsiteY5" fmla="*/ 129723 h 1178766"/>
              <a:gd name="connsiteX6" fmla="*/ 3581400 w 3581400"/>
              <a:gd name="connsiteY6" fmla="*/ 1049043 h 1178766"/>
              <a:gd name="connsiteX7" fmla="*/ 3451677 w 3581400"/>
              <a:gd name="connsiteY7" fmla="*/ 1178766 h 1178766"/>
              <a:gd name="connsiteX8" fmla="*/ 129723 w 3581400"/>
              <a:gd name="connsiteY8" fmla="*/ 1178766 h 1178766"/>
              <a:gd name="connsiteX9" fmla="*/ 0 w 3581400"/>
              <a:gd name="connsiteY9" fmla="*/ 1049043 h 1178766"/>
              <a:gd name="connsiteX10" fmla="*/ 0 w 3581400"/>
              <a:gd name="connsiteY10" fmla="*/ 129723 h 1178766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706505 w 3581400"/>
              <a:gd name="connsiteY2" fmla="*/ 3811 h 1181099"/>
              <a:gd name="connsiteX3" fmla="*/ 1319915 w 3581400"/>
              <a:gd name="connsiteY3" fmla="*/ 3810 h 1181099"/>
              <a:gd name="connsiteX4" fmla="*/ 2108585 w 3581400"/>
              <a:gd name="connsiteY4" fmla="*/ 0 h 1181099"/>
              <a:gd name="connsiteX5" fmla="*/ 3030605 w 3581400"/>
              <a:gd name="connsiteY5" fmla="*/ 3810 h 1181099"/>
              <a:gd name="connsiteX6" fmla="*/ 3451677 w 3581400"/>
              <a:gd name="connsiteY6" fmla="*/ 2333 h 1181099"/>
              <a:gd name="connsiteX7" fmla="*/ 3581400 w 3581400"/>
              <a:gd name="connsiteY7" fmla="*/ 132056 h 1181099"/>
              <a:gd name="connsiteX8" fmla="*/ 3581400 w 3581400"/>
              <a:gd name="connsiteY8" fmla="*/ 1051376 h 1181099"/>
              <a:gd name="connsiteX9" fmla="*/ 3451677 w 3581400"/>
              <a:gd name="connsiteY9" fmla="*/ 1181099 h 1181099"/>
              <a:gd name="connsiteX10" fmla="*/ 129723 w 3581400"/>
              <a:gd name="connsiteY10" fmla="*/ 1181099 h 1181099"/>
              <a:gd name="connsiteX11" fmla="*/ 0 w 3581400"/>
              <a:gd name="connsiteY11" fmla="*/ 1051376 h 1181099"/>
              <a:gd name="connsiteX12" fmla="*/ 0 w 3581400"/>
              <a:gd name="connsiteY12" fmla="*/ 132056 h 1181099"/>
              <a:gd name="connsiteX0" fmla="*/ 0 w 3581400"/>
              <a:gd name="connsiteY0" fmla="*/ 132056 h 1181099"/>
              <a:gd name="connsiteX1" fmla="*/ 706505 w 3581400"/>
              <a:gd name="connsiteY1" fmla="*/ 3811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319915 w 3581400"/>
              <a:gd name="connsiteY1" fmla="*/ 381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53265 w 3581400"/>
              <a:gd name="connsiteY1" fmla="*/ 19812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37706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6850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303060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2965835 w 3581400"/>
              <a:gd name="connsiteY2" fmla="*/ 46629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30529 h 1079572"/>
              <a:gd name="connsiteX4" fmla="*/ 3581400 w 3581400"/>
              <a:gd name="connsiteY4" fmla="*/ 949849 h 1079572"/>
              <a:gd name="connsiteX5" fmla="*/ 3451677 w 3581400"/>
              <a:gd name="connsiteY5" fmla="*/ 1079572 h 1079572"/>
              <a:gd name="connsiteX6" fmla="*/ 129723 w 3581400"/>
              <a:gd name="connsiteY6" fmla="*/ 1079572 h 1079572"/>
              <a:gd name="connsiteX7" fmla="*/ 0 w 3581400"/>
              <a:gd name="connsiteY7" fmla="*/ 949849 h 1079572"/>
              <a:gd name="connsiteX8" fmla="*/ 0 w 3581400"/>
              <a:gd name="connsiteY8" fmla="*/ 30529 h 1079572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949849 h 1079572"/>
              <a:gd name="connsiteX4" fmla="*/ 3451677 w 3581400"/>
              <a:gd name="connsiteY4" fmla="*/ 1079572 h 1079572"/>
              <a:gd name="connsiteX5" fmla="*/ 129723 w 3581400"/>
              <a:gd name="connsiteY5" fmla="*/ 1079572 h 1079572"/>
              <a:gd name="connsiteX6" fmla="*/ 0 w 3581400"/>
              <a:gd name="connsiteY6" fmla="*/ 949849 h 1079572"/>
              <a:gd name="connsiteX7" fmla="*/ 0 w 3581400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125730 w 3586865"/>
              <a:gd name="connsiteY0" fmla="*/ 49400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125730 w 3586865"/>
              <a:gd name="connsiteY7" fmla="*/ 49400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1400"/>
              <a:gd name="connsiteY0" fmla="*/ 215876 h 613409"/>
              <a:gd name="connsiteX1" fmla="*/ 1468505 w 3581400"/>
              <a:gd name="connsiteY1" fmla="*/ 0 h 613409"/>
              <a:gd name="connsiteX2" fmla="*/ 3581400 w 3581400"/>
              <a:gd name="connsiteY2" fmla="*/ 483686 h 613409"/>
              <a:gd name="connsiteX3" fmla="*/ 3451677 w 3581400"/>
              <a:gd name="connsiteY3" fmla="*/ 613409 h 613409"/>
              <a:gd name="connsiteX4" fmla="*/ 129723 w 3581400"/>
              <a:gd name="connsiteY4" fmla="*/ 613409 h 613409"/>
              <a:gd name="connsiteX5" fmla="*/ 0 w 3581400"/>
              <a:gd name="connsiteY5" fmla="*/ 483686 h 613409"/>
              <a:gd name="connsiteX6" fmla="*/ 388620 w 3581400"/>
              <a:gd name="connsiteY6" fmla="*/ 215876 h 613409"/>
              <a:gd name="connsiteX0" fmla="*/ 388620 w 3581400"/>
              <a:gd name="connsiteY0" fmla="*/ 112613 h 510146"/>
              <a:gd name="connsiteX1" fmla="*/ 2315849 w 3581400"/>
              <a:gd name="connsiteY1" fmla="*/ 369 h 510146"/>
              <a:gd name="connsiteX2" fmla="*/ 3581400 w 3581400"/>
              <a:gd name="connsiteY2" fmla="*/ 380423 h 510146"/>
              <a:gd name="connsiteX3" fmla="*/ 3451677 w 3581400"/>
              <a:gd name="connsiteY3" fmla="*/ 510146 h 510146"/>
              <a:gd name="connsiteX4" fmla="*/ 129723 w 3581400"/>
              <a:gd name="connsiteY4" fmla="*/ 510146 h 510146"/>
              <a:gd name="connsiteX5" fmla="*/ 0 w 3581400"/>
              <a:gd name="connsiteY5" fmla="*/ 380423 h 510146"/>
              <a:gd name="connsiteX6" fmla="*/ 388620 w 3581400"/>
              <a:gd name="connsiteY6" fmla="*/ 112613 h 510146"/>
              <a:gd name="connsiteX0" fmla="*/ 388620 w 3581400"/>
              <a:gd name="connsiteY0" fmla="*/ 154916 h 552449"/>
              <a:gd name="connsiteX1" fmla="*/ 2224409 w 3581400"/>
              <a:gd name="connsiteY1" fmla="*/ 0 h 552449"/>
              <a:gd name="connsiteX2" fmla="*/ 3581400 w 3581400"/>
              <a:gd name="connsiteY2" fmla="*/ 422726 h 552449"/>
              <a:gd name="connsiteX3" fmla="*/ 3451677 w 3581400"/>
              <a:gd name="connsiteY3" fmla="*/ 552449 h 552449"/>
              <a:gd name="connsiteX4" fmla="*/ 129723 w 3581400"/>
              <a:gd name="connsiteY4" fmla="*/ 552449 h 552449"/>
              <a:gd name="connsiteX5" fmla="*/ 0 w 3581400"/>
              <a:gd name="connsiteY5" fmla="*/ 422726 h 552449"/>
              <a:gd name="connsiteX6" fmla="*/ 388620 w 3581400"/>
              <a:gd name="connsiteY6" fmla="*/ 154916 h 552449"/>
              <a:gd name="connsiteX0" fmla="*/ 388620 w 3581400"/>
              <a:gd name="connsiteY0" fmla="*/ 154916 h 552449"/>
              <a:gd name="connsiteX1" fmla="*/ 2224409 w 3581400"/>
              <a:gd name="connsiteY1" fmla="*/ 0 h 552449"/>
              <a:gd name="connsiteX2" fmla="*/ 3581400 w 3581400"/>
              <a:gd name="connsiteY2" fmla="*/ 422726 h 552449"/>
              <a:gd name="connsiteX3" fmla="*/ 3451677 w 3581400"/>
              <a:gd name="connsiteY3" fmla="*/ 552449 h 552449"/>
              <a:gd name="connsiteX4" fmla="*/ 0 w 3581400"/>
              <a:gd name="connsiteY4" fmla="*/ 422726 h 552449"/>
              <a:gd name="connsiteX5" fmla="*/ 388620 w 3581400"/>
              <a:gd name="connsiteY5" fmla="*/ 154916 h 552449"/>
              <a:gd name="connsiteX0" fmla="*/ 388620 w 3581400"/>
              <a:gd name="connsiteY0" fmla="*/ 154916 h 654374"/>
              <a:gd name="connsiteX1" fmla="*/ 2224409 w 3581400"/>
              <a:gd name="connsiteY1" fmla="*/ 0 h 654374"/>
              <a:gd name="connsiteX2" fmla="*/ 3581400 w 3581400"/>
              <a:gd name="connsiteY2" fmla="*/ 422726 h 654374"/>
              <a:gd name="connsiteX3" fmla="*/ 3451677 w 3581400"/>
              <a:gd name="connsiteY3" fmla="*/ 552449 h 654374"/>
              <a:gd name="connsiteX4" fmla="*/ 0 w 3581400"/>
              <a:gd name="connsiteY4" fmla="*/ 654374 h 654374"/>
              <a:gd name="connsiteX5" fmla="*/ 388620 w 3581400"/>
              <a:gd name="connsiteY5" fmla="*/ 154916 h 65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0" h="654374">
                <a:moveTo>
                  <a:pt x="388620" y="154916"/>
                </a:moveTo>
                <a:cubicBezTo>
                  <a:pt x="696236" y="-15868"/>
                  <a:pt x="1872978" y="22009"/>
                  <a:pt x="2224409" y="0"/>
                </a:cubicBezTo>
                <a:cubicBezTo>
                  <a:pt x="2756539" y="44635"/>
                  <a:pt x="3250871" y="320491"/>
                  <a:pt x="3581400" y="422726"/>
                </a:cubicBezTo>
                <a:cubicBezTo>
                  <a:pt x="3581400" y="494370"/>
                  <a:pt x="3523321" y="552449"/>
                  <a:pt x="3451677" y="552449"/>
                </a:cubicBezTo>
                <a:lnTo>
                  <a:pt x="0" y="654374"/>
                </a:lnTo>
                <a:cubicBezTo>
                  <a:pt x="72390" y="473664"/>
                  <a:pt x="163830" y="236566"/>
                  <a:pt x="388620" y="154916"/>
                </a:cubicBezTo>
                <a:close/>
              </a:path>
            </a:pathLst>
          </a:custGeom>
          <a:solidFill>
            <a:srgbClr val="78547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0785" y="2282190"/>
            <a:ext cx="3586865" cy="918209"/>
          </a:xfrm>
          <a:custGeom>
            <a:avLst/>
            <a:gdLst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3451677 w 3581400"/>
              <a:gd name="connsiteY2" fmla="*/ 0 h 1178766"/>
              <a:gd name="connsiteX3" fmla="*/ 3581400 w 3581400"/>
              <a:gd name="connsiteY3" fmla="*/ 129723 h 1178766"/>
              <a:gd name="connsiteX4" fmla="*/ 3581400 w 3581400"/>
              <a:gd name="connsiteY4" fmla="*/ 1049043 h 1178766"/>
              <a:gd name="connsiteX5" fmla="*/ 3451677 w 3581400"/>
              <a:gd name="connsiteY5" fmla="*/ 1178766 h 1178766"/>
              <a:gd name="connsiteX6" fmla="*/ 129723 w 3581400"/>
              <a:gd name="connsiteY6" fmla="*/ 1178766 h 1178766"/>
              <a:gd name="connsiteX7" fmla="*/ 0 w 3581400"/>
              <a:gd name="connsiteY7" fmla="*/ 1049043 h 1178766"/>
              <a:gd name="connsiteX8" fmla="*/ 0 w 3581400"/>
              <a:gd name="connsiteY8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030605 w 3581400"/>
              <a:gd name="connsiteY3" fmla="*/ 1477 h 1178766"/>
              <a:gd name="connsiteX4" fmla="*/ 3451677 w 3581400"/>
              <a:gd name="connsiteY4" fmla="*/ 0 h 1178766"/>
              <a:gd name="connsiteX5" fmla="*/ 3581400 w 3581400"/>
              <a:gd name="connsiteY5" fmla="*/ 129723 h 1178766"/>
              <a:gd name="connsiteX6" fmla="*/ 3581400 w 3581400"/>
              <a:gd name="connsiteY6" fmla="*/ 1049043 h 1178766"/>
              <a:gd name="connsiteX7" fmla="*/ 3451677 w 3581400"/>
              <a:gd name="connsiteY7" fmla="*/ 1178766 h 1178766"/>
              <a:gd name="connsiteX8" fmla="*/ 129723 w 3581400"/>
              <a:gd name="connsiteY8" fmla="*/ 1178766 h 1178766"/>
              <a:gd name="connsiteX9" fmla="*/ 0 w 3581400"/>
              <a:gd name="connsiteY9" fmla="*/ 1049043 h 1178766"/>
              <a:gd name="connsiteX10" fmla="*/ 0 w 3581400"/>
              <a:gd name="connsiteY10" fmla="*/ 129723 h 1178766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706505 w 3581400"/>
              <a:gd name="connsiteY2" fmla="*/ 3811 h 1181099"/>
              <a:gd name="connsiteX3" fmla="*/ 1319915 w 3581400"/>
              <a:gd name="connsiteY3" fmla="*/ 3810 h 1181099"/>
              <a:gd name="connsiteX4" fmla="*/ 2108585 w 3581400"/>
              <a:gd name="connsiteY4" fmla="*/ 0 h 1181099"/>
              <a:gd name="connsiteX5" fmla="*/ 3030605 w 3581400"/>
              <a:gd name="connsiteY5" fmla="*/ 3810 h 1181099"/>
              <a:gd name="connsiteX6" fmla="*/ 3451677 w 3581400"/>
              <a:gd name="connsiteY6" fmla="*/ 2333 h 1181099"/>
              <a:gd name="connsiteX7" fmla="*/ 3581400 w 3581400"/>
              <a:gd name="connsiteY7" fmla="*/ 132056 h 1181099"/>
              <a:gd name="connsiteX8" fmla="*/ 3581400 w 3581400"/>
              <a:gd name="connsiteY8" fmla="*/ 1051376 h 1181099"/>
              <a:gd name="connsiteX9" fmla="*/ 3451677 w 3581400"/>
              <a:gd name="connsiteY9" fmla="*/ 1181099 h 1181099"/>
              <a:gd name="connsiteX10" fmla="*/ 129723 w 3581400"/>
              <a:gd name="connsiteY10" fmla="*/ 1181099 h 1181099"/>
              <a:gd name="connsiteX11" fmla="*/ 0 w 3581400"/>
              <a:gd name="connsiteY11" fmla="*/ 1051376 h 1181099"/>
              <a:gd name="connsiteX12" fmla="*/ 0 w 3581400"/>
              <a:gd name="connsiteY12" fmla="*/ 132056 h 1181099"/>
              <a:gd name="connsiteX0" fmla="*/ 0 w 3581400"/>
              <a:gd name="connsiteY0" fmla="*/ 132056 h 1181099"/>
              <a:gd name="connsiteX1" fmla="*/ 706505 w 3581400"/>
              <a:gd name="connsiteY1" fmla="*/ 3811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319915 w 3581400"/>
              <a:gd name="connsiteY1" fmla="*/ 381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53265 w 3581400"/>
              <a:gd name="connsiteY1" fmla="*/ 19812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37706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6850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303060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2965835 w 3581400"/>
              <a:gd name="connsiteY2" fmla="*/ 46629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30529 h 1079572"/>
              <a:gd name="connsiteX4" fmla="*/ 3581400 w 3581400"/>
              <a:gd name="connsiteY4" fmla="*/ 949849 h 1079572"/>
              <a:gd name="connsiteX5" fmla="*/ 3451677 w 3581400"/>
              <a:gd name="connsiteY5" fmla="*/ 1079572 h 1079572"/>
              <a:gd name="connsiteX6" fmla="*/ 129723 w 3581400"/>
              <a:gd name="connsiteY6" fmla="*/ 1079572 h 1079572"/>
              <a:gd name="connsiteX7" fmla="*/ 0 w 3581400"/>
              <a:gd name="connsiteY7" fmla="*/ 949849 h 1079572"/>
              <a:gd name="connsiteX8" fmla="*/ 0 w 3581400"/>
              <a:gd name="connsiteY8" fmla="*/ 30529 h 1079572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949849 h 1079572"/>
              <a:gd name="connsiteX4" fmla="*/ 3451677 w 3581400"/>
              <a:gd name="connsiteY4" fmla="*/ 1079572 h 1079572"/>
              <a:gd name="connsiteX5" fmla="*/ 129723 w 3581400"/>
              <a:gd name="connsiteY5" fmla="*/ 1079572 h 1079572"/>
              <a:gd name="connsiteX6" fmla="*/ 0 w 3581400"/>
              <a:gd name="connsiteY6" fmla="*/ 949849 h 1079572"/>
              <a:gd name="connsiteX7" fmla="*/ 0 w 3581400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125730 w 3586865"/>
              <a:gd name="connsiteY0" fmla="*/ 49400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125730 w 3586865"/>
              <a:gd name="connsiteY7" fmla="*/ 49400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865" h="918209">
                <a:moveTo>
                  <a:pt x="388620" y="520676"/>
                </a:moveTo>
                <a:cubicBezTo>
                  <a:pt x="696236" y="349892"/>
                  <a:pt x="1117074" y="326809"/>
                  <a:pt x="1468505" y="304800"/>
                </a:cubicBezTo>
                <a:cubicBezTo>
                  <a:pt x="2174625" y="203200"/>
                  <a:pt x="2865505" y="417830"/>
                  <a:pt x="3586865" y="0"/>
                </a:cubicBezTo>
                <a:cubicBezTo>
                  <a:pt x="3585043" y="262829"/>
                  <a:pt x="3583222" y="525657"/>
                  <a:pt x="3581400" y="788486"/>
                </a:cubicBezTo>
                <a:cubicBezTo>
                  <a:pt x="3581400" y="860130"/>
                  <a:pt x="3523321" y="918209"/>
                  <a:pt x="3451677" y="918209"/>
                </a:cubicBezTo>
                <a:lnTo>
                  <a:pt x="129723" y="918209"/>
                </a:lnTo>
                <a:cubicBezTo>
                  <a:pt x="58079" y="918209"/>
                  <a:pt x="0" y="860130"/>
                  <a:pt x="0" y="788486"/>
                </a:cubicBezTo>
                <a:cubicBezTo>
                  <a:pt x="72390" y="607776"/>
                  <a:pt x="163830" y="602326"/>
                  <a:pt x="388620" y="520676"/>
                </a:cubicBezTo>
                <a:close/>
              </a:path>
            </a:pathLst>
          </a:custGeom>
          <a:solidFill>
            <a:srgbClr val="47335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6" y="1316736"/>
            <a:ext cx="1362615" cy="187528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70785" y="3031045"/>
            <a:ext cx="3581400" cy="559499"/>
          </a:xfrm>
          <a:prstGeom prst="roundRect">
            <a:avLst>
              <a:gd name="adj" fmla="val 4864"/>
            </a:avLst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0785" y="647700"/>
            <a:ext cx="3581400" cy="533218"/>
          </a:xfrm>
          <a:prstGeom prst="roundRect">
            <a:avLst>
              <a:gd name="adj" fmla="val 4864"/>
            </a:avLst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14211" y="3104197"/>
            <a:ext cx="874907" cy="413195"/>
          </a:xfrm>
          <a:prstGeom prst="roundRect">
            <a:avLst>
              <a:gd name="adj" fmla="val 4864"/>
            </a:avLst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3228498" y="31326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도전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465320" y="69209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마왕성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지키기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470785" y="963564"/>
            <a:ext cx="13997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분 간 </a:t>
            </a:r>
            <a:r>
              <a:rPr lang="ko-KR" altLang="en-US" sz="700" b="1" dirty="0" err="1" smtClean="0">
                <a:solidFill>
                  <a:schemeClr val="bg1">
                    <a:lumMod val="75000"/>
                  </a:schemeClr>
                </a:solidFill>
              </a:rPr>
              <a:t>마왕성을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 지켜주세요</a:t>
            </a:r>
            <a:r>
              <a:rPr lang="en-US" altLang="ko-KR" sz="700" b="1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0785" y="3787140"/>
            <a:ext cx="3581400" cy="2552700"/>
          </a:xfrm>
          <a:prstGeom prst="roundRect">
            <a:avLst>
              <a:gd name="adj" fmla="val 4864"/>
            </a:avLst>
          </a:prstGeom>
          <a:solidFill>
            <a:srgbClr val="B7483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7"/>
          <p:cNvSpPr/>
          <p:nvPr/>
        </p:nvSpPr>
        <p:spPr>
          <a:xfrm>
            <a:off x="1085836" y="5549647"/>
            <a:ext cx="2478155" cy="654374"/>
          </a:xfrm>
          <a:custGeom>
            <a:avLst/>
            <a:gdLst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3451677 w 3581400"/>
              <a:gd name="connsiteY2" fmla="*/ 0 h 1178766"/>
              <a:gd name="connsiteX3" fmla="*/ 3581400 w 3581400"/>
              <a:gd name="connsiteY3" fmla="*/ 129723 h 1178766"/>
              <a:gd name="connsiteX4" fmla="*/ 3581400 w 3581400"/>
              <a:gd name="connsiteY4" fmla="*/ 1049043 h 1178766"/>
              <a:gd name="connsiteX5" fmla="*/ 3451677 w 3581400"/>
              <a:gd name="connsiteY5" fmla="*/ 1178766 h 1178766"/>
              <a:gd name="connsiteX6" fmla="*/ 129723 w 3581400"/>
              <a:gd name="connsiteY6" fmla="*/ 1178766 h 1178766"/>
              <a:gd name="connsiteX7" fmla="*/ 0 w 3581400"/>
              <a:gd name="connsiteY7" fmla="*/ 1049043 h 1178766"/>
              <a:gd name="connsiteX8" fmla="*/ 0 w 3581400"/>
              <a:gd name="connsiteY8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030605 w 3581400"/>
              <a:gd name="connsiteY3" fmla="*/ 1477 h 1178766"/>
              <a:gd name="connsiteX4" fmla="*/ 3451677 w 3581400"/>
              <a:gd name="connsiteY4" fmla="*/ 0 h 1178766"/>
              <a:gd name="connsiteX5" fmla="*/ 3581400 w 3581400"/>
              <a:gd name="connsiteY5" fmla="*/ 129723 h 1178766"/>
              <a:gd name="connsiteX6" fmla="*/ 3581400 w 3581400"/>
              <a:gd name="connsiteY6" fmla="*/ 1049043 h 1178766"/>
              <a:gd name="connsiteX7" fmla="*/ 3451677 w 3581400"/>
              <a:gd name="connsiteY7" fmla="*/ 1178766 h 1178766"/>
              <a:gd name="connsiteX8" fmla="*/ 129723 w 3581400"/>
              <a:gd name="connsiteY8" fmla="*/ 1178766 h 1178766"/>
              <a:gd name="connsiteX9" fmla="*/ 0 w 3581400"/>
              <a:gd name="connsiteY9" fmla="*/ 1049043 h 1178766"/>
              <a:gd name="connsiteX10" fmla="*/ 0 w 3581400"/>
              <a:gd name="connsiteY10" fmla="*/ 129723 h 1178766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706505 w 3581400"/>
              <a:gd name="connsiteY2" fmla="*/ 3811 h 1181099"/>
              <a:gd name="connsiteX3" fmla="*/ 1319915 w 3581400"/>
              <a:gd name="connsiteY3" fmla="*/ 3810 h 1181099"/>
              <a:gd name="connsiteX4" fmla="*/ 2108585 w 3581400"/>
              <a:gd name="connsiteY4" fmla="*/ 0 h 1181099"/>
              <a:gd name="connsiteX5" fmla="*/ 3030605 w 3581400"/>
              <a:gd name="connsiteY5" fmla="*/ 3810 h 1181099"/>
              <a:gd name="connsiteX6" fmla="*/ 3451677 w 3581400"/>
              <a:gd name="connsiteY6" fmla="*/ 2333 h 1181099"/>
              <a:gd name="connsiteX7" fmla="*/ 3581400 w 3581400"/>
              <a:gd name="connsiteY7" fmla="*/ 132056 h 1181099"/>
              <a:gd name="connsiteX8" fmla="*/ 3581400 w 3581400"/>
              <a:gd name="connsiteY8" fmla="*/ 1051376 h 1181099"/>
              <a:gd name="connsiteX9" fmla="*/ 3451677 w 3581400"/>
              <a:gd name="connsiteY9" fmla="*/ 1181099 h 1181099"/>
              <a:gd name="connsiteX10" fmla="*/ 129723 w 3581400"/>
              <a:gd name="connsiteY10" fmla="*/ 1181099 h 1181099"/>
              <a:gd name="connsiteX11" fmla="*/ 0 w 3581400"/>
              <a:gd name="connsiteY11" fmla="*/ 1051376 h 1181099"/>
              <a:gd name="connsiteX12" fmla="*/ 0 w 3581400"/>
              <a:gd name="connsiteY12" fmla="*/ 132056 h 1181099"/>
              <a:gd name="connsiteX0" fmla="*/ 0 w 3581400"/>
              <a:gd name="connsiteY0" fmla="*/ 132056 h 1181099"/>
              <a:gd name="connsiteX1" fmla="*/ 706505 w 3581400"/>
              <a:gd name="connsiteY1" fmla="*/ 3811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319915 w 3581400"/>
              <a:gd name="connsiteY1" fmla="*/ 381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53265 w 3581400"/>
              <a:gd name="connsiteY1" fmla="*/ 19812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37706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6850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303060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2965835 w 3581400"/>
              <a:gd name="connsiteY2" fmla="*/ 46629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30529 h 1079572"/>
              <a:gd name="connsiteX4" fmla="*/ 3581400 w 3581400"/>
              <a:gd name="connsiteY4" fmla="*/ 949849 h 1079572"/>
              <a:gd name="connsiteX5" fmla="*/ 3451677 w 3581400"/>
              <a:gd name="connsiteY5" fmla="*/ 1079572 h 1079572"/>
              <a:gd name="connsiteX6" fmla="*/ 129723 w 3581400"/>
              <a:gd name="connsiteY6" fmla="*/ 1079572 h 1079572"/>
              <a:gd name="connsiteX7" fmla="*/ 0 w 3581400"/>
              <a:gd name="connsiteY7" fmla="*/ 949849 h 1079572"/>
              <a:gd name="connsiteX8" fmla="*/ 0 w 3581400"/>
              <a:gd name="connsiteY8" fmla="*/ 30529 h 1079572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949849 h 1079572"/>
              <a:gd name="connsiteX4" fmla="*/ 3451677 w 3581400"/>
              <a:gd name="connsiteY4" fmla="*/ 1079572 h 1079572"/>
              <a:gd name="connsiteX5" fmla="*/ 129723 w 3581400"/>
              <a:gd name="connsiteY5" fmla="*/ 1079572 h 1079572"/>
              <a:gd name="connsiteX6" fmla="*/ 0 w 3581400"/>
              <a:gd name="connsiteY6" fmla="*/ 949849 h 1079572"/>
              <a:gd name="connsiteX7" fmla="*/ 0 w 3581400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125730 w 3586865"/>
              <a:gd name="connsiteY0" fmla="*/ 49400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125730 w 3586865"/>
              <a:gd name="connsiteY7" fmla="*/ 49400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1400"/>
              <a:gd name="connsiteY0" fmla="*/ 215876 h 613409"/>
              <a:gd name="connsiteX1" fmla="*/ 1468505 w 3581400"/>
              <a:gd name="connsiteY1" fmla="*/ 0 h 613409"/>
              <a:gd name="connsiteX2" fmla="*/ 3581400 w 3581400"/>
              <a:gd name="connsiteY2" fmla="*/ 483686 h 613409"/>
              <a:gd name="connsiteX3" fmla="*/ 3451677 w 3581400"/>
              <a:gd name="connsiteY3" fmla="*/ 613409 h 613409"/>
              <a:gd name="connsiteX4" fmla="*/ 129723 w 3581400"/>
              <a:gd name="connsiteY4" fmla="*/ 613409 h 613409"/>
              <a:gd name="connsiteX5" fmla="*/ 0 w 3581400"/>
              <a:gd name="connsiteY5" fmla="*/ 483686 h 613409"/>
              <a:gd name="connsiteX6" fmla="*/ 388620 w 3581400"/>
              <a:gd name="connsiteY6" fmla="*/ 215876 h 613409"/>
              <a:gd name="connsiteX0" fmla="*/ 388620 w 3581400"/>
              <a:gd name="connsiteY0" fmla="*/ 112613 h 510146"/>
              <a:gd name="connsiteX1" fmla="*/ 2315849 w 3581400"/>
              <a:gd name="connsiteY1" fmla="*/ 369 h 510146"/>
              <a:gd name="connsiteX2" fmla="*/ 3581400 w 3581400"/>
              <a:gd name="connsiteY2" fmla="*/ 380423 h 510146"/>
              <a:gd name="connsiteX3" fmla="*/ 3451677 w 3581400"/>
              <a:gd name="connsiteY3" fmla="*/ 510146 h 510146"/>
              <a:gd name="connsiteX4" fmla="*/ 129723 w 3581400"/>
              <a:gd name="connsiteY4" fmla="*/ 510146 h 510146"/>
              <a:gd name="connsiteX5" fmla="*/ 0 w 3581400"/>
              <a:gd name="connsiteY5" fmla="*/ 380423 h 510146"/>
              <a:gd name="connsiteX6" fmla="*/ 388620 w 3581400"/>
              <a:gd name="connsiteY6" fmla="*/ 112613 h 510146"/>
              <a:gd name="connsiteX0" fmla="*/ 388620 w 3581400"/>
              <a:gd name="connsiteY0" fmla="*/ 154916 h 552449"/>
              <a:gd name="connsiteX1" fmla="*/ 2224409 w 3581400"/>
              <a:gd name="connsiteY1" fmla="*/ 0 h 552449"/>
              <a:gd name="connsiteX2" fmla="*/ 3581400 w 3581400"/>
              <a:gd name="connsiteY2" fmla="*/ 422726 h 552449"/>
              <a:gd name="connsiteX3" fmla="*/ 3451677 w 3581400"/>
              <a:gd name="connsiteY3" fmla="*/ 552449 h 552449"/>
              <a:gd name="connsiteX4" fmla="*/ 129723 w 3581400"/>
              <a:gd name="connsiteY4" fmla="*/ 552449 h 552449"/>
              <a:gd name="connsiteX5" fmla="*/ 0 w 3581400"/>
              <a:gd name="connsiteY5" fmla="*/ 422726 h 552449"/>
              <a:gd name="connsiteX6" fmla="*/ 388620 w 3581400"/>
              <a:gd name="connsiteY6" fmla="*/ 154916 h 552449"/>
              <a:gd name="connsiteX0" fmla="*/ 388620 w 3581400"/>
              <a:gd name="connsiteY0" fmla="*/ 154916 h 552449"/>
              <a:gd name="connsiteX1" fmla="*/ 2224409 w 3581400"/>
              <a:gd name="connsiteY1" fmla="*/ 0 h 552449"/>
              <a:gd name="connsiteX2" fmla="*/ 3581400 w 3581400"/>
              <a:gd name="connsiteY2" fmla="*/ 422726 h 552449"/>
              <a:gd name="connsiteX3" fmla="*/ 3451677 w 3581400"/>
              <a:gd name="connsiteY3" fmla="*/ 552449 h 552449"/>
              <a:gd name="connsiteX4" fmla="*/ 0 w 3581400"/>
              <a:gd name="connsiteY4" fmla="*/ 422726 h 552449"/>
              <a:gd name="connsiteX5" fmla="*/ 388620 w 3581400"/>
              <a:gd name="connsiteY5" fmla="*/ 154916 h 552449"/>
              <a:gd name="connsiteX0" fmla="*/ 388620 w 3581400"/>
              <a:gd name="connsiteY0" fmla="*/ 154916 h 654374"/>
              <a:gd name="connsiteX1" fmla="*/ 2224409 w 3581400"/>
              <a:gd name="connsiteY1" fmla="*/ 0 h 654374"/>
              <a:gd name="connsiteX2" fmla="*/ 3581400 w 3581400"/>
              <a:gd name="connsiteY2" fmla="*/ 422726 h 654374"/>
              <a:gd name="connsiteX3" fmla="*/ 3451677 w 3581400"/>
              <a:gd name="connsiteY3" fmla="*/ 552449 h 654374"/>
              <a:gd name="connsiteX4" fmla="*/ 0 w 3581400"/>
              <a:gd name="connsiteY4" fmla="*/ 654374 h 654374"/>
              <a:gd name="connsiteX5" fmla="*/ 388620 w 3581400"/>
              <a:gd name="connsiteY5" fmla="*/ 154916 h 65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0" h="654374">
                <a:moveTo>
                  <a:pt x="388620" y="154916"/>
                </a:moveTo>
                <a:cubicBezTo>
                  <a:pt x="696236" y="-15868"/>
                  <a:pt x="1872978" y="22009"/>
                  <a:pt x="2224409" y="0"/>
                </a:cubicBezTo>
                <a:cubicBezTo>
                  <a:pt x="2756539" y="44635"/>
                  <a:pt x="3250871" y="320491"/>
                  <a:pt x="3581400" y="422726"/>
                </a:cubicBezTo>
                <a:cubicBezTo>
                  <a:pt x="3581400" y="494370"/>
                  <a:pt x="3523321" y="552449"/>
                  <a:pt x="3451677" y="552449"/>
                </a:cubicBezTo>
                <a:lnTo>
                  <a:pt x="0" y="654374"/>
                </a:lnTo>
                <a:cubicBezTo>
                  <a:pt x="72390" y="473664"/>
                  <a:pt x="163830" y="236566"/>
                  <a:pt x="388620" y="154916"/>
                </a:cubicBezTo>
                <a:close/>
              </a:path>
            </a:pathLst>
          </a:custGeom>
          <a:solidFill>
            <a:srgbClr val="78547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7"/>
          <p:cNvSpPr/>
          <p:nvPr/>
        </p:nvSpPr>
        <p:spPr>
          <a:xfrm>
            <a:off x="470785" y="5421630"/>
            <a:ext cx="3586865" cy="918209"/>
          </a:xfrm>
          <a:custGeom>
            <a:avLst/>
            <a:gdLst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3451677 w 3581400"/>
              <a:gd name="connsiteY2" fmla="*/ 0 h 1178766"/>
              <a:gd name="connsiteX3" fmla="*/ 3581400 w 3581400"/>
              <a:gd name="connsiteY3" fmla="*/ 129723 h 1178766"/>
              <a:gd name="connsiteX4" fmla="*/ 3581400 w 3581400"/>
              <a:gd name="connsiteY4" fmla="*/ 1049043 h 1178766"/>
              <a:gd name="connsiteX5" fmla="*/ 3451677 w 3581400"/>
              <a:gd name="connsiteY5" fmla="*/ 1178766 h 1178766"/>
              <a:gd name="connsiteX6" fmla="*/ 129723 w 3581400"/>
              <a:gd name="connsiteY6" fmla="*/ 1178766 h 1178766"/>
              <a:gd name="connsiteX7" fmla="*/ 0 w 3581400"/>
              <a:gd name="connsiteY7" fmla="*/ 1049043 h 1178766"/>
              <a:gd name="connsiteX8" fmla="*/ 0 w 3581400"/>
              <a:gd name="connsiteY8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030605 w 3581400"/>
              <a:gd name="connsiteY3" fmla="*/ 1477 h 1178766"/>
              <a:gd name="connsiteX4" fmla="*/ 3451677 w 3581400"/>
              <a:gd name="connsiteY4" fmla="*/ 0 h 1178766"/>
              <a:gd name="connsiteX5" fmla="*/ 3581400 w 3581400"/>
              <a:gd name="connsiteY5" fmla="*/ 129723 h 1178766"/>
              <a:gd name="connsiteX6" fmla="*/ 3581400 w 3581400"/>
              <a:gd name="connsiteY6" fmla="*/ 1049043 h 1178766"/>
              <a:gd name="connsiteX7" fmla="*/ 3451677 w 3581400"/>
              <a:gd name="connsiteY7" fmla="*/ 1178766 h 1178766"/>
              <a:gd name="connsiteX8" fmla="*/ 129723 w 3581400"/>
              <a:gd name="connsiteY8" fmla="*/ 1178766 h 1178766"/>
              <a:gd name="connsiteX9" fmla="*/ 0 w 3581400"/>
              <a:gd name="connsiteY9" fmla="*/ 1049043 h 1178766"/>
              <a:gd name="connsiteX10" fmla="*/ 0 w 3581400"/>
              <a:gd name="connsiteY10" fmla="*/ 129723 h 1178766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706505 w 3581400"/>
              <a:gd name="connsiteY2" fmla="*/ 3811 h 1181099"/>
              <a:gd name="connsiteX3" fmla="*/ 1319915 w 3581400"/>
              <a:gd name="connsiteY3" fmla="*/ 3810 h 1181099"/>
              <a:gd name="connsiteX4" fmla="*/ 2108585 w 3581400"/>
              <a:gd name="connsiteY4" fmla="*/ 0 h 1181099"/>
              <a:gd name="connsiteX5" fmla="*/ 3030605 w 3581400"/>
              <a:gd name="connsiteY5" fmla="*/ 3810 h 1181099"/>
              <a:gd name="connsiteX6" fmla="*/ 3451677 w 3581400"/>
              <a:gd name="connsiteY6" fmla="*/ 2333 h 1181099"/>
              <a:gd name="connsiteX7" fmla="*/ 3581400 w 3581400"/>
              <a:gd name="connsiteY7" fmla="*/ 132056 h 1181099"/>
              <a:gd name="connsiteX8" fmla="*/ 3581400 w 3581400"/>
              <a:gd name="connsiteY8" fmla="*/ 1051376 h 1181099"/>
              <a:gd name="connsiteX9" fmla="*/ 3451677 w 3581400"/>
              <a:gd name="connsiteY9" fmla="*/ 1181099 h 1181099"/>
              <a:gd name="connsiteX10" fmla="*/ 129723 w 3581400"/>
              <a:gd name="connsiteY10" fmla="*/ 1181099 h 1181099"/>
              <a:gd name="connsiteX11" fmla="*/ 0 w 3581400"/>
              <a:gd name="connsiteY11" fmla="*/ 1051376 h 1181099"/>
              <a:gd name="connsiteX12" fmla="*/ 0 w 3581400"/>
              <a:gd name="connsiteY12" fmla="*/ 132056 h 1181099"/>
              <a:gd name="connsiteX0" fmla="*/ 0 w 3581400"/>
              <a:gd name="connsiteY0" fmla="*/ 132056 h 1181099"/>
              <a:gd name="connsiteX1" fmla="*/ 706505 w 3581400"/>
              <a:gd name="connsiteY1" fmla="*/ 3811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319915 w 3581400"/>
              <a:gd name="connsiteY1" fmla="*/ 381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53265 w 3581400"/>
              <a:gd name="connsiteY1" fmla="*/ 19812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37706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6850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303060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2965835 w 3581400"/>
              <a:gd name="connsiteY2" fmla="*/ 46629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30529 h 1079572"/>
              <a:gd name="connsiteX4" fmla="*/ 3581400 w 3581400"/>
              <a:gd name="connsiteY4" fmla="*/ 949849 h 1079572"/>
              <a:gd name="connsiteX5" fmla="*/ 3451677 w 3581400"/>
              <a:gd name="connsiteY5" fmla="*/ 1079572 h 1079572"/>
              <a:gd name="connsiteX6" fmla="*/ 129723 w 3581400"/>
              <a:gd name="connsiteY6" fmla="*/ 1079572 h 1079572"/>
              <a:gd name="connsiteX7" fmla="*/ 0 w 3581400"/>
              <a:gd name="connsiteY7" fmla="*/ 949849 h 1079572"/>
              <a:gd name="connsiteX8" fmla="*/ 0 w 3581400"/>
              <a:gd name="connsiteY8" fmla="*/ 30529 h 1079572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949849 h 1079572"/>
              <a:gd name="connsiteX4" fmla="*/ 3451677 w 3581400"/>
              <a:gd name="connsiteY4" fmla="*/ 1079572 h 1079572"/>
              <a:gd name="connsiteX5" fmla="*/ 129723 w 3581400"/>
              <a:gd name="connsiteY5" fmla="*/ 1079572 h 1079572"/>
              <a:gd name="connsiteX6" fmla="*/ 0 w 3581400"/>
              <a:gd name="connsiteY6" fmla="*/ 949849 h 1079572"/>
              <a:gd name="connsiteX7" fmla="*/ 0 w 3581400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125730 w 3586865"/>
              <a:gd name="connsiteY0" fmla="*/ 49400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125730 w 3586865"/>
              <a:gd name="connsiteY7" fmla="*/ 49400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865" h="918209">
                <a:moveTo>
                  <a:pt x="388620" y="520676"/>
                </a:moveTo>
                <a:cubicBezTo>
                  <a:pt x="696236" y="349892"/>
                  <a:pt x="1117074" y="326809"/>
                  <a:pt x="1468505" y="304800"/>
                </a:cubicBezTo>
                <a:cubicBezTo>
                  <a:pt x="2174625" y="203200"/>
                  <a:pt x="2865505" y="417830"/>
                  <a:pt x="3586865" y="0"/>
                </a:cubicBezTo>
                <a:cubicBezTo>
                  <a:pt x="3585043" y="262829"/>
                  <a:pt x="3583222" y="525657"/>
                  <a:pt x="3581400" y="788486"/>
                </a:cubicBezTo>
                <a:cubicBezTo>
                  <a:pt x="3581400" y="860130"/>
                  <a:pt x="3523321" y="918209"/>
                  <a:pt x="3451677" y="918209"/>
                </a:cubicBezTo>
                <a:lnTo>
                  <a:pt x="129723" y="918209"/>
                </a:lnTo>
                <a:cubicBezTo>
                  <a:pt x="58079" y="918209"/>
                  <a:pt x="0" y="860130"/>
                  <a:pt x="0" y="788486"/>
                </a:cubicBezTo>
                <a:cubicBezTo>
                  <a:pt x="72390" y="607776"/>
                  <a:pt x="163830" y="602326"/>
                  <a:pt x="388620" y="520676"/>
                </a:cubicBezTo>
                <a:close/>
              </a:path>
            </a:pathLst>
          </a:custGeom>
          <a:solidFill>
            <a:srgbClr val="47335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6" y="4456176"/>
            <a:ext cx="1362615" cy="1875281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470785" y="6170485"/>
            <a:ext cx="3581400" cy="559499"/>
          </a:xfrm>
          <a:prstGeom prst="roundRect">
            <a:avLst>
              <a:gd name="adj" fmla="val 4864"/>
            </a:avLst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0785" y="3787140"/>
            <a:ext cx="3581400" cy="533218"/>
          </a:xfrm>
          <a:prstGeom prst="roundRect">
            <a:avLst>
              <a:gd name="adj" fmla="val 4864"/>
            </a:avLst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14211" y="6243637"/>
            <a:ext cx="874907" cy="413195"/>
          </a:xfrm>
          <a:prstGeom prst="roundRect">
            <a:avLst>
              <a:gd name="adj" fmla="val 4864"/>
            </a:avLst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3228498" y="6272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도전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465320" y="383153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마왕성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지키기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470785" y="4103004"/>
            <a:ext cx="13997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분 간 </a:t>
            </a:r>
            <a:r>
              <a:rPr lang="ko-KR" altLang="en-US" sz="700" b="1" dirty="0" err="1" smtClean="0">
                <a:solidFill>
                  <a:schemeClr val="bg1">
                    <a:lumMod val="75000"/>
                  </a:schemeClr>
                </a:solidFill>
              </a:rPr>
              <a:t>마왕성을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 지켜주세요</a:t>
            </a:r>
            <a:r>
              <a:rPr lang="en-US" altLang="ko-KR" sz="700" b="1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57362" y="3104197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549531" y="3158612"/>
            <a:ext cx="46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mtClean="0">
                <a:solidFill>
                  <a:schemeClr val="bg1">
                    <a:lumMod val="75000"/>
                  </a:schemeClr>
                </a:solidFill>
              </a:rPr>
              <a:t>클리어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 보상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73656" y="3104197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89950" y="3104197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7362" y="6233063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549531" y="6287478"/>
            <a:ext cx="46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mtClean="0">
                <a:solidFill>
                  <a:schemeClr val="bg1">
                    <a:lumMod val="75000"/>
                  </a:schemeClr>
                </a:solidFill>
              </a:rPr>
              <a:t>클리어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 보상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73656" y="6233063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89950" y="6233063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463665" y="647700"/>
            <a:ext cx="3581400" cy="2552700"/>
          </a:xfrm>
          <a:prstGeom prst="roundRect">
            <a:avLst>
              <a:gd name="adj" fmla="val 4864"/>
            </a:avLst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7"/>
          <p:cNvSpPr/>
          <p:nvPr/>
        </p:nvSpPr>
        <p:spPr>
          <a:xfrm>
            <a:off x="5078716" y="2410207"/>
            <a:ext cx="2478155" cy="654374"/>
          </a:xfrm>
          <a:custGeom>
            <a:avLst/>
            <a:gdLst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3451677 w 3581400"/>
              <a:gd name="connsiteY2" fmla="*/ 0 h 1178766"/>
              <a:gd name="connsiteX3" fmla="*/ 3581400 w 3581400"/>
              <a:gd name="connsiteY3" fmla="*/ 129723 h 1178766"/>
              <a:gd name="connsiteX4" fmla="*/ 3581400 w 3581400"/>
              <a:gd name="connsiteY4" fmla="*/ 1049043 h 1178766"/>
              <a:gd name="connsiteX5" fmla="*/ 3451677 w 3581400"/>
              <a:gd name="connsiteY5" fmla="*/ 1178766 h 1178766"/>
              <a:gd name="connsiteX6" fmla="*/ 129723 w 3581400"/>
              <a:gd name="connsiteY6" fmla="*/ 1178766 h 1178766"/>
              <a:gd name="connsiteX7" fmla="*/ 0 w 3581400"/>
              <a:gd name="connsiteY7" fmla="*/ 1049043 h 1178766"/>
              <a:gd name="connsiteX8" fmla="*/ 0 w 3581400"/>
              <a:gd name="connsiteY8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030605 w 3581400"/>
              <a:gd name="connsiteY3" fmla="*/ 1477 h 1178766"/>
              <a:gd name="connsiteX4" fmla="*/ 3451677 w 3581400"/>
              <a:gd name="connsiteY4" fmla="*/ 0 h 1178766"/>
              <a:gd name="connsiteX5" fmla="*/ 3581400 w 3581400"/>
              <a:gd name="connsiteY5" fmla="*/ 129723 h 1178766"/>
              <a:gd name="connsiteX6" fmla="*/ 3581400 w 3581400"/>
              <a:gd name="connsiteY6" fmla="*/ 1049043 h 1178766"/>
              <a:gd name="connsiteX7" fmla="*/ 3451677 w 3581400"/>
              <a:gd name="connsiteY7" fmla="*/ 1178766 h 1178766"/>
              <a:gd name="connsiteX8" fmla="*/ 129723 w 3581400"/>
              <a:gd name="connsiteY8" fmla="*/ 1178766 h 1178766"/>
              <a:gd name="connsiteX9" fmla="*/ 0 w 3581400"/>
              <a:gd name="connsiteY9" fmla="*/ 1049043 h 1178766"/>
              <a:gd name="connsiteX10" fmla="*/ 0 w 3581400"/>
              <a:gd name="connsiteY10" fmla="*/ 129723 h 1178766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706505 w 3581400"/>
              <a:gd name="connsiteY2" fmla="*/ 3811 h 1181099"/>
              <a:gd name="connsiteX3" fmla="*/ 1319915 w 3581400"/>
              <a:gd name="connsiteY3" fmla="*/ 3810 h 1181099"/>
              <a:gd name="connsiteX4" fmla="*/ 2108585 w 3581400"/>
              <a:gd name="connsiteY4" fmla="*/ 0 h 1181099"/>
              <a:gd name="connsiteX5" fmla="*/ 3030605 w 3581400"/>
              <a:gd name="connsiteY5" fmla="*/ 3810 h 1181099"/>
              <a:gd name="connsiteX6" fmla="*/ 3451677 w 3581400"/>
              <a:gd name="connsiteY6" fmla="*/ 2333 h 1181099"/>
              <a:gd name="connsiteX7" fmla="*/ 3581400 w 3581400"/>
              <a:gd name="connsiteY7" fmla="*/ 132056 h 1181099"/>
              <a:gd name="connsiteX8" fmla="*/ 3581400 w 3581400"/>
              <a:gd name="connsiteY8" fmla="*/ 1051376 h 1181099"/>
              <a:gd name="connsiteX9" fmla="*/ 3451677 w 3581400"/>
              <a:gd name="connsiteY9" fmla="*/ 1181099 h 1181099"/>
              <a:gd name="connsiteX10" fmla="*/ 129723 w 3581400"/>
              <a:gd name="connsiteY10" fmla="*/ 1181099 h 1181099"/>
              <a:gd name="connsiteX11" fmla="*/ 0 w 3581400"/>
              <a:gd name="connsiteY11" fmla="*/ 1051376 h 1181099"/>
              <a:gd name="connsiteX12" fmla="*/ 0 w 3581400"/>
              <a:gd name="connsiteY12" fmla="*/ 132056 h 1181099"/>
              <a:gd name="connsiteX0" fmla="*/ 0 w 3581400"/>
              <a:gd name="connsiteY0" fmla="*/ 132056 h 1181099"/>
              <a:gd name="connsiteX1" fmla="*/ 706505 w 3581400"/>
              <a:gd name="connsiteY1" fmla="*/ 3811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319915 w 3581400"/>
              <a:gd name="connsiteY1" fmla="*/ 381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53265 w 3581400"/>
              <a:gd name="connsiteY1" fmla="*/ 19812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37706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6850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303060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2965835 w 3581400"/>
              <a:gd name="connsiteY2" fmla="*/ 46629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30529 h 1079572"/>
              <a:gd name="connsiteX4" fmla="*/ 3581400 w 3581400"/>
              <a:gd name="connsiteY4" fmla="*/ 949849 h 1079572"/>
              <a:gd name="connsiteX5" fmla="*/ 3451677 w 3581400"/>
              <a:gd name="connsiteY5" fmla="*/ 1079572 h 1079572"/>
              <a:gd name="connsiteX6" fmla="*/ 129723 w 3581400"/>
              <a:gd name="connsiteY6" fmla="*/ 1079572 h 1079572"/>
              <a:gd name="connsiteX7" fmla="*/ 0 w 3581400"/>
              <a:gd name="connsiteY7" fmla="*/ 949849 h 1079572"/>
              <a:gd name="connsiteX8" fmla="*/ 0 w 3581400"/>
              <a:gd name="connsiteY8" fmla="*/ 30529 h 1079572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949849 h 1079572"/>
              <a:gd name="connsiteX4" fmla="*/ 3451677 w 3581400"/>
              <a:gd name="connsiteY4" fmla="*/ 1079572 h 1079572"/>
              <a:gd name="connsiteX5" fmla="*/ 129723 w 3581400"/>
              <a:gd name="connsiteY5" fmla="*/ 1079572 h 1079572"/>
              <a:gd name="connsiteX6" fmla="*/ 0 w 3581400"/>
              <a:gd name="connsiteY6" fmla="*/ 949849 h 1079572"/>
              <a:gd name="connsiteX7" fmla="*/ 0 w 3581400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125730 w 3586865"/>
              <a:gd name="connsiteY0" fmla="*/ 49400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125730 w 3586865"/>
              <a:gd name="connsiteY7" fmla="*/ 49400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1400"/>
              <a:gd name="connsiteY0" fmla="*/ 215876 h 613409"/>
              <a:gd name="connsiteX1" fmla="*/ 1468505 w 3581400"/>
              <a:gd name="connsiteY1" fmla="*/ 0 h 613409"/>
              <a:gd name="connsiteX2" fmla="*/ 3581400 w 3581400"/>
              <a:gd name="connsiteY2" fmla="*/ 483686 h 613409"/>
              <a:gd name="connsiteX3" fmla="*/ 3451677 w 3581400"/>
              <a:gd name="connsiteY3" fmla="*/ 613409 h 613409"/>
              <a:gd name="connsiteX4" fmla="*/ 129723 w 3581400"/>
              <a:gd name="connsiteY4" fmla="*/ 613409 h 613409"/>
              <a:gd name="connsiteX5" fmla="*/ 0 w 3581400"/>
              <a:gd name="connsiteY5" fmla="*/ 483686 h 613409"/>
              <a:gd name="connsiteX6" fmla="*/ 388620 w 3581400"/>
              <a:gd name="connsiteY6" fmla="*/ 215876 h 613409"/>
              <a:gd name="connsiteX0" fmla="*/ 388620 w 3581400"/>
              <a:gd name="connsiteY0" fmla="*/ 112613 h 510146"/>
              <a:gd name="connsiteX1" fmla="*/ 2315849 w 3581400"/>
              <a:gd name="connsiteY1" fmla="*/ 369 h 510146"/>
              <a:gd name="connsiteX2" fmla="*/ 3581400 w 3581400"/>
              <a:gd name="connsiteY2" fmla="*/ 380423 h 510146"/>
              <a:gd name="connsiteX3" fmla="*/ 3451677 w 3581400"/>
              <a:gd name="connsiteY3" fmla="*/ 510146 h 510146"/>
              <a:gd name="connsiteX4" fmla="*/ 129723 w 3581400"/>
              <a:gd name="connsiteY4" fmla="*/ 510146 h 510146"/>
              <a:gd name="connsiteX5" fmla="*/ 0 w 3581400"/>
              <a:gd name="connsiteY5" fmla="*/ 380423 h 510146"/>
              <a:gd name="connsiteX6" fmla="*/ 388620 w 3581400"/>
              <a:gd name="connsiteY6" fmla="*/ 112613 h 510146"/>
              <a:gd name="connsiteX0" fmla="*/ 388620 w 3581400"/>
              <a:gd name="connsiteY0" fmla="*/ 154916 h 552449"/>
              <a:gd name="connsiteX1" fmla="*/ 2224409 w 3581400"/>
              <a:gd name="connsiteY1" fmla="*/ 0 h 552449"/>
              <a:gd name="connsiteX2" fmla="*/ 3581400 w 3581400"/>
              <a:gd name="connsiteY2" fmla="*/ 422726 h 552449"/>
              <a:gd name="connsiteX3" fmla="*/ 3451677 w 3581400"/>
              <a:gd name="connsiteY3" fmla="*/ 552449 h 552449"/>
              <a:gd name="connsiteX4" fmla="*/ 129723 w 3581400"/>
              <a:gd name="connsiteY4" fmla="*/ 552449 h 552449"/>
              <a:gd name="connsiteX5" fmla="*/ 0 w 3581400"/>
              <a:gd name="connsiteY5" fmla="*/ 422726 h 552449"/>
              <a:gd name="connsiteX6" fmla="*/ 388620 w 3581400"/>
              <a:gd name="connsiteY6" fmla="*/ 154916 h 552449"/>
              <a:gd name="connsiteX0" fmla="*/ 388620 w 3581400"/>
              <a:gd name="connsiteY0" fmla="*/ 154916 h 552449"/>
              <a:gd name="connsiteX1" fmla="*/ 2224409 w 3581400"/>
              <a:gd name="connsiteY1" fmla="*/ 0 h 552449"/>
              <a:gd name="connsiteX2" fmla="*/ 3581400 w 3581400"/>
              <a:gd name="connsiteY2" fmla="*/ 422726 h 552449"/>
              <a:gd name="connsiteX3" fmla="*/ 3451677 w 3581400"/>
              <a:gd name="connsiteY3" fmla="*/ 552449 h 552449"/>
              <a:gd name="connsiteX4" fmla="*/ 0 w 3581400"/>
              <a:gd name="connsiteY4" fmla="*/ 422726 h 552449"/>
              <a:gd name="connsiteX5" fmla="*/ 388620 w 3581400"/>
              <a:gd name="connsiteY5" fmla="*/ 154916 h 552449"/>
              <a:gd name="connsiteX0" fmla="*/ 388620 w 3581400"/>
              <a:gd name="connsiteY0" fmla="*/ 154916 h 654374"/>
              <a:gd name="connsiteX1" fmla="*/ 2224409 w 3581400"/>
              <a:gd name="connsiteY1" fmla="*/ 0 h 654374"/>
              <a:gd name="connsiteX2" fmla="*/ 3581400 w 3581400"/>
              <a:gd name="connsiteY2" fmla="*/ 422726 h 654374"/>
              <a:gd name="connsiteX3" fmla="*/ 3451677 w 3581400"/>
              <a:gd name="connsiteY3" fmla="*/ 552449 h 654374"/>
              <a:gd name="connsiteX4" fmla="*/ 0 w 3581400"/>
              <a:gd name="connsiteY4" fmla="*/ 654374 h 654374"/>
              <a:gd name="connsiteX5" fmla="*/ 388620 w 3581400"/>
              <a:gd name="connsiteY5" fmla="*/ 154916 h 65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0" h="654374">
                <a:moveTo>
                  <a:pt x="388620" y="154916"/>
                </a:moveTo>
                <a:cubicBezTo>
                  <a:pt x="696236" y="-15868"/>
                  <a:pt x="1872978" y="22009"/>
                  <a:pt x="2224409" y="0"/>
                </a:cubicBezTo>
                <a:cubicBezTo>
                  <a:pt x="2756539" y="44635"/>
                  <a:pt x="3250871" y="320491"/>
                  <a:pt x="3581400" y="422726"/>
                </a:cubicBezTo>
                <a:cubicBezTo>
                  <a:pt x="3581400" y="494370"/>
                  <a:pt x="3523321" y="552449"/>
                  <a:pt x="3451677" y="552449"/>
                </a:cubicBezTo>
                <a:lnTo>
                  <a:pt x="0" y="654374"/>
                </a:lnTo>
                <a:cubicBezTo>
                  <a:pt x="72390" y="473664"/>
                  <a:pt x="163830" y="236566"/>
                  <a:pt x="388620" y="154916"/>
                </a:cubicBezTo>
                <a:close/>
              </a:path>
            </a:pathLst>
          </a:custGeom>
          <a:solidFill>
            <a:srgbClr val="78547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7"/>
          <p:cNvSpPr/>
          <p:nvPr/>
        </p:nvSpPr>
        <p:spPr>
          <a:xfrm>
            <a:off x="4463665" y="2282190"/>
            <a:ext cx="3586865" cy="918209"/>
          </a:xfrm>
          <a:custGeom>
            <a:avLst/>
            <a:gdLst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3451677 w 3581400"/>
              <a:gd name="connsiteY2" fmla="*/ 0 h 1178766"/>
              <a:gd name="connsiteX3" fmla="*/ 3581400 w 3581400"/>
              <a:gd name="connsiteY3" fmla="*/ 129723 h 1178766"/>
              <a:gd name="connsiteX4" fmla="*/ 3581400 w 3581400"/>
              <a:gd name="connsiteY4" fmla="*/ 1049043 h 1178766"/>
              <a:gd name="connsiteX5" fmla="*/ 3451677 w 3581400"/>
              <a:gd name="connsiteY5" fmla="*/ 1178766 h 1178766"/>
              <a:gd name="connsiteX6" fmla="*/ 129723 w 3581400"/>
              <a:gd name="connsiteY6" fmla="*/ 1178766 h 1178766"/>
              <a:gd name="connsiteX7" fmla="*/ 0 w 3581400"/>
              <a:gd name="connsiteY7" fmla="*/ 1049043 h 1178766"/>
              <a:gd name="connsiteX8" fmla="*/ 0 w 3581400"/>
              <a:gd name="connsiteY8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29723 w 3581400"/>
              <a:gd name="connsiteY1" fmla="*/ 0 h 1178766"/>
              <a:gd name="connsiteX2" fmla="*/ 1319915 w 3581400"/>
              <a:gd name="connsiteY2" fmla="*/ 1477 h 1178766"/>
              <a:gd name="connsiteX3" fmla="*/ 3030605 w 3581400"/>
              <a:gd name="connsiteY3" fmla="*/ 1477 h 1178766"/>
              <a:gd name="connsiteX4" fmla="*/ 3451677 w 3581400"/>
              <a:gd name="connsiteY4" fmla="*/ 0 h 1178766"/>
              <a:gd name="connsiteX5" fmla="*/ 3581400 w 3581400"/>
              <a:gd name="connsiteY5" fmla="*/ 129723 h 1178766"/>
              <a:gd name="connsiteX6" fmla="*/ 3581400 w 3581400"/>
              <a:gd name="connsiteY6" fmla="*/ 1049043 h 1178766"/>
              <a:gd name="connsiteX7" fmla="*/ 3451677 w 3581400"/>
              <a:gd name="connsiteY7" fmla="*/ 1178766 h 1178766"/>
              <a:gd name="connsiteX8" fmla="*/ 129723 w 3581400"/>
              <a:gd name="connsiteY8" fmla="*/ 1178766 h 1178766"/>
              <a:gd name="connsiteX9" fmla="*/ 0 w 3581400"/>
              <a:gd name="connsiteY9" fmla="*/ 1049043 h 1178766"/>
              <a:gd name="connsiteX10" fmla="*/ 0 w 3581400"/>
              <a:gd name="connsiteY10" fmla="*/ 129723 h 1178766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29723 w 3581400"/>
              <a:gd name="connsiteY1" fmla="*/ 2333 h 1181099"/>
              <a:gd name="connsiteX2" fmla="*/ 706505 w 3581400"/>
              <a:gd name="connsiteY2" fmla="*/ 3811 h 1181099"/>
              <a:gd name="connsiteX3" fmla="*/ 1319915 w 3581400"/>
              <a:gd name="connsiteY3" fmla="*/ 3810 h 1181099"/>
              <a:gd name="connsiteX4" fmla="*/ 2108585 w 3581400"/>
              <a:gd name="connsiteY4" fmla="*/ 0 h 1181099"/>
              <a:gd name="connsiteX5" fmla="*/ 3030605 w 3581400"/>
              <a:gd name="connsiteY5" fmla="*/ 3810 h 1181099"/>
              <a:gd name="connsiteX6" fmla="*/ 3451677 w 3581400"/>
              <a:gd name="connsiteY6" fmla="*/ 2333 h 1181099"/>
              <a:gd name="connsiteX7" fmla="*/ 3581400 w 3581400"/>
              <a:gd name="connsiteY7" fmla="*/ 132056 h 1181099"/>
              <a:gd name="connsiteX8" fmla="*/ 3581400 w 3581400"/>
              <a:gd name="connsiteY8" fmla="*/ 1051376 h 1181099"/>
              <a:gd name="connsiteX9" fmla="*/ 3451677 w 3581400"/>
              <a:gd name="connsiteY9" fmla="*/ 1181099 h 1181099"/>
              <a:gd name="connsiteX10" fmla="*/ 129723 w 3581400"/>
              <a:gd name="connsiteY10" fmla="*/ 1181099 h 1181099"/>
              <a:gd name="connsiteX11" fmla="*/ 0 w 3581400"/>
              <a:gd name="connsiteY11" fmla="*/ 1051376 h 1181099"/>
              <a:gd name="connsiteX12" fmla="*/ 0 w 3581400"/>
              <a:gd name="connsiteY12" fmla="*/ 132056 h 1181099"/>
              <a:gd name="connsiteX0" fmla="*/ 0 w 3581400"/>
              <a:gd name="connsiteY0" fmla="*/ 132056 h 1181099"/>
              <a:gd name="connsiteX1" fmla="*/ 706505 w 3581400"/>
              <a:gd name="connsiteY1" fmla="*/ 3811 h 1181099"/>
              <a:gd name="connsiteX2" fmla="*/ 1319915 w 3581400"/>
              <a:gd name="connsiteY2" fmla="*/ 3810 h 1181099"/>
              <a:gd name="connsiteX3" fmla="*/ 2108585 w 3581400"/>
              <a:gd name="connsiteY3" fmla="*/ 0 h 1181099"/>
              <a:gd name="connsiteX4" fmla="*/ 3030605 w 3581400"/>
              <a:gd name="connsiteY4" fmla="*/ 3810 h 1181099"/>
              <a:gd name="connsiteX5" fmla="*/ 3451677 w 3581400"/>
              <a:gd name="connsiteY5" fmla="*/ 2333 h 1181099"/>
              <a:gd name="connsiteX6" fmla="*/ 3581400 w 3581400"/>
              <a:gd name="connsiteY6" fmla="*/ 132056 h 1181099"/>
              <a:gd name="connsiteX7" fmla="*/ 3581400 w 3581400"/>
              <a:gd name="connsiteY7" fmla="*/ 1051376 h 1181099"/>
              <a:gd name="connsiteX8" fmla="*/ 3451677 w 3581400"/>
              <a:gd name="connsiteY8" fmla="*/ 1181099 h 1181099"/>
              <a:gd name="connsiteX9" fmla="*/ 129723 w 3581400"/>
              <a:gd name="connsiteY9" fmla="*/ 1181099 h 1181099"/>
              <a:gd name="connsiteX10" fmla="*/ 0 w 3581400"/>
              <a:gd name="connsiteY10" fmla="*/ 1051376 h 1181099"/>
              <a:gd name="connsiteX11" fmla="*/ 0 w 3581400"/>
              <a:gd name="connsiteY11" fmla="*/ 132056 h 1181099"/>
              <a:gd name="connsiteX0" fmla="*/ 0 w 3581400"/>
              <a:gd name="connsiteY0" fmla="*/ 132056 h 1181099"/>
              <a:gd name="connsiteX1" fmla="*/ 1319915 w 3581400"/>
              <a:gd name="connsiteY1" fmla="*/ 381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53265 w 3581400"/>
              <a:gd name="connsiteY1" fmla="*/ 19812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37706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32056 h 1181099"/>
              <a:gd name="connsiteX1" fmla="*/ 1468505 w 3581400"/>
              <a:gd name="connsiteY1" fmla="*/ 567690 h 1181099"/>
              <a:gd name="connsiteX2" fmla="*/ 2108585 w 3581400"/>
              <a:gd name="connsiteY2" fmla="*/ 0 h 1181099"/>
              <a:gd name="connsiteX3" fmla="*/ 3030605 w 3581400"/>
              <a:gd name="connsiteY3" fmla="*/ 3810 h 1181099"/>
              <a:gd name="connsiteX4" fmla="*/ 3451677 w 3581400"/>
              <a:gd name="connsiteY4" fmla="*/ 2333 h 1181099"/>
              <a:gd name="connsiteX5" fmla="*/ 3581400 w 3581400"/>
              <a:gd name="connsiteY5" fmla="*/ 132056 h 1181099"/>
              <a:gd name="connsiteX6" fmla="*/ 3581400 w 3581400"/>
              <a:gd name="connsiteY6" fmla="*/ 1051376 h 1181099"/>
              <a:gd name="connsiteX7" fmla="*/ 3451677 w 3581400"/>
              <a:gd name="connsiteY7" fmla="*/ 1181099 h 1181099"/>
              <a:gd name="connsiteX8" fmla="*/ 129723 w 3581400"/>
              <a:gd name="connsiteY8" fmla="*/ 1181099 h 1181099"/>
              <a:gd name="connsiteX9" fmla="*/ 0 w 3581400"/>
              <a:gd name="connsiteY9" fmla="*/ 1051376 h 1181099"/>
              <a:gd name="connsiteX10" fmla="*/ 0 w 3581400"/>
              <a:gd name="connsiteY10" fmla="*/ 132056 h 1181099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3030605 w 3581400"/>
              <a:gd name="connsiteY2" fmla="*/ 147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129723 h 1178766"/>
              <a:gd name="connsiteX1" fmla="*/ 1468505 w 3581400"/>
              <a:gd name="connsiteY1" fmla="*/ 565357 h 1178766"/>
              <a:gd name="connsiteX2" fmla="*/ 2965835 w 3581400"/>
              <a:gd name="connsiteY2" fmla="*/ 466297 h 1178766"/>
              <a:gd name="connsiteX3" fmla="*/ 3451677 w 3581400"/>
              <a:gd name="connsiteY3" fmla="*/ 0 h 1178766"/>
              <a:gd name="connsiteX4" fmla="*/ 3581400 w 3581400"/>
              <a:gd name="connsiteY4" fmla="*/ 129723 h 1178766"/>
              <a:gd name="connsiteX5" fmla="*/ 3581400 w 3581400"/>
              <a:gd name="connsiteY5" fmla="*/ 1049043 h 1178766"/>
              <a:gd name="connsiteX6" fmla="*/ 3451677 w 3581400"/>
              <a:gd name="connsiteY6" fmla="*/ 1178766 h 1178766"/>
              <a:gd name="connsiteX7" fmla="*/ 129723 w 3581400"/>
              <a:gd name="connsiteY7" fmla="*/ 1178766 h 1178766"/>
              <a:gd name="connsiteX8" fmla="*/ 0 w 3581400"/>
              <a:gd name="connsiteY8" fmla="*/ 1049043 h 1178766"/>
              <a:gd name="connsiteX9" fmla="*/ 0 w 3581400"/>
              <a:gd name="connsiteY9" fmla="*/ 129723 h 1178766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30529 h 1079572"/>
              <a:gd name="connsiteX4" fmla="*/ 3581400 w 3581400"/>
              <a:gd name="connsiteY4" fmla="*/ 949849 h 1079572"/>
              <a:gd name="connsiteX5" fmla="*/ 3451677 w 3581400"/>
              <a:gd name="connsiteY5" fmla="*/ 1079572 h 1079572"/>
              <a:gd name="connsiteX6" fmla="*/ 129723 w 3581400"/>
              <a:gd name="connsiteY6" fmla="*/ 1079572 h 1079572"/>
              <a:gd name="connsiteX7" fmla="*/ 0 w 3581400"/>
              <a:gd name="connsiteY7" fmla="*/ 949849 h 1079572"/>
              <a:gd name="connsiteX8" fmla="*/ 0 w 3581400"/>
              <a:gd name="connsiteY8" fmla="*/ 30529 h 1079572"/>
              <a:gd name="connsiteX0" fmla="*/ 0 w 3581400"/>
              <a:gd name="connsiteY0" fmla="*/ 30529 h 1079572"/>
              <a:gd name="connsiteX1" fmla="*/ 1468505 w 3581400"/>
              <a:gd name="connsiteY1" fmla="*/ 466163 h 1079572"/>
              <a:gd name="connsiteX2" fmla="*/ 2965835 w 3581400"/>
              <a:gd name="connsiteY2" fmla="*/ 367103 h 1079572"/>
              <a:gd name="connsiteX3" fmla="*/ 3581400 w 3581400"/>
              <a:gd name="connsiteY3" fmla="*/ 949849 h 1079572"/>
              <a:gd name="connsiteX4" fmla="*/ 3451677 w 3581400"/>
              <a:gd name="connsiteY4" fmla="*/ 1079572 h 1079572"/>
              <a:gd name="connsiteX5" fmla="*/ 129723 w 3581400"/>
              <a:gd name="connsiteY5" fmla="*/ 1079572 h 1079572"/>
              <a:gd name="connsiteX6" fmla="*/ 0 w 3581400"/>
              <a:gd name="connsiteY6" fmla="*/ 949849 h 1079572"/>
              <a:gd name="connsiteX7" fmla="*/ 0 w 3581400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0 w 3586865"/>
              <a:gd name="connsiteY0" fmla="*/ 30529 h 1079572"/>
              <a:gd name="connsiteX1" fmla="*/ 1468505 w 3586865"/>
              <a:gd name="connsiteY1" fmla="*/ 466163 h 1079572"/>
              <a:gd name="connsiteX2" fmla="*/ 3586865 w 3586865"/>
              <a:gd name="connsiteY2" fmla="*/ 161363 h 1079572"/>
              <a:gd name="connsiteX3" fmla="*/ 3581400 w 3586865"/>
              <a:gd name="connsiteY3" fmla="*/ 949849 h 1079572"/>
              <a:gd name="connsiteX4" fmla="*/ 3451677 w 3586865"/>
              <a:gd name="connsiteY4" fmla="*/ 1079572 h 1079572"/>
              <a:gd name="connsiteX5" fmla="*/ 129723 w 3586865"/>
              <a:gd name="connsiteY5" fmla="*/ 1079572 h 1079572"/>
              <a:gd name="connsiteX6" fmla="*/ 0 w 3586865"/>
              <a:gd name="connsiteY6" fmla="*/ 949849 h 1079572"/>
              <a:gd name="connsiteX7" fmla="*/ 0 w 3586865"/>
              <a:gd name="connsiteY7" fmla="*/ 30529 h 1079572"/>
              <a:gd name="connsiteX0" fmla="*/ 125730 w 3586865"/>
              <a:gd name="connsiteY0" fmla="*/ 49400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125730 w 3586865"/>
              <a:gd name="connsiteY7" fmla="*/ 49400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  <a:gd name="connsiteX0" fmla="*/ 388620 w 3586865"/>
              <a:gd name="connsiteY0" fmla="*/ 520676 h 918209"/>
              <a:gd name="connsiteX1" fmla="*/ 1468505 w 3586865"/>
              <a:gd name="connsiteY1" fmla="*/ 304800 h 918209"/>
              <a:gd name="connsiteX2" fmla="*/ 3586865 w 3586865"/>
              <a:gd name="connsiteY2" fmla="*/ 0 h 918209"/>
              <a:gd name="connsiteX3" fmla="*/ 3581400 w 3586865"/>
              <a:gd name="connsiteY3" fmla="*/ 788486 h 918209"/>
              <a:gd name="connsiteX4" fmla="*/ 3451677 w 3586865"/>
              <a:gd name="connsiteY4" fmla="*/ 918209 h 918209"/>
              <a:gd name="connsiteX5" fmla="*/ 129723 w 3586865"/>
              <a:gd name="connsiteY5" fmla="*/ 918209 h 918209"/>
              <a:gd name="connsiteX6" fmla="*/ 0 w 3586865"/>
              <a:gd name="connsiteY6" fmla="*/ 788486 h 918209"/>
              <a:gd name="connsiteX7" fmla="*/ 388620 w 3586865"/>
              <a:gd name="connsiteY7" fmla="*/ 520676 h 91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865" h="918209">
                <a:moveTo>
                  <a:pt x="388620" y="520676"/>
                </a:moveTo>
                <a:cubicBezTo>
                  <a:pt x="696236" y="349892"/>
                  <a:pt x="1117074" y="326809"/>
                  <a:pt x="1468505" y="304800"/>
                </a:cubicBezTo>
                <a:cubicBezTo>
                  <a:pt x="2174625" y="203200"/>
                  <a:pt x="2865505" y="417830"/>
                  <a:pt x="3586865" y="0"/>
                </a:cubicBezTo>
                <a:cubicBezTo>
                  <a:pt x="3585043" y="262829"/>
                  <a:pt x="3583222" y="525657"/>
                  <a:pt x="3581400" y="788486"/>
                </a:cubicBezTo>
                <a:cubicBezTo>
                  <a:pt x="3581400" y="860130"/>
                  <a:pt x="3523321" y="918209"/>
                  <a:pt x="3451677" y="918209"/>
                </a:cubicBezTo>
                <a:lnTo>
                  <a:pt x="129723" y="918209"/>
                </a:lnTo>
                <a:cubicBezTo>
                  <a:pt x="58079" y="918209"/>
                  <a:pt x="0" y="860130"/>
                  <a:pt x="0" y="788486"/>
                </a:cubicBezTo>
                <a:cubicBezTo>
                  <a:pt x="72390" y="607776"/>
                  <a:pt x="163830" y="602326"/>
                  <a:pt x="388620" y="520676"/>
                </a:cubicBezTo>
                <a:close/>
              </a:path>
            </a:pathLst>
          </a:custGeom>
          <a:solidFill>
            <a:srgbClr val="47335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16" y="1316736"/>
            <a:ext cx="1362615" cy="1875281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4463665" y="3031045"/>
            <a:ext cx="3581400" cy="559499"/>
          </a:xfrm>
          <a:prstGeom prst="roundRect">
            <a:avLst>
              <a:gd name="adj" fmla="val 4864"/>
            </a:avLst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63665" y="647700"/>
            <a:ext cx="3581400" cy="533218"/>
          </a:xfrm>
          <a:prstGeom prst="roundRect">
            <a:avLst>
              <a:gd name="adj" fmla="val 4864"/>
            </a:avLst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07091" y="3104197"/>
            <a:ext cx="874907" cy="413195"/>
          </a:xfrm>
          <a:prstGeom prst="roundRect">
            <a:avLst>
              <a:gd name="adj" fmla="val 4864"/>
            </a:avLst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7221378" y="31326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도전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4458200" y="69209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마왕성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지키기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4463665" y="963564"/>
            <a:ext cx="13997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분 간 </a:t>
            </a:r>
            <a:r>
              <a:rPr lang="ko-KR" altLang="en-US" sz="700" b="1" dirty="0" err="1" smtClean="0">
                <a:solidFill>
                  <a:schemeClr val="bg1">
                    <a:lumMod val="75000"/>
                  </a:schemeClr>
                </a:solidFill>
              </a:rPr>
              <a:t>마왕성을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 지켜주세요</a:t>
            </a:r>
            <a:r>
              <a:rPr lang="en-US" altLang="ko-KR" sz="700" b="1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50242" y="3104197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4542411" y="3158612"/>
            <a:ext cx="46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mtClean="0">
                <a:solidFill>
                  <a:schemeClr val="bg1">
                    <a:lumMod val="75000"/>
                  </a:schemeClr>
                </a:solidFill>
              </a:rPr>
              <a:t>클리어</a:t>
            </a:r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 보상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566536" y="3104197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82830" y="3104197"/>
            <a:ext cx="455064" cy="413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048125" y="2756725"/>
            <a:ext cx="2004060" cy="292157"/>
          </a:xfrm>
          <a:prstGeom prst="roundRect">
            <a:avLst>
              <a:gd name="adj" fmla="val 4864"/>
            </a:avLst>
          </a:prstGeom>
          <a:solidFill>
            <a:schemeClr val="tx1">
              <a:alpha val="32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2189440" y="2802775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권장 전투력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3281595" y="28027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4242211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63665" y="655426"/>
            <a:ext cx="3581400" cy="2935118"/>
          </a:xfrm>
          <a:prstGeom prst="roundRect">
            <a:avLst>
              <a:gd name="adj" fmla="val 4864"/>
            </a:avLst>
          </a:prstGeom>
          <a:solidFill>
            <a:schemeClr val="tx1">
              <a:alpha val="31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85" y="1569086"/>
            <a:ext cx="894229" cy="89422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5249630" y="2390831"/>
            <a:ext cx="195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스테이지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1-10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클리어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71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플레로</dc:creator>
  <cp:lastModifiedBy>ejup</cp:lastModifiedBy>
  <cp:revision>12</cp:revision>
  <dcterms:created xsi:type="dcterms:W3CDTF">2023-09-22T06:54:00Z</dcterms:created>
  <dcterms:modified xsi:type="dcterms:W3CDTF">2023-10-21T13:40:42Z</dcterms:modified>
</cp:coreProperties>
</file>