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25" d="100"/>
          <a:sy n="125" d="100"/>
        </p:scale>
        <p:origin x="870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07CC29-AEDF-1C94-DAA4-C884DE9A8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696ACB-6A8F-0D07-88AF-467AE30B4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D3C51E-8779-F944-3DD3-117874DB4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6FE8-B6D5-44F0-B879-528385EF61D8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08C048-311B-4B70-8A44-4A8F47F57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51DE77-6040-C0EE-DBFC-DBEC3E7D2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1BD0-8BC5-4395-95DF-18572AB61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44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F08BDD-E03A-DAEB-BCE0-7071FD369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406B44-2615-6E1C-90CF-731F88FB0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BBEBF0-B2A8-650F-8596-0E5F719FA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6FE8-B6D5-44F0-B879-528385EF61D8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027C68-3D89-FAC5-DF3B-8A61FB70C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B7D613-2719-F09A-7966-7D99644C7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1BD0-8BC5-4395-95DF-18572AB61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004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D6CF792-A66B-25CE-BF31-186EC61850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FE37C0-FBF4-0E5F-74B2-1F06D2C45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DEA950-9027-BC20-6A86-8B3CB7BA4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6FE8-B6D5-44F0-B879-528385EF61D8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D3BEDC-F89E-2746-9293-5073C65C8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97C54C-5488-0B6C-DFB8-F575AB852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1BD0-8BC5-4395-95DF-18572AB61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903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5B311E-D42E-98AF-DFC2-28C432DC0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9B557C-E6D6-6758-D634-F4B491624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38B21C-80A1-686F-DB37-714EF6CE1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6FE8-B6D5-44F0-B879-528385EF61D8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8A5E0-1645-6C5C-2324-7E4820822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BC5539-3FEA-525F-4F90-CC25B99FE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1BD0-8BC5-4395-95DF-18572AB61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324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5B99D-3713-356F-810C-8A6317290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4CB294-76DE-9523-C8A0-EE77DA65E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2FC9B6-57C9-C7A7-59EA-1A530D0F6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6FE8-B6D5-44F0-B879-528385EF61D8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EBA45-6C3C-6A4D-084C-374B93556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D362BE-8799-081C-D481-80E0E0E4E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1BD0-8BC5-4395-95DF-18572AB61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228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74EEC9-BDBF-1B54-73AA-9A350F2EB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B75021-0083-5627-F1C8-9031056EA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78025E-ACA4-2099-48B1-12FEA305F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251C8B-F780-B774-5055-DAC78359F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6FE8-B6D5-44F0-B879-528385EF61D8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5E1122-A0F7-1965-E10E-2FBA36CE9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AF3D82-8D4B-E48F-CAB5-0AD0BD98B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1BD0-8BC5-4395-95DF-18572AB61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91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591B5E-9BC0-4E88-00BD-8675A41FF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9FF971-03A3-E9E1-2D6F-2C7A1DBA8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2B3850-DAA9-44DE-17B2-35976D75D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C5A304-8EC4-9741-3B16-DC883693B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7831ED-CC2E-3BA4-0A9B-BA8160BE5B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70C41C-08F0-1CAB-39F3-04F40416A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6FE8-B6D5-44F0-B879-528385EF61D8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79B0C7-3D44-30F2-3A5D-AE5022025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EC591E-9714-3D76-FFDE-4E964C826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1BD0-8BC5-4395-95DF-18572AB61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733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50BF6-0A27-7337-C3E4-6C3803A85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DFB641-F9FF-465F-5D99-9F6F0E31F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6FE8-B6D5-44F0-B879-528385EF61D8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9B2E91-99B0-0145-0650-D4CA3D28C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7376F9-1BA4-22BE-1052-EE45E964B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1BD0-8BC5-4395-95DF-18572AB61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982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22FF95-6559-0173-A81C-891878ED3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6FE8-B6D5-44F0-B879-528385EF61D8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F275671-96B2-3A1E-B966-11D6C6E82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B0CDB5-3198-4E34-EF30-129982C5C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1BD0-8BC5-4395-95DF-18572AB61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91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69698-CAB3-7455-36A5-2F67DCF33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521498-FB72-A8C7-FA8E-4758F01B7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F5C9D7-BAE9-254A-3F05-79D4E6417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612DAE-FB6E-2A49-ED35-6A5D142F5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6FE8-B6D5-44F0-B879-528385EF61D8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B4BDFE-7CB6-F354-76AD-5CAD6CF03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4410A6-8455-5480-B8D0-D55691EB6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1BD0-8BC5-4395-95DF-18572AB61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362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53FEB-2045-DB7B-B394-35EEBC50F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F55259-111E-AAB5-0F84-9660ADE9C1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292894-7712-72D6-6A63-11EF93034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80E58B-E184-2DFE-7EE8-C828E6DEC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6FE8-B6D5-44F0-B879-528385EF61D8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B9BC46-E3AB-2F62-6460-9149E3256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7334D9-1C60-880F-246D-84B1567FF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1BD0-8BC5-4395-95DF-18572AB61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011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2896FE-D69D-53E6-8AB0-1B718D266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2F338F-4232-0CF3-F13A-0A5D7D12D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655698-FD60-14BA-0C5E-DFC9ED4CAA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06FE8-B6D5-44F0-B879-528385EF61D8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96A63A-2A1D-BA28-6A0F-E5B852957F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EE015-1F00-DF44-8313-576FA12A15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D1BD0-8BC5-4395-95DF-18572AB61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010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40729D0-4006-180D-667D-8A3C9E00D2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48"/>
          <a:stretch/>
        </p:blipFill>
        <p:spPr>
          <a:xfrm>
            <a:off x="2522387" y="0"/>
            <a:ext cx="390452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9A7CE9-CD09-CF14-2F69-73C1066071CD}"/>
              </a:ext>
            </a:extLst>
          </p:cNvPr>
          <p:cNvSpPr txBox="1"/>
          <p:nvPr/>
        </p:nvSpPr>
        <p:spPr>
          <a:xfrm>
            <a:off x="6943092" y="1257300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메뉴</a:t>
            </a:r>
            <a:r>
              <a:rPr lang="en-US" altLang="ko-KR" dirty="0"/>
              <a:t>, </a:t>
            </a:r>
            <a:r>
              <a:rPr lang="ko-KR" altLang="en-US" dirty="0"/>
              <a:t>배속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6B3939-5898-09D9-9827-170D273A3D74}"/>
              </a:ext>
            </a:extLst>
          </p:cNvPr>
          <p:cNvSpPr txBox="1"/>
          <p:nvPr/>
        </p:nvSpPr>
        <p:spPr>
          <a:xfrm>
            <a:off x="6943092" y="273050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결과 팝업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DE8264A-A679-00C5-BB47-7836FD5BEB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014"/>
          <a:stretch/>
        </p:blipFill>
        <p:spPr>
          <a:xfrm>
            <a:off x="5727975" y="900062"/>
            <a:ext cx="661828" cy="7144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8EAAACA-EB34-90D1-EACA-7B9AC944E8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" r="86902"/>
          <a:stretch/>
        </p:blipFill>
        <p:spPr>
          <a:xfrm>
            <a:off x="5765086" y="22047"/>
            <a:ext cx="661828" cy="714475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2CD6916-EE81-90D6-367F-31AB644767F4}"/>
              </a:ext>
            </a:extLst>
          </p:cNvPr>
          <p:cNvSpPr/>
          <p:nvPr/>
        </p:nvSpPr>
        <p:spPr>
          <a:xfrm>
            <a:off x="3842951" y="95079"/>
            <a:ext cx="1334530" cy="4448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C2496D-881F-4521-0763-CD8ED8244E7C}"/>
              </a:ext>
            </a:extLst>
          </p:cNvPr>
          <p:cNvSpPr txBox="1"/>
          <p:nvPr/>
        </p:nvSpPr>
        <p:spPr>
          <a:xfrm>
            <a:off x="4229443" y="132835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99:99</a:t>
            </a:r>
            <a:endParaRPr lang="ko-KR" altLang="en-US" b="1" dirty="0"/>
          </a:p>
        </p:txBody>
      </p:sp>
      <p:pic>
        <p:nvPicPr>
          <p:cNvPr id="14" name="그래픽 13" descr="모래 시계 60% 단색으로 채워진">
            <a:extLst>
              <a:ext uri="{FF2B5EF4-FFF2-40B4-BE49-F238E27FC236}">
                <a16:creationId xmlns:a16="http://schemas.microsoft.com/office/drawing/2014/main" id="{46EE637D-0391-296E-6BA0-CBCB10F2F1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19499" y="172309"/>
            <a:ext cx="290384" cy="29038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23386CA-EA68-A6D6-FF95-DF2A1B3D2F2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-2936" r="17262" b="-1"/>
          <a:stretch/>
        </p:blipFill>
        <p:spPr>
          <a:xfrm>
            <a:off x="3842951" y="577679"/>
            <a:ext cx="1334530" cy="44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494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9AEB648-35A3-49E1-3C9D-C645B4B783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48"/>
          <a:stretch/>
        </p:blipFill>
        <p:spPr>
          <a:xfrm>
            <a:off x="2522387" y="0"/>
            <a:ext cx="3904527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87996B8-3996-76A5-2F6F-5DA631EFBA83}"/>
              </a:ext>
            </a:extLst>
          </p:cNvPr>
          <p:cNvSpPr/>
          <p:nvPr/>
        </p:nvSpPr>
        <p:spPr>
          <a:xfrm>
            <a:off x="2522387" y="0"/>
            <a:ext cx="3904526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6CA28F9-C52B-7DD8-656D-8D274E7E39C4}"/>
              </a:ext>
            </a:extLst>
          </p:cNvPr>
          <p:cNvSpPr/>
          <p:nvPr/>
        </p:nvSpPr>
        <p:spPr>
          <a:xfrm>
            <a:off x="3034470" y="1447800"/>
            <a:ext cx="2880360" cy="4069080"/>
          </a:xfrm>
          <a:prstGeom prst="roundRect">
            <a:avLst>
              <a:gd name="adj" fmla="val 687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18EB16D-9E10-7A4B-1657-C1F62CBEA5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29" t="30460" r="30531" b="11890"/>
          <a:stretch/>
        </p:blipFill>
        <p:spPr>
          <a:xfrm>
            <a:off x="3367389" y="1924231"/>
            <a:ext cx="2263791" cy="185271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969C656-F3DB-48D3-194C-CD953D6033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2830" y="-81251"/>
            <a:ext cx="5449060" cy="412490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B5E5536-F234-6FDB-F984-AA4C16DEE20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9521"/>
          <a:stretch/>
        </p:blipFill>
        <p:spPr>
          <a:xfrm>
            <a:off x="3558109" y="0"/>
            <a:ext cx="1833081" cy="152334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0E9B166-B588-5E54-B6AB-5B1D16E9C0F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0047" r="-526"/>
          <a:stretch/>
        </p:blipFill>
        <p:spPr>
          <a:xfrm>
            <a:off x="483390" y="91440"/>
            <a:ext cx="1833081" cy="1523342"/>
          </a:xfrm>
          <a:prstGeom prst="rect">
            <a:avLst/>
          </a:prstGeom>
        </p:spPr>
      </p:pic>
      <p:pic>
        <p:nvPicPr>
          <p:cNvPr id="17" name="그래픽 16" descr="동전 단색으로 채워진">
            <a:extLst>
              <a:ext uri="{FF2B5EF4-FFF2-40B4-BE49-F238E27FC236}">
                <a16:creationId xmlns:a16="http://schemas.microsoft.com/office/drawing/2014/main" id="{B906055D-8814-625A-1489-A1A1A7CCCE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9812" y="4385012"/>
            <a:ext cx="367468" cy="36746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CD45F37-9D50-5AB3-AD64-6597AE3D877E}"/>
              </a:ext>
            </a:extLst>
          </p:cNvPr>
          <p:cNvSpPr txBox="1"/>
          <p:nvPr/>
        </p:nvSpPr>
        <p:spPr>
          <a:xfrm>
            <a:off x="4854955" y="4383148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1000</a:t>
            </a:r>
            <a:r>
              <a:rPr lang="ko-KR" altLang="en-US" dirty="0"/>
              <a:t>원</a:t>
            </a:r>
          </a:p>
        </p:txBody>
      </p:sp>
      <p:sp>
        <p:nvSpPr>
          <p:cNvPr id="21" name="별: 꼭짓점 16개 20">
            <a:extLst>
              <a:ext uri="{FF2B5EF4-FFF2-40B4-BE49-F238E27FC236}">
                <a16:creationId xmlns:a16="http://schemas.microsoft.com/office/drawing/2014/main" id="{4B0DF73B-41BC-3ECF-5E4B-CBC5D9186C94}"/>
              </a:ext>
            </a:extLst>
          </p:cNvPr>
          <p:cNvSpPr/>
          <p:nvPr/>
        </p:nvSpPr>
        <p:spPr>
          <a:xfrm>
            <a:off x="3199142" y="4385012"/>
            <a:ext cx="302701" cy="367468"/>
          </a:xfrm>
          <a:prstGeom prst="star16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F5A1AF-36EC-B9D6-990D-2C9C627824FC}"/>
              </a:ext>
            </a:extLst>
          </p:cNvPr>
          <p:cNvSpPr txBox="1"/>
          <p:nvPr/>
        </p:nvSpPr>
        <p:spPr>
          <a:xfrm>
            <a:off x="3521455" y="438314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XP + 5</a:t>
            </a:r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580242A-123F-C704-EC2A-D34D57C521F0}"/>
              </a:ext>
            </a:extLst>
          </p:cNvPr>
          <p:cNvSpPr/>
          <p:nvPr/>
        </p:nvSpPr>
        <p:spPr>
          <a:xfrm>
            <a:off x="3148623" y="4825807"/>
            <a:ext cx="907621" cy="640080"/>
          </a:xfrm>
          <a:prstGeom prst="roundRect">
            <a:avLst>
              <a:gd name="adj" fmla="val 687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D44901D4-4B7C-8152-17C9-80F7CF7D6307}"/>
              </a:ext>
            </a:extLst>
          </p:cNvPr>
          <p:cNvSpPr/>
          <p:nvPr/>
        </p:nvSpPr>
        <p:spPr>
          <a:xfrm>
            <a:off x="4917160" y="4825807"/>
            <a:ext cx="922048" cy="640080"/>
          </a:xfrm>
          <a:prstGeom prst="roundRect">
            <a:avLst>
              <a:gd name="adj" fmla="val 687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DD082E-A2AC-7B3B-0B5A-CA53FC49E99B}"/>
              </a:ext>
            </a:extLst>
          </p:cNvPr>
          <p:cNvSpPr txBox="1"/>
          <p:nvPr/>
        </p:nvSpPr>
        <p:spPr>
          <a:xfrm>
            <a:off x="4954972" y="48690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다음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A4BA8E4-1A60-A854-C7FC-8FE6C25AB02B}"/>
              </a:ext>
            </a:extLst>
          </p:cNvPr>
          <p:cNvSpPr/>
          <p:nvPr/>
        </p:nvSpPr>
        <p:spPr>
          <a:xfrm>
            <a:off x="4048480" y="4825807"/>
            <a:ext cx="922048" cy="640080"/>
          </a:xfrm>
          <a:prstGeom prst="roundRect">
            <a:avLst>
              <a:gd name="adj" fmla="val 687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774522-3D91-E820-AC81-56DFD63DF146}"/>
              </a:ext>
            </a:extLst>
          </p:cNvPr>
          <p:cNvSpPr txBox="1"/>
          <p:nvPr/>
        </p:nvSpPr>
        <p:spPr>
          <a:xfrm>
            <a:off x="4086292" y="48690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68A7D9-D385-564B-AD50-E1314904887E}"/>
              </a:ext>
            </a:extLst>
          </p:cNvPr>
          <p:cNvSpPr txBox="1"/>
          <p:nvPr/>
        </p:nvSpPr>
        <p:spPr>
          <a:xfrm>
            <a:off x="3232852" y="486904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홈</a:t>
            </a:r>
          </a:p>
        </p:txBody>
      </p:sp>
    </p:spTree>
    <p:extLst>
      <p:ext uri="{BB962C8B-B14F-4D97-AF65-F5344CB8AC3E}">
        <p14:creationId xmlns:p14="http://schemas.microsoft.com/office/powerpoint/2010/main" val="905413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302A01C-2DD7-A5CD-9AE1-1F1DCDE029DB}"/>
              </a:ext>
            </a:extLst>
          </p:cNvPr>
          <p:cNvSpPr/>
          <p:nvPr/>
        </p:nvSpPr>
        <p:spPr>
          <a:xfrm>
            <a:off x="1093573" y="0"/>
            <a:ext cx="7865076" cy="6858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169A2-45AA-B72C-9F85-C0AFE4ADAE7E}"/>
              </a:ext>
            </a:extLst>
          </p:cNvPr>
          <p:cNvSpPr txBox="1"/>
          <p:nvPr/>
        </p:nvSpPr>
        <p:spPr>
          <a:xfrm>
            <a:off x="9258644" y="80902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결과 팝업</a:t>
            </a: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33C8F81F-BC2E-08F1-42E9-AA6691589CB0}"/>
              </a:ext>
            </a:extLst>
          </p:cNvPr>
          <p:cNvSpPr/>
          <p:nvPr/>
        </p:nvSpPr>
        <p:spPr>
          <a:xfrm>
            <a:off x="2117162" y="1544595"/>
            <a:ext cx="5370490" cy="4373428"/>
          </a:xfrm>
          <a:custGeom>
            <a:avLst/>
            <a:gdLst>
              <a:gd name="connsiteX0" fmla="*/ 5235107 w 5370490"/>
              <a:gd name="connsiteY0" fmla="*/ 90052 h 5631193"/>
              <a:gd name="connsiteX1" fmla="*/ 4833513 w 5370490"/>
              <a:gd name="connsiteY1" fmla="*/ 90052 h 5631193"/>
              <a:gd name="connsiteX2" fmla="*/ 4413383 w 5370490"/>
              <a:gd name="connsiteY2" fmla="*/ 1171268 h 5631193"/>
              <a:gd name="connsiteX3" fmla="*/ 4209497 w 5370490"/>
              <a:gd name="connsiteY3" fmla="*/ 2240128 h 5631193"/>
              <a:gd name="connsiteX4" fmla="*/ 2677259 w 5370490"/>
              <a:gd name="connsiteY4" fmla="*/ 2814717 h 5631193"/>
              <a:gd name="connsiteX5" fmla="*/ 2170632 w 5370490"/>
              <a:gd name="connsiteY5" fmla="*/ 3692047 h 5631193"/>
              <a:gd name="connsiteX6" fmla="*/ 996740 w 5370490"/>
              <a:gd name="connsiteY6" fmla="*/ 4717657 h 5631193"/>
              <a:gd name="connsiteX7" fmla="*/ 88518 w 5370490"/>
              <a:gd name="connsiteY7" fmla="*/ 4964792 h 5631193"/>
              <a:gd name="connsiteX8" fmla="*/ 125588 w 5370490"/>
              <a:gd name="connsiteY8" fmla="*/ 5520847 h 5631193"/>
              <a:gd name="connsiteX9" fmla="*/ 891707 w 5370490"/>
              <a:gd name="connsiteY9" fmla="*/ 5502311 h 5631193"/>
              <a:gd name="connsiteX10" fmla="*/ 2671080 w 5370490"/>
              <a:gd name="connsiteY10" fmla="*/ 4186317 h 5631193"/>
              <a:gd name="connsiteX11" fmla="*/ 2998534 w 5370490"/>
              <a:gd name="connsiteY11" fmla="*/ 3265738 h 5631193"/>
              <a:gd name="connsiteX12" fmla="*/ 4289816 w 5370490"/>
              <a:gd name="connsiteY12" fmla="*/ 2833252 h 5631193"/>
              <a:gd name="connsiteX13" fmla="*/ 4889118 w 5370490"/>
              <a:gd name="connsiteY13" fmla="*/ 2233949 h 5631193"/>
              <a:gd name="connsiteX14" fmla="*/ 4913832 w 5370490"/>
              <a:gd name="connsiteY14" fmla="*/ 1097128 h 5631193"/>
              <a:gd name="connsiteX15" fmla="*/ 5352497 w 5370490"/>
              <a:gd name="connsiteY15" fmla="*/ 337187 h 5631193"/>
              <a:gd name="connsiteX16" fmla="*/ 5235107 w 5370490"/>
              <a:gd name="connsiteY16" fmla="*/ 90052 h 5631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70490" h="5631193">
                <a:moveTo>
                  <a:pt x="5235107" y="90052"/>
                </a:moveTo>
                <a:cubicBezTo>
                  <a:pt x="5148610" y="48863"/>
                  <a:pt x="4970467" y="-90151"/>
                  <a:pt x="4833513" y="90052"/>
                </a:cubicBezTo>
                <a:cubicBezTo>
                  <a:pt x="4696559" y="270255"/>
                  <a:pt x="4517386" y="812922"/>
                  <a:pt x="4413383" y="1171268"/>
                </a:cubicBezTo>
                <a:cubicBezTo>
                  <a:pt x="4309380" y="1529614"/>
                  <a:pt x="4498851" y="1966220"/>
                  <a:pt x="4209497" y="2240128"/>
                </a:cubicBezTo>
                <a:cubicBezTo>
                  <a:pt x="3920143" y="2514036"/>
                  <a:pt x="3017070" y="2572731"/>
                  <a:pt x="2677259" y="2814717"/>
                </a:cubicBezTo>
                <a:cubicBezTo>
                  <a:pt x="2337448" y="3056703"/>
                  <a:pt x="2450718" y="3374890"/>
                  <a:pt x="2170632" y="3692047"/>
                </a:cubicBezTo>
                <a:cubicBezTo>
                  <a:pt x="1890546" y="4009204"/>
                  <a:pt x="1343759" y="4505533"/>
                  <a:pt x="996740" y="4717657"/>
                </a:cubicBezTo>
                <a:cubicBezTo>
                  <a:pt x="649721" y="4929781"/>
                  <a:pt x="233710" y="4830927"/>
                  <a:pt x="88518" y="4964792"/>
                </a:cubicBezTo>
                <a:cubicBezTo>
                  <a:pt x="-56674" y="5098657"/>
                  <a:pt x="-8277" y="5431261"/>
                  <a:pt x="125588" y="5520847"/>
                </a:cubicBezTo>
                <a:cubicBezTo>
                  <a:pt x="259453" y="5610434"/>
                  <a:pt x="467458" y="5724733"/>
                  <a:pt x="891707" y="5502311"/>
                </a:cubicBezTo>
                <a:cubicBezTo>
                  <a:pt x="1315956" y="5279889"/>
                  <a:pt x="2319942" y="4559079"/>
                  <a:pt x="2671080" y="4186317"/>
                </a:cubicBezTo>
                <a:cubicBezTo>
                  <a:pt x="3022218" y="3813555"/>
                  <a:pt x="2728745" y="3491249"/>
                  <a:pt x="2998534" y="3265738"/>
                </a:cubicBezTo>
                <a:cubicBezTo>
                  <a:pt x="3268323" y="3040227"/>
                  <a:pt x="3974719" y="3005217"/>
                  <a:pt x="4289816" y="2833252"/>
                </a:cubicBezTo>
                <a:cubicBezTo>
                  <a:pt x="4604913" y="2661287"/>
                  <a:pt x="4785115" y="2523303"/>
                  <a:pt x="4889118" y="2233949"/>
                </a:cubicBezTo>
                <a:cubicBezTo>
                  <a:pt x="4993121" y="1944595"/>
                  <a:pt x="4836602" y="1413255"/>
                  <a:pt x="4913832" y="1097128"/>
                </a:cubicBezTo>
                <a:cubicBezTo>
                  <a:pt x="4991062" y="781001"/>
                  <a:pt x="5295862" y="504003"/>
                  <a:pt x="5352497" y="337187"/>
                </a:cubicBezTo>
                <a:cubicBezTo>
                  <a:pt x="5409132" y="170371"/>
                  <a:pt x="5321604" y="131241"/>
                  <a:pt x="5235107" y="90052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폭발: 14pt 6">
            <a:extLst>
              <a:ext uri="{FF2B5EF4-FFF2-40B4-BE49-F238E27FC236}">
                <a16:creationId xmlns:a16="http://schemas.microsoft.com/office/drawing/2014/main" id="{241FE725-8ECF-6914-A635-2F0DFBD3FA18}"/>
              </a:ext>
            </a:extLst>
          </p:cNvPr>
          <p:cNvSpPr/>
          <p:nvPr/>
        </p:nvSpPr>
        <p:spPr>
          <a:xfrm>
            <a:off x="3917091" y="4238367"/>
            <a:ext cx="951470" cy="951470"/>
          </a:xfrm>
          <a:prstGeom prst="irregularSeal2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폭발: 14pt 7">
            <a:extLst>
              <a:ext uri="{FF2B5EF4-FFF2-40B4-BE49-F238E27FC236}">
                <a16:creationId xmlns:a16="http://schemas.microsoft.com/office/drawing/2014/main" id="{79CF6B85-88D9-E28C-D21C-84F8214C94F6}"/>
              </a:ext>
            </a:extLst>
          </p:cNvPr>
          <p:cNvSpPr/>
          <p:nvPr/>
        </p:nvSpPr>
        <p:spPr>
          <a:xfrm rot="3600000">
            <a:off x="5813853" y="3002692"/>
            <a:ext cx="951470" cy="951470"/>
          </a:xfrm>
          <a:prstGeom prst="irregularSeal2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폭발: 14pt 8">
            <a:extLst>
              <a:ext uri="{FF2B5EF4-FFF2-40B4-BE49-F238E27FC236}">
                <a16:creationId xmlns:a16="http://schemas.microsoft.com/office/drawing/2014/main" id="{78FF87D0-3BE3-1872-A847-4783F62CE4E9}"/>
              </a:ext>
            </a:extLst>
          </p:cNvPr>
          <p:cNvSpPr/>
          <p:nvPr/>
        </p:nvSpPr>
        <p:spPr>
          <a:xfrm rot="6300000">
            <a:off x="6907426" y="1112108"/>
            <a:ext cx="951470" cy="951470"/>
          </a:xfrm>
          <a:prstGeom prst="irregularSeal2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0A3E73-6327-EE8C-36F4-A4806931AAB9}"/>
              </a:ext>
            </a:extLst>
          </p:cNvPr>
          <p:cNvSpPr txBox="1"/>
          <p:nvPr/>
        </p:nvSpPr>
        <p:spPr>
          <a:xfrm>
            <a:off x="9209217" y="2057057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스테이지당 보통 전투 </a:t>
            </a:r>
            <a:r>
              <a:rPr lang="en-US" altLang="ko-KR" dirty="0"/>
              <a:t>3</a:t>
            </a:r>
            <a:r>
              <a:rPr lang="ko-KR" altLang="en-US" dirty="0"/>
              <a:t>번</a:t>
            </a:r>
          </a:p>
        </p:txBody>
      </p:sp>
    </p:spTree>
    <p:extLst>
      <p:ext uri="{BB962C8B-B14F-4D97-AF65-F5344CB8AC3E}">
        <p14:creationId xmlns:p14="http://schemas.microsoft.com/office/powerpoint/2010/main" val="1809615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2441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21</Words>
  <Application>Microsoft Office PowerPoint</Application>
  <PresentationFormat>와이드스크린</PresentationFormat>
  <Paragraphs>10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플레로</dc:creator>
  <cp:lastModifiedBy>플레로</cp:lastModifiedBy>
  <cp:revision>7</cp:revision>
  <dcterms:created xsi:type="dcterms:W3CDTF">2023-09-22T06:54:00Z</dcterms:created>
  <dcterms:modified xsi:type="dcterms:W3CDTF">2023-09-22T09:27:38Z</dcterms:modified>
</cp:coreProperties>
</file>