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E795640-EF8C-4D94-93F1-DC345B838425}" type="datetimeFigureOut">
              <a:rPr lang="fr-FR" smtClean="0"/>
              <a:pPr/>
              <a:t>19/02/2010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Reflection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Studio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Performance </a:t>
            </a:r>
            <a:r>
              <a:rPr lang="fr-FR" dirty="0" smtClean="0"/>
              <a:t>profiler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857620" y="3571876"/>
            <a:ext cx="1785950" cy="2571768"/>
          </a:xfrm>
          <a:prstGeom prst="roundRect">
            <a:avLst/>
          </a:prstGeom>
          <a:noFill/>
          <a:ln w="6032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401080" cy="6540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714349" y="3714752"/>
            <a:ext cx="5214974" cy="71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5286380" y="3714752"/>
            <a:ext cx="5214974" cy="71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472" y="113084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Injected</a:t>
            </a:r>
            <a:r>
              <a:rPr lang="fr-FR" dirty="0" smtClean="0"/>
              <a:t> Software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4000496" y="113084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929586" y="11308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357158" y="2000240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357158" y="2428868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357158" y="2857496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unded Rectangle 13"/>
          <p:cNvSpPr/>
          <p:nvPr/>
        </p:nvSpPr>
        <p:spPr>
          <a:xfrm>
            <a:off x="357158" y="3286124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ounded Rectangle 14"/>
          <p:cNvSpPr/>
          <p:nvPr/>
        </p:nvSpPr>
        <p:spPr>
          <a:xfrm>
            <a:off x="357158" y="3714752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357158" y="4143380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1571604" y="2857496"/>
            <a:ext cx="1000132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Tracer </a:t>
            </a:r>
            <a:r>
              <a:rPr lang="fr-FR" sz="1400" dirty="0" err="1" smtClean="0"/>
              <a:t>Factory</a:t>
            </a:r>
            <a:endParaRPr lang="fr-FR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57158" y="4643446"/>
            <a:ext cx="642942" cy="35719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ounded Rectangle 18"/>
          <p:cNvSpPr/>
          <p:nvPr/>
        </p:nvSpPr>
        <p:spPr>
          <a:xfrm>
            <a:off x="357158" y="5072074"/>
            <a:ext cx="642942" cy="35719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/>
          <p:cNvCxnSpPr>
            <a:stCxn id="11" idx="3"/>
            <a:endCxn id="17" idx="1"/>
          </p:cNvCxnSpPr>
          <p:nvPr/>
        </p:nvCxnSpPr>
        <p:spPr>
          <a:xfrm>
            <a:off x="1000100" y="2178835"/>
            <a:ext cx="57150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7" idx="1"/>
          </p:cNvCxnSpPr>
          <p:nvPr/>
        </p:nvCxnSpPr>
        <p:spPr>
          <a:xfrm>
            <a:off x="1000100" y="2607463"/>
            <a:ext cx="57150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7" idx="1"/>
          </p:cNvCxnSpPr>
          <p:nvPr/>
        </p:nvCxnSpPr>
        <p:spPr>
          <a:xfrm>
            <a:off x="1000100" y="3036091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7" idx="1"/>
          </p:cNvCxnSpPr>
          <p:nvPr/>
        </p:nvCxnSpPr>
        <p:spPr>
          <a:xfrm flipV="1">
            <a:off x="1000100" y="3321843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7" idx="1"/>
          </p:cNvCxnSpPr>
          <p:nvPr/>
        </p:nvCxnSpPr>
        <p:spPr>
          <a:xfrm flipV="1">
            <a:off x="1000100" y="3321843"/>
            <a:ext cx="571504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17" idx="1"/>
          </p:cNvCxnSpPr>
          <p:nvPr/>
        </p:nvCxnSpPr>
        <p:spPr>
          <a:xfrm flipV="1">
            <a:off x="1000100" y="3321843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071934" y="3714752"/>
            <a:ext cx="1071570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4071934" y="4500570"/>
            <a:ext cx="1071570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4" name="Rounded Rectangle 33"/>
          <p:cNvSpPr/>
          <p:nvPr/>
        </p:nvSpPr>
        <p:spPr>
          <a:xfrm>
            <a:off x="4071934" y="5286388"/>
            <a:ext cx="1071570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TCP</a:t>
            </a:r>
            <a:endParaRPr lang="fr-FR" dirty="0"/>
          </a:p>
        </p:txBody>
      </p:sp>
      <p:sp>
        <p:nvSpPr>
          <p:cNvPr id="41" name="Rounded Rectangle 40"/>
          <p:cNvSpPr/>
          <p:nvPr/>
        </p:nvSpPr>
        <p:spPr>
          <a:xfrm>
            <a:off x="3929058" y="1714488"/>
            <a:ext cx="3736548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INJECTION PROFILER</a:t>
            </a:r>
            <a:endParaRPr lang="fr-FR" dirty="0"/>
          </a:p>
        </p:txBody>
      </p:sp>
      <p:sp>
        <p:nvSpPr>
          <p:cNvPr id="42" name="Right Arrow 41"/>
          <p:cNvSpPr/>
          <p:nvPr/>
        </p:nvSpPr>
        <p:spPr>
          <a:xfrm flipH="1">
            <a:off x="785786" y="1785926"/>
            <a:ext cx="314327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52" name="Rounded Rectangle 51"/>
          <p:cNvSpPr/>
          <p:nvPr/>
        </p:nvSpPr>
        <p:spPr>
          <a:xfrm>
            <a:off x="6858016" y="5572140"/>
            <a:ext cx="1357322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53" name="Rounded Rectangle 52"/>
          <p:cNvSpPr/>
          <p:nvPr/>
        </p:nvSpPr>
        <p:spPr>
          <a:xfrm>
            <a:off x="6786578" y="4857760"/>
            <a:ext cx="1357322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Reports</a:t>
            </a:r>
            <a:endParaRPr lang="fr-FR" dirty="0"/>
          </a:p>
        </p:txBody>
      </p:sp>
      <p:sp>
        <p:nvSpPr>
          <p:cNvPr id="54" name="Rounded Rectangle 53"/>
          <p:cNvSpPr/>
          <p:nvPr/>
        </p:nvSpPr>
        <p:spPr>
          <a:xfrm>
            <a:off x="5786446" y="3714752"/>
            <a:ext cx="1357322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Analysis</a:t>
            </a:r>
            <a:endParaRPr lang="fr-FR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8143900" y="2428868"/>
            <a:ext cx="857256" cy="22860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WPF</a:t>
            </a:r>
          </a:p>
        </p:txBody>
      </p:sp>
      <p:cxnSp>
        <p:nvCxnSpPr>
          <p:cNvPr id="58" name="Elbow Connector 57"/>
          <p:cNvCxnSpPr>
            <a:stCxn id="32" idx="3"/>
            <a:endCxn id="54" idx="1"/>
          </p:cNvCxnSpPr>
          <p:nvPr/>
        </p:nvCxnSpPr>
        <p:spPr>
          <a:xfrm flipV="1">
            <a:off x="5143504" y="3964785"/>
            <a:ext cx="642942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3" idx="3"/>
            <a:endCxn id="54" idx="1"/>
          </p:cNvCxnSpPr>
          <p:nvPr/>
        </p:nvCxnSpPr>
        <p:spPr>
          <a:xfrm flipV="1">
            <a:off x="5143504" y="3964785"/>
            <a:ext cx="64294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4" idx="3"/>
            <a:endCxn id="54" idx="1"/>
          </p:cNvCxnSpPr>
          <p:nvPr/>
        </p:nvCxnSpPr>
        <p:spPr>
          <a:xfrm flipV="1">
            <a:off x="5143504" y="3964785"/>
            <a:ext cx="64294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54" idx="2"/>
            <a:endCxn id="53" idx="1"/>
          </p:cNvCxnSpPr>
          <p:nvPr/>
        </p:nvCxnSpPr>
        <p:spPr>
          <a:xfrm rot="16200000" flipH="1">
            <a:off x="6179355" y="4500569"/>
            <a:ext cx="892975" cy="32147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54" idx="2"/>
            <a:endCxn id="52" idx="1"/>
          </p:cNvCxnSpPr>
          <p:nvPr/>
        </p:nvCxnSpPr>
        <p:spPr>
          <a:xfrm rot="16200000" flipH="1">
            <a:off x="5857884" y="4822040"/>
            <a:ext cx="1607355" cy="3929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357686" y="2500306"/>
            <a:ext cx="328614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Exceptions/</a:t>
            </a:r>
            <a:r>
              <a:rPr lang="fr-FR" sz="1600" dirty="0" err="1" smtClean="0"/>
              <a:t>Logger</a:t>
            </a:r>
            <a:r>
              <a:rPr lang="fr-FR" sz="1600" dirty="0" smtClean="0"/>
              <a:t>/Cecil…</a:t>
            </a:r>
            <a:endParaRPr lang="fr-FR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43108" y="4286256"/>
            <a:ext cx="928694" cy="5000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Log</a:t>
            </a:r>
          </a:p>
          <a:p>
            <a:pPr algn="ctr"/>
            <a:r>
              <a:rPr lang="fr-FR" sz="1400" dirty="0" err="1" smtClean="0"/>
              <a:t>Writer</a:t>
            </a:r>
            <a:endParaRPr lang="fr-FR" sz="14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214282" y="1500174"/>
            <a:ext cx="8572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143108" y="4929198"/>
            <a:ext cx="928694" cy="5000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HTTP </a:t>
            </a:r>
            <a:r>
              <a:rPr lang="fr-FR" sz="1400" dirty="0" err="1" smtClean="0"/>
              <a:t>Writer</a:t>
            </a:r>
            <a:endParaRPr lang="fr-FR" sz="1400" dirty="0" smtClean="0"/>
          </a:p>
        </p:txBody>
      </p:sp>
      <p:sp>
        <p:nvSpPr>
          <p:cNvPr id="94" name="Rounded Rectangle 93"/>
          <p:cNvSpPr/>
          <p:nvPr/>
        </p:nvSpPr>
        <p:spPr>
          <a:xfrm>
            <a:off x="2143108" y="5572140"/>
            <a:ext cx="928694" cy="5000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TCP </a:t>
            </a:r>
            <a:r>
              <a:rPr lang="fr-FR" sz="1400" dirty="0" err="1" smtClean="0"/>
              <a:t>Writer</a:t>
            </a:r>
            <a:endParaRPr lang="fr-FR" sz="1400" dirty="0"/>
          </a:p>
        </p:txBody>
      </p:sp>
      <p:cxnSp>
        <p:nvCxnSpPr>
          <p:cNvPr id="97" name="Shape 96"/>
          <p:cNvCxnSpPr>
            <a:stCxn id="17" idx="3"/>
            <a:endCxn id="114" idx="0"/>
          </p:cNvCxnSpPr>
          <p:nvPr/>
        </p:nvCxnSpPr>
        <p:spPr>
          <a:xfrm flipH="1">
            <a:off x="1564362" y="3321843"/>
            <a:ext cx="1007374" cy="964413"/>
          </a:xfrm>
          <a:prstGeom prst="bentConnector4">
            <a:avLst>
              <a:gd name="adj1" fmla="val -22693"/>
              <a:gd name="adj2" fmla="val 74074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1" idx="3"/>
            <a:endCxn id="32" idx="1"/>
          </p:cNvCxnSpPr>
          <p:nvPr/>
        </p:nvCxnSpPr>
        <p:spPr>
          <a:xfrm flipV="1">
            <a:off x="3071802" y="4036223"/>
            <a:ext cx="100013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3"/>
            <a:endCxn id="33" idx="1"/>
          </p:cNvCxnSpPr>
          <p:nvPr/>
        </p:nvCxnSpPr>
        <p:spPr>
          <a:xfrm flipV="1">
            <a:off x="3071802" y="4822041"/>
            <a:ext cx="1000132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3"/>
            <a:endCxn id="34" idx="1"/>
          </p:cNvCxnSpPr>
          <p:nvPr/>
        </p:nvCxnSpPr>
        <p:spPr>
          <a:xfrm flipV="1">
            <a:off x="3071802" y="5607859"/>
            <a:ext cx="1000132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4" name="Right Arrow Callout 113"/>
          <p:cNvSpPr/>
          <p:nvPr/>
        </p:nvSpPr>
        <p:spPr>
          <a:xfrm>
            <a:off x="1285852" y="4286256"/>
            <a:ext cx="857256" cy="1785950"/>
          </a:xfrm>
          <a:prstGeom prst="right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 err="1" smtClean="0"/>
              <a:t>Formatter</a:t>
            </a:r>
            <a:endParaRPr lang="fr-FR" sz="1400" b="1" dirty="0" smtClean="0"/>
          </a:p>
        </p:txBody>
      </p:sp>
      <p:sp>
        <p:nvSpPr>
          <p:cNvPr id="118" name="Rounded Rectangle 117"/>
          <p:cNvSpPr/>
          <p:nvPr/>
        </p:nvSpPr>
        <p:spPr>
          <a:xfrm>
            <a:off x="1142976" y="2714620"/>
            <a:ext cx="2071702" cy="3643338"/>
          </a:xfrm>
          <a:prstGeom prst="roundRect">
            <a:avLst/>
          </a:prstGeom>
          <a:noFill/>
          <a:ln w="6032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/>
          <p:cNvSpPr/>
          <p:nvPr/>
        </p:nvSpPr>
        <p:spPr>
          <a:xfrm>
            <a:off x="8501090" y="228599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9" name="Oval 58"/>
          <p:cNvSpPr/>
          <p:nvPr/>
        </p:nvSpPr>
        <p:spPr>
          <a:xfrm>
            <a:off x="7286644" y="207167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1" name="Oval 60"/>
          <p:cNvSpPr/>
          <p:nvPr/>
        </p:nvSpPr>
        <p:spPr>
          <a:xfrm>
            <a:off x="5072066" y="328612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5" name="Oval 64"/>
          <p:cNvSpPr/>
          <p:nvPr/>
        </p:nvSpPr>
        <p:spPr>
          <a:xfrm>
            <a:off x="6858016" y="350043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66" name="Oval 65"/>
          <p:cNvSpPr/>
          <p:nvPr/>
        </p:nvSpPr>
        <p:spPr>
          <a:xfrm>
            <a:off x="7215206" y="442913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56" name="Oval 55"/>
          <p:cNvSpPr/>
          <p:nvPr/>
        </p:nvSpPr>
        <p:spPr>
          <a:xfrm>
            <a:off x="2571736" y="242886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147</TotalTime>
  <Words>36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Reflection Studio</vt:lpstr>
      <vt:lpstr>Architecture</vt:lpstr>
    </vt:vector>
  </TitlesOfParts>
  <Company>LOGICA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NPerf</dc:title>
  <dc:creator>Guillaume WASER</dc:creator>
  <cp:lastModifiedBy>Guillaume Waser</cp:lastModifiedBy>
  <cp:revision>12</cp:revision>
  <dcterms:created xsi:type="dcterms:W3CDTF">2009-09-13T13:18:28Z</dcterms:created>
  <dcterms:modified xsi:type="dcterms:W3CDTF">2010-02-19T22:13:25Z</dcterms:modified>
</cp:coreProperties>
</file>