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FED0-2B39-4FC6-B495-1BD495A897EC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AF6D-9881-4CB8-B10F-6D392DF6E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84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FED0-2B39-4FC6-B495-1BD495A897EC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AF6D-9881-4CB8-B10F-6D392DF6E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96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FED0-2B39-4FC6-B495-1BD495A897EC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AF6D-9881-4CB8-B10F-6D392DF6E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78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FED0-2B39-4FC6-B495-1BD495A897EC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AF6D-9881-4CB8-B10F-6D392DF6E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FED0-2B39-4FC6-B495-1BD495A897EC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AF6D-9881-4CB8-B10F-6D392DF6E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17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FED0-2B39-4FC6-B495-1BD495A897EC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AF6D-9881-4CB8-B10F-6D392DF6E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49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FED0-2B39-4FC6-B495-1BD495A897EC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AF6D-9881-4CB8-B10F-6D392DF6E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23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FED0-2B39-4FC6-B495-1BD495A897EC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AF6D-9881-4CB8-B10F-6D392DF6E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06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FED0-2B39-4FC6-B495-1BD495A897EC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AF6D-9881-4CB8-B10F-6D392DF6E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79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FED0-2B39-4FC6-B495-1BD495A897EC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AF6D-9881-4CB8-B10F-6D392DF6E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0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FED0-2B39-4FC6-B495-1BD495A897EC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AF6D-9881-4CB8-B10F-6D392DF6E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89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1FED0-2B39-4FC6-B495-1BD495A897EC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FAF6D-9881-4CB8-B10F-6D392DF6E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0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533774"/>
            <a:ext cx="10515600" cy="1325563"/>
          </a:xfrm>
        </p:spPr>
        <p:txBody>
          <a:bodyPr/>
          <a:lstStyle/>
          <a:p>
            <a:r>
              <a:rPr lang="en-US" altLang="zh-TW" b="1" dirty="0" smtClean="0"/>
              <a:t>1.</a:t>
            </a:r>
            <a:r>
              <a:rPr lang="zh-TW" altLang="en-US" b="1" dirty="0" smtClean="0"/>
              <a:t>月份轉換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56636" cy="4351338"/>
          </a:xfrm>
        </p:spPr>
        <p:txBody>
          <a:bodyPr/>
          <a:lstStyle/>
          <a:p>
            <a:r>
              <a:rPr lang="zh-TW" altLang="en-US" b="1" dirty="0" smtClean="0"/>
              <a:t>請使用</a:t>
            </a:r>
            <a:r>
              <a:rPr lang="en-US" altLang="zh-TW" b="1" dirty="0" smtClean="0"/>
              <a:t>switch</a:t>
            </a:r>
            <a:r>
              <a:rPr lang="zh-TW" altLang="en-US" b="1" dirty="0"/>
              <a:t> </a:t>
            </a:r>
            <a:r>
              <a:rPr lang="en-US" altLang="zh-TW" b="1" dirty="0" smtClean="0"/>
              <a:t>case</a:t>
            </a:r>
            <a:r>
              <a:rPr lang="zh-TW" altLang="en-US" b="1" dirty="0"/>
              <a:t>判斷</a:t>
            </a:r>
            <a:r>
              <a:rPr lang="zh-TW" altLang="en-US" b="1" dirty="0" smtClean="0"/>
              <a:t>輸入的月份</a:t>
            </a:r>
            <a:r>
              <a:rPr lang="en-US" altLang="zh-TW" b="1" dirty="0" smtClean="0"/>
              <a:t>(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，並輸出該月份的英文</a:t>
            </a:r>
            <a:r>
              <a:rPr lang="en-US" altLang="zh-TW" b="1" dirty="0" smtClean="0"/>
              <a:t>(String)</a:t>
            </a:r>
          </a:p>
          <a:p>
            <a:r>
              <a:rPr lang="zh-TW" altLang="en-US" b="1" dirty="0" smtClean="0"/>
              <a:t>輸入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b="1" dirty="0" smtClean="0"/>
              <a:t>	7</a:t>
            </a:r>
            <a:endParaRPr lang="en-US" altLang="zh-TW" b="1" dirty="0"/>
          </a:p>
          <a:p>
            <a:r>
              <a:rPr lang="zh-TW" altLang="en-US" b="1" dirty="0" smtClean="0"/>
              <a:t>輸出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b="1" dirty="0" smtClean="0"/>
              <a:t>	July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※</a:t>
            </a:r>
            <a:r>
              <a:rPr lang="zh-TW" altLang="en-US" b="1" dirty="0" smtClean="0">
                <a:solidFill>
                  <a:srgbClr val="FF0000"/>
                </a:solidFill>
              </a:rPr>
              <a:t>請使用</a:t>
            </a:r>
            <a:r>
              <a:rPr lang="en-US" altLang="zh-TW" b="1" dirty="0" smtClean="0">
                <a:solidFill>
                  <a:srgbClr val="FF0000"/>
                </a:solidFill>
              </a:rPr>
              <a:t>switch case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0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2.</a:t>
            </a:r>
            <a:r>
              <a:rPr lang="zh-TW" altLang="en-US" b="1" dirty="0"/>
              <a:t>季節</a:t>
            </a:r>
            <a:r>
              <a:rPr lang="zh-TW" altLang="en-US" b="1" dirty="0" smtClean="0"/>
              <a:t>判斷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1218" cy="4351338"/>
          </a:xfrm>
        </p:spPr>
        <p:txBody>
          <a:bodyPr/>
          <a:lstStyle/>
          <a:p>
            <a:r>
              <a:rPr lang="zh-TW" altLang="en-US" b="1" dirty="0"/>
              <a:t>請使用</a:t>
            </a:r>
            <a:r>
              <a:rPr lang="en-US" altLang="zh-TW" b="1" dirty="0"/>
              <a:t>switch case</a:t>
            </a:r>
            <a:r>
              <a:rPr lang="zh-TW" altLang="en-US" b="1" dirty="0" smtClean="0"/>
              <a:t>判斷</a:t>
            </a:r>
            <a:r>
              <a:rPr lang="en-US" altLang="zh-TW" b="1" dirty="0" smtClean="0"/>
              <a:t>4</a:t>
            </a:r>
            <a:r>
              <a:rPr lang="zh-TW" altLang="en-US" b="1" dirty="0" smtClean="0"/>
              <a:t>個季節</a:t>
            </a:r>
            <a:r>
              <a:rPr lang="en-US" altLang="zh-TW" b="1" dirty="0"/>
              <a:t>(String)</a:t>
            </a:r>
            <a:r>
              <a:rPr lang="zh-TW" altLang="en-US" b="1" dirty="0"/>
              <a:t>，並輸出該季節的月份</a:t>
            </a:r>
            <a:r>
              <a:rPr lang="en-US" altLang="zh-TW" b="1" dirty="0"/>
              <a:t>(String)</a:t>
            </a:r>
            <a:r>
              <a:rPr lang="zh-TW" altLang="en-US" b="1" dirty="0"/>
              <a:t>。</a:t>
            </a:r>
            <a:endParaRPr lang="en-US" altLang="zh-TW" b="1" dirty="0"/>
          </a:p>
          <a:p>
            <a:r>
              <a:rPr lang="zh-TW" altLang="en-US" b="1" dirty="0" smtClean="0"/>
              <a:t>輸入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 smtClean="0"/>
              <a:t>Spring</a:t>
            </a:r>
          </a:p>
          <a:p>
            <a:r>
              <a:rPr lang="zh-TW" altLang="en-US" b="1" dirty="0" smtClean="0"/>
              <a:t>輸出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 smtClean="0"/>
              <a:t>2~4</a:t>
            </a:r>
            <a:r>
              <a:rPr lang="zh-TW" altLang="en-US" b="1" dirty="0"/>
              <a:t>月</a:t>
            </a:r>
            <a:endParaRPr lang="en-US" altLang="zh-TW" b="1" dirty="0"/>
          </a:p>
          <a:p>
            <a:r>
              <a:rPr lang="en-US" altLang="zh-TW" b="1" dirty="0">
                <a:solidFill>
                  <a:srgbClr val="FF0000"/>
                </a:solidFill>
              </a:rPr>
              <a:t>※</a:t>
            </a:r>
            <a:r>
              <a:rPr lang="zh-TW" altLang="en-US" b="1" dirty="0">
                <a:solidFill>
                  <a:srgbClr val="FF0000"/>
                </a:solidFill>
              </a:rPr>
              <a:t>請使用</a:t>
            </a:r>
            <a:r>
              <a:rPr lang="en-US" altLang="zh-TW" b="1" dirty="0">
                <a:solidFill>
                  <a:srgbClr val="FF0000"/>
                </a:solidFill>
              </a:rPr>
              <a:t>switch case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8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3.</a:t>
            </a:r>
            <a:r>
              <a:rPr lang="zh-TW" altLang="en-US" b="1" dirty="0" smtClean="0"/>
              <a:t>奇數相加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輸入</a:t>
            </a:r>
            <a:r>
              <a:rPr lang="en-US" altLang="zh-TW" b="1" dirty="0" smtClean="0"/>
              <a:t>a</a:t>
            </a:r>
            <a:r>
              <a:rPr lang="zh-TW" altLang="en-US" b="1" dirty="0" smtClean="0"/>
              <a:t>和</a:t>
            </a:r>
            <a:r>
              <a:rPr lang="en-US" altLang="zh-TW" b="1" dirty="0" smtClean="0"/>
              <a:t>b(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，且</a:t>
            </a:r>
            <a:r>
              <a:rPr lang="en-US" altLang="zh-TW" b="1" dirty="0" smtClean="0"/>
              <a:t>a&lt;b</a:t>
            </a:r>
            <a:r>
              <a:rPr lang="zh-TW" altLang="en-US" b="1" dirty="0" smtClean="0"/>
              <a:t>，</a:t>
            </a:r>
            <a:r>
              <a:rPr lang="zh-TW" altLang="en-US" b="1" dirty="0" smtClean="0"/>
              <a:t>求</a:t>
            </a:r>
            <a:r>
              <a:rPr lang="en-US" altLang="zh-TW" b="1" dirty="0" err="1" smtClean="0"/>
              <a:t>a~b</a:t>
            </a:r>
            <a:r>
              <a:rPr lang="zh-TW" altLang="en-US" b="1" dirty="0" smtClean="0"/>
              <a:t>之間的</a:t>
            </a:r>
            <a:r>
              <a:rPr lang="zh-TW" altLang="en-US" b="1" dirty="0"/>
              <a:t>奇</a:t>
            </a:r>
            <a:r>
              <a:rPr lang="zh-TW" altLang="en-US" b="1" dirty="0" smtClean="0"/>
              <a:t>數相加之和。</a:t>
            </a:r>
            <a:endParaRPr lang="en-US" altLang="zh-TW" b="1" dirty="0" smtClean="0"/>
          </a:p>
          <a:p>
            <a:r>
              <a:rPr lang="zh-TW" altLang="en-US" b="1" dirty="0" smtClean="0"/>
              <a:t>輸入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 smtClean="0"/>
              <a:t>1 5</a:t>
            </a:r>
          </a:p>
          <a:p>
            <a:r>
              <a:rPr lang="zh-TW" altLang="en-US" b="1" dirty="0" smtClean="0"/>
              <a:t>輸出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b="1" dirty="0" smtClean="0"/>
              <a:t>	9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※</a:t>
            </a:r>
            <a:r>
              <a:rPr lang="zh-TW" altLang="en-US" b="1" dirty="0" smtClean="0">
                <a:solidFill>
                  <a:srgbClr val="FF0000"/>
                </a:solidFill>
              </a:rPr>
              <a:t>請使用</a:t>
            </a:r>
            <a:r>
              <a:rPr lang="en-US" altLang="zh-TW" b="1" dirty="0" smtClean="0">
                <a:solidFill>
                  <a:srgbClr val="FF0000"/>
                </a:solidFill>
              </a:rPr>
              <a:t>for</a:t>
            </a:r>
            <a:r>
              <a:rPr lang="zh-TW" altLang="en-US" b="1" dirty="0" smtClean="0">
                <a:solidFill>
                  <a:srgbClr val="FF0000"/>
                </a:solidFill>
              </a:rPr>
              <a:t>迴圈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5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4.</a:t>
            </a:r>
            <a:r>
              <a:rPr lang="zh-TW" altLang="en-US" b="1" dirty="0" smtClean="0"/>
              <a:t>偶數相加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輸入</a:t>
            </a:r>
            <a:r>
              <a:rPr lang="en-US" altLang="zh-TW" b="1" dirty="0" smtClean="0"/>
              <a:t>a</a:t>
            </a:r>
            <a:r>
              <a:rPr lang="zh-TW" altLang="en-US" b="1" dirty="0" smtClean="0"/>
              <a:t>和</a:t>
            </a:r>
            <a:r>
              <a:rPr lang="en-US" altLang="zh-TW" b="1" dirty="0" smtClean="0"/>
              <a:t>b(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，且</a:t>
            </a:r>
            <a:r>
              <a:rPr lang="en-US" altLang="zh-TW" b="1" dirty="0" smtClean="0"/>
              <a:t>a&lt;b</a:t>
            </a:r>
            <a:r>
              <a:rPr lang="zh-TW" altLang="en-US" b="1" dirty="0" smtClean="0"/>
              <a:t>，求</a:t>
            </a:r>
            <a:r>
              <a:rPr lang="en-US" altLang="zh-TW" b="1" dirty="0" err="1" smtClean="0"/>
              <a:t>a~b</a:t>
            </a:r>
            <a:r>
              <a:rPr lang="zh-TW" altLang="en-US" b="1" dirty="0" smtClean="0"/>
              <a:t>之間的偶數相加之和。</a:t>
            </a:r>
            <a:endParaRPr lang="en-US" altLang="zh-TW" b="1" dirty="0" smtClean="0"/>
          </a:p>
          <a:p>
            <a:r>
              <a:rPr lang="zh-TW" altLang="en-US" b="1" dirty="0"/>
              <a:t>輸入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 smtClean="0"/>
              <a:t>2 7</a:t>
            </a:r>
            <a:endParaRPr lang="en-US" altLang="zh-TW" b="1" dirty="0"/>
          </a:p>
          <a:p>
            <a:r>
              <a:rPr lang="zh-TW" altLang="en-US" b="1" dirty="0"/>
              <a:t>輸出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 smtClean="0"/>
              <a:t>12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※</a:t>
            </a:r>
            <a:r>
              <a:rPr lang="zh-TW" altLang="en-US" b="1" dirty="0" smtClean="0">
                <a:solidFill>
                  <a:srgbClr val="FF0000"/>
                </a:solidFill>
              </a:rPr>
              <a:t>請使用</a:t>
            </a:r>
            <a:r>
              <a:rPr lang="en-US" altLang="zh-TW" b="1" dirty="0" smtClean="0">
                <a:solidFill>
                  <a:srgbClr val="FF0000"/>
                </a:solidFill>
              </a:rPr>
              <a:t>for</a:t>
            </a:r>
            <a:r>
              <a:rPr lang="zh-TW" altLang="en-US" b="1" dirty="0">
                <a:solidFill>
                  <a:srgbClr val="FF0000"/>
                </a:solidFill>
              </a:rPr>
              <a:t>迴</a:t>
            </a:r>
            <a:r>
              <a:rPr lang="zh-TW" altLang="en-US" b="1" dirty="0" smtClean="0">
                <a:solidFill>
                  <a:srgbClr val="FF0000"/>
                </a:solidFill>
              </a:rPr>
              <a:t>圈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44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99</Words>
  <Application>Microsoft Office PowerPoint</Application>
  <PresentationFormat>寬螢幕</PresentationFormat>
  <Paragraphs>28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1.月份轉換</vt:lpstr>
      <vt:lpstr>2.季節判斷</vt:lpstr>
      <vt:lpstr>3.奇數相加</vt:lpstr>
      <vt:lpstr>4.偶數相加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h304</dc:creator>
  <cp:lastModifiedBy>h304</cp:lastModifiedBy>
  <cp:revision>9</cp:revision>
  <dcterms:created xsi:type="dcterms:W3CDTF">2018-10-24T06:44:29Z</dcterms:created>
  <dcterms:modified xsi:type="dcterms:W3CDTF">2018-10-24T07:35:19Z</dcterms:modified>
</cp:coreProperties>
</file>