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 Hsu Chen" initials="PHC" lastIdx="1" clrIdx="0">
    <p:extLst>
      <p:ext uri="{19B8F6BF-5375-455C-9EA6-DF929625EA0E}">
        <p15:presenceInfo xmlns:p15="http://schemas.microsoft.com/office/powerpoint/2012/main" userId="Po Hsu C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CE774-9B76-4582-8494-D1C8400F5922}" type="datetimeFigureOut">
              <a:rPr lang="en-US" smtClean="0"/>
              <a:t>11/17/2017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8BFBD-1BE8-4E69-BAFA-1F933ED42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0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When</a:t>
            </a:r>
            <a:r>
              <a:rPr lang="en-US" sz="1200" baseline="0" dirty="0" smtClean="0"/>
              <a:t> we see a </a:t>
            </a:r>
            <a:r>
              <a:rPr lang="en-US" sz="1200" baseline="0" dirty="0" err="1" smtClean="0"/>
              <a:t>func</a:t>
            </a:r>
            <a:r>
              <a:rPr lang="en-US" sz="1200" baseline="0" dirty="0" smtClean="0"/>
              <a:t>, we want to implement it. I use reduction! We can regard this into x tubed,  minus 1.5 x squared, plus 0.5x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BFBD-1BE8-4E69-BAFA-1F933ED426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0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improve?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8BFBD-1BE8-4E69-BAFA-1F933ED426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ESE562 Project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Po Hsu Chen, 448031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21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10011228" cy="3318936"/>
              </a:xfrm>
            </p:spPr>
            <p:txBody>
              <a:bodyPr/>
              <a:lstStyle/>
              <a:p>
                <a:r>
                  <a:rPr lang="en-US" sz="2800" dirty="0" smtClean="0"/>
                  <a:t>Target: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−1.5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The most intuitive way: </a:t>
                </a:r>
                <a:r>
                  <a:rPr lang="en-US" sz="2800" dirty="0"/>
                  <a:t>Concatenate </a:t>
                </a:r>
                <a:r>
                  <a:rPr lang="en-US" sz="2800" dirty="0" smtClean="0"/>
                  <a:t>Squaring Circuits</a:t>
                </a:r>
              </a:p>
              <a:p>
                <a:r>
                  <a:rPr lang="en-US" sz="2800" dirty="0" smtClean="0"/>
                  <a:t>Concatenate the circuit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800" dirty="0" smtClean="0"/>
                  <a:t>, the circuit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, and the circuit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/>
                  <a:t>indivisually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10011228" cy="3318936"/>
              </a:xfrm>
              <a:blipFill>
                <a:blip r:embed="rId3"/>
                <a:stretch>
                  <a:fillRect l="-1401" t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59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7747" y="458258"/>
            <a:ext cx="9601196" cy="1303867"/>
          </a:xfrm>
        </p:spPr>
        <p:txBody>
          <a:bodyPr/>
          <a:lstStyle/>
          <a:p>
            <a:r>
              <a:rPr lang="en-US" dirty="0" smtClean="0"/>
              <a:t>Circuit Schematic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t="298" r="18240" b="9866"/>
          <a:stretch/>
        </p:blipFill>
        <p:spPr>
          <a:xfrm>
            <a:off x="1951522" y="1556238"/>
            <a:ext cx="8153645" cy="4637728"/>
          </a:xfrm>
        </p:spPr>
      </p:pic>
    </p:spTree>
    <p:extLst>
      <p:ext uri="{BB962C8B-B14F-4D97-AF65-F5344CB8AC3E}">
        <p14:creationId xmlns:p14="http://schemas.microsoft.com/office/powerpoint/2010/main" val="25503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							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7" y="629794"/>
            <a:ext cx="3581476" cy="2686107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7" y="3315901"/>
            <a:ext cx="3584448" cy="2688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88070" y="710735"/>
                <a:ext cx="38158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Blue: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−1.5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+0.5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>
                  <a:solidFill>
                    <a:srgbClr val="0070C0"/>
                  </a:solidFill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Red: My Circuit</a:t>
                </a:r>
                <a:r>
                  <a:rPr lang="zh-TW" altLang="en-US" dirty="0" smtClean="0">
                    <a:solidFill>
                      <a:srgbClr val="C00000"/>
                    </a:solidFill>
                  </a:rPr>
                  <a:t> </a:t>
                </a:r>
                <a:endParaRPr lang="en-US" altLang="zh-TW" dirty="0" smtClean="0">
                  <a:solidFill>
                    <a:srgbClr val="C00000"/>
                  </a:solidFill>
                </a:endParaRPr>
              </a:p>
              <a:p>
                <a:r>
                  <a:rPr lang="en-US" altLang="zh-TW" i="1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=0.8423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−1.2653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+0.4241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70" y="710735"/>
                <a:ext cx="3815860" cy="923330"/>
              </a:xfrm>
              <a:prstGeom prst="rect">
                <a:avLst/>
              </a:prstGeom>
              <a:blipFill>
                <a:blip r:embed="rId5"/>
                <a:stretch>
                  <a:fillRect l="-1278" t="-3311" b="-8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188070" y="2479431"/>
            <a:ext cx="7145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differ?  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Since </a:t>
            </a:r>
            <a:r>
              <a:rPr lang="en-US" dirty="0"/>
              <a:t>the current that produced by current mirror will not exactly equal to the </a:t>
            </a:r>
            <a:r>
              <a:rPr lang="en-US" dirty="0" smtClean="0"/>
              <a:t>input.</a:t>
            </a:r>
            <a:r>
              <a:rPr lang="en-US" dirty="0"/>
              <a:t> </a:t>
            </a:r>
            <a:r>
              <a:rPr lang="en-US" dirty="0" smtClean="0"/>
              <a:t>Plus, it’s </a:t>
            </a:r>
            <a:r>
              <a:rPr lang="en-US" dirty="0"/>
              <a:t>not always be constant as </a:t>
            </a:r>
            <a:r>
              <a:rPr lang="en-US" dirty="0" smtClean="0"/>
              <a:t>well.</a:t>
            </a:r>
          </a:p>
          <a:p>
            <a:pPr marL="342900" indent="-342900">
              <a:buAutoNum type="arabicPeriod"/>
            </a:pPr>
            <a:r>
              <a:rPr lang="en-US" dirty="0" smtClean="0"/>
              <a:t>When </a:t>
            </a:r>
            <a:r>
              <a:rPr lang="en-US" dirty="0"/>
              <a:t>we stack more than 3 </a:t>
            </a:r>
            <a:r>
              <a:rPr lang="en-US" dirty="0" smtClean="0"/>
              <a:t>MOSFET </a:t>
            </a:r>
            <a:r>
              <a:rPr lang="en-US" dirty="0"/>
              <a:t>=&gt; the kappa effects </a:t>
            </a:r>
            <a:r>
              <a:rPr lang="en-US" dirty="0" smtClean="0"/>
              <a:t>accumulated </a:t>
            </a:r>
            <a:r>
              <a:rPr lang="en-US" dirty="0"/>
              <a:t>(appears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to improve the design?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t="9965" r="12245" b="8499"/>
          <a:stretch/>
        </p:blipFill>
        <p:spPr>
          <a:xfrm>
            <a:off x="7115905" y="4210604"/>
            <a:ext cx="4050325" cy="192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4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</TotalTime>
  <Words>103</Words>
  <Application>Microsoft Office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Calibri</vt:lpstr>
      <vt:lpstr>Cambria Math</vt:lpstr>
      <vt:lpstr>Garamond</vt:lpstr>
      <vt:lpstr>Organic</vt:lpstr>
      <vt:lpstr>ESE562 Project 2</vt:lpstr>
      <vt:lpstr>Intro</vt:lpstr>
      <vt:lpstr>Circuit Schematic</vt:lpstr>
      <vt:lpstr>              Results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ESE562 Project 2</dc:title>
  <dc:creator>Po Hsu Chen</dc:creator>
  <cp:lastModifiedBy>Po Hsu Chen</cp:lastModifiedBy>
  <cp:revision>15</cp:revision>
  <dcterms:created xsi:type="dcterms:W3CDTF">2017-11-15T01:29:03Z</dcterms:created>
  <dcterms:modified xsi:type="dcterms:W3CDTF">2017-11-17T18:52:52Z</dcterms:modified>
</cp:coreProperties>
</file>