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7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9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548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23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394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03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84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1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0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7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0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5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44731"/>
            <a:ext cx="8915399" cy="2262781"/>
          </a:xfrm>
        </p:spPr>
        <p:txBody>
          <a:bodyPr/>
          <a:lstStyle/>
          <a:p>
            <a:r>
              <a:rPr lang="en-US" dirty="0" smtClean="0"/>
              <a:t>ESE 562 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295240"/>
            <a:ext cx="8915399" cy="1126283"/>
          </a:xfrm>
        </p:spPr>
        <p:txBody>
          <a:bodyPr/>
          <a:lstStyle/>
          <a:p>
            <a:r>
              <a:rPr lang="en-US" dirty="0" smtClean="0"/>
              <a:t>Po Hsu Chen, 448031</a:t>
            </a:r>
          </a:p>
          <a:p>
            <a:r>
              <a:rPr lang="en-US" dirty="0" smtClean="0"/>
              <a:t>Dec 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level architecture with component values (C, Io, CLK, VREF, VCMP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Amplifier Implementation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5" t="16070" r="43206" b="33340"/>
          <a:stretch/>
        </p:blipFill>
        <p:spPr>
          <a:xfrm>
            <a:off x="1853121" y="1905000"/>
            <a:ext cx="7640014" cy="4181358"/>
          </a:xfrm>
        </p:spPr>
      </p:pic>
    </p:spTree>
    <p:extLst>
      <p:ext uri="{BB962C8B-B14F-4D97-AF65-F5344CB8AC3E}">
        <p14:creationId xmlns:p14="http://schemas.microsoft.com/office/powerpoint/2010/main" val="4952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034" y="44390"/>
            <a:ext cx="3839092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9" t="21922" r="30795" b="20010"/>
          <a:stretch/>
        </p:blipFill>
        <p:spPr>
          <a:xfrm>
            <a:off x="7746190" y="3731942"/>
            <a:ext cx="4428067" cy="21420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0" t="1900" r="40578"/>
          <a:stretch/>
        </p:blipFill>
        <p:spPr>
          <a:xfrm>
            <a:off x="864524" y="1966168"/>
            <a:ext cx="3470217" cy="3907842"/>
          </a:xfrm>
          <a:prstGeom prst="rect">
            <a:avLst/>
          </a:prstGeom>
        </p:spPr>
      </p:pic>
      <p:pic>
        <p:nvPicPr>
          <p:cNvPr id="1026" name="Picture 2" descr="Figure 1. The internal construction of a typical analog switch features parallel n- and p-channel MOSFET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013" y="1982347"/>
            <a:ext cx="26003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7" t="6316" r="48615" b="34442"/>
          <a:stretch/>
        </p:blipFill>
        <p:spPr>
          <a:xfrm>
            <a:off x="5210520" y="3682537"/>
            <a:ext cx="2161310" cy="22669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45978" y="1001887"/>
            <a:ext cx="2912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Latched Comparator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8339" y="1001887"/>
            <a:ext cx="2161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CMOS Switch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4033" y="1001887"/>
            <a:ext cx="316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Current Source and Sink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0618" y="1982347"/>
            <a:ext cx="3599212" cy="15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transient analysis ramp the input current from 0 to 100nA. Plot the output</a:t>
            </a:r>
            <a:br>
              <a:rPr lang="en-US" dirty="0"/>
            </a:br>
            <a:r>
              <a:rPr lang="en-US" dirty="0"/>
              <a:t>of the modulator using a moving window. Also plot the voltage </a:t>
            </a:r>
            <a:r>
              <a:rPr lang="en-US" dirty="0" err="1" smtClean="0"/>
              <a:t>Vx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56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ESE 562 Project 3</vt:lpstr>
      <vt:lpstr>System level architecture with component values (C, Io, CLK, VREF, VCMP)</vt:lpstr>
      <vt:lpstr>Amplifier Implementation</vt:lpstr>
      <vt:lpstr>Implementation </vt:lpstr>
      <vt:lpstr>Using transient analysis ramp the input current from 0 to 100nA. Plot the output of the modulator using a moving window. Also plot the voltage Vx</vt:lpstr>
    </vt:vector>
  </TitlesOfParts>
  <Company>Washington University in St. Louis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 562 Project 3</dc:title>
  <dc:creator>Po Hsu Chen</dc:creator>
  <cp:lastModifiedBy>Po Hsu Chen</cp:lastModifiedBy>
  <cp:revision>17</cp:revision>
  <dcterms:created xsi:type="dcterms:W3CDTF">2017-12-06T04:32:42Z</dcterms:created>
  <dcterms:modified xsi:type="dcterms:W3CDTF">2017-12-06T22:42:17Z</dcterms:modified>
</cp:coreProperties>
</file>