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44C"/>
    <a:srgbClr val="725750"/>
    <a:srgbClr val="F0E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22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86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44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07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921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586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263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3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47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51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91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00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9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5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6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62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59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A3377E-5F4C-471C-BB1F-557A97BD589B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0C1E-2CB7-4164-AE31-4F30BD9A1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054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4908927"/>
            <a:ext cx="1625397" cy="162539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99" y="5752797"/>
            <a:ext cx="230996" cy="23099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95" y="5765110"/>
            <a:ext cx="208104" cy="20810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27" y="2667021"/>
            <a:ext cx="1625397" cy="162539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41" y="326198"/>
            <a:ext cx="6501587" cy="650158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6" y="3990109"/>
            <a:ext cx="353289" cy="35328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65" y="3992998"/>
            <a:ext cx="392152" cy="392152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6138175" y="1893294"/>
            <a:ext cx="1670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i="1" dirty="0" smtClean="0">
                <a:latin typeface="Chiller" panose="04020404031007020602" pitchFamily="82" charset="0"/>
              </a:rPr>
              <a:t>Collection </a:t>
            </a:r>
          </a:p>
          <a:p>
            <a:pPr algn="ctr"/>
            <a:r>
              <a:rPr lang="fr-FR" sz="3600" b="1" i="1" dirty="0" smtClean="0">
                <a:latin typeface="Chiller" panose="04020404031007020602" pitchFamily="82" charset="0"/>
              </a:rPr>
              <a:t>Des</a:t>
            </a:r>
          </a:p>
          <a:p>
            <a:pPr algn="ctr"/>
            <a:r>
              <a:rPr lang="fr-FR" sz="3600" b="1" i="1" dirty="0" smtClean="0">
                <a:latin typeface="Chiller" panose="04020404031007020602" pitchFamily="82" charset="0"/>
              </a:rPr>
              <a:t>Cantiques</a:t>
            </a:r>
            <a:endParaRPr lang="fr-FR" sz="3600" b="1" i="1" dirty="0">
              <a:latin typeface="Chiller" panose="04020404031007020602" pitchFamily="8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24" y="3587383"/>
            <a:ext cx="210744" cy="21074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12" y="3611500"/>
            <a:ext cx="233926" cy="23392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1890559" y="2832043"/>
            <a:ext cx="96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Chiller" panose="04020404031007020602" pitchFamily="82" charset="0"/>
              </a:rPr>
              <a:t>Collection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40901" y="3207660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 smtClean="0">
                <a:latin typeface="Chiller" panose="04020404031007020602" pitchFamily="82" charset="0"/>
              </a:rPr>
              <a:t>Cantiques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132834" y="3020043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 smtClean="0">
                <a:latin typeface="Chiller" panose="04020404031007020602" pitchFamily="82" charset="0"/>
              </a:rPr>
              <a:t>Des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14" y="468103"/>
            <a:ext cx="1625397" cy="162539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26" y="903918"/>
            <a:ext cx="437052" cy="43705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60" y="1063118"/>
            <a:ext cx="485128" cy="48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77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322</TotalTime>
  <Words>6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Chiller</vt:lpstr>
      <vt:lpstr>Wingdings 3</vt:lpstr>
      <vt:lpstr>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Kazad</dc:creator>
  <cp:lastModifiedBy>David Kazad</cp:lastModifiedBy>
  <cp:revision>4</cp:revision>
  <dcterms:created xsi:type="dcterms:W3CDTF">2018-11-12T19:08:38Z</dcterms:created>
  <dcterms:modified xsi:type="dcterms:W3CDTF">2018-11-13T00:30:56Z</dcterms:modified>
</cp:coreProperties>
</file>