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92B03-593E-4691-AE19-29361536042D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CF454-83D8-464D-840F-D726BF0CD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3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F454-83D8-464D-840F-D726BF0CD6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6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7A2D0-3AF1-9DE0-18E3-A74CC71CA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356B59-1613-9B27-9E41-AF4D914E9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E6479-1526-D2FC-A3C3-F3DADDA0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F77A-0622-4E48-91AB-B9A1DC14A5F0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5DB97-A50D-CB58-6C7A-9E4D2167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280BF-42BE-9DC4-B221-73956CA4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F69-7DCE-458E-9324-424BFF53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0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6CC3E-2227-1860-0BB0-A059FC1D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88157-7203-2CBA-B772-A1DBB67BC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504DB-26D5-21B4-B300-00DB4107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F77A-0622-4E48-91AB-B9A1DC14A5F0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E3265-ED6A-AE93-1930-0E72704B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0026D-7FCB-5C3B-B29B-8FCC661F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F69-7DCE-458E-9324-424BFF53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7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9BDE93-2FBF-8297-4D15-FA251852A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8606C9-7EB3-CD58-339D-4D9BBFFC7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DFD34-6CF4-277B-E368-2BAE2AF3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F77A-0622-4E48-91AB-B9A1DC14A5F0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5B5E6-402C-7F16-B5E3-637F622C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899BD-DC60-6CBF-EC43-868AE790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F69-7DCE-458E-9324-424BFF53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009AE-5529-E5C7-AE32-317C7A63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00DC4-67BA-4156-12F7-D0CD2F938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EDB29-2986-674C-AD7F-32940C7F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F77A-0622-4E48-91AB-B9A1DC14A5F0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074D7-2D70-4969-9D71-FEEC9737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073D7-EBA0-FB06-C155-81D4D619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F69-7DCE-458E-9324-424BFF53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0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19FDB-2E82-EB4B-B5C7-799DDA63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91335-A15E-65EF-42C1-6FB79698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2AD75-499B-5DB6-A483-14F74AD6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F77A-0622-4E48-91AB-B9A1DC14A5F0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F81D1-15A5-ED29-FA88-16D911A3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F00F8-0055-F131-FB3D-B7E685A7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F69-7DCE-458E-9324-424BFF53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2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3C7-7ADD-BBD9-DE2D-BBA2CE7A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8A7A6-6E14-4189-5D21-A39F18067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59545-B612-949E-995D-52ED816A9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8121E-F362-8740-C44A-AF92717C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F77A-0622-4E48-91AB-B9A1DC14A5F0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34530-3DDF-06E2-553F-C4738A8E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C688A8-A016-0A79-C462-7D5B9BED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F69-7DCE-458E-9324-424BFF53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8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F6B9-E25A-7A28-6C96-6DE9B816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5FBDC-DF52-520D-3ECE-3AF976B0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D1FEE5-84A7-2525-5924-25F60B459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0BFDA2-877A-B048-9F8C-D47B2CC1E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53D42C-E555-AB36-145E-A5313E656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19E315-2C90-6583-82F8-E563E7BA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F77A-0622-4E48-91AB-B9A1DC14A5F0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2B17AE-6E27-AE02-053D-8E709A1E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69FBC2-4AA5-A611-D648-0E748AA3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F69-7DCE-458E-9324-424BFF53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2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8F948-95C7-EFE4-D2EA-F931B89D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EBC933-1A64-4F2D-9B4D-54DCB448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F77A-0622-4E48-91AB-B9A1DC14A5F0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8E6829-2ADC-54C9-47C2-BD4A8206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211AC0-12DC-C4A1-4185-CB8694FD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F69-7DCE-458E-9324-424BFF53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3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CDBC97-B832-F129-A8B3-CE18B8C6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F77A-0622-4E48-91AB-B9A1DC14A5F0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631D0B-B113-FE97-C94D-A8488221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41ACF-00A0-8CC9-4857-31D51944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F69-7DCE-458E-9324-424BFF53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4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05FAC-9FFD-D2DC-D3ED-4EFF5185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84C76-D6B1-A9C7-F640-04D3454B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A54219-4324-F572-7F36-C0493A44A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9A20E5-578F-5440-B5B3-D22D9190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F77A-0622-4E48-91AB-B9A1DC14A5F0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1885AE-B593-60B1-F32E-65B1A90D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B9FA1-6E12-9550-BE9F-42BC4E29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F69-7DCE-458E-9324-424BFF53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2610E-F592-BC30-F10D-D4D7F42B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E0BDA3-66FE-99CC-3DA3-F6138547F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78970-2161-6A32-C203-69C8780E3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FF874-F39A-38A2-4BD0-BE463067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F77A-0622-4E48-91AB-B9A1DC14A5F0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40F28-09E2-33E3-9273-126BF87D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57AB0-AD27-47B3-0FAB-8442BEBA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CF69-7DCE-458E-9324-424BFF53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8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5C0493-C8BD-13CD-2B60-83A8EE8D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503CE9-8AF7-21AA-6F79-50B76737F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33054-7498-7842-2DF8-F538FEC16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AF77A-0622-4E48-91AB-B9A1DC14A5F0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DBAF2-A645-5CE3-3961-DA6BC031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87CAE-43EA-E4E2-31FA-AA1DF4481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CCF69-7DCE-458E-9324-424BFF53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3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BF2DAF0-6D88-AA61-4C32-F89607B8F620}"/>
              </a:ext>
            </a:extLst>
          </p:cNvPr>
          <p:cNvSpPr txBox="1"/>
          <p:nvPr/>
        </p:nvSpPr>
        <p:spPr>
          <a:xfrm>
            <a:off x="130629" y="5094514"/>
            <a:ext cx="1861456" cy="503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0C40E0-AAD7-C095-8BEC-1B4C65306E9F}"/>
              </a:ext>
            </a:extLst>
          </p:cNvPr>
          <p:cNvSpPr txBox="1"/>
          <p:nvPr/>
        </p:nvSpPr>
        <p:spPr>
          <a:xfrm>
            <a:off x="4038601" y="2318657"/>
            <a:ext cx="438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 err="1"/>
              <a:t>Aumo-reco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27988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</Words>
  <Application>Microsoft Office PowerPoint</Application>
  <PresentationFormat>와이드스크린</PresentationFormat>
  <Paragraphs>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문병일</dc:creator>
  <cp:lastModifiedBy>문병일</cp:lastModifiedBy>
  <cp:revision>1</cp:revision>
  <dcterms:created xsi:type="dcterms:W3CDTF">2025-07-11T13:14:16Z</dcterms:created>
  <dcterms:modified xsi:type="dcterms:W3CDTF">2025-07-11T15:18:55Z</dcterms:modified>
</cp:coreProperties>
</file>