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06E79-A473-4C54-BF58-8FD97828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A22F46-F285-4F33-87BC-E94A1F3B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4C8AEF-E63D-443E-9BDF-7D01122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CC013E-962D-448D-A676-283EA8C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42BEAB-2451-461D-AC7F-7D382EE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1FA65-7ED2-413C-BB29-800FBE8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7215DE-81EB-4E12-B2C6-581C6DB5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780968-2BC0-43E9-97C5-58E1045F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A33BCB-2CCB-48FC-A01A-184DF9AB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99EFB-843C-4C39-BC6E-9338B37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77749BC-A60C-4DB2-8183-DBC9EB35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FBAF42-BFE6-459F-8DC6-3C1AF3FC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6383AD-300A-464A-9FEB-1E4CCEC7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9152EB-F480-4910-A47F-9264B75D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0D6B7-3B44-4B9C-9BF1-7DE44CA0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CD4DB-1B48-42EA-8ED2-0B9046F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FD6607-DDF0-4C91-A80F-44432A5F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4199D3-CD54-41AB-AFB3-9D5A4F49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35BA3B-495A-4B96-8AD7-B18DF24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AAF301-FB8B-4EE1-92DB-F5D3F19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BC12E-6FA9-4B82-AD12-C5F3D5E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A9523-B401-4B93-8FE1-A9BAA3BE6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42EA1-22FD-4183-BE0E-202EAD54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7EA372-28EE-4936-B9EE-7B2598E8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BB2616-FF22-4FAE-BF73-E79438E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ED003-EBB4-43F4-9112-2B919A30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1A3D6B-1491-4C45-83A2-196217E1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0601D0-D990-4C8C-B588-AE96DEB0B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E6DBD4-41AA-469E-ADBD-4B76F944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D4544-711D-488A-92A8-96B80B4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7AE355-EFFE-401E-956D-A133C79A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775F5-CF5D-44E9-B3A0-48A5AF22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7F9C50-D8F6-4664-A45E-BA593663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507A1C-0285-4948-BF40-25A2EEE33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1D43C5-29A9-45B5-B810-D85432916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67EBF1-63F9-41EC-8755-40615C00C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BF550C-C7B1-44B3-A2E3-343C26C4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5B8393-EA57-4ABF-BB1D-19D3AC23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BDE6E8-BEC7-400E-A22A-BA79D260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7528B-3FA2-4517-ADEF-E03ABA4D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EF73FA-ACEC-4917-97F4-B1CE9B79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6CEF9D-569E-44E5-9921-4DF159D7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4896C-9D71-45F3-ABA1-5BDFBAFD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C54A50-B4EE-4187-AE80-0A56C5D4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0D6D11-F710-4875-A24E-47DD4FF9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340BE9-4083-4124-BF22-4FF073A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293B6-1920-4BBA-BC72-D711B94A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5F20AE-0875-4738-BAD1-FF66E795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4490AD-683B-4BB4-A565-248CC8AE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19CA63-8C6D-4A1C-B183-C2002432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4C755F-7D4F-4A33-A0FD-7B818051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3B3C19-37C7-4423-AF3F-91B47AE3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63A64-C021-4CB0-9F3F-D52E20C7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ABBDFA-C3A0-4DDC-AF8A-1FE26C884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E9BD16-3E8B-4E06-BD41-56307318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BCCC07-1615-4789-B772-49DB430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F4AB8A-8085-482D-94BE-6334A3F4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8E7A52-4A75-4E01-96B6-2F066593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984B58-E879-46B0-825D-3A73FDA9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36D597-430B-439C-861B-3B6B1C98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C2CDFA-AAB9-45C9-832E-DC25C88D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B85A-3127-4EB8-A709-D8229843F97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D4E6F-561D-498D-BD59-B29F86223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9C8A9-D173-4D6A-B4E3-13EC016F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974A-E75D-4617-9F7D-5D50B6E3B8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2F02568-2D59-4697-B364-38F892CC2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t="5278" r="29141" b="12778"/>
          <a:stretch/>
        </p:blipFill>
        <p:spPr>
          <a:xfrm>
            <a:off x="2834941" y="-21167"/>
            <a:ext cx="6191250" cy="68791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921693-2558-4377-9088-1FF01E75CC9B}"/>
              </a:ext>
            </a:extLst>
          </p:cNvPr>
          <p:cNvSpPr txBox="1"/>
          <p:nvPr/>
        </p:nvSpPr>
        <p:spPr>
          <a:xfrm>
            <a:off x="3208421" y="25667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Neutral: 10%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1619A4-FA5C-470A-874D-C69B8D8D16AD}"/>
              </a:ext>
            </a:extLst>
          </p:cNvPr>
          <p:cNvSpPr txBox="1"/>
          <p:nvPr/>
        </p:nvSpPr>
        <p:spPr>
          <a:xfrm>
            <a:off x="3208421" y="513349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Happy: 80%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4DEF96-D913-4074-B1DF-3545A7BCFA3D}"/>
              </a:ext>
            </a:extLst>
          </p:cNvPr>
          <p:cNvSpPr txBox="1"/>
          <p:nvPr/>
        </p:nvSpPr>
        <p:spPr>
          <a:xfrm>
            <a:off x="3208421" y="77002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Sad: 10%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6080AF-E0EC-4AED-85AA-D4E819C9C82C}"/>
              </a:ext>
            </a:extLst>
          </p:cNvPr>
          <p:cNvSpPr txBox="1"/>
          <p:nvPr/>
        </p:nvSpPr>
        <p:spPr>
          <a:xfrm>
            <a:off x="3208421" y="1026699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Surprise: 40%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DFC53A-E9D6-4D5D-BA42-DD408AA5E239}"/>
              </a:ext>
            </a:extLst>
          </p:cNvPr>
          <p:cNvSpPr txBox="1"/>
          <p:nvPr/>
        </p:nvSpPr>
        <p:spPr>
          <a:xfrm>
            <a:off x="3208421" y="128337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Fear: 10%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126855-EAF8-4633-9738-715EC8FFF814}"/>
              </a:ext>
            </a:extLst>
          </p:cNvPr>
          <p:cNvSpPr txBox="1"/>
          <p:nvPr/>
        </p:nvSpPr>
        <p:spPr>
          <a:xfrm>
            <a:off x="3208421" y="152401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Disgust: 5%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7E1C8C-3FF4-4EF5-9CD3-B9459666F66F}"/>
              </a:ext>
            </a:extLst>
          </p:cNvPr>
          <p:cNvSpPr txBox="1"/>
          <p:nvPr/>
        </p:nvSpPr>
        <p:spPr>
          <a:xfrm>
            <a:off x="3208421" y="1776969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Anger: 4%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B91A0C-C75F-42E1-B060-AC2B4AAFEDB4}"/>
              </a:ext>
            </a:extLst>
          </p:cNvPr>
          <p:cNvSpPr txBox="1"/>
          <p:nvPr/>
        </p:nvSpPr>
        <p:spPr>
          <a:xfrm>
            <a:off x="3208421" y="20858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Contempt: 20%</a:t>
            </a:r>
          </a:p>
        </p:txBody>
      </p:sp>
    </p:spTree>
    <p:extLst>
      <p:ext uri="{BB962C8B-B14F-4D97-AF65-F5344CB8AC3E}">
        <p14:creationId xmlns:p14="http://schemas.microsoft.com/office/powerpoint/2010/main" val="4250372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Lucchi</dc:creator>
  <cp:lastModifiedBy>Davide Lucchi</cp:lastModifiedBy>
  <cp:revision>1</cp:revision>
  <dcterms:created xsi:type="dcterms:W3CDTF">2017-11-08T18:20:40Z</dcterms:created>
  <dcterms:modified xsi:type="dcterms:W3CDTF">2017-11-08T18:24:45Z</dcterms:modified>
</cp:coreProperties>
</file>