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custDataLst>
    <p:tags r:id="rId6"/>
  </p:custDataLst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F742F-4A0A-4512-9544-D88A66296C08}" type="datetimeFigureOut">
              <a:rPr lang="es-419" smtClean="0"/>
              <a:t>27/11/2022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42070-3FEE-4A90-80C7-750D3E5D031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00448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42070-3FEE-4A90-80C7-750D3E5D031E}" type="slidenum">
              <a:rPr lang="es-419" smtClean="0"/>
              <a:t>1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43722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42070-3FEE-4A90-80C7-750D3E5D031E}" type="slidenum">
              <a:rPr lang="es-419" smtClean="0"/>
              <a:t>2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01449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42070-3FEE-4A90-80C7-750D3E5D031E}" type="slidenum">
              <a:rPr lang="es-419" smtClean="0"/>
              <a:t>3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41327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4AFC6-9D96-FDDF-5493-F6A148531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E3B106-7A1F-D4FD-33B8-50C38A66B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B9C2C6-C945-4A62-6A2A-69F644E5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E4DD-E831-4552-A6CE-3ADA4F23D2F2}" type="datetimeFigureOut">
              <a:rPr lang="es-419" smtClean="0"/>
              <a:t>27/11/2022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7D3902-771A-CE5D-B29D-759362E63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130824-84ED-1881-949B-D1DB61F5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9B75-A5C6-4CDD-9A2E-B1732DD9DB9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1088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68DB0-6EC1-CE25-D5FB-AD325788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CFCAB1-C3F1-D694-853A-1CC82B485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B8F962-6DFB-6556-1A7B-C1CD4DEE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E4DD-E831-4552-A6CE-3ADA4F23D2F2}" type="datetimeFigureOut">
              <a:rPr lang="es-419" smtClean="0"/>
              <a:t>27/11/2022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4A6D33-C3E5-7CE8-E39B-3F725DE6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448CDB-CC24-91A0-4232-749B0F09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9B75-A5C6-4CDD-9A2E-B1732DD9DB9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0740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2BAA13E-2AC1-018D-B98F-9380EBC16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5E8D72-2DC1-E418-5458-5748090E1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C922ED-1B47-B7F8-7955-56153D286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E4DD-E831-4552-A6CE-3ADA4F23D2F2}" type="datetimeFigureOut">
              <a:rPr lang="es-419" smtClean="0"/>
              <a:t>27/11/2022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C5F4DA-0492-A1C6-39A6-9FD933523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C0C960-1F0E-D478-8CDF-D04D4DC6A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9B75-A5C6-4CDD-9A2E-B1732DD9DB9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7590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6B06A-17E7-3A39-01BB-BBABFB8FF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E0F8E7-4B8B-BDF1-402E-ED74A3509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D9F60F-224F-3E58-0754-425E0252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E4DD-E831-4552-A6CE-3ADA4F23D2F2}" type="datetimeFigureOut">
              <a:rPr lang="es-419" smtClean="0"/>
              <a:t>27/11/2022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90BD53-AAF5-BA21-717A-377E0EDB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81614D-DA43-7C83-45FC-817AEB4B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9B75-A5C6-4CDD-9A2E-B1732DD9DB9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2132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FED01-D852-1286-8FF5-407F9A80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B73210-C976-31F8-9A95-E3A117979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8DB46B-7789-B4A4-C5BD-98C2E8597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E4DD-E831-4552-A6CE-3ADA4F23D2F2}" type="datetimeFigureOut">
              <a:rPr lang="es-419" smtClean="0"/>
              <a:t>27/11/2022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70B963-C227-C314-8822-A5D28433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90C6FE-6CD0-5B3B-1C5C-8A08BC2C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9B75-A5C6-4CDD-9A2E-B1732DD9DB9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8896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919E8-9161-9A9A-C8F8-B5B0FDDF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AC4B9B-0167-AC75-C1FE-ABDFA1147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CB4C70-1E92-B42E-A79C-F934C8FB2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FC60BA-9B51-E825-F899-F38F84A9C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E4DD-E831-4552-A6CE-3ADA4F23D2F2}" type="datetimeFigureOut">
              <a:rPr lang="es-419" smtClean="0"/>
              <a:t>27/11/2022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79C368-2892-5523-E0BC-C1962EBE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E96660-63E9-789B-4204-0F06E975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9B75-A5C6-4CDD-9A2E-B1732DD9DB9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5849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1425F-BB49-ECCC-09BC-5BD13EBF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B65FAA-5BA7-A52E-D42B-E9EBE609A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136184-8513-634B-C3CA-24F9CE142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2A81D9-9D34-002A-C303-FAE2DAA54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775417C-954B-5B60-F40C-78A344647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C7A96A9-922A-9E4F-9CE0-890CB737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E4DD-E831-4552-A6CE-3ADA4F23D2F2}" type="datetimeFigureOut">
              <a:rPr lang="es-419" smtClean="0"/>
              <a:t>27/11/2022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5A175D3-199E-85F4-59B2-5F3FB64F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FA157F-D1BB-BA3E-2715-5B403D92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9B75-A5C6-4CDD-9A2E-B1732DD9DB9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4577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BAB7E-05F8-45BE-B8B6-B42FE5BD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DDAC1C-4450-5D1E-8DE5-AAB6289C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E4DD-E831-4552-A6CE-3ADA4F23D2F2}" type="datetimeFigureOut">
              <a:rPr lang="es-419" smtClean="0"/>
              <a:t>27/11/2022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6049E7-252C-3D28-F1AC-03F72BB7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1E3310-9AD5-291F-2CB4-07D33739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9B75-A5C6-4CDD-9A2E-B1732DD9DB9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1833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4F58E8A-1CE0-C8C4-08D0-07B3800B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E4DD-E831-4552-A6CE-3ADA4F23D2F2}" type="datetimeFigureOut">
              <a:rPr lang="es-419" smtClean="0"/>
              <a:t>27/11/2022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219F17-AF6A-91D3-6A5D-8447EAF1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F28EB8-ED01-3A1B-E3EC-0CD65E4D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9B75-A5C6-4CDD-9A2E-B1732DD9DB9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6930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B1285-C8DA-596D-A1AE-E0921FD5A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B1979A-8DB2-BE02-1A34-BFBD4AE01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BECE03-1521-9DEA-BB23-E58DAA282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A28AC8-6EC6-821F-A32A-6BD9FF25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E4DD-E831-4552-A6CE-3ADA4F23D2F2}" type="datetimeFigureOut">
              <a:rPr lang="es-419" smtClean="0"/>
              <a:t>27/11/2022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B344E0-7526-F6A3-25C7-FEBF641B6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9CB63F-1A98-FDAC-9A08-2553456A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9B75-A5C6-4CDD-9A2E-B1732DD9DB9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7348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5D994-3D05-7D74-A04B-BC6B38EA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1FACE4-4D07-9D39-B655-2F5676DF8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AA4A67-3006-D3D4-D141-FAE005EF0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6315F9-6A59-1261-781C-4D220C39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E4DD-E831-4552-A6CE-3ADA4F23D2F2}" type="datetimeFigureOut">
              <a:rPr lang="es-419" smtClean="0"/>
              <a:t>27/11/2022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FF6AB0-AE6F-63E6-A794-B696F025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16048C-CC06-2D40-98DE-316BF621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9B75-A5C6-4CDD-9A2E-B1732DD9DB9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3804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9714D02-6B17-628F-4C4B-6A34C9FEB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551063-68DB-7247-718C-4DE1C8ACB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DBE806-C4A0-AF49-4FE0-948E8710E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8E4DD-E831-4552-A6CE-3ADA4F23D2F2}" type="datetimeFigureOut">
              <a:rPr lang="es-419" smtClean="0"/>
              <a:t>27/11/2022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5F0DB0-34DB-61D7-7B65-FC08D5598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734631-E6B6-61B2-0C36-00248DEAB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D9B75-A5C6-4CDD-9A2E-B1732DD9DB9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010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CEAE1C2A-6A10-8377-7D8C-EF0C9CBD2086}"/>
              </a:ext>
            </a:extLst>
          </p:cNvPr>
          <p:cNvSpPr/>
          <p:nvPr/>
        </p:nvSpPr>
        <p:spPr>
          <a:xfrm>
            <a:off x="-91858" y="3648206"/>
            <a:ext cx="12375715" cy="328181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9F3A0933-F8BE-3381-7687-15B981503F94}"/>
              </a:ext>
            </a:extLst>
          </p:cNvPr>
          <p:cNvSpPr/>
          <p:nvPr/>
        </p:nvSpPr>
        <p:spPr>
          <a:xfrm>
            <a:off x="0" y="3028167"/>
            <a:ext cx="2981195" cy="620039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388A7400-6AF1-7753-0668-76FD053954FF}"/>
              </a:ext>
            </a:extLst>
          </p:cNvPr>
          <p:cNvSpPr/>
          <p:nvPr/>
        </p:nvSpPr>
        <p:spPr>
          <a:xfrm>
            <a:off x="7523436" y="3028166"/>
            <a:ext cx="4668564" cy="620039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B86D32BD-D362-3BF4-F75C-E23CCAFE6CD7}"/>
              </a:ext>
            </a:extLst>
          </p:cNvPr>
          <p:cNvSpPr/>
          <p:nvPr/>
        </p:nvSpPr>
        <p:spPr>
          <a:xfrm>
            <a:off x="2934733" y="3007029"/>
            <a:ext cx="4588703" cy="620039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" name="Flecha: hacia arriba 1">
            <a:extLst>
              <a:ext uri="{FF2B5EF4-FFF2-40B4-BE49-F238E27FC236}">
                <a16:creationId xmlns:a16="http://schemas.microsoft.com/office/drawing/2014/main" id="{0328A29D-7409-04B7-0145-83D86E64AA52}"/>
              </a:ext>
            </a:extLst>
          </p:cNvPr>
          <p:cNvSpPr/>
          <p:nvPr/>
        </p:nvSpPr>
        <p:spPr>
          <a:xfrm>
            <a:off x="6404995" y="3883924"/>
            <a:ext cx="817418" cy="8174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3350F479-DEDE-C854-6FBD-E82F3DBED023}"/>
              </a:ext>
            </a:extLst>
          </p:cNvPr>
          <p:cNvSpPr/>
          <p:nvPr/>
        </p:nvSpPr>
        <p:spPr>
          <a:xfrm>
            <a:off x="7114727" y="4676538"/>
            <a:ext cx="817418" cy="817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0D81E877-1CE1-3639-DB65-9C62A865F2E0}"/>
              </a:ext>
            </a:extLst>
          </p:cNvPr>
          <p:cNvSpPr/>
          <p:nvPr/>
        </p:nvSpPr>
        <p:spPr>
          <a:xfrm>
            <a:off x="5407468" y="4519020"/>
            <a:ext cx="997527" cy="9282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E2784B7-FF49-28FB-9889-C4F010ADC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5018" y="1420223"/>
            <a:ext cx="3064770" cy="1586806"/>
          </a:xfrm>
          <a:prstGeom prst="rect">
            <a:avLst/>
          </a:prstGeom>
        </p:spPr>
      </p:pic>
      <p:sp>
        <p:nvSpPr>
          <p:cNvPr id="6" name="Flecha: a la derecha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6BE08A8-ED45-86D8-E700-E65240889599}"/>
              </a:ext>
            </a:extLst>
          </p:cNvPr>
          <p:cNvSpPr/>
          <p:nvPr/>
        </p:nvSpPr>
        <p:spPr>
          <a:xfrm>
            <a:off x="11274552" y="6149340"/>
            <a:ext cx="817418" cy="649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next</a:t>
            </a:r>
            <a:endParaRPr lang="es-419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4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711 4.81481E-6 L 0.74766 -0.0196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21" y="-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732BF07-7AFF-369D-97F2-94D1F44F6365}"/>
              </a:ext>
            </a:extLst>
          </p:cNvPr>
          <p:cNvSpPr/>
          <p:nvPr/>
        </p:nvSpPr>
        <p:spPr>
          <a:xfrm>
            <a:off x="13855" y="0"/>
            <a:ext cx="12025745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D95E652-E814-D84B-90E6-C79AE9352575}"/>
              </a:ext>
            </a:extLst>
          </p:cNvPr>
          <p:cNvSpPr/>
          <p:nvPr/>
        </p:nvSpPr>
        <p:spPr>
          <a:xfrm>
            <a:off x="2812472" y="845126"/>
            <a:ext cx="3283528" cy="1440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046B21B-1B29-992B-4A15-3CFA897D3C64}"/>
              </a:ext>
            </a:extLst>
          </p:cNvPr>
          <p:cNvSpPr/>
          <p:nvPr/>
        </p:nvSpPr>
        <p:spPr>
          <a:xfrm>
            <a:off x="3352799" y="1334729"/>
            <a:ext cx="246611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O" sz="2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8 horas después</a:t>
            </a:r>
            <a:endParaRPr lang="es-419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Flecha: a la derecha 6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F3AA405D-2537-C56B-5374-D1EE8831CF1C}"/>
              </a:ext>
            </a:extLst>
          </p:cNvPr>
          <p:cNvSpPr/>
          <p:nvPr/>
        </p:nvSpPr>
        <p:spPr>
          <a:xfrm>
            <a:off x="7143681" y="1195647"/>
            <a:ext cx="1122218" cy="907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7400537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F1D3B-393E-35F2-3280-1F7FAFB4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42FE01-2825-28CD-3DF1-12D257F4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862857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LMS_API_VERSION" val="SCORM 2004 (2nd edition)"/>
  <p:tag name="ISPRING_ULTRA_SCORM_COURCE_TITLE" val="Presentación1.1"/>
  <p:tag name="ISPRING_ULTRA_SCORM_COURSE_ID" val="A26A6620-07BB-47BE-9A14-77F4F3C84406"/>
  <p:tag name="ISPRING_CMI5_LAUNCH_METHOD" val="any window"/>
  <p:tag name="ISPRING_SCORM_RATE_SLIDES" val="1"/>
  <p:tag name="ISPRINGCLOUDFOLDERID" val="1"/>
  <p:tag name="ISPRINGONLINEFOLDERID" val="1"/>
  <p:tag name="ISPRING_SCORM_PASSING_SCORE" val="100.000000"/>
  <p:tag name="ISPRING_PRESENTATION_TITLE" val="Presentación1.1"/>
  <p:tag name="ISPRING_OUTPUT_FOLDER" val="[[&quot;A\u001FA\uFFFD{184EB0DA-E2FD-4613-87FD-FCDC03885A89}&quot;,&quot;C:\\Users\\david\\Desktop\\tesis defensa\\entreteminiento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free&quot;},&quot;advancedSettings&quot;:{&quot;enableTextAllocation&quot;:&quot;T_TRUE&quot;,&quot;viewingFromLocalDrive&quot;:&quot;T_TRUE&quot;,&quot;contentScale&quot;:75,&quot;contentScaleMode&quot;:&quot;ORIGINAL_SIZ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FA69677A-5189-47B0-B7DC-C641830DB429}" vid="{6C2990A7-3344-42D8-A20F-0289377362A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Presentación1</Template>
  <TotalTime>124</TotalTime>
  <Words>7</Words>
  <Application>Microsoft Office PowerPoint</Application>
  <PresentationFormat>Panorámica</PresentationFormat>
  <Paragraphs>5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Presentación1.1</dc:title>
  <dc:creator>David barrero Trejos</dc:creator>
  <cp:lastModifiedBy>David barrero Trejos</cp:lastModifiedBy>
  <cp:revision>25</cp:revision>
  <dcterms:created xsi:type="dcterms:W3CDTF">2022-11-26T16:08:13Z</dcterms:created>
  <dcterms:modified xsi:type="dcterms:W3CDTF">2022-11-28T03:00:50Z</dcterms:modified>
</cp:coreProperties>
</file>