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47B3-BE48-41E1-9703-B18D6F11C8F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CAB7-B083-4299-BF4D-0FA6EC02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7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47B3-BE48-41E1-9703-B18D6F11C8F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CAB7-B083-4299-BF4D-0FA6EC02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5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47B3-BE48-41E1-9703-B18D6F11C8F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CAB7-B083-4299-BF4D-0FA6EC02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1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47B3-BE48-41E1-9703-B18D6F11C8F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CAB7-B083-4299-BF4D-0FA6EC02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2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47B3-BE48-41E1-9703-B18D6F11C8F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CAB7-B083-4299-BF4D-0FA6EC02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5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47B3-BE48-41E1-9703-B18D6F11C8F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CAB7-B083-4299-BF4D-0FA6EC02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1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47B3-BE48-41E1-9703-B18D6F11C8F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CAB7-B083-4299-BF4D-0FA6EC02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4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47B3-BE48-41E1-9703-B18D6F11C8F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CAB7-B083-4299-BF4D-0FA6EC02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1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47B3-BE48-41E1-9703-B18D6F11C8F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CAB7-B083-4299-BF4D-0FA6EC02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4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47B3-BE48-41E1-9703-B18D6F11C8F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CAB7-B083-4299-BF4D-0FA6EC02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3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47B3-BE48-41E1-9703-B18D6F11C8F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CAB7-B083-4299-BF4D-0FA6EC02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7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547B3-BE48-41E1-9703-B18D6F11C8F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0CAB7-B083-4299-BF4D-0FA6EC020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8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5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2a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2a</dc:title>
  <dc:creator>Huanjie Sheng</dc:creator>
  <cp:lastModifiedBy>Huanjie Sheng</cp:lastModifiedBy>
  <cp:revision>1</cp:revision>
  <dcterms:created xsi:type="dcterms:W3CDTF">2018-03-04T22:16:26Z</dcterms:created>
  <dcterms:modified xsi:type="dcterms:W3CDTF">2018-03-04T22:16:39Z</dcterms:modified>
</cp:coreProperties>
</file>