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4feb1c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4feb1c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1ff3378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1ff3378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1ff33782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1ff33782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1ff33782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1ff33782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4075ee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4075ee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4075ee4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4075ee4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37ff2cc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37ff2cc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37ff2cc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37ff2cc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1ff3378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1ff3378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1ff33782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1ff3378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1ff33782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1ff3378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37ff2cc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37ff2cc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1ff3378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1ff3378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1ff33782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1ff3378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1ff3378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1ff3378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4075ee4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4075ee4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92250" y="446850"/>
            <a:ext cx="8520600" cy="73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300"/>
              </a:spcAft>
              <a:buNone/>
            </a:pPr>
            <a:r>
              <a:rPr lang="en-GB" sz="295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Robust data pipelines with Airflow using python</a:t>
            </a:r>
            <a:endParaRPr sz="59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28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Davide Andreazzini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21844"/>
          <a:stretch/>
        </p:blipFill>
        <p:spPr>
          <a:xfrm>
            <a:off x="903112" y="1489625"/>
            <a:ext cx="7298876" cy="27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58009" t="0"/>
          <a:stretch/>
        </p:blipFill>
        <p:spPr>
          <a:xfrm>
            <a:off x="407725" y="1385200"/>
            <a:ext cx="2608899" cy="24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DAGS AND OPERATORS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2481425"/>
            <a:ext cx="85206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Workflows are defined in Airflow as directed acyclic graphs (DAG).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The DAG is a collection of tasks and defines the relationships and </a:t>
            </a:r>
            <a:r>
              <a:rPr lang="en-GB">
                <a:solidFill>
                  <a:schemeClr val="lt1"/>
                </a:solidFill>
              </a:rPr>
              <a:t>dependencies</a:t>
            </a:r>
            <a:r>
              <a:rPr lang="en-GB">
                <a:solidFill>
                  <a:schemeClr val="lt1"/>
                </a:solidFill>
              </a:rPr>
              <a:t> of each of them.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The DAG describe how to run a workflow.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The Operator describe the task and what it should do.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The Operator run independently.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Airflow and the community around airflow provide already made operators.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370" y="1059225"/>
            <a:ext cx="5079268" cy="1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SOME OF THE MOST USED OPERATORS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SimpleHttpOperator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BashOperator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PythonOperator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JdbcOperator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EmailOperator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S3{operation}Operator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Basically you can find an operator for every use case.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PYTHON OPERATOR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58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The PythonOperator is often used when there are no operators available, or when we want to run some bespoke python code.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Because Airflow it’s just Python it’s easy to plug in the entire Python microsystem, yes we give it a soul.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And because it’s Python we can use common development practices such as code versioning and testing.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 b="19446" l="1661" r="82222" t="50000"/>
          <a:stretch/>
        </p:blipFill>
        <p:spPr>
          <a:xfrm>
            <a:off x="6217826" y="1152476"/>
            <a:ext cx="2614477" cy="248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SCHEDULING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Airflow takes care of scheduling the execution of the pipeline, no need for CRON jobs anymore.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When declaring the DAG we can define when the execution should be triggered via the schedule_interval property … and yes, if you really like CRON job notation you can express the interval in that format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We can also define a start_date in case we need to backfill from this date, or a end_date if we want to stop the execution of a DAG.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285400"/>
            <a:ext cx="85206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20">
                <a:solidFill>
                  <a:schemeClr val="lt1"/>
                </a:solidFill>
              </a:rPr>
              <a:t>LIVE CODING</a:t>
            </a:r>
            <a:endParaRPr sz="42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2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>
                <a:solidFill>
                  <a:schemeClr val="lt1"/>
                </a:solidFill>
              </a:rPr>
              <a:t>https://github.com/david1983/pygeekle22-airflow</a:t>
            </a:r>
            <a:endParaRPr sz="21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REAL WORLD EXAMPLE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4850"/>
            <a:ext cx="8839202" cy="19738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10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As any other software system a data pipeline will start small and grow in complexity over time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If you want your data pipeline to be robust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Use scripts only for prototyping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Do not reinvent the wheel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Use proper software development lifecycle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Testing, testing and testing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ABOUT 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850" y="1241263"/>
            <a:ext cx="2660975" cy="26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60950" y="1473875"/>
            <a:ext cx="25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73075"/>
            <a:ext cx="58554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GB" sz="2100">
                <a:solidFill>
                  <a:schemeClr val="lt1"/>
                </a:solidFill>
              </a:rPr>
              <a:t>Davide Andreazzini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GB" sz="2100">
                <a:solidFill>
                  <a:schemeClr val="lt1"/>
                </a:solidFill>
              </a:rPr>
              <a:t>Italian </a:t>
            </a:r>
            <a:r>
              <a:rPr lang="en-GB" sz="2100">
                <a:solidFill>
                  <a:schemeClr val="dk1"/>
                </a:solidFill>
              </a:rPr>
              <a:t>🇮🇹</a:t>
            </a:r>
            <a:r>
              <a:rPr b="1" lang="en-GB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GB" sz="2100">
                <a:solidFill>
                  <a:schemeClr val="lt1"/>
                </a:solidFill>
              </a:rPr>
              <a:t>Fullstack Developer at UruIT 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GB" sz="2100">
                <a:solidFill>
                  <a:schemeClr val="lt1"/>
                </a:solidFill>
              </a:rPr>
              <a:t>Liv</a:t>
            </a:r>
            <a:r>
              <a:rPr lang="en-GB" sz="2100">
                <a:solidFill>
                  <a:schemeClr val="lt1"/>
                </a:solidFill>
              </a:rPr>
              <a:t>i</a:t>
            </a:r>
            <a:r>
              <a:rPr lang="en-GB" sz="2100">
                <a:solidFill>
                  <a:schemeClr val="lt1"/>
                </a:solidFill>
              </a:rPr>
              <a:t>ng in Uruguay </a:t>
            </a:r>
            <a:r>
              <a:rPr lang="en-GB" sz="2100">
                <a:solidFill>
                  <a:schemeClr val="dk1"/>
                </a:solidFill>
              </a:rPr>
              <a:t>🇺🇾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GB" sz="2100">
                <a:solidFill>
                  <a:schemeClr val="lt1"/>
                </a:solidFill>
              </a:rPr>
              <a:t>Love Coding </a:t>
            </a:r>
            <a:r>
              <a:rPr lang="en-GB" sz="2100">
                <a:solidFill>
                  <a:schemeClr val="dk1"/>
                </a:solidFill>
              </a:rPr>
              <a:t>💻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GB" sz="2100">
                <a:solidFill>
                  <a:schemeClr val="lt1"/>
                </a:solidFill>
              </a:rPr>
              <a:t>Love Cooking </a:t>
            </a:r>
            <a:r>
              <a:rPr lang="en-GB" sz="2100">
                <a:solidFill>
                  <a:schemeClr val="dk1"/>
                </a:solidFill>
              </a:rPr>
              <a:t>🍕🍞🍝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WHAT IS A DATA PIPELINE?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0200" y="1152475"/>
            <a:ext cx="89736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 data pipeline is a series of processing steps that is applied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to some data in a specified order.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80200" y="1999725"/>
            <a:ext cx="8973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A data pipeline is a software.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85200" y="4125025"/>
            <a:ext cx="89736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Common examples of data pipelines are: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ETL, Real Time analytics, web scraping, Model training,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2571738"/>
            <a:ext cx="69913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SIMPLE DATA PIPELINE SCENARIO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Dave is a software engineer working for company 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Company A contacts company B asking to send some revenue data.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They agree to send the data using SFTP.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Company A needs this data in a Database.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Dave is asked to create a data pipeline to handle this sync.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Dave thinks that a simple script and a CRON job should work.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285400"/>
            <a:ext cx="85206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20">
                <a:solidFill>
                  <a:schemeClr val="lt1"/>
                </a:solidFill>
              </a:rPr>
              <a:t>LIVE CODING</a:t>
            </a:r>
            <a:endParaRPr sz="42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2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>
                <a:solidFill>
                  <a:schemeClr val="lt1"/>
                </a:solidFill>
              </a:rPr>
              <a:t>https://github.com/david1983/pygeekle22-airflow</a:t>
            </a:r>
            <a:endParaRPr sz="21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PROBLEMS OF A POOR IMPLEMENTATION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Company A asks Dave to backfill past revenue 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Company A asks Company B to send also user data alongside revenue 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Company A asks Dave a report on the daily execution of the pipeline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Company A asks Dave to backfill past week revenue data and user 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… more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Unspoken requirements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Lack of code reuse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Lack of testing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Lack of a development lifecycle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Lack of scalability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 DATA PIPELINE IS A SOFTWARE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And</a:t>
            </a:r>
            <a:r>
              <a:rPr lang="en-GB">
                <a:solidFill>
                  <a:schemeClr val="lt1"/>
                </a:solidFill>
              </a:rPr>
              <a:t> as every other software requires a development lifecycle.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Requirement analysis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Planning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Software Design / Architecture Design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Software Development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Testing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Deployment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APACHE AIRFLOW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28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Apache Airflow is a platform to </a:t>
            </a:r>
            <a:r>
              <a:rPr lang="en-GB">
                <a:solidFill>
                  <a:schemeClr val="lt1"/>
                </a:solidFill>
              </a:rPr>
              <a:t>build, schedule and monitor workflows.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Airflow gives to developer an opinionated way to create data pipelines removing the need to go through the entire software design / architecture design phase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As developers we do not want to reinvent the wheel.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We want to make the wheel smoother.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APACHE AIRFLOW ARCHITECTURE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588" y="1108500"/>
            <a:ext cx="5266824" cy="34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