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PT Sans Narrow" panose="020B0604020202020204" charset="0"/>
      <p:regular r:id="rId8"/>
      <p:bold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4" autoAdjust="0"/>
  </p:normalViewPr>
  <p:slideViewPr>
    <p:cSldViewPr>
      <p:cViewPr varScale="1">
        <p:scale>
          <a:sx n="83" d="100"/>
          <a:sy n="83" d="100"/>
        </p:scale>
        <p:origin x="-84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5030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13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r.mathworks.com/help/robotics/index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r.mathworks.com/help/robotics/examples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ryservin/serial-exampl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971600" y="2355726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Matlab – ros</a:t>
            </a:r>
            <a:br>
              <a:rPr lang="en" dirty="0" smtClean="0"/>
            </a:br>
            <a:r>
              <a:rPr lang="en" dirty="0" smtClean="0"/>
              <a:t>ros serial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Matlab-ros</a:t>
            </a:r>
            <a:r>
              <a:rPr lang="en-US" altLang="ko-KR" dirty="0"/>
              <a:t> </a:t>
            </a:r>
            <a:r>
              <a:rPr lang="ko-KR" altLang="en-US" dirty="0" smtClean="0"/>
              <a:t>연</a:t>
            </a:r>
            <a:r>
              <a:rPr lang="ko-KR" altLang="en-US" dirty="0"/>
              <a:t>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974" y="1491630"/>
            <a:ext cx="85860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ROS</a:t>
            </a:r>
            <a:r>
              <a:rPr lang="ko-KR" altLang="en-US" dirty="0" smtClean="0"/>
              <a:t>와 연동하는 방법은 </a:t>
            </a:r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kr.mathworks.com/help/robotics/index.html</a:t>
            </a:r>
            <a:r>
              <a:rPr lang="ko-KR" altLang="en-US" dirty="0" smtClean="0"/>
              <a:t>에 기술되어 있다</a:t>
            </a:r>
            <a:r>
              <a:rPr lang="en-US" altLang="ko-KR" dirty="0" smtClean="0"/>
              <a:t>.</a:t>
            </a:r>
          </a:p>
          <a:p>
            <a:endParaRPr lang="en-US" altLang="ko-KR" u="sng" dirty="0"/>
          </a:p>
          <a:p>
            <a:r>
              <a:rPr lang="en-US" altLang="ko-KR" dirty="0" smtClean="0"/>
              <a:t>ROS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Matlab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en-US" altLang="ko-KR" dirty="0" smtClean="0"/>
              <a:t>ROS master</a:t>
            </a:r>
            <a:r>
              <a:rPr lang="ko-KR" altLang="en-US" dirty="0" smtClean="0"/>
              <a:t>를 통하여 연결될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Robotics System Toolbox</a:t>
            </a:r>
            <a:r>
              <a:rPr lang="ko-KR" altLang="en-US" dirty="0" smtClean="0"/>
              <a:t>에서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라이브러리가 제공된다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ROS Master</a:t>
            </a:r>
            <a:r>
              <a:rPr lang="ko-KR" altLang="en-US" dirty="0" smtClean="0"/>
              <a:t>을 통해서 </a:t>
            </a:r>
            <a:r>
              <a:rPr lang="en-US" altLang="ko-KR" dirty="0" smtClean="0"/>
              <a:t>ROS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Matlab</a:t>
            </a:r>
            <a:r>
              <a:rPr lang="ko-KR" altLang="en-US" dirty="0" smtClean="0"/>
              <a:t>을 연결하는 방법은  </a:t>
            </a:r>
            <a:r>
              <a:rPr lang="en-US" altLang="ko-KR" dirty="0" smtClean="0"/>
              <a:t>ROS</a:t>
            </a:r>
            <a:r>
              <a:rPr lang="ko-KR" altLang="en-US" dirty="0" smtClean="0"/>
              <a:t>를 사용하는 곳에서 </a:t>
            </a:r>
            <a:r>
              <a:rPr lang="en-US" altLang="ko-KR" dirty="0" err="1" smtClean="0"/>
              <a:t>roscore</a:t>
            </a:r>
            <a:r>
              <a:rPr lang="ko-KR" altLang="en-US" dirty="0"/>
              <a:t> </a:t>
            </a:r>
            <a:r>
              <a:rPr lang="ko-KR" altLang="en-US" dirty="0" smtClean="0"/>
              <a:t>명령어를 </a:t>
            </a:r>
            <a:endParaRPr lang="en-US" altLang="ko-KR" dirty="0" smtClean="0"/>
          </a:p>
          <a:p>
            <a:r>
              <a:rPr lang="ko-KR" altLang="en-US" dirty="0" smtClean="0"/>
              <a:t>실행시키고 </a:t>
            </a:r>
            <a:r>
              <a:rPr lang="en-US" altLang="ko-KR" dirty="0" err="1" smtClean="0"/>
              <a:t>Matlab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rosinit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address’)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창에 입력하면 아래와 같은 결과를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\\Mac\Home\Desktop\스크린샷 2017-05-25 오후 7.58.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4" y="3651870"/>
            <a:ext cx="70008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2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Matlab-ros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9" y="1040998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kr.mathworks.com/help/robotics/examples.html</a:t>
            </a:r>
            <a:r>
              <a:rPr lang="ko-KR" altLang="en-US" dirty="0" smtClean="0"/>
              <a:t>에 기술된 자료를 보면 </a:t>
            </a:r>
            <a:r>
              <a:rPr lang="en-US" altLang="ko-KR" dirty="0" smtClean="0"/>
              <a:t>Messages, Call Service, Simulink, Gazebo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ROS</a:t>
            </a:r>
            <a:r>
              <a:rPr lang="ko-KR" altLang="en-US" dirty="0" smtClean="0"/>
              <a:t>의 기능을 </a:t>
            </a:r>
            <a:r>
              <a:rPr lang="en-US" altLang="ko-KR" dirty="0" err="1" smtClean="0"/>
              <a:t>Matlab</a:t>
            </a:r>
            <a:r>
              <a:rPr lang="ko-KR" altLang="en-US" dirty="0" smtClean="0"/>
              <a:t>에서 사용할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26"/>
          <a:stretch/>
        </p:blipFill>
        <p:spPr>
          <a:xfrm>
            <a:off x="395536" y="1563638"/>
            <a:ext cx="7200800" cy="2160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58"/>
          <a:stretch/>
        </p:blipFill>
        <p:spPr>
          <a:xfrm>
            <a:off x="395536" y="3723878"/>
            <a:ext cx="7200800" cy="12367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11760" y="422793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실제로 </a:t>
            </a:r>
            <a:r>
              <a:rPr lang="en-US" altLang="ko-KR" dirty="0"/>
              <a:t>subscriber, publisher, server, client</a:t>
            </a:r>
            <a:r>
              <a:rPr lang="ko-KR" altLang="en-US" dirty="0"/>
              <a:t>을 구현하여 실행시켜 보았다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Gazebo</a:t>
            </a:r>
            <a:r>
              <a:rPr lang="ko-KR" altLang="en-US" dirty="0" smtClean="0"/>
              <a:t>는 예제를  따라 진행하였으나 몇몇 명령은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가 발생한다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168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ros serial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63638"/>
            <a:ext cx="747191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-indigo-serial</a:t>
            </a:r>
          </a:p>
          <a:p>
            <a:r>
              <a:rPr lang="en-US" altLang="ko-KR" dirty="0"/>
              <a:t>$ cd 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smtClean="0"/>
              <a:t>serial-example</a:t>
            </a:r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github.com/garyservin/serial-example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Package </a:t>
            </a:r>
            <a:r>
              <a:rPr lang="ko-KR" altLang="en-US" dirty="0" smtClean="0"/>
              <a:t>생성 후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폴더에서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수정하면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baudrate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38400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/dev/ttyACM0</a:t>
            </a:r>
            <a:r>
              <a:rPr lang="ko-KR" altLang="en-US" dirty="0" smtClean="0"/>
              <a:t>으로 변경해준다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Linux</a:t>
            </a:r>
            <a:r>
              <a:rPr lang="ko-KR" altLang="en-US" dirty="0" smtClean="0"/>
              <a:t>에서는 모든 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로 간주하는데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사용하기 위해서는 권한을 설정해주어야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+766 /dev/ttyACM0</a:t>
            </a:r>
          </a:p>
          <a:p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roscore</a:t>
            </a:r>
            <a:r>
              <a:rPr lang="en-US" altLang="ko-KR" dirty="0"/>
              <a:t>                                                                 -&gt; ROS master </a:t>
            </a:r>
            <a:r>
              <a:rPr lang="ko-KR" altLang="en-US" dirty="0"/>
              <a:t>구동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rosrun</a:t>
            </a:r>
            <a:r>
              <a:rPr lang="en-US" altLang="ko-KR" dirty="0"/>
              <a:t> </a:t>
            </a:r>
            <a:r>
              <a:rPr lang="en-US" altLang="ko-KR" dirty="0" err="1"/>
              <a:t>serial_example</a:t>
            </a:r>
            <a:r>
              <a:rPr lang="en-US" altLang="ko-KR" dirty="0"/>
              <a:t> </a:t>
            </a:r>
            <a:r>
              <a:rPr lang="en-US" altLang="ko-KR" dirty="0" err="1"/>
              <a:t>serial_example_node</a:t>
            </a:r>
            <a:r>
              <a:rPr lang="en-US" altLang="ko-KR" dirty="0"/>
              <a:t>       -&gt; </a:t>
            </a:r>
            <a:r>
              <a:rPr lang="en-US" altLang="ko-KR" dirty="0" err="1"/>
              <a:t>serial_example_node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273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ros serial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91630"/>
            <a:ext cx="8536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openCM</a:t>
            </a:r>
            <a:r>
              <a:rPr lang="en-US" altLang="ko-KR" dirty="0" smtClean="0"/>
              <a:t> IDE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Serial example</a:t>
            </a:r>
            <a:r>
              <a:rPr lang="ko-KR" altLang="en-US" dirty="0" smtClean="0"/>
              <a:t>을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File-&gt;Examples-&gt;03.Communication-&gt;</a:t>
            </a:r>
            <a:r>
              <a:rPr lang="en-US" altLang="ko-KR" dirty="0" err="1" smtClean="0"/>
              <a:t>a.SerialUSB_HelloWorld</a:t>
            </a:r>
            <a:r>
              <a:rPr lang="ko-KR" altLang="en-US" dirty="0" smtClean="0"/>
              <a:t>를 열어 다운로드 한 다음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ros</a:t>
            </a:r>
            <a:r>
              <a:rPr lang="ko-KR" altLang="en-US" dirty="0" smtClean="0"/>
              <a:t>에서 생성한 </a:t>
            </a:r>
            <a:endParaRPr lang="en-US" altLang="ko-KR" dirty="0" smtClean="0"/>
          </a:p>
          <a:p>
            <a:r>
              <a:rPr lang="ko-KR" altLang="en-US" dirty="0" err="1" smtClean="0"/>
              <a:t>노드를</a:t>
            </a:r>
            <a:r>
              <a:rPr lang="ko-KR" altLang="en-US" dirty="0" smtClean="0"/>
              <a:t> 실행시키면 </a:t>
            </a:r>
            <a:r>
              <a:rPr lang="en-US" altLang="ko-KR" dirty="0" smtClean="0"/>
              <a:t>serial </a:t>
            </a:r>
            <a:r>
              <a:rPr lang="ko-KR" altLang="en-US" dirty="0" smtClean="0"/>
              <a:t>통신이 진행 </a:t>
            </a:r>
            <a:r>
              <a:rPr lang="ko-KR" altLang="en-US" dirty="0" err="1" smtClean="0"/>
              <a:t>되는것을</a:t>
            </a:r>
            <a:r>
              <a:rPr lang="ko-KR" altLang="en-US" dirty="0" smtClean="0"/>
              <a:t>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19"/>
          <a:stretch/>
        </p:blipFill>
        <p:spPr>
          <a:xfrm>
            <a:off x="395535" y="2427734"/>
            <a:ext cx="4627271" cy="22322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53" y="2209696"/>
            <a:ext cx="3482405" cy="26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350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8923</TotalTime>
  <Words>229</Words>
  <Application>Microsoft Office PowerPoint</Application>
  <PresentationFormat>화면 슬라이드 쇼(16:9)</PresentationFormat>
  <Paragraphs>33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Arial</vt:lpstr>
      <vt:lpstr>PT Sans Narrow</vt:lpstr>
      <vt:lpstr>Open Sans</vt:lpstr>
      <vt:lpstr>맑은 고딕</vt:lpstr>
      <vt:lpstr>tropic</vt:lpstr>
      <vt:lpstr>Matlab – ros ros serial</vt:lpstr>
      <vt:lpstr>Matlab-ros 연동</vt:lpstr>
      <vt:lpstr>Matlab-ros 연동</vt:lpstr>
      <vt:lpstr>ros serial</vt:lpstr>
      <vt:lpstr>ros serial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- ros</dc:title>
  <cp:lastModifiedBy>Mac</cp:lastModifiedBy>
  <cp:revision>17</cp:revision>
  <dcterms:modified xsi:type="dcterms:W3CDTF">2017-05-25T12:07:22Z</dcterms:modified>
</cp:coreProperties>
</file>