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Acrobot Link 1: length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7491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5659575" y="4676575"/>
            <a:ext cx="825600" cy="32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Acrobot Link 1: inertia(link)</a:t>
            </a:r>
          </a:p>
        </p:txBody>
      </p:sp>
      <p:sp>
        <p:nvSpPr>
          <p:cNvPr id="62" name="Shape 62"/>
          <p:cNvSpPr/>
          <p:nvPr/>
        </p:nvSpPr>
        <p:spPr>
          <a:xfrm>
            <a:off x="4079025" y="2533450"/>
            <a:ext cx="1787700" cy="23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49" y="1064300"/>
            <a:ext cx="6582870" cy="40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5026000" y="2587025"/>
            <a:ext cx="1801200" cy="198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Acrobot Link 1: inertia (motor)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7491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3723675" y="2375300"/>
            <a:ext cx="401700" cy="16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Acrobot Link 2: length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7491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5659575" y="4676575"/>
            <a:ext cx="825600" cy="32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Acrobot Link 2: inertia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calculation</a:t>
            </a:r>
          </a:p>
        </p:txBody>
      </p:sp>
      <p:pic>
        <p:nvPicPr>
          <p:cNvPr descr="File_000.jpeg" id="89" name="Shape 89"/>
          <p:cNvPicPr preferRelativeResize="0"/>
          <p:nvPr/>
        </p:nvPicPr>
        <p:blipFill rotWithShape="1">
          <a:blip r:embed="rId3">
            <a:alphaModFix/>
          </a:blip>
          <a:srcRect b="0" l="32885" r="0" t="0"/>
          <a:stretch/>
        </p:blipFill>
        <p:spPr>
          <a:xfrm rot="-5400000">
            <a:off x="835112" y="-2167313"/>
            <a:ext cx="7069675" cy="79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