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6" r:id="rId10"/>
    <p:sldId id="257" r:id="rId11"/>
    <p:sldId id="267" r:id="rId12"/>
    <p:sldId id="268" r:id="rId13"/>
    <p:sldId id="269" r:id="rId14"/>
    <p:sldId id="270" r:id="rId15"/>
    <p:sldId id="272" r:id="rId16"/>
    <p:sldId id="273" r:id="rId17"/>
    <p:sldId id="278" r:id="rId18"/>
    <p:sldId id="274" r:id="rId19"/>
    <p:sldId id="275" r:id="rId20"/>
    <p:sldId id="276" r:id="rId21"/>
    <p:sldId id="277" r:id="rId22"/>
    <p:sldId id="25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BC8A-B3B0-40E3-9941-BD24BAC59B0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838E-4069-410B-9065-B24A24900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1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BC8A-B3B0-40E3-9941-BD24BAC59B0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838E-4069-410B-9065-B24A24900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6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BC8A-B3B0-40E3-9941-BD24BAC59B0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838E-4069-410B-9065-B24A24900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8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BC8A-B3B0-40E3-9941-BD24BAC59B0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838E-4069-410B-9065-B24A24900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BC8A-B3B0-40E3-9941-BD24BAC59B0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838E-4069-410B-9065-B24A24900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8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BC8A-B3B0-40E3-9941-BD24BAC59B0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838E-4069-410B-9065-B24A24900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4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BC8A-B3B0-40E3-9941-BD24BAC59B0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838E-4069-410B-9065-B24A24900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7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BC8A-B3B0-40E3-9941-BD24BAC59B0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838E-4069-410B-9065-B24A24900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1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BC8A-B3B0-40E3-9941-BD24BAC59B0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838E-4069-410B-9065-B24A24900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8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BC8A-B3B0-40E3-9941-BD24BAC59B0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838E-4069-410B-9065-B24A24900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6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BC8A-B3B0-40E3-9941-BD24BAC59B0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838E-4069-410B-9065-B24A24900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8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BC8A-B3B0-40E3-9941-BD24BAC59B0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838E-4069-410B-9065-B24A24900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8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obotis.com/BlueAD/board.php?bbs_id=service_03&amp;mode=view&amp;bbs_no=1158283&amp;page=1&amp;key=&amp;keyword=&amp;sort=&amp;scat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upport.robotis.com/ko/e-manual_kor.htm#product/auxdevice/interface/usb2dxl_manual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Roboplus</a:t>
            </a:r>
            <a:r>
              <a:rPr lang="en-US" altLang="ko-KR" dirty="0" smtClean="0"/>
              <a:t> manager 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79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OpenCM</a:t>
            </a:r>
            <a:r>
              <a:rPr lang="en-US" altLang="ko-KR" dirty="0" smtClean="0"/>
              <a:t> IDE download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9132"/>
            <a:ext cx="10169570" cy="54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6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OpenCM</a:t>
            </a:r>
            <a:r>
              <a:rPr lang="en-US" altLang="ko-KR" dirty="0" smtClean="0"/>
              <a:t> IDE download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794" y="1175700"/>
            <a:ext cx="7749540" cy="55409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6106" y="1788459"/>
            <a:ext cx="37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포트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23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OpenCM</a:t>
            </a:r>
            <a:r>
              <a:rPr lang="en-US" altLang="ko-KR" dirty="0" smtClean="0"/>
              <a:t> IDE download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08" y="1496291"/>
            <a:ext cx="7735409" cy="4613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106" y="1788459"/>
            <a:ext cx="37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ROBOTIS_OpenCM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25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OpenCM</a:t>
            </a:r>
            <a:r>
              <a:rPr lang="en-US" altLang="ko-KR" dirty="0" smtClean="0"/>
              <a:t> IDE download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351052"/>
            <a:ext cx="476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9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OpenCM</a:t>
            </a:r>
            <a:r>
              <a:rPr lang="en-US" altLang="ko-KR" dirty="0" smtClean="0"/>
              <a:t> IDE download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527" y="1028700"/>
            <a:ext cx="476250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" y="1351052"/>
            <a:ext cx="6230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예제 </a:t>
            </a:r>
            <a:r>
              <a:rPr lang="en-US" altLang="ko-KR" dirty="0" smtClean="0">
                <a:sym typeface="Wingdings" panose="05000000000000000000" pitchFamily="2" charset="2"/>
              </a:rPr>
              <a:t> 01.Basic  </a:t>
            </a:r>
            <a:r>
              <a:rPr lang="en-US" altLang="ko-KR" dirty="0" err="1" smtClean="0">
                <a:sym typeface="Wingdings" panose="05000000000000000000" pitchFamily="2" charset="2"/>
              </a:rPr>
              <a:t>b_Blink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도구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보드 </a:t>
            </a:r>
            <a:r>
              <a:rPr lang="en-US" altLang="ko-KR" dirty="0" smtClean="0">
                <a:sym typeface="Wingdings" panose="05000000000000000000" pitchFamily="2" charset="2"/>
              </a:rPr>
              <a:t> ROBOTIS OpenCM9.04 </a:t>
            </a:r>
            <a:r>
              <a:rPr lang="ko-KR" altLang="en-US" dirty="0" smtClean="0">
                <a:sym typeface="Wingdings" panose="05000000000000000000" pitchFamily="2" charset="2"/>
              </a:rPr>
              <a:t>선택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도구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시리얼 포트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OpenCM</a:t>
            </a:r>
            <a:r>
              <a:rPr lang="ko-KR" altLang="en-US" dirty="0" smtClean="0">
                <a:sym typeface="Wingdings" panose="05000000000000000000" pitchFamily="2" charset="2"/>
              </a:rPr>
              <a:t>과 연결된 포트를 선택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다운로드</a:t>
            </a:r>
            <a:r>
              <a:rPr lang="en-US" altLang="ko-KR" dirty="0" smtClean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33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OpenCM</a:t>
            </a:r>
            <a:r>
              <a:rPr lang="en-US" altLang="ko-KR" dirty="0" smtClean="0"/>
              <a:t> IDE download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351052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OpenCM</a:t>
            </a:r>
            <a:r>
              <a:rPr lang="en-US" altLang="ko-KR" dirty="0" smtClean="0"/>
              <a:t> </a:t>
            </a:r>
            <a:r>
              <a:rPr lang="ko-KR" altLang="en-US" dirty="0" smtClean="0"/>
              <a:t>펌웨어 복구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펌웨어 업데이트가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업데이트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테스트에서는 처음에 검색이 안됨</a:t>
            </a:r>
            <a:r>
              <a:rPr lang="en-US" altLang="ko-KR" dirty="0" smtClean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초기 예제는</a:t>
            </a:r>
            <a:r>
              <a:rPr lang="en-US" altLang="ko-KR" dirty="0" err="1" smtClean="0"/>
              <a:t>DxlPro_Basic</a:t>
            </a:r>
            <a:r>
              <a:rPr lang="ko-KR" altLang="en-US" dirty="0" smtClean="0"/>
              <a:t>을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1880" t="10685" r="22724" b="18929"/>
          <a:stretch/>
        </p:blipFill>
        <p:spPr>
          <a:xfrm>
            <a:off x="3428920" y="2364376"/>
            <a:ext cx="4957434" cy="43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5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OpenCM</a:t>
            </a:r>
            <a:r>
              <a:rPr lang="en-US" altLang="ko-KR" dirty="0" smtClean="0"/>
              <a:t> IDE download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351052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Define </a:t>
            </a:r>
            <a:r>
              <a:rPr lang="ko-KR" altLang="en-US" dirty="0" smtClean="0"/>
              <a:t>되어있는 변수의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e-manual</a:t>
            </a:r>
            <a:r>
              <a:rPr lang="ko-KR" altLang="en-US" dirty="0" smtClean="0"/>
              <a:t>에 있는 테이블을 보며 수정한다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97" y="1720384"/>
            <a:ext cx="6062118" cy="507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4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OpenCM</a:t>
            </a:r>
            <a:r>
              <a:rPr lang="en-US" altLang="ko-KR" dirty="0" smtClean="0"/>
              <a:t> IDE download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351052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Define </a:t>
            </a:r>
            <a:r>
              <a:rPr lang="ko-KR" altLang="en-US" dirty="0" smtClean="0"/>
              <a:t>되어있는 변수의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e-manual</a:t>
            </a:r>
            <a:r>
              <a:rPr lang="ko-KR" altLang="en-US" dirty="0" smtClean="0"/>
              <a:t>에 있는 테이블을 보며 수정한다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3832" t="14866" r="38573" b="24286"/>
          <a:stretch/>
        </p:blipFill>
        <p:spPr>
          <a:xfrm>
            <a:off x="1280160" y="2024743"/>
            <a:ext cx="8490857" cy="42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3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OpenCM</a:t>
            </a:r>
            <a:r>
              <a:rPr lang="en-US" altLang="ko-KR" dirty="0" smtClean="0"/>
              <a:t> IDE download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98" y="1351052"/>
            <a:ext cx="9989004" cy="53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7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OpenCM</a:t>
            </a:r>
            <a:r>
              <a:rPr lang="en-US" altLang="ko-KR" dirty="0" smtClean="0"/>
              <a:t> IDE download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49" y="1351052"/>
            <a:ext cx="9947502" cy="53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0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R+ Manager 2.0 light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5428" y="6084569"/>
            <a:ext cx="10813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http://www.robotis.com/BlueAD/board.php?bbs_id=service_03&amp;mode=view&amp;bbs_no=1158283&amp;page=1&amp;key=&amp;keyword=&amp;sort=&amp;scate</a:t>
            </a:r>
            <a:r>
              <a:rPr lang="ko-KR" altLang="en-US" dirty="0" smtClean="0"/>
              <a:t>=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73" y="1197234"/>
            <a:ext cx="9252721" cy="48873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36423" y="4467496"/>
            <a:ext cx="4454434" cy="496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29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OpenCM</a:t>
            </a:r>
            <a:r>
              <a:rPr lang="en-US" altLang="ko-KR" dirty="0" smtClean="0"/>
              <a:t> IDE download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41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OpenCM</a:t>
            </a:r>
            <a:r>
              <a:rPr lang="en-US" altLang="ko-KR" dirty="0" smtClean="0"/>
              <a:t> IDE download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106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0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기본 실험 세팅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6" y="1351052"/>
            <a:ext cx="9233989" cy="51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1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USB2DYNAMIXEL </a:t>
            </a:r>
            <a:r>
              <a:rPr lang="ko-KR" altLang="en-US" dirty="0" smtClean="0"/>
              <a:t>드라이버 설치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4468" y="6037107"/>
            <a:ext cx="11443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2"/>
              </a:rPr>
              <a:t>http://</a:t>
            </a:r>
            <a:r>
              <a:rPr lang="ko-KR" altLang="en-US" dirty="0" smtClean="0">
                <a:hlinkClick r:id="rId2"/>
              </a:rPr>
              <a:t>support.robotis.com/ko/e-manual_kor.htm#product/auxdevice/interface/usb2dxl_manual.htm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47" y="1521635"/>
            <a:ext cx="8862793" cy="4369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87337" y="3043646"/>
            <a:ext cx="1371600" cy="313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8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USB2DYNAMIXEL </a:t>
            </a:r>
            <a:r>
              <a:rPr lang="ko-KR" altLang="en-US" dirty="0" smtClean="0"/>
              <a:t>드라이버 설치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514" y="1788458"/>
            <a:ext cx="6220642" cy="43568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6106" y="1788459"/>
            <a:ext cx="37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업데이트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테스트 선택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장치 검색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90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USB2DYNAMIXEL </a:t>
            </a:r>
            <a:r>
              <a:rPr lang="ko-KR" altLang="en-US" dirty="0" smtClean="0"/>
              <a:t>드라이버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106" y="1788459"/>
            <a:ext cx="37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펌웨어 </a:t>
            </a:r>
            <a:r>
              <a:rPr lang="ko-KR" altLang="en-US" dirty="0"/>
              <a:t>업데이트 진행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22" y="1690688"/>
            <a:ext cx="6628559" cy="48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2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USB2DYNAMIXEL </a:t>
            </a:r>
            <a:r>
              <a:rPr lang="ko-KR" altLang="en-US" dirty="0" smtClean="0"/>
              <a:t>드라이버 설치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15" y="1379939"/>
            <a:ext cx="7090954" cy="52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0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USB2DYNAMIXEL </a:t>
            </a:r>
            <a:r>
              <a:rPr lang="ko-KR" altLang="en-US" dirty="0" smtClean="0"/>
              <a:t>드라이버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106" y="1788459"/>
            <a:ext cx="37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통신속도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1Mbps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82" y="1690688"/>
            <a:ext cx="6624918" cy="489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openCM9.04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9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173</Words>
  <Application>Microsoft Office PowerPoint</Application>
  <PresentationFormat>와이드스크린</PresentationFormat>
  <Paragraphs>37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Roboplus manager 2.0</vt:lpstr>
      <vt:lpstr>R+ Manager 2.0 light 설치</vt:lpstr>
      <vt:lpstr>기본 실험 세팅</vt:lpstr>
      <vt:lpstr>USB2DYNAMIXEL 드라이버 설치</vt:lpstr>
      <vt:lpstr>USB2DYNAMIXEL 드라이버 설치</vt:lpstr>
      <vt:lpstr>USB2DYNAMIXEL 드라이버 설치</vt:lpstr>
      <vt:lpstr>USB2DYNAMIXEL 드라이버 설치</vt:lpstr>
      <vt:lpstr>USB2DYNAMIXEL 드라이버 설치</vt:lpstr>
      <vt:lpstr>openCM9.04</vt:lpstr>
      <vt:lpstr>OpenCM IDE download</vt:lpstr>
      <vt:lpstr>OpenCM IDE download</vt:lpstr>
      <vt:lpstr>OpenCM IDE download</vt:lpstr>
      <vt:lpstr>OpenCM IDE download</vt:lpstr>
      <vt:lpstr>OpenCM IDE download</vt:lpstr>
      <vt:lpstr>OpenCM IDE download</vt:lpstr>
      <vt:lpstr>OpenCM IDE download</vt:lpstr>
      <vt:lpstr>OpenCM IDE download</vt:lpstr>
      <vt:lpstr>OpenCM IDE download</vt:lpstr>
      <vt:lpstr>OpenCM IDE download</vt:lpstr>
      <vt:lpstr>OpenCM IDE download</vt:lpstr>
      <vt:lpstr>OpenCM IDE download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openCM9.04</dc:title>
  <dc:creator>안동현</dc:creator>
  <cp:lastModifiedBy>안동현</cp:lastModifiedBy>
  <cp:revision>11</cp:revision>
  <dcterms:created xsi:type="dcterms:W3CDTF">2017-03-21T04:05:34Z</dcterms:created>
  <dcterms:modified xsi:type="dcterms:W3CDTF">2017-04-05T13:27:06Z</dcterms:modified>
</cp:coreProperties>
</file>