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0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4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07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4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8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36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4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1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A2E1-1B25-4AFF-AA14-925CB7937F11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3B87-DF60-409C-A83A-50176D1EF1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AA9C31-FDA3-4C1E-9773-B10852049CBD}"/>
              </a:ext>
            </a:extLst>
          </p:cNvPr>
          <p:cNvSpPr/>
          <p:nvPr/>
        </p:nvSpPr>
        <p:spPr>
          <a:xfrm>
            <a:off x="6291625" y="488272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開始應用程式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558FC-CB48-4BEB-9786-9BECC553A4A4}"/>
              </a:ext>
            </a:extLst>
          </p:cNvPr>
          <p:cNvSpPr/>
          <p:nvPr/>
        </p:nvSpPr>
        <p:spPr>
          <a:xfrm>
            <a:off x="6291625" y="1359493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應用程式介面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7EF95E-5132-4E94-A8E9-696CF4B80703}"/>
              </a:ext>
            </a:extLst>
          </p:cNvPr>
          <p:cNvSpPr/>
          <p:nvPr/>
        </p:nvSpPr>
        <p:spPr>
          <a:xfrm>
            <a:off x="8764369" y="1826124"/>
            <a:ext cx="210548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圖片拖曳輸出輸入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6D5012-E061-4D7C-BE64-270D5D5480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200107" y="896645"/>
            <a:ext cx="0" cy="46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6B0A389-D085-4817-AAD9-12ABBF946A56}"/>
              </a:ext>
            </a:extLst>
          </p:cNvPr>
          <p:cNvSpPr/>
          <p:nvPr/>
        </p:nvSpPr>
        <p:spPr>
          <a:xfrm>
            <a:off x="6291624" y="2230714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輸入圖片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B30C6DF-F85D-40B3-B629-D70B9D2B3345}"/>
              </a:ext>
            </a:extLst>
          </p:cNvPr>
          <p:cNvCxnSpPr>
            <a:stCxn id="23" idx="3"/>
            <a:endCxn id="8" idx="1"/>
          </p:cNvCxnSpPr>
          <p:nvPr/>
        </p:nvCxnSpPr>
        <p:spPr>
          <a:xfrm flipV="1">
            <a:off x="8108587" y="2030311"/>
            <a:ext cx="655782" cy="404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2C277B4-2A54-4D1B-A9F7-AEFEA0DED41A}"/>
              </a:ext>
            </a:extLst>
          </p:cNvPr>
          <p:cNvSpPr/>
          <p:nvPr/>
        </p:nvSpPr>
        <p:spPr>
          <a:xfrm>
            <a:off x="8764369" y="2639087"/>
            <a:ext cx="210548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一般開啟檔案模式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B2D8EB9-7E9A-436A-8804-11E34D71F5A0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8108587" y="2434901"/>
            <a:ext cx="655782" cy="4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9056BF6-E0EE-4872-AF79-57DBA2E96646}"/>
              </a:ext>
            </a:extLst>
          </p:cNvPr>
          <p:cNvSpPr/>
          <p:nvPr/>
        </p:nvSpPr>
        <p:spPr>
          <a:xfrm>
            <a:off x="4474656" y="3726870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圖片格式轉換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F3BBDA-3525-4863-9838-14C64612E37E}"/>
              </a:ext>
            </a:extLst>
          </p:cNvPr>
          <p:cNvSpPr/>
          <p:nvPr/>
        </p:nvSpPr>
        <p:spPr>
          <a:xfrm>
            <a:off x="7739845" y="3726871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圖片繪畫修改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9C8484-BBAC-4D50-A70C-0C2096093931}"/>
              </a:ext>
            </a:extLst>
          </p:cNvPr>
          <p:cNvSpPr/>
          <p:nvPr/>
        </p:nvSpPr>
        <p:spPr>
          <a:xfrm>
            <a:off x="1893560" y="3726872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網路搜圖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9412F0F-F827-4B8D-927A-6CFE2E727C59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rot="5400000">
            <a:off x="4457182" y="983947"/>
            <a:ext cx="1087785" cy="4398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1AD1E99-9D5F-446D-8A6C-EFCAA2A9C24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rot="5400000">
            <a:off x="5747731" y="2274494"/>
            <a:ext cx="1087783" cy="1816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64623A6-398A-4B4D-9DBC-83C895245518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rot="16200000" flipH="1">
            <a:off x="7380324" y="2458868"/>
            <a:ext cx="1087784" cy="1448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B53E300-7F39-40B6-A685-E519204A2531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7200106" y="1767866"/>
            <a:ext cx="1" cy="46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036D220-FF7E-47D3-8360-73E73A51505A}"/>
              </a:ext>
            </a:extLst>
          </p:cNvPr>
          <p:cNvSpPr/>
          <p:nvPr/>
        </p:nvSpPr>
        <p:spPr>
          <a:xfrm>
            <a:off x="4474655" y="4488870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輸出成指定格式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F12D071-DD5A-4F34-B4E9-27EEE18DFF62}"/>
              </a:ext>
            </a:extLst>
          </p:cNvPr>
          <p:cNvSpPr/>
          <p:nvPr/>
        </p:nvSpPr>
        <p:spPr>
          <a:xfrm>
            <a:off x="1893560" y="5250872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顯示結果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8108EF3-DC39-4E05-B318-27C69D4190F4}"/>
              </a:ext>
            </a:extLst>
          </p:cNvPr>
          <p:cNvCxnSpPr>
            <a:stCxn id="30" idx="2"/>
            <a:endCxn id="48" idx="0"/>
          </p:cNvCxnSpPr>
          <p:nvPr/>
        </p:nvCxnSpPr>
        <p:spPr>
          <a:xfrm flipH="1">
            <a:off x="5383137" y="4135243"/>
            <a:ext cx="1" cy="3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40E23C4-621B-4994-A5DB-665D304F18C6}"/>
              </a:ext>
            </a:extLst>
          </p:cNvPr>
          <p:cNvSpPr/>
          <p:nvPr/>
        </p:nvSpPr>
        <p:spPr>
          <a:xfrm>
            <a:off x="1893560" y="4488872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透過</a:t>
            </a:r>
            <a:r>
              <a:rPr lang="en-US" altLang="zh-TW" dirty="0"/>
              <a:t>java</a:t>
            </a:r>
            <a:r>
              <a:rPr lang="zh-TW" altLang="en-US" dirty="0"/>
              <a:t>執行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5A6D0F0-88E1-45E0-90E5-871AD7661044}"/>
              </a:ext>
            </a:extLst>
          </p:cNvPr>
          <p:cNvCxnSpPr>
            <a:stCxn id="32" idx="2"/>
            <a:endCxn id="52" idx="0"/>
          </p:cNvCxnSpPr>
          <p:nvPr/>
        </p:nvCxnSpPr>
        <p:spPr>
          <a:xfrm>
            <a:off x="2802042" y="4135245"/>
            <a:ext cx="0" cy="3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FF2D13D-EF1C-4762-9380-FE86451884C5}"/>
              </a:ext>
            </a:extLst>
          </p:cNvPr>
          <p:cNvCxnSpPr>
            <a:stCxn id="52" idx="2"/>
            <a:endCxn id="49" idx="0"/>
          </p:cNvCxnSpPr>
          <p:nvPr/>
        </p:nvCxnSpPr>
        <p:spPr>
          <a:xfrm>
            <a:off x="2802042" y="4897245"/>
            <a:ext cx="0" cy="3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69114CD-B749-4C24-98C1-F8E16A320389}"/>
              </a:ext>
            </a:extLst>
          </p:cNvPr>
          <p:cNvSpPr/>
          <p:nvPr/>
        </p:nvSpPr>
        <p:spPr>
          <a:xfrm>
            <a:off x="6900989" y="4488870"/>
            <a:ext cx="83885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繪畫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A9C3C3-35B2-446F-A228-64790085A7AC}"/>
              </a:ext>
            </a:extLst>
          </p:cNvPr>
          <p:cNvSpPr/>
          <p:nvPr/>
        </p:nvSpPr>
        <p:spPr>
          <a:xfrm>
            <a:off x="8228897" y="4488868"/>
            <a:ext cx="83885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濾鏡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1E0A496-53E4-44CC-92E6-DBF2A18B92B7}"/>
              </a:ext>
            </a:extLst>
          </p:cNvPr>
          <p:cNvSpPr/>
          <p:nvPr/>
        </p:nvSpPr>
        <p:spPr>
          <a:xfrm>
            <a:off x="9556808" y="4488869"/>
            <a:ext cx="83885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變形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3EE29C1-EE76-41C3-A70F-EE76FCEDFD93}"/>
              </a:ext>
            </a:extLst>
          </p:cNvPr>
          <p:cNvSpPr/>
          <p:nvPr/>
        </p:nvSpPr>
        <p:spPr>
          <a:xfrm>
            <a:off x="11145692" y="3726870"/>
            <a:ext cx="1816963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gif</a:t>
            </a:r>
            <a:r>
              <a:rPr lang="zh-TW" altLang="en-US" dirty="0"/>
              <a:t>解析</a:t>
            </a: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FE238EC6-0312-45C0-BFD3-3F00165F59F4}"/>
              </a:ext>
            </a:extLst>
          </p:cNvPr>
          <p:cNvCxnSpPr>
            <a:stCxn id="23" idx="2"/>
            <a:endCxn id="67" idx="0"/>
          </p:cNvCxnSpPr>
          <p:nvPr/>
        </p:nvCxnSpPr>
        <p:spPr>
          <a:xfrm rot="16200000" flipH="1">
            <a:off x="9083249" y="755944"/>
            <a:ext cx="1087783" cy="4854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DFEF67B-13E3-4B30-86F7-ABF1B615EAC6}"/>
              </a:ext>
            </a:extLst>
          </p:cNvPr>
          <p:cNvSpPr/>
          <p:nvPr/>
        </p:nvSpPr>
        <p:spPr>
          <a:xfrm>
            <a:off x="10849026" y="4488868"/>
            <a:ext cx="83885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製作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7581D4E-B6E7-4B49-B3C2-581EC96183CB}"/>
              </a:ext>
            </a:extLst>
          </p:cNvPr>
          <p:cNvSpPr/>
          <p:nvPr/>
        </p:nvSpPr>
        <p:spPr>
          <a:xfrm>
            <a:off x="12543227" y="4488867"/>
            <a:ext cx="838856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拆解</a:t>
            </a:r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F2862963-5C81-49F8-A760-A9318A3F1864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 rot="5400000">
            <a:off x="11484502" y="3919195"/>
            <a:ext cx="353625" cy="785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64EA349-1F7F-464B-B015-371494705A46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5400000">
            <a:off x="7807559" y="3648102"/>
            <a:ext cx="353626" cy="1327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DF2D775B-3ABB-4EBF-B43E-1964C4EBECCF}"/>
              </a:ext>
            </a:extLst>
          </p:cNvPr>
          <p:cNvCxnSpPr>
            <a:stCxn id="31" idx="2"/>
            <a:endCxn id="59" idx="0"/>
          </p:cNvCxnSpPr>
          <p:nvPr/>
        </p:nvCxnSpPr>
        <p:spPr>
          <a:xfrm rot="16200000" flipH="1">
            <a:off x="9135469" y="3648101"/>
            <a:ext cx="353625" cy="1327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D9DC1D26-DB60-4C52-B1BE-F2FA3912D3EA}"/>
              </a:ext>
            </a:extLst>
          </p:cNvPr>
          <p:cNvCxnSpPr>
            <a:stCxn id="31" idx="2"/>
            <a:endCxn id="58" idx="0"/>
          </p:cNvCxnSpPr>
          <p:nvPr/>
        </p:nvCxnSpPr>
        <p:spPr>
          <a:xfrm flipH="1">
            <a:off x="8648325" y="4135244"/>
            <a:ext cx="2" cy="35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F92068A2-5AF2-48F1-8F27-6C2A33A2DFCA}"/>
              </a:ext>
            </a:extLst>
          </p:cNvPr>
          <p:cNvCxnSpPr>
            <a:stCxn id="67" idx="2"/>
            <a:endCxn id="81" idx="0"/>
          </p:cNvCxnSpPr>
          <p:nvPr/>
        </p:nvCxnSpPr>
        <p:spPr>
          <a:xfrm rot="16200000" flipH="1">
            <a:off x="12331602" y="3857814"/>
            <a:ext cx="353624" cy="90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41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郭昱辰</dc:creator>
  <cp:lastModifiedBy>郭昱辰</cp:lastModifiedBy>
  <cp:revision>4</cp:revision>
  <dcterms:created xsi:type="dcterms:W3CDTF">2020-05-01T14:54:52Z</dcterms:created>
  <dcterms:modified xsi:type="dcterms:W3CDTF">2020-05-01T15:15:37Z</dcterms:modified>
</cp:coreProperties>
</file>