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61" r:id="rId4"/>
    <p:sldId id="262" r:id="rId5"/>
    <p:sldId id="263" r:id="rId6"/>
    <p:sldId id="277" r:id="rId7"/>
    <p:sldId id="278" r:id="rId8"/>
    <p:sldId id="264" r:id="rId9"/>
    <p:sldId id="266" r:id="rId10"/>
    <p:sldId id="267" r:id="rId11"/>
    <p:sldId id="268" r:id="rId12"/>
    <p:sldId id="282" r:id="rId13"/>
    <p:sldId id="270" r:id="rId14"/>
    <p:sldId id="283" r:id="rId15"/>
    <p:sldId id="284" r:id="rId16"/>
    <p:sldId id="269" r:id="rId17"/>
    <p:sldId id="275" r:id="rId18"/>
    <p:sldId id="271" r:id="rId19"/>
    <p:sldId id="280" r:id="rId20"/>
    <p:sldId id="272" r:id="rId21"/>
    <p:sldId id="281" r:id="rId22"/>
    <p:sldId id="273" r:id="rId23"/>
    <p:sldId id="274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311"/>
    <a:srgbClr val="E5E5E5"/>
    <a:srgbClr val="142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71596-8A67-4F52-B1C5-1C77A6867C29}" v="285" dt="2021-06-15T19:28:39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gner, Tom Niklas (DI PA DCP R&amp;D)" userId="3d17abe7-84b1-4546-bf83-65337a7f9463" providerId="ADAL" clId="{F2E71596-8A67-4F52-B1C5-1C77A6867C29}"/>
    <pc:docChg chg="undo custSel addSld delSld modSld sldOrd">
      <pc:chgData name="Wagner, Tom Niklas (DI PA DCP R&amp;D)" userId="3d17abe7-84b1-4546-bf83-65337a7f9463" providerId="ADAL" clId="{F2E71596-8A67-4F52-B1C5-1C77A6867C29}" dt="2021-06-16T05:27:13.688" v="2376" actId="14100"/>
      <pc:docMkLst>
        <pc:docMk/>
      </pc:docMkLst>
      <pc:sldChg chg="addSp delSp modSp mod setBg">
        <pc:chgData name="Wagner, Tom Niklas (DI PA DCP R&amp;D)" userId="3d17abe7-84b1-4546-bf83-65337a7f9463" providerId="ADAL" clId="{F2E71596-8A67-4F52-B1C5-1C77A6867C29}" dt="2021-06-15T18:50:57.490" v="2320" actId="1076"/>
        <pc:sldMkLst>
          <pc:docMk/>
          <pc:sldMk cId="2754975631" sldId="256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754975631" sldId="256"/>
            <ac:spMk id="2" creationId="{2027C9A8-AE4E-40EE-B1CA-103C958C6CD8}"/>
          </ac:spMkLst>
        </pc:spChg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754975631" sldId="256"/>
            <ac:spMk id="3" creationId="{6C3F2E10-9CD2-4A25-BAE2-04FA7371298F}"/>
          </ac:spMkLst>
        </pc:spChg>
        <pc:spChg chg="add del">
          <ac:chgData name="Wagner, Tom Niklas (DI PA DCP R&amp;D)" userId="3d17abe7-84b1-4546-bf83-65337a7f9463" providerId="ADAL" clId="{F2E71596-8A67-4F52-B1C5-1C77A6867C29}" dt="2021-06-15T18:50:35.429" v="2314"/>
          <ac:spMkLst>
            <pc:docMk/>
            <pc:sldMk cId="2754975631" sldId="256"/>
            <ac:spMk id="4" creationId="{3062B961-6658-4F6C-99BD-77A40C0CBD91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0:57.490" v="2320" actId="1076"/>
          <ac:picMkLst>
            <pc:docMk/>
            <pc:sldMk cId="2754975631" sldId="256"/>
            <ac:picMk id="5" creationId="{E79CA1BD-F4F2-4112-8577-2338A523C6EB}"/>
          </ac:picMkLst>
        </pc:picChg>
      </pc:sldChg>
      <pc:sldChg chg="modSp del mod">
        <pc:chgData name="Wagner, Tom Niklas (DI PA DCP R&amp;D)" userId="3d17abe7-84b1-4546-bf83-65337a7f9463" providerId="ADAL" clId="{F2E71596-8A67-4F52-B1C5-1C77A6867C29}" dt="2021-06-15T18:30:39.358" v="2154" actId="47"/>
        <pc:sldMkLst>
          <pc:docMk/>
          <pc:sldMk cId="1088142740" sldId="257"/>
        </pc:sldMkLst>
        <pc:spChg chg="mod">
          <ac:chgData name="Wagner, Tom Niklas (DI PA DCP R&amp;D)" userId="3d17abe7-84b1-4546-bf83-65337a7f9463" providerId="ADAL" clId="{F2E71596-8A67-4F52-B1C5-1C77A6867C29}" dt="2021-06-15T07:10:47.842" v="348" actId="20577"/>
          <ac:spMkLst>
            <pc:docMk/>
            <pc:sldMk cId="1088142740" sldId="257"/>
            <ac:spMk id="3" creationId="{E11B544C-01A7-41E2-BA96-968112A0EA0E}"/>
          </ac:spMkLst>
        </pc:spChg>
      </pc:sldChg>
      <pc:sldChg chg="modSp del mod">
        <pc:chgData name="Wagner, Tom Niklas (DI PA DCP R&amp;D)" userId="3d17abe7-84b1-4546-bf83-65337a7f9463" providerId="ADAL" clId="{F2E71596-8A67-4F52-B1C5-1C77A6867C29}" dt="2021-06-15T18:30:38.489" v="2153" actId="47"/>
        <pc:sldMkLst>
          <pc:docMk/>
          <pc:sldMk cId="1404622295" sldId="258"/>
        </pc:sldMkLst>
        <pc:spChg chg="mod">
          <ac:chgData name="Wagner, Tom Niklas (DI PA DCP R&amp;D)" userId="3d17abe7-84b1-4546-bf83-65337a7f9463" providerId="ADAL" clId="{F2E71596-8A67-4F52-B1C5-1C77A6867C29}" dt="2021-06-15T07:14:32.982" v="349" actId="20577"/>
          <ac:spMkLst>
            <pc:docMk/>
            <pc:sldMk cId="1404622295" sldId="258"/>
            <ac:spMk id="3" creationId="{2A5F457D-E1B4-47A7-97D1-B2A42E9FC891}"/>
          </ac:spMkLst>
        </pc:spChg>
      </pc:sldChg>
      <pc:sldChg chg="modSp del mod">
        <pc:chgData name="Wagner, Tom Niklas (DI PA DCP R&amp;D)" userId="3d17abe7-84b1-4546-bf83-65337a7f9463" providerId="ADAL" clId="{F2E71596-8A67-4F52-B1C5-1C77A6867C29}" dt="2021-06-15T18:30:37.314" v="2152" actId="47"/>
        <pc:sldMkLst>
          <pc:docMk/>
          <pc:sldMk cId="1367207548" sldId="259"/>
        </pc:sldMkLst>
        <pc:spChg chg="mod">
          <ac:chgData name="Wagner, Tom Niklas (DI PA DCP R&amp;D)" userId="3d17abe7-84b1-4546-bf83-65337a7f9463" providerId="ADAL" clId="{F2E71596-8A67-4F52-B1C5-1C77A6867C29}" dt="2021-06-15T06:29:45.369" v="271" actId="20577"/>
          <ac:spMkLst>
            <pc:docMk/>
            <pc:sldMk cId="1367207548" sldId="259"/>
            <ac:spMk id="3" creationId="{B3437145-EE93-498A-90DE-419B342C24F0}"/>
          </ac:spMkLst>
        </pc:spChg>
      </pc:sldChg>
      <pc:sldChg chg="addSp modSp mod setBg">
        <pc:chgData name="Wagner, Tom Niklas (DI PA DCP R&amp;D)" userId="3d17abe7-84b1-4546-bf83-65337a7f9463" providerId="ADAL" clId="{F2E71596-8A67-4F52-B1C5-1C77A6867C29}" dt="2021-06-15T18:51:07.254" v="2321"/>
        <pc:sldMkLst>
          <pc:docMk/>
          <pc:sldMk cId="2315302187" sldId="260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315302187" sldId="260"/>
            <ac:spMk id="2" creationId="{3030302D-868F-4301-BCB1-E6DD9407979B}"/>
          </ac:spMkLst>
        </pc:spChg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315302187" sldId="260"/>
            <ac:spMk id="3" creationId="{295A64A9-1850-47F4-AB51-EDD1A91EF3FF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07.254" v="2321"/>
          <ac:picMkLst>
            <pc:docMk/>
            <pc:sldMk cId="2315302187" sldId="260"/>
            <ac:picMk id="4" creationId="{CEBF2C6F-B4B3-44C4-8C4E-E3E612F9B916}"/>
          </ac:picMkLst>
        </pc:picChg>
      </pc:sldChg>
      <pc:sldChg chg="addSp delSp modSp mod setBg">
        <pc:chgData name="Wagner, Tom Niklas (DI PA DCP R&amp;D)" userId="3d17abe7-84b1-4546-bf83-65337a7f9463" providerId="ADAL" clId="{F2E71596-8A67-4F52-B1C5-1C77A6867C29}" dt="2021-06-15T18:51:09.196" v="2322"/>
        <pc:sldMkLst>
          <pc:docMk/>
          <pc:sldMk cId="3849982318" sldId="261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3849982318" sldId="261"/>
            <ac:spMk id="2" creationId="{3EA34695-1C4F-4FE8-B031-1057EC6CE505}"/>
          </ac:spMkLst>
        </pc:spChg>
        <pc:spChg chg="del">
          <ac:chgData name="Wagner, Tom Niklas (DI PA DCP R&amp;D)" userId="3d17abe7-84b1-4546-bf83-65337a7f9463" providerId="ADAL" clId="{F2E71596-8A67-4F52-B1C5-1C77A6867C29}" dt="2021-06-15T12:01:37.151" v="353" actId="478"/>
          <ac:spMkLst>
            <pc:docMk/>
            <pc:sldMk cId="3849982318" sldId="261"/>
            <ac:spMk id="3" creationId="{9120C3BA-D389-4434-BD7C-4F80FF9EDBE9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09.196" v="2322"/>
          <ac:picMkLst>
            <pc:docMk/>
            <pc:sldMk cId="3849982318" sldId="261"/>
            <ac:picMk id="4" creationId="{05975B50-4A5B-4531-BAD6-490B0A2946D2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01:57.153" v="357" actId="14100"/>
          <ac:picMkLst>
            <pc:docMk/>
            <pc:sldMk cId="3849982318" sldId="261"/>
            <ac:picMk id="5" creationId="{D93E427D-9818-4140-AF60-55531C20E43F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1:57:01.800" v="352" actId="478"/>
          <ac:picMkLst>
            <pc:docMk/>
            <pc:sldMk cId="3849982318" sldId="261"/>
            <ac:picMk id="1026" creationId="{1E43EEC9-13DC-4FC4-87B0-CCDBE8590C98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1:11.196" v="2323"/>
        <pc:sldMkLst>
          <pc:docMk/>
          <pc:sldMk cId="3467092917" sldId="262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3467092917" sldId="262"/>
            <ac:spMk id="2" creationId="{C2F9BDFB-EBC8-472C-837E-B2D3676D3B2A}"/>
          </ac:spMkLst>
        </pc:spChg>
        <pc:spChg chg="del mod">
          <ac:chgData name="Wagner, Tom Niklas (DI PA DCP R&amp;D)" userId="3d17abe7-84b1-4546-bf83-65337a7f9463" providerId="ADAL" clId="{F2E71596-8A67-4F52-B1C5-1C77A6867C29}" dt="2021-06-15T16:20:13.876" v="985"/>
          <ac:spMkLst>
            <pc:docMk/>
            <pc:sldMk cId="3467092917" sldId="262"/>
            <ac:spMk id="3" creationId="{C0CA1401-2402-4319-BDAF-D690AAE93B46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11.196" v="2323"/>
          <ac:picMkLst>
            <pc:docMk/>
            <pc:sldMk cId="3467092917" sldId="262"/>
            <ac:picMk id="5" creationId="{F8FAF81A-EDF9-4C8C-9658-C50EFEB685E6}"/>
          </ac:picMkLst>
        </pc:picChg>
        <pc:picChg chg="add mod">
          <ac:chgData name="Wagner, Tom Niklas (DI PA DCP R&amp;D)" userId="3d17abe7-84b1-4546-bf83-65337a7f9463" providerId="ADAL" clId="{F2E71596-8A67-4F52-B1C5-1C77A6867C29}" dt="2021-06-15T16:20:17.808" v="986" actId="14100"/>
          <ac:picMkLst>
            <pc:docMk/>
            <pc:sldMk cId="3467092917" sldId="262"/>
            <ac:picMk id="4098" creationId="{030735E7-458D-411D-B018-AF7DD71816CA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1:12.830" v="2324"/>
        <pc:sldMkLst>
          <pc:docMk/>
          <pc:sldMk cId="3870219084" sldId="263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3870219084" sldId="263"/>
            <ac:spMk id="2" creationId="{C11C9699-DCB4-48E5-A6D9-99BC1CCEFFE7}"/>
          </ac:spMkLst>
        </pc:spChg>
        <pc:spChg chg="del">
          <ac:chgData name="Wagner, Tom Niklas (DI PA DCP R&amp;D)" userId="3d17abe7-84b1-4546-bf83-65337a7f9463" providerId="ADAL" clId="{F2E71596-8A67-4F52-B1C5-1C77A6867C29}" dt="2021-06-15T12:02:41.218" v="358" actId="478"/>
          <ac:spMkLst>
            <pc:docMk/>
            <pc:sldMk cId="3870219084" sldId="263"/>
            <ac:spMk id="3" creationId="{3D214CA2-E321-4A9E-8433-EFCA552F9226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12.830" v="2324"/>
          <ac:picMkLst>
            <pc:docMk/>
            <pc:sldMk cId="3870219084" sldId="263"/>
            <ac:picMk id="4" creationId="{C9E708A8-1709-4EF7-83E3-BDF38DDCFEEF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34:58.378" v="2160" actId="14100"/>
          <ac:picMkLst>
            <pc:docMk/>
            <pc:sldMk cId="3870219084" sldId="263"/>
            <ac:picMk id="2050" creationId="{1B6F519B-6D6D-44B1-9DC5-E43D3F1FC2EC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1:18.703" v="2327"/>
        <pc:sldMkLst>
          <pc:docMk/>
          <pc:sldMk cId="1164705470" sldId="264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1164705470" sldId="264"/>
            <ac:spMk id="2" creationId="{E73603E7-E9E2-497D-A8EB-542233393824}"/>
          </ac:spMkLst>
        </pc:spChg>
        <pc:spChg chg="del">
          <ac:chgData name="Wagner, Tom Niklas (DI PA DCP R&amp;D)" userId="3d17abe7-84b1-4546-bf83-65337a7f9463" providerId="ADAL" clId="{F2E71596-8A67-4F52-B1C5-1C77A6867C29}" dt="2021-06-15T12:03:46.814" v="392" actId="478"/>
          <ac:spMkLst>
            <pc:docMk/>
            <pc:sldMk cId="1164705470" sldId="264"/>
            <ac:spMk id="3" creationId="{E78BAC26-C790-4ED1-B7B2-7908BB0CCA10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18.703" v="2327"/>
          <ac:picMkLst>
            <pc:docMk/>
            <pc:sldMk cId="1164705470" sldId="264"/>
            <ac:picMk id="4" creationId="{B8FF509C-5F82-436D-BC89-939BCF87CA9C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35:23.258" v="2165" actId="1076"/>
          <ac:picMkLst>
            <pc:docMk/>
            <pc:sldMk cId="1164705470" sldId="264"/>
            <ac:picMk id="4098" creationId="{1CBC3DC6-6628-4C18-89EB-5E8BF0709870}"/>
          </ac:picMkLst>
        </pc:picChg>
      </pc:sldChg>
      <pc:sldChg chg="modSp new del mod">
        <pc:chgData name="Wagner, Tom Niklas (DI PA DCP R&amp;D)" userId="3d17abe7-84b1-4546-bf83-65337a7f9463" providerId="ADAL" clId="{F2E71596-8A67-4F52-B1C5-1C77A6867C29}" dt="2021-06-15T12:16:19.829" v="399" actId="47"/>
        <pc:sldMkLst>
          <pc:docMk/>
          <pc:sldMk cId="1538025825" sldId="265"/>
        </pc:sldMkLst>
        <pc:spChg chg="mod">
          <ac:chgData name="Wagner, Tom Niklas (DI PA DCP R&amp;D)" userId="3d17abe7-84b1-4546-bf83-65337a7f9463" providerId="ADAL" clId="{F2E71596-8A67-4F52-B1C5-1C77A6867C29}" dt="2021-06-15T06:22:18.530" v="73" actId="20577"/>
          <ac:spMkLst>
            <pc:docMk/>
            <pc:sldMk cId="1538025825" sldId="265"/>
            <ac:spMk id="2" creationId="{B0BE1536-C1B8-40AF-B622-7F536C872F69}"/>
          </ac:spMkLst>
        </pc:spChg>
      </pc:sldChg>
      <pc:sldChg chg="addSp delSp modSp new mod setBg">
        <pc:chgData name="Wagner, Tom Niklas (DI PA DCP R&amp;D)" userId="3d17abe7-84b1-4546-bf83-65337a7f9463" providerId="ADAL" clId="{F2E71596-8A67-4F52-B1C5-1C77A6867C29}" dt="2021-06-15T18:51:20.841" v="2328"/>
        <pc:sldMkLst>
          <pc:docMk/>
          <pc:sldMk cId="1315720227" sldId="266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1315720227" sldId="266"/>
            <ac:spMk id="2" creationId="{438BE98A-E0AB-43D6-9BEB-0D8D02893C19}"/>
          </ac:spMkLst>
        </pc:spChg>
        <pc:spChg chg="del">
          <ac:chgData name="Wagner, Tom Niklas (DI PA DCP R&amp;D)" userId="3d17abe7-84b1-4546-bf83-65337a7f9463" providerId="ADAL" clId="{F2E71596-8A67-4F52-B1C5-1C77A6867C29}" dt="2021-06-15T12:04:10.439" v="396"/>
          <ac:spMkLst>
            <pc:docMk/>
            <pc:sldMk cId="1315720227" sldId="266"/>
            <ac:spMk id="3" creationId="{4FA8B458-F1B9-4066-9BA5-2D555C3EDF5B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20.841" v="2328"/>
          <ac:picMkLst>
            <pc:docMk/>
            <pc:sldMk cId="1315720227" sldId="266"/>
            <ac:picMk id="4" creationId="{7E5353C8-98DE-40D9-B9A3-AF8D64DBCF53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04:17.720" v="398" actId="1076"/>
          <ac:picMkLst>
            <pc:docMk/>
            <pc:sldMk cId="1315720227" sldId="266"/>
            <ac:picMk id="5" creationId="{D9886BE0-8B45-4B62-BD38-62466DB769B3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6T05:27:13.688" v="2376" actId="14100"/>
        <pc:sldMkLst>
          <pc:docMk/>
          <pc:sldMk cId="2178246475" sldId="267"/>
        </pc:sldMkLst>
        <pc:spChg chg="mod">
          <ac:chgData name="Wagner, Tom Niklas (DI PA DCP R&amp;D)" userId="3d17abe7-84b1-4546-bf83-65337a7f9463" providerId="ADAL" clId="{F2E71596-8A67-4F52-B1C5-1C77A6867C29}" dt="2021-06-15T19:53:08.775" v="2371" actId="20577"/>
          <ac:spMkLst>
            <pc:docMk/>
            <pc:sldMk cId="2178246475" sldId="267"/>
            <ac:spMk id="2" creationId="{E11BE206-8CB5-4B4A-A6AE-02868CD74038}"/>
          </ac:spMkLst>
        </pc:spChg>
        <pc:spChg chg="del">
          <ac:chgData name="Wagner, Tom Niklas (DI PA DCP R&amp;D)" userId="3d17abe7-84b1-4546-bf83-65337a7f9463" providerId="ADAL" clId="{F2E71596-8A67-4F52-B1C5-1C77A6867C29}" dt="2021-06-15T17:00:12.408" v="996" actId="22"/>
          <ac:spMkLst>
            <pc:docMk/>
            <pc:sldMk cId="2178246475" sldId="267"/>
            <ac:spMk id="3" creationId="{A1FEC4D7-60ED-4DC6-8D0C-2B7061FAC4AF}"/>
          </ac:spMkLst>
        </pc:spChg>
        <pc:spChg chg="add del mod">
          <ac:chgData name="Wagner, Tom Niklas (DI PA DCP R&amp;D)" userId="3d17abe7-84b1-4546-bf83-65337a7f9463" providerId="ADAL" clId="{F2E71596-8A67-4F52-B1C5-1C77A6867C29}" dt="2021-06-16T05:27:00.264" v="2373" actId="22"/>
          <ac:spMkLst>
            <pc:docMk/>
            <pc:sldMk cId="2178246475" sldId="267"/>
            <ac:spMk id="4" creationId="{1DDBBEED-F036-4706-B501-D8FB50A0EBE3}"/>
          </ac:spMkLst>
        </pc:spChg>
        <pc:spChg chg="add del mod">
          <ac:chgData name="Wagner, Tom Niklas (DI PA DCP R&amp;D)" userId="3d17abe7-84b1-4546-bf83-65337a7f9463" providerId="ADAL" clId="{F2E71596-8A67-4F52-B1C5-1C77A6867C29}" dt="2021-06-15T19:52:26.118" v="2364" actId="22"/>
          <ac:spMkLst>
            <pc:docMk/>
            <pc:sldMk cId="2178246475" sldId="267"/>
            <ac:spMk id="4" creationId="{2F43CB93-B46D-4125-8AC3-828D058CF7C7}"/>
          </ac:spMkLst>
        </pc:spChg>
        <pc:picChg chg="add del mod ord">
          <ac:chgData name="Wagner, Tom Niklas (DI PA DCP R&amp;D)" userId="3d17abe7-84b1-4546-bf83-65337a7f9463" providerId="ADAL" clId="{F2E71596-8A67-4F52-B1C5-1C77A6867C29}" dt="2021-06-15T19:52:12.452" v="2359" actId="478"/>
          <ac:picMkLst>
            <pc:docMk/>
            <pc:sldMk cId="2178246475" sldId="267"/>
            <ac:picMk id="5" creationId="{00E6CDD3-727E-481C-9038-BFF1C18327E6}"/>
          </ac:picMkLst>
        </pc:picChg>
        <pc:picChg chg="add mod ord">
          <ac:chgData name="Wagner, Tom Niklas (DI PA DCP R&amp;D)" userId="3d17abe7-84b1-4546-bf83-65337a7f9463" providerId="ADAL" clId="{F2E71596-8A67-4F52-B1C5-1C77A6867C29}" dt="2021-06-16T05:27:13.688" v="2376" actId="14100"/>
          <ac:picMkLst>
            <pc:docMk/>
            <pc:sldMk cId="2178246475" sldId="267"/>
            <ac:picMk id="6" creationId="{979D765E-55D4-4F67-9611-036264268A4F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7:02:00.366" v="1002" actId="478"/>
          <ac:picMkLst>
            <pc:docMk/>
            <pc:sldMk cId="2178246475" sldId="267"/>
            <ac:picMk id="7" creationId="{44556D3A-C76D-479F-82F8-E91292EA3239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9:52:24.140" v="2363" actId="22"/>
          <ac:picMkLst>
            <pc:docMk/>
            <pc:sldMk cId="2178246475" sldId="267"/>
            <ac:picMk id="7" creationId="{B473A3A1-70D3-4B00-8569-F2BA6CF940A3}"/>
          </ac:picMkLst>
        </pc:picChg>
        <pc:picChg chg="add mod ord modCrop">
          <ac:chgData name="Wagner, Tom Niklas (DI PA DCP R&amp;D)" userId="3d17abe7-84b1-4546-bf83-65337a7f9463" providerId="ADAL" clId="{F2E71596-8A67-4F52-B1C5-1C77A6867C29}" dt="2021-06-15T19:36:10.496" v="2358" actId="167"/>
          <ac:picMkLst>
            <pc:docMk/>
            <pc:sldMk cId="2178246475" sldId="267"/>
            <ac:picMk id="9" creationId="{340F999D-6243-4A7A-9411-B4223184614E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51:22.461" v="2329"/>
          <ac:picMkLst>
            <pc:docMk/>
            <pc:sldMk cId="2178246475" sldId="267"/>
            <ac:picMk id="10" creationId="{3F50E52B-3B71-4B6F-B54A-0201194AA1C2}"/>
          </ac:picMkLst>
        </pc:picChg>
        <pc:picChg chg="add del mod ord">
          <ac:chgData name="Wagner, Tom Niklas (DI PA DCP R&amp;D)" userId="3d17abe7-84b1-4546-bf83-65337a7f9463" providerId="ADAL" clId="{F2E71596-8A67-4F52-B1C5-1C77A6867C29}" dt="2021-06-16T05:26:57.421" v="2372" actId="478"/>
          <ac:picMkLst>
            <pc:docMk/>
            <pc:sldMk cId="2178246475" sldId="267"/>
            <ac:picMk id="11" creationId="{FD380EE8-9286-4F50-8F4F-6F746F4F1245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1:24.314" v="2330"/>
        <pc:sldMkLst>
          <pc:docMk/>
          <pc:sldMk cId="3411742343" sldId="268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3411742343" sldId="268"/>
            <ac:spMk id="2" creationId="{C892C38E-A269-4EEF-8E08-EECF1863AF7A}"/>
          </ac:spMkLst>
        </pc:spChg>
        <pc:spChg chg="del mod">
          <ac:chgData name="Wagner, Tom Niklas (DI PA DCP R&amp;D)" userId="3d17abe7-84b1-4546-bf83-65337a7f9463" providerId="ADAL" clId="{F2E71596-8A67-4F52-B1C5-1C77A6867C29}" dt="2021-06-15T12:59:22.945" v="758"/>
          <ac:spMkLst>
            <pc:docMk/>
            <pc:sldMk cId="3411742343" sldId="268"/>
            <ac:spMk id="3" creationId="{FEA3CA5B-846F-4EDB-BE0C-32CA49068565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24.314" v="2330"/>
          <ac:picMkLst>
            <pc:docMk/>
            <pc:sldMk cId="3411742343" sldId="268"/>
            <ac:picMk id="4" creationId="{070E3FE2-F5DD-42E8-ABB3-D0612F347458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59:28.497" v="760" actId="14100"/>
          <ac:picMkLst>
            <pc:docMk/>
            <pc:sldMk cId="3411742343" sldId="268"/>
            <ac:picMk id="6146" creationId="{EBC68C2D-551B-439A-B8C2-41E0A262CF2F}"/>
          </ac:picMkLst>
        </pc:picChg>
      </pc:sldChg>
      <pc:sldChg chg="addSp delSp modSp new mod ord setBg">
        <pc:chgData name="Wagner, Tom Niklas (DI PA DCP R&amp;D)" userId="3d17abe7-84b1-4546-bf83-65337a7f9463" providerId="ADAL" clId="{F2E71596-8A67-4F52-B1C5-1C77A6867C29}" dt="2021-06-15T18:51:32.938" v="2335"/>
        <pc:sldMkLst>
          <pc:docMk/>
          <pc:sldMk cId="2409735190" sldId="269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409735190" sldId="269"/>
            <ac:spMk id="2" creationId="{A8BF5085-96EE-4324-8011-2703270363AA}"/>
          </ac:spMkLst>
        </pc:spChg>
        <pc:spChg chg="del">
          <ac:chgData name="Wagner, Tom Niklas (DI PA DCP R&amp;D)" userId="3d17abe7-84b1-4546-bf83-65337a7f9463" providerId="ADAL" clId="{F2E71596-8A67-4F52-B1C5-1C77A6867C29}" dt="2021-06-15T15:55:19.721" v="979"/>
          <ac:spMkLst>
            <pc:docMk/>
            <pc:sldMk cId="2409735190" sldId="269"/>
            <ac:spMk id="3" creationId="{0F655715-4034-48BB-9CEF-D31AE4016CC1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32.938" v="2335"/>
          <ac:picMkLst>
            <pc:docMk/>
            <pc:sldMk cId="2409735190" sldId="269"/>
            <ac:picMk id="5" creationId="{926C085E-2DF9-4B08-93B7-7745F1B5A20D}"/>
          </ac:picMkLst>
        </pc:picChg>
        <pc:picChg chg="add mod">
          <ac:chgData name="Wagner, Tom Niklas (DI PA DCP R&amp;D)" userId="3d17abe7-84b1-4546-bf83-65337a7f9463" providerId="ADAL" clId="{F2E71596-8A67-4F52-B1C5-1C77A6867C29}" dt="2021-06-15T15:55:25.009" v="981" actId="14100"/>
          <ac:picMkLst>
            <pc:docMk/>
            <pc:sldMk cId="2409735190" sldId="269"/>
            <ac:picMk id="3074" creationId="{F75511D7-7BBC-49F0-94CE-3471651F52F6}"/>
          </ac:picMkLst>
        </pc:picChg>
      </pc:sldChg>
      <pc:sldChg chg="addSp delSp modSp new mod ord setBg modAnim">
        <pc:chgData name="Wagner, Tom Niklas (DI PA DCP R&amp;D)" userId="3d17abe7-84b1-4546-bf83-65337a7f9463" providerId="ADAL" clId="{F2E71596-8A67-4F52-B1C5-1C77A6867C29}" dt="2021-06-15T18:51:27.569" v="2332"/>
        <pc:sldMkLst>
          <pc:docMk/>
          <pc:sldMk cId="1244338587" sldId="270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1244338587" sldId="270"/>
            <ac:spMk id="2" creationId="{D75073A0-934E-45D2-8631-1177416B67B7}"/>
          </ac:spMkLst>
        </pc:spChg>
        <pc:spChg chg="del">
          <ac:chgData name="Wagner, Tom Niklas (DI PA DCP R&amp;D)" userId="3d17abe7-84b1-4546-bf83-65337a7f9463" providerId="ADAL" clId="{F2E71596-8A67-4F52-B1C5-1C77A6867C29}" dt="2021-06-15T12:18:51.672" v="520" actId="478"/>
          <ac:spMkLst>
            <pc:docMk/>
            <pc:sldMk cId="1244338587" sldId="270"/>
            <ac:spMk id="3" creationId="{EB446E98-585B-4C5F-8496-D9EFE441BA1A}"/>
          </ac:spMkLst>
        </pc:spChg>
        <pc:spChg chg="add mod">
          <ac:chgData name="Wagner, Tom Niklas (DI PA DCP R&amp;D)" userId="3d17abe7-84b1-4546-bf83-65337a7f9463" providerId="ADAL" clId="{F2E71596-8A67-4F52-B1C5-1C77A6867C29}" dt="2021-06-15T18:44:49.640" v="2247" actId="14100"/>
          <ac:spMkLst>
            <pc:docMk/>
            <pc:sldMk cId="1244338587" sldId="270"/>
            <ac:spMk id="4" creationId="{700CC333-A952-49F0-B37D-68B0838915F9}"/>
          </ac:spMkLst>
        </pc:spChg>
        <pc:spChg chg="add mod">
          <ac:chgData name="Wagner, Tom Niklas (DI PA DCP R&amp;D)" userId="3d17abe7-84b1-4546-bf83-65337a7f9463" providerId="ADAL" clId="{F2E71596-8A67-4F52-B1C5-1C77A6867C29}" dt="2021-06-15T18:43:29.595" v="2230" actId="207"/>
          <ac:spMkLst>
            <pc:docMk/>
            <pc:sldMk cId="1244338587" sldId="270"/>
            <ac:spMk id="5" creationId="{8E624CEB-06DE-4042-BFDA-F327E7EC1944}"/>
          </ac:spMkLst>
        </pc:spChg>
        <pc:spChg chg="add mod">
          <ac:chgData name="Wagner, Tom Niklas (DI PA DCP R&amp;D)" userId="3d17abe7-84b1-4546-bf83-65337a7f9463" providerId="ADAL" clId="{F2E71596-8A67-4F52-B1C5-1C77A6867C29}" dt="2021-06-15T18:42:11.348" v="2211" actId="207"/>
          <ac:spMkLst>
            <pc:docMk/>
            <pc:sldMk cId="1244338587" sldId="270"/>
            <ac:spMk id="6" creationId="{C00F3A5A-3800-4861-B984-32E90A2CE905}"/>
          </ac:spMkLst>
        </pc:spChg>
        <pc:spChg chg="add mod">
          <ac:chgData name="Wagner, Tom Niklas (DI PA DCP R&amp;D)" userId="3d17abe7-84b1-4546-bf83-65337a7f9463" providerId="ADAL" clId="{F2E71596-8A67-4F52-B1C5-1C77A6867C29}" dt="2021-06-15T18:41:20.016" v="2204" actId="1076"/>
          <ac:spMkLst>
            <pc:docMk/>
            <pc:sldMk cId="1244338587" sldId="270"/>
            <ac:spMk id="7" creationId="{494424AD-9D0F-4528-848C-EBD8D0C5BE14}"/>
          </ac:spMkLst>
        </pc:spChg>
        <pc:spChg chg="add mod">
          <ac:chgData name="Wagner, Tom Niklas (DI PA DCP R&amp;D)" userId="3d17abe7-84b1-4546-bf83-65337a7f9463" providerId="ADAL" clId="{F2E71596-8A67-4F52-B1C5-1C77A6867C29}" dt="2021-06-15T18:44:29.491" v="2235" actId="14100"/>
          <ac:spMkLst>
            <pc:docMk/>
            <pc:sldMk cId="1244338587" sldId="270"/>
            <ac:spMk id="8" creationId="{63DDF6F4-7B7C-44AF-BBE1-8504150826DE}"/>
          </ac:spMkLst>
        </pc:spChg>
        <pc:spChg chg="add mod">
          <ac:chgData name="Wagner, Tom Niklas (DI PA DCP R&amp;D)" userId="3d17abe7-84b1-4546-bf83-65337a7f9463" providerId="ADAL" clId="{F2E71596-8A67-4F52-B1C5-1C77A6867C29}" dt="2021-06-15T12:23:05.691" v="662" actId="1076"/>
          <ac:spMkLst>
            <pc:docMk/>
            <pc:sldMk cId="1244338587" sldId="270"/>
            <ac:spMk id="9" creationId="{3FB12AA7-A46D-4DD3-81C6-3AB845A53EFA}"/>
          </ac:spMkLst>
        </pc:spChg>
        <pc:spChg chg="add mod">
          <ac:chgData name="Wagner, Tom Niklas (DI PA DCP R&amp;D)" userId="3d17abe7-84b1-4546-bf83-65337a7f9463" providerId="ADAL" clId="{F2E71596-8A67-4F52-B1C5-1C77A6867C29}" dt="2021-06-15T18:42:37.137" v="2214" actId="14100"/>
          <ac:spMkLst>
            <pc:docMk/>
            <pc:sldMk cId="1244338587" sldId="270"/>
            <ac:spMk id="10" creationId="{9171AE5D-21FD-4E37-81C6-655087ADCE08}"/>
          </ac:spMkLst>
        </pc:spChg>
        <pc:spChg chg="add mod">
          <ac:chgData name="Wagner, Tom Niklas (DI PA DCP R&amp;D)" userId="3d17abe7-84b1-4546-bf83-65337a7f9463" providerId="ADAL" clId="{F2E71596-8A67-4F52-B1C5-1C77A6867C29}" dt="2021-06-15T18:43:00.380" v="2222" actId="207"/>
          <ac:spMkLst>
            <pc:docMk/>
            <pc:sldMk cId="1244338587" sldId="270"/>
            <ac:spMk id="11" creationId="{C5CBC008-32F1-4BE4-BDBE-BC3B8B967879}"/>
          </ac:spMkLst>
        </pc:spChg>
        <pc:spChg chg="add mod">
          <ac:chgData name="Wagner, Tom Niklas (DI PA DCP R&amp;D)" userId="3d17abe7-84b1-4546-bf83-65337a7f9463" providerId="ADAL" clId="{F2E71596-8A67-4F52-B1C5-1C77A6867C29}" dt="2021-06-15T18:45:00.361" v="2250" actId="1076"/>
          <ac:spMkLst>
            <pc:docMk/>
            <pc:sldMk cId="1244338587" sldId="270"/>
            <ac:spMk id="12" creationId="{DB199258-E75B-4BC3-8EB7-E680F2715692}"/>
          </ac:spMkLst>
        </pc:spChg>
        <pc:spChg chg="add mod">
          <ac:chgData name="Wagner, Tom Niklas (DI PA DCP R&amp;D)" userId="3d17abe7-84b1-4546-bf83-65337a7f9463" providerId="ADAL" clId="{F2E71596-8A67-4F52-B1C5-1C77A6867C29}" dt="2021-06-15T18:45:04.217" v="2251" actId="1076"/>
          <ac:spMkLst>
            <pc:docMk/>
            <pc:sldMk cId="1244338587" sldId="270"/>
            <ac:spMk id="13" creationId="{5DCE1D3E-1D42-4AB3-A89D-C318C8A24038}"/>
          </ac:spMkLst>
        </pc:spChg>
        <pc:spChg chg="add mod">
          <ac:chgData name="Wagner, Tom Niklas (DI PA DCP R&amp;D)" userId="3d17abe7-84b1-4546-bf83-65337a7f9463" providerId="ADAL" clId="{F2E71596-8A67-4F52-B1C5-1C77A6867C29}" dt="2021-06-15T12:52:08.224" v="745" actId="14100"/>
          <ac:spMkLst>
            <pc:docMk/>
            <pc:sldMk cId="1244338587" sldId="270"/>
            <ac:spMk id="21" creationId="{AB79C677-D233-4367-AE3A-7503539AB2B4}"/>
          </ac:spMkLst>
        </pc:spChg>
        <pc:spChg chg="add del mod">
          <ac:chgData name="Wagner, Tom Niklas (DI PA DCP R&amp;D)" userId="3d17abe7-84b1-4546-bf83-65337a7f9463" providerId="ADAL" clId="{F2E71596-8A67-4F52-B1C5-1C77A6867C29}" dt="2021-06-15T12:52:22.772" v="747" actId="478"/>
          <ac:spMkLst>
            <pc:docMk/>
            <pc:sldMk cId="1244338587" sldId="270"/>
            <ac:spMk id="22" creationId="{2AB95055-7B2B-42AA-8385-9DE9527C6E37}"/>
          </ac:spMkLst>
        </pc:spChg>
        <pc:spChg chg="add del">
          <ac:chgData name="Wagner, Tom Niklas (DI PA DCP R&amp;D)" userId="3d17abe7-84b1-4546-bf83-65337a7f9463" providerId="ADAL" clId="{F2E71596-8A67-4F52-B1C5-1C77A6867C29}" dt="2021-06-15T18:39:15.952" v="2187" actId="22"/>
          <ac:spMkLst>
            <pc:docMk/>
            <pc:sldMk cId="1244338587" sldId="270"/>
            <ac:spMk id="31" creationId="{F61AA030-3225-4DB3-B124-983100A999AC}"/>
          </ac:spMkLst>
        </pc:spChg>
        <pc:picChg chg="add mod">
          <ac:chgData name="Wagner, Tom Niklas (DI PA DCP R&amp;D)" userId="3d17abe7-84b1-4546-bf83-65337a7f9463" providerId="ADAL" clId="{F2E71596-8A67-4F52-B1C5-1C77A6867C29}" dt="2021-06-15T18:45:07.656" v="2252" actId="1076"/>
          <ac:picMkLst>
            <pc:docMk/>
            <pc:sldMk cId="1244338587" sldId="270"/>
            <ac:picMk id="14" creationId="{51A941DF-9250-4B8A-946A-5CA5C5E9BD8F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5:20.564" v="2257" actId="1076"/>
          <ac:picMkLst>
            <pc:docMk/>
            <pc:sldMk cId="1244338587" sldId="270"/>
            <ac:picMk id="15" creationId="{8EE9FD15-D04C-4C6C-A45E-511DD9BBF647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3:16.381" v="2226" actId="14100"/>
          <ac:picMkLst>
            <pc:docMk/>
            <pc:sldMk cId="1244338587" sldId="270"/>
            <ac:picMk id="16" creationId="{0EF8FEAB-A5FE-48A7-BB22-B55399CAA351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3:18.159" v="2227" actId="1076"/>
          <ac:picMkLst>
            <pc:docMk/>
            <pc:sldMk cId="1244338587" sldId="270"/>
            <ac:picMk id="17" creationId="{F54B0E86-087B-485D-B3CF-56CDB57A2C43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4:42.948" v="2244" actId="1076"/>
          <ac:picMkLst>
            <pc:docMk/>
            <pc:sldMk cId="1244338587" sldId="270"/>
            <ac:picMk id="18" creationId="{DBCC5D3E-0D56-4563-BC7A-526624D6173D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1:29.541" v="2209" actId="1076"/>
          <ac:picMkLst>
            <pc:docMk/>
            <pc:sldMk cId="1244338587" sldId="270"/>
            <ac:picMk id="19" creationId="{B52A0A88-0C5A-49F1-BA45-6B94EC8A4FC3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1:28.135" v="2208" actId="1076"/>
          <ac:picMkLst>
            <pc:docMk/>
            <pc:sldMk cId="1244338587" sldId="270"/>
            <ac:picMk id="20" creationId="{1CF73273-E73A-479D-B9AE-4B9839A30453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2:41.513" v="2216" actId="1076"/>
          <ac:picMkLst>
            <pc:docMk/>
            <pc:sldMk cId="1244338587" sldId="270"/>
            <ac:picMk id="22" creationId="{3C6EC294-C8A0-4FB9-8D12-E0F48A87EBFC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5:27.040" v="2258" actId="1076"/>
          <ac:picMkLst>
            <pc:docMk/>
            <pc:sldMk cId="1244338587" sldId="270"/>
            <ac:picMk id="24" creationId="{6280DBC7-207B-4430-BE05-5C9708AFEE52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2:39.040" v="2215" actId="1076"/>
          <ac:picMkLst>
            <pc:docMk/>
            <pc:sldMk cId="1244338587" sldId="270"/>
            <ac:picMk id="26" creationId="{2C236A11-ADBD-4FF8-8574-7E563E043045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51:27.569" v="2332"/>
          <ac:picMkLst>
            <pc:docMk/>
            <pc:sldMk cId="1244338587" sldId="270"/>
            <ac:picMk id="34" creationId="{C94758EC-A17E-4CC2-B36D-852A9C53E5E8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1:31.150" v="2210" actId="1076"/>
          <ac:picMkLst>
            <pc:docMk/>
            <pc:sldMk cId="1244338587" sldId="270"/>
            <ac:picMk id="5122" creationId="{588AC84D-9BC0-476B-9ACB-93D6DA575AFF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2:48:58.161" v="721" actId="478"/>
          <ac:picMkLst>
            <pc:docMk/>
            <pc:sldMk cId="1244338587" sldId="270"/>
            <ac:picMk id="5124" creationId="{11F013CC-2AE4-416B-8036-03EDA8B5FCC7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4:40.981" v="2242" actId="1076"/>
          <ac:picMkLst>
            <pc:docMk/>
            <pc:sldMk cId="1244338587" sldId="270"/>
            <ac:picMk id="5126" creationId="{F11279D1-1E0E-4AE1-A919-48B0FE5B744B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5:54.254" v="2259" actId="1076"/>
          <ac:picMkLst>
            <pc:docMk/>
            <pc:sldMk cId="1244338587" sldId="270"/>
            <ac:picMk id="5128" creationId="{019A53E3-3D5F-456E-9217-9027005D2D8F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5:11.910" v="2254" actId="1076"/>
          <ac:picMkLst>
            <pc:docMk/>
            <pc:sldMk cId="1244338587" sldId="270"/>
            <ac:picMk id="7170" creationId="{1EBED909-7036-43DA-89BB-48F99CD3FDF1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4:46.213" v="2246" actId="1076"/>
          <ac:picMkLst>
            <pc:docMk/>
            <pc:sldMk cId="1244338587" sldId="270"/>
            <ac:picMk id="7172" creationId="{76FDACD4-0867-44CD-9416-64ED1BDF85C5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4:44.013" v="2245" actId="1076"/>
          <ac:picMkLst>
            <pc:docMk/>
            <pc:sldMk cId="1244338587" sldId="270"/>
            <ac:picMk id="7174" creationId="{B9F34BEC-8D4C-46E9-ACD6-F35FA193C452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4:41.893" v="2243" actId="1076"/>
          <ac:picMkLst>
            <pc:docMk/>
            <pc:sldMk cId="1244338587" sldId="270"/>
            <ac:picMk id="7176" creationId="{397D22CD-B6D5-4421-A047-DB638C45B70A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1:37.834" v="2337"/>
        <pc:sldMkLst>
          <pc:docMk/>
          <pc:sldMk cId="2915584018" sldId="271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915584018" sldId="271"/>
            <ac:spMk id="2" creationId="{94A1911D-9EAC-4B88-ABFB-E63825E0DE9F}"/>
          </ac:spMkLst>
        </pc:spChg>
        <pc:spChg chg="del mod">
          <ac:chgData name="Wagner, Tom Niklas (DI PA DCP R&amp;D)" userId="3d17abe7-84b1-4546-bf83-65337a7f9463" providerId="ADAL" clId="{F2E71596-8A67-4F52-B1C5-1C77A6867C29}" dt="2021-06-15T17:18:53.515" v="1219" actId="478"/>
          <ac:spMkLst>
            <pc:docMk/>
            <pc:sldMk cId="2915584018" sldId="271"/>
            <ac:spMk id="3" creationId="{8B8988D6-F6DF-45EE-A0BC-8C83A9D889D9}"/>
          </ac:spMkLst>
        </pc:spChg>
        <pc:spChg chg="add mod">
          <ac:chgData name="Wagner, Tom Niklas (DI PA DCP R&amp;D)" userId="3d17abe7-84b1-4546-bf83-65337a7f9463" providerId="ADAL" clId="{F2E71596-8A67-4F52-B1C5-1C77A6867C29}" dt="2021-06-15T17:20:51.397" v="1331" actId="313"/>
          <ac:spMkLst>
            <pc:docMk/>
            <pc:sldMk cId="2915584018" sldId="271"/>
            <ac:spMk id="4" creationId="{E7B8D3C8-9EEC-4D0E-A1C2-4006F90F5493}"/>
          </ac:spMkLst>
        </pc:spChg>
        <pc:spChg chg="add mod">
          <ac:chgData name="Wagner, Tom Niklas (DI PA DCP R&amp;D)" userId="3d17abe7-84b1-4546-bf83-65337a7f9463" providerId="ADAL" clId="{F2E71596-8A67-4F52-B1C5-1C77A6867C29}" dt="2021-06-15T18:46:35.730" v="2266" actId="1076"/>
          <ac:spMkLst>
            <pc:docMk/>
            <pc:sldMk cId="2915584018" sldId="271"/>
            <ac:spMk id="5" creationId="{F4AC0A8A-8D89-4E9C-ABE7-4A545D238951}"/>
          </ac:spMkLst>
        </pc:spChg>
        <pc:spChg chg="add mod">
          <ac:chgData name="Wagner, Tom Niklas (DI PA DCP R&amp;D)" userId="3d17abe7-84b1-4546-bf83-65337a7f9463" providerId="ADAL" clId="{F2E71596-8A67-4F52-B1C5-1C77A6867C29}" dt="2021-06-15T18:46:33.089" v="2265" actId="1076"/>
          <ac:spMkLst>
            <pc:docMk/>
            <pc:sldMk cId="2915584018" sldId="271"/>
            <ac:spMk id="6" creationId="{A4039172-1E57-4ACF-B7AE-E0EF20B007CB}"/>
          </ac:spMkLst>
        </pc:spChg>
        <pc:spChg chg="add mod">
          <ac:chgData name="Wagner, Tom Niklas (DI PA DCP R&amp;D)" userId="3d17abe7-84b1-4546-bf83-65337a7f9463" providerId="ADAL" clId="{F2E71596-8A67-4F52-B1C5-1C77A6867C29}" dt="2021-06-15T18:46:49.760" v="2271" actId="1076"/>
          <ac:spMkLst>
            <pc:docMk/>
            <pc:sldMk cId="2915584018" sldId="271"/>
            <ac:spMk id="7" creationId="{19231174-C859-47BB-BD67-FCBF96AF0085}"/>
          </ac:spMkLst>
        </pc:spChg>
        <pc:spChg chg="add mod">
          <ac:chgData name="Wagner, Tom Niklas (DI PA DCP R&amp;D)" userId="3d17abe7-84b1-4546-bf83-65337a7f9463" providerId="ADAL" clId="{F2E71596-8A67-4F52-B1C5-1C77A6867C29}" dt="2021-06-15T18:46:41.529" v="2268" actId="1076"/>
          <ac:spMkLst>
            <pc:docMk/>
            <pc:sldMk cId="2915584018" sldId="271"/>
            <ac:spMk id="8" creationId="{5E5FE0B0-A504-4CFB-A667-505C34511DC4}"/>
          </ac:spMkLst>
        </pc:spChg>
        <pc:spChg chg="add mod">
          <ac:chgData name="Wagner, Tom Niklas (DI PA DCP R&amp;D)" userId="3d17abe7-84b1-4546-bf83-65337a7f9463" providerId="ADAL" clId="{F2E71596-8A67-4F52-B1C5-1C77A6867C29}" dt="2021-06-15T18:47:01.873" v="2273" actId="1076"/>
          <ac:spMkLst>
            <pc:docMk/>
            <pc:sldMk cId="2915584018" sldId="271"/>
            <ac:spMk id="9" creationId="{FB028FB9-D5E9-4A10-836D-215940F7B975}"/>
          </ac:spMkLst>
        </pc:spChg>
        <pc:spChg chg="add mod">
          <ac:chgData name="Wagner, Tom Niklas (DI PA DCP R&amp;D)" userId="3d17abe7-84b1-4546-bf83-65337a7f9463" providerId="ADAL" clId="{F2E71596-8A67-4F52-B1C5-1C77A6867C29}" dt="2021-06-15T18:46:59.024" v="2272" actId="1076"/>
          <ac:spMkLst>
            <pc:docMk/>
            <pc:sldMk cId="2915584018" sldId="271"/>
            <ac:spMk id="10" creationId="{FA1DB4E4-CDE9-46DB-940C-5016200CAC0C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37.834" v="2337"/>
          <ac:picMkLst>
            <pc:docMk/>
            <pc:sldMk cId="2915584018" sldId="271"/>
            <ac:picMk id="11" creationId="{65D44E19-D385-48C8-8AF0-60A89F688703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2:08.029" v="2344" actId="1076"/>
        <pc:sldMkLst>
          <pc:docMk/>
          <pc:sldMk cId="3159532137" sldId="272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3159532137" sldId="272"/>
            <ac:spMk id="2" creationId="{74C2A27D-13CC-49F9-A8D9-0F4A6CCC1121}"/>
          </ac:spMkLst>
        </pc:spChg>
        <pc:spChg chg="del">
          <ac:chgData name="Wagner, Tom Niklas (DI PA DCP R&amp;D)" userId="3d17abe7-84b1-4546-bf83-65337a7f9463" providerId="ADAL" clId="{F2E71596-8A67-4F52-B1C5-1C77A6867C29}" dt="2021-06-15T15:48:56.163" v="858"/>
          <ac:spMkLst>
            <pc:docMk/>
            <pc:sldMk cId="3159532137" sldId="272"/>
            <ac:spMk id="3" creationId="{1B4B7F85-E0BE-4CB8-95D7-3DA738757EDF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56.523" v="2341" actId="1076"/>
          <ac:picMkLst>
            <pc:docMk/>
            <pc:sldMk cId="3159532137" sldId="272"/>
            <ac:picMk id="5" creationId="{F557DB90-9F74-4B33-9095-40873C038A62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52:08.029" v="2344" actId="1076"/>
          <ac:picMkLst>
            <pc:docMk/>
            <pc:sldMk cId="3159532137" sldId="272"/>
            <ac:picMk id="7" creationId="{8066AD3D-8E4A-412C-B0ED-1592A22A042E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51:46.707" v="2339"/>
          <ac:picMkLst>
            <pc:docMk/>
            <pc:sldMk cId="3159532137" sldId="272"/>
            <ac:picMk id="8" creationId="{7A285107-B1FB-48FC-A99E-F5C9C8A6107E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2:24.115" v="2348"/>
        <pc:sldMkLst>
          <pc:docMk/>
          <pc:sldMk cId="1532710297" sldId="273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1532710297" sldId="273"/>
            <ac:spMk id="2" creationId="{54E2D0E9-5F57-408E-8F02-A4393FD7A54D}"/>
          </ac:spMkLst>
        </pc:spChg>
        <pc:spChg chg="mod">
          <ac:chgData name="Wagner, Tom Niklas (DI PA DCP R&amp;D)" userId="3d17abe7-84b1-4546-bf83-65337a7f9463" providerId="ADAL" clId="{F2E71596-8A67-4F52-B1C5-1C77A6867C29}" dt="2021-06-15T17:34:18.364" v="1558" actId="5793"/>
          <ac:spMkLst>
            <pc:docMk/>
            <pc:sldMk cId="1532710297" sldId="273"/>
            <ac:spMk id="3" creationId="{EE1BA789-59B6-4A9B-9CDC-E1E49EA03C5C}"/>
          </ac:spMkLst>
        </pc:spChg>
        <pc:spChg chg="add mod">
          <ac:chgData name="Wagner, Tom Niklas (DI PA DCP R&amp;D)" userId="3d17abe7-84b1-4546-bf83-65337a7f9463" providerId="ADAL" clId="{F2E71596-8A67-4F52-B1C5-1C77A6867C29}" dt="2021-06-15T17:35:10.840" v="1584" actId="1076"/>
          <ac:spMkLst>
            <pc:docMk/>
            <pc:sldMk cId="1532710297" sldId="273"/>
            <ac:spMk id="4" creationId="{1211BD01-B258-4364-994A-AF8DE09F930B}"/>
          </ac:spMkLst>
        </pc:spChg>
        <pc:spChg chg="add mod">
          <ac:chgData name="Wagner, Tom Niklas (DI PA DCP R&amp;D)" userId="3d17abe7-84b1-4546-bf83-65337a7f9463" providerId="ADAL" clId="{F2E71596-8A67-4F52-B1C5-1C77A6867C29}" dt="2021-06-15T17:36:48.621" v="1596" actId="1582"/>
          <ac:spMkLst>
            <pc:docMk/>
            <pc:sldMk cId="1532710297" sldId="273"/>
            <ac:spMk id="5" creationId="{1AADEFA7-8D28-4BDF-A6E2-49F1D156F691}"/>
          </ac:spMkLst>
        </pc:spChg>
        <pc:spChg chg="add mod">
          <ac:chgData name="Wagner, Tom Niklas (DI PA DCP R&amp;D)" userId="3d17abe7-84b1-4546-bf83-65337a7f9463" providerId="ADAL" clId="{F2E71596-8A67-4F52-B1C5-1C77A6867C29}" dt="2021-06-15T17:36:55.967" v="1597" actId="1582"/>
          <ac:spMkLst>
            <pc:docMk/>
            <pc:sldMk cId="1532710297" sldId="273"/>
            <ac:spMk id="11" creationId="{57D9C40C-78B4-4BE9-817F-79BA19D7672F}"/>
          </ac:spMkLst>
        </pc:spChg>
        <pc:spChg chg="add mod">
          <ac:chgData name="Wagner, Tom Niklas (DI PA DCP R&amp;D)" userId="3d17abe7-84b1-4546-bf83-65337a7f9463" providerId="ADAL" clId="{F2E71596-8A67-4F52-B1C5-1C77A6867C29}" dt="2021-06-15T17:37:17.969" v="1602" actId="14100"/>
          <ac:spMkLst>
            <pc:docMk/>
            <pc:sldMk cId="1532710297" sldId="273"/>
            <ac:spMk id="12" creationId="{5CF3F095-1DBE-494E-91B9-9094230ACD28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2:24.115" v="2348"/>
          <ac:picMkLst>
            <pc:docMk/>
            <pc:sldMk cId="1532710297" sldId="273"/>
            <ac:picMk id="13" creationId="{7E7A6258-B904-4A63-9710-EDF158BB080E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7:30:01.477" v="1524" actId="478"/>
          <ac:picMkLst>
            <pc:docMk/>
            <pc:sldMk cId="1532710297" sldId="273"/>
            <ac:picMk id="5122" creationId="{D6CC6CA4-5778-4BAD-A36C-3A67E570A4FD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7:27:38.205" v="1508" actId="478"/>
          <ac:picMkLst>
            <pc:docMk/>
            <pc:sldMk cId="1532710297" sldId="273"/>
            <ac:picMk id="5124" creationId="{A5DDBBFC-C13B-46DE-A598-B854A2998545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7:30:02.752" v="1525" actId="478"/>
          <ac:picMkLst>
            <pc:docMk/>
            <pc:sldMk cId="1532710297" sldId="273"/>
            <ac:picMk id="5126" creationId="{AA30EDD2-CEDD-4983-8005-7C2E81FFC21A}"/>
          </ac:picMkLst>
        </pc:picChg>
        <pc:picChg chg="add mod">
          <ac:chgData name="Wagner, Tom Niklas (DI PA DCP R&amp;D)" userId="3d17abe7-84b1-4546-bf83-65337a7f9463" providerId="ADAL" clId="{F2E71596-8A67-4F52-B1C5-1C77A6867C29}" dt="2021-06-15T17:34:59.628" v="1582" actId="14100"/>
          <ac:picMkLst>
            <pc:docMk/>
            <pc:sldMk cId="1532710297" sldId="273"/>
            <ac:picMk id="5128" creationId="{5544FB98-95F1-4A81-8CF3-B35F60FB0063}"/>
          </ac:picMkLst>
        </pc:picChg>
        <pc:picChg chg="add mod">
          <ac:chgData name="Wagner, Tom Niklas (DI PA DCP R&amp;D)" userId="3d17abe7-84b1-4546-bf83-65337a7f9463" providerId="ADAL" clId="{F2E71596-8A67-4F52-B1C5-1C77A6867C29}" dt="2021-06-15T17:35:03.554" v="1583" actId="14100"/>
          <ac:picMkLst>
            <pc:docMk/>
            <pc:sldMk cId="1532710297" sldId="273"/>
            <ac:picMk id="5130" creationId="{A5E1AD60-E1EB-422F-9FA3-2FB1C2E0EE91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2:29.884" v="2350" actId="478"/>
        <pc:sldMkLst>
          <pc:docMk/>
          <pc:sldMk cId="2945481151" sldId="274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945481151" sldId="274"/>
            <ac:spMk id="2" creationId="{C70AF0BD-B1A7-433B-92B7-83EE473D0A82}"/>
          </ac:spMkLst>
        </pc:spChg>
        <pc:spChg chg="del">
          <ac:chgData name="Wagner, Tom Niklas (DI PA DCP R&amp;D)" userId="3d17abe7-84b1-4546-bf83-65337a7f9463" providerId="ADAL" clId="{F2E71596-8A67-4F52-B1C5-1C77A6867C29}" dt="2021-06-15T17:40:22.012" v="1603"/>
          <ac:spMkLst>
            <pc:docMk/>
            <pc:sldMk cId="2945481151" sldId="274"/>
            <ac:spMk id="3" creationId="{C345704F-BF4F-458F-88A6-042C92027A94}"/>
          </ac:spMkLst>
        </pc:spChg>
        <pc:spChg chg="add del">
          <ac:chgData name="Wagner, Tom Niklas (DI PA DCP R&amp;D)" userId="3d17abe7-84b1-4546-bf83-65337a7f9463" providerId="ADAL" clId="{F2E71596-8A67-4F52-B1C5-1C77A6867C29}" dt="2021-06-15T17:46:40.691" v="1612" actId="478"/>
          <ac:spMkLst>
            <pc:docMk/>
            <pc:sldMk cId="2945481151" sldId="274"/>
            <ac:spMk id="4" creationId="{7E3AF2B0-77C1-4164-ABAF-F94C95F010C9}"/>
          </ac:spMkLst>
        </pc:spChg>
        <pc:spChg chg="add mod">
          <ac:chgData name="Wagner, Tom Niklas (DI PA DCP R&amp;D)" userId="3d17abe7-84b1-4546-bf83-65337a7f9463" providerId="ADAL" clId="{F2E71596-8A67-4F52-B1C5-1C77A6867C29}" dt="2021-06-15T18:47:36.558" v="2277" actId="1076"/>
          <ac:spMkLst>
            <pc:docMk/>
            <pc:sldMk cId="2945481151" sldId="274"/>
            <ac:spMk id="7" creationId="{C12B5DA2-6C98-4A74-A9F8-D6D39700F242}"/>
          </ac:spMkLst>
        </pc:spChg>
        <pc:spChg chg="add mod">
          <ac:chgData name="Wagner, Tom Niklas (DI PA DCP R&amp;D)" userId="3d17abe7-84b1-4546-bf83-65337a7f9463" providerId="ADAL" clId="{F2E71596-8A67-4F52-B1C5-1C77A6867C29}" dt="2021-06-15T18:47:27.440" v="2275" actId="1076"/>
          <ac:spMkLst>
            <pc:docMk/>
            <pc:sldMk cId="2945481151" sldId="274"/>
            <ac:spMk id="10" creationId="{CF884B7B-3533-4697-811E-E691ACE106B0}"/>
          </ac:spMkLst>
        </pc:spChg>
        <pc:spChg chg="add mod">
          <ac:chgData name="Wagner, Tom Niklas (DI PA DCP R&amp;D)" userId="3d17abe7-84b1-4546-bf83-65337a7f9463" providerId="ADAL" clId="{F2E71596-8A67-4F52-B1C5-1C77A6867C29}" dt="2021-06-15T18:47:41.690" v="2278" actId="1076"/>
          <ac:spMkLst>
            <pc:docMk/>
            <pc:sldMk cId="2945481151" sldId="274"/>
            <ac:spMk id="11" creationId="{756CF60F-4A7D-4AC1-A30D-E5ECA7E0BB0A}"/>
          </ac:spMkLst>
        </pc:spChg>
        <pc:picChg chg="add mod">
          <ac:chgData name="Wagner, Tom Niklas (DI PA DCP R&amp;D)" userId="3d17abe7-84b1-4546-bf83-65337a7f9463" providerId="ADAL" clId="{F2E71596-8A67-4F52-B1C5-1C77A6867C29}" dt="2021-06-15T17:47:41.720" v="1630" actId="1076"/>
          <ac:picMkLst>
            <pc:docMk/>
            <pc:sldMk cId="2945481151" sldId="274"/>
            <ac:picMk id="6" creationId="{D0F98D8B-FCF0-4F78-9983-3524BD2E6152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8:52:29.884" v="2350" actId="478"/>
          <ac:picMkLst>
            <pc:docMk/>
            <pc:sldMk cId="2945481151" sldId="274"/>
            <ac:picMk id="12" creationId="{0F976BE8-EE6A-4829-8724-05DBFC1997FA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7:23.454" v="2274" actId="1076"/>
          <ac:picMkLst>
            <pc:docMk/>
            <pc:sldMk cId="2945481151" sldId="274"/>
            <ac:picMk id="6146" creationId="{9C1DFE9D-D38B-4DF1-8E33-0B3B6E38535F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8:47:29.272" v="2276" actId="1076"/>
          <ac:picMkLst>
            <pc:docMk/>
            <pc:sldMk cId="2945481151" sldId="274"/>
            <ac:picMk id="6148" creationId="{CDA02E70-E7F7-4E0F-A8B2-5D41783DA41E}"/>
          </ac:picMkLst>
        </pc:picChg>
      </pc:sldChg>
      <pc:sldChg chg="addSp delSp modSp new mod ord setBg">
        <pc:chgData name="Wagner, Tom Niklas (DI PA DCP R&amp;D)" userId="3d17abe7-84b1-4546-bf83-65337a7f9463" providerId="ADAL" clId="{F2E71596-8A67-4F52-B1C5-1C77A6867C29}" dt="2021-06-15T18:51:34.703" v="2336"/>
        <pc:sldMkLst>
          <pc:docMk/>
          <pc:sldMk cId="242203649" sldId="275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42203649" sldId="275"/>
            <ac:spMk id="2" creationId="{2A84FCFB-2071-4A29-9A55-DC23C7006B11}"/>
          </ac:spMkLst>
        </pc:spChg>
        <pc:spChg chg="del">
          <ac:chgData name="Wagner, Tom Niklas (DI PA DCP R&amp;D)" userId="3d17abe7-84b1-4546-bf83-65337a7f9463" providerId="ADAL" clId="{F2E71596-8A67-4F52-B1C5-1C77A6867C29}" dt="2021-06-15T13:00:43.324" v="761"/>
          <ac:spMkLst>
            <pc:docMk/>
            <pc:sldMk cId="242203649" sldId="275"/>
            <ac:spMk id="3" creationId="{A392893D-B3B5-44BC-9E81-A5A7016A65BF}"/>
          </ac:spMkLst>
        </pc:spChg>
        <pc:spChg chg="add del mod">
          <ac:chgData name="Wagner, Tom Niklas (DI PA DCP R&amp;D)" userId="3d17abe7-84b1-4546-bf83-65337a7f9463" providerId="ADAL" clId="{F2E71596-8A67-4F52-B1C5-1C77A6867C29}" dt="2021-06-15T15:52:21.039" v="938"/>
          <ac:spMkLst>
            <pc:docMk/>
            <pc:sldMk cId="242203649" sldId="275"/>
            <ac:spMk id="4" creationId="{86D28F2D-6546-4E59-9256-3A72E6AFA3EB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34.703" v="2336"/>
          <ac:picMkLst>
            <pc:docMk/>
            <pc:sldMk cId="242203649" sldId="275"/>
            <ac:picMk id="5" creationId="{61129338-D91E-40A7-8D88-18C4F2474C4C}"/>
          </ac:picMkLst>
        </pc:picChg>
        <pc:picChg chg="add mod">
          <ac:chgData name="Wagner, Tom Niklas (DI PA DCP R&amp;D)" userId="3d17abe7-84b1-4546-bf83-65337a7f9463" providerId="ADAL" clId="{F2E71596-8A67-4F52-B1C5-1C77A6867C29}" dt="2021-06-15T15:52:33.868" v="942" actId="1076"/>
          <ac:picMkLst>
            <pc:docMk/>
            <pc:sldMk cId="242203649" sldId="275"/>
            <ac:picMk id="1026" creationId="{3F561CAF-04FC-43BA-BAB0-C396FCB91288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3:00:44.813" v="762" actId="478"/>
          <ac:picMkLst>
            <pc:docMk/>
            <pc:sldMk cId="242203649" sldId="275"/>
            <ac:picMk id="7170" creationId="{4189B2F4-814E-4EAC-A36E-A1942CCB4363}"/>
          </ac:picMkLst>
        </pc:picChg>
      </pc:sldChg>
      <pc:sldChg chg="addSp delSp modSp new mod setBg modClrScheme chgLayout">
        <pc:chgData name="Wagner, Tom Niklas (DI PA DCP R&amp;D)" userId="3d17abe7-84b1-4546-bf83-65337a7f9463" providerId="ADAL" clId="{F2E71596-8A67-4F52-B1C5-1C77A6867C29}" dt="2021-06-15T18:52:32.462" v="2351"/>
        <pc:sldMkLst>
          <pc:docMk/>
          <pc:sldMk cId="894445878" sldId="276"/>
        </pc:sldMkLst>
        <pc:spChg chg="del mod ord">
          <ac:chgData name="Wagner, Tom Niklas (DI PA DCP R&amp;D)" userId="3d17abe7-84b1-4546-bf83-65337a7f9463" providerId="ADAL" clId="{F2E71596-8A67-4F52-B1C5-1C77A6867C29}" dt="2021-06-15T06:29:09.910" v="263" actId="700"/>
          <ac:spMkLst>
            <pc:docMk/>
            <pc:sldMk cId="894445878" sldId="276"/>
            <ac:spMk id="2" creationId="{75858F14-EA40-42FA-893A-D3B367BA2770}"/>
          </ac:spMkLst>
        </pc:spChg>
        <pc:spChg chg="del mod ord">
          <ac:chgData name="Wagner, Tom Niklas (DI PA DCP R&amp;D)" userId="3d17abe7-84b1-4546-bf83-65337a7f9463" providerId="ADAL" clId="{F2E71596-8A67-4F52-B1C5-1C77A6867C29}" dt="2021-06-15T06:29:09.910" v="263" actId="700"/>
          <ac:spMkLst>
            <pc:docMk/>
            <pc:sldMk cId="894445878" sldId="276"/>
            <ac:spMk id="3" creationId="{51779BB1-8192-4309-B90E-EBABB8CA366B}"/>
          </ac:spMkLst>
        </pc:spChg>
        <pc:spChg chg="add mod ord">
          <ac:chgData name="Wagner, Tom Niklas (DI PA DCP R&amp;D)" userId="3d17abe7-84b1-4546-bf83-65337a7f9463" providerId="ADAL" clId="{F2E71596-8A67-4F52-B1C5-1C77A6867C29}" dt="2021-06-15T18:47:57.489" v="2281" actId="403"/>
          <ac:spMkLst>
            <pc:docMk/>
            <pc:sldMk cId="894445878" sldId="276"/>
            <ac:spMk id="4" creationId="{1A614C28-7ECC-4266-916B-D4B9EF0B91E1}"/>
          </ac:spMkLst>
        </pc:spChg>
        <pc:spChg chg="add mod or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894445878" sldId="276"/>
            <ac:spMk id="5" creationId="{B5B15BED-5D48-4E95-B54D-B15A39F5EA36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2:32.462" v="2351"/>
          <ac:picMkLst>
            <pc:docMk/>
            <pc:sldMk cId="894445878" sldId="276"/>
            <ac:picMk id="6" creationId="{104B8621-7BFF-42C9-9F50-F219007B7E6D}"/>
          </ac:picMkLst>
        </pc:picChg>
      </pc:sldChg>
      <pc:sldChg chg="modSp new del mod">
        <pc:chgData name="Wagner, Tom Niklas (DI PA DCP R&amp;D)" userId="3d17abe7-84b1-4546-bf83-65337a7f9463" providerId="ADAL" clId="{F2E71596-8A67-4F52-B1C5-1C77A6867C29}" dt="2021-06-15T06:28:59.184" v="261" actId="47"/>
        <pc:sldMkLst>
          <pc:docMk/>
          <pc:sldMk cId="2554538623" sldId="276"/>
        </pc:sldMkLst>
        <pc:spChg chg="mod">
          <ac:chgData name="Wagner, Tom Niklas (DI PA DCP R&amp;D)" userId="3d17abe7-84b1-4546-bf83-65337a7f9463" providerId="ADAL" clId="{F2E71596-8A67-4F52-B1C5-1C77A6867C29}" dt="2021-06-15T06:28:51.438" v="260" actId="20577"/>
          <ac:spMkLst>
            <pc:docMk/>
            <pc:sldMk cId="2554538623" sldId="276"/>
            <ac:spMk id="2" creationId="{4567390A-98EE-47B9-BCDB-1239688B4E44}"/>
          </ac:spMkLst>
        </pc:spChg>
      </pc:sldChg>
      <pc:sldChg chg="addSp delSp modSp new mod setBg">
        <pc:chgData name="Wagner, Tom Niklas (DI PA DCP R&amp;D)" userId="3d17abe7-84b1-4546-bf83-65337a7f9463" providerId="ADAL" clId="{F2E71596-8A67-4F52-B1C5-1C77A6867C29}" dt="2021-06-15T18:51:15.398" v="2325"/>
        <pc:sldMkLst>
          <pc:docMk/>
          <pc:sldMk cId="3877400423" sldId="277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3877400423" sldId="277"/>
            <ac:spMk id="2" creationId="{54B8B6DE-EF87-4ABD-9368-77F908384029}"/>
          </ac:spMkLst>
        </pc:spChg>
        <pc:spChg chg="del mod">
          <ac:chgData name="Wagner, Tom Niklas (DI PA DCP R&amp;D)" userId="3d17abe7-84b1-4546-bf83-65337a7f9463" providerId="ADAL" clId="{F2E71596-8A67-4F52-B1C5-1C77A6867C29}" dt="2021-06-15T12:03:20.983" v="388" actId="478"/>
          <ac:spMkLst>
            <pc:docMk/>
            <pc:sldMk cId="3877400423" sldId="277"/>
            <ac:spMk id="3" creationId="{21E27D96-F3B1-424D-B077-51F39B6E715A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15.398" v="2325"/>
          <ac:picMkLst>
            <pc:docMk/>
            <pc:sldMk cId="3877400423" sldId="277"/>
            <ac:picMk id="4" creationId="{5B1528D7-8D47-4B82-BE28-4D5EEC814717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35:08.154" v="2162" actId="14100"/>
          <ac:picMkLst>
            <pc:docMk/>
            <pc:sldMk cId="3877400423" sldId="277"/>
            <ac:picMk id="3074" creationId="{0933F3BB-3E88-47D5-B27E-D51C038E6301}"/>
          </ac:picMkLst>
        </pc:picChg>
      </pc:sldChg>
      <pc:sldChg chg="addSp modSp mod setBg">
        <pc:chgData name="Wagner, Tom Niklas (DI PA DCP R&amp;D)" userId="3d17abe7-84b1-4546-bf83-65337a7f9463" providerId="ADAL" clId="{F2E71596-8A67-4F52-B1C5-1C77A6867C29}" dt="2021-06-15T18:51:17.069" v="2326"/>
        <pc:sldMkLst>
          <pc:docMk/>
          <pc:sldMk cId="3133941814" sldId="278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3133941814" sldId="278"/>
            <ac:spMk id="2" creationId="{D7D85080-9083-46B2-9BEC-68FB67DBF17F}"/>
          </ac:spMkLst>
        </pc:spChg>
        <pc:graphicFrameChg chg="mod modGraphic">
          <ac:chgData name="Wagner, Tom Niklas (DI PA DCP R&amp;D)" userId="3d17abe7-84b1-4546-bf83-65337a7f9463" providerId="ADAL" clId="{F2E71596-8A67-4F52-B1C5-1C77A6867C29}" dt="2021-06-15T18:35:16.877" v="2164" actId="1076"/>
          <ac:graphicFrameMkLst>
            <pc:docMk/>
            <pc:sldMk cId="3133941814" sldId="278"/>
            <ac:graphicFrameMk id="4" creationId="{58397D04-7ED9-4B95-8F4B-72494C1FDA8A}"/>
          </ac:graphicFrameMkLst>
        </pc:graphicFrameChg>
        <pc:picChg chg="add mod">
          <ac:chgData name="Wagner, Tom Niklas (DI PA DCP R&amp;D)" userId="3d17abe7-84b1-4546-bf83-65337a7f9463" providerId="ADAL" clId="{F2E71596-8A67-4F52-B1C5-1C77A6867C29}" dt="2021-06-15T18:51:17.069" v="2326"/>
          <ac:picMkLst>
            <pc:docMk/>
            <pc:sldMk cId="3133941814" sldId="278"/>
            <ac:picMk id="5" creationId="{8EF6014E-4C40-4AC0-93BE-0D650AA2861B}"/>
          </ac:picMkLst>
        </pc:picChg>
      </pc:sldChg>
      <pc:sldChg chg="modSp new mod setBg">
        <pc:chgData name="Wagner, Tom Niklas (DI PA DCP R&amp;D)" userId="3d17abe7-84b1-4546-bf83-65337a7f9463" providerId="ADAL" clId="{F2E71596-8A67-4F52-B1C5-1C77A6867C29}" dt="2021-06-15T18:55:21.124" v="2353" actId="16037"/>
        <pc:sldMkLst>
          <pc:docMk/>
          <pc:sldMk cId="3730088491" sldId="279"/>
        </pc:sldMkLst>
        <pc:spChg chg="mod">
          <ac:chgData name="Wagner, Tom Niklas (DI PA DCP R&amp;D)" userId="3d17abe7-84b1-4546-bf83-65337a7f9463" providerId="ADAL" clId="{F2E71596-8A67-4F52-B1C5-1C77A6867C29}" dt="2021-06-15T18:55:21.124" v="2353" actId="16037"/>
          <ac:spMkLst>
            <pc:docMk/>
            <pc:sldMk cId="3730088491" sldId="279"/>
            <ac:spMk id="2" creationId="{961B9C50-1410-4911-80FD-A8F6FFC39668}"/>
          </ac:spMkLst>
        </pc:spChg>
        <pc:spChg chg="mod">
          <ac:chgData name="Wagner, Tom Niklas (DI PA DCP R&amp;D)" userId="3d17abe7-84b1-4546-bf83-65337a7f9463" providerId="ADAL" clId="{F2E71596-8A67-4F52-B1C5-1C77A6867C29}" dt="2021-06-15T18:54:18.973" v="2352" actId="20577"/>
          <ac:spMkLst>
            <pc:docMk/>
            <pc:sldMk cId="3730088491" sldId="279"/>
            <ac:spMk id="3" creationId="{7FD2E7E1-2581-4E77-AC05-C97E9EA3DE74}"/>
          </ac:spMkLst>
        </pc:spChg>
      </pc:sldChg>
      <pc:sldChg chg="addSp delSp modSp new mod setBg modClrScheme chgLayout">
        <pc:chgData name="Wagner, Tom Niklas (DI PA DCP R&amp;D)" userId="3d17abe7-84b1-4546-bf83-65337a7f9463" providerId="ADAL" clId="{F2E71596-8A67-4F52-B1C5-1C77A6867C29}" dt="2021-06-15T18:51:44.817" v="2338"/>
        <pc:sldMkLst>
          <pc:docMk/>
          <pc:sldMk cId="4073421430" sldId="280"/>
        </pc:sldMkLst>
        <pc:spChg chg="del mod ord">
          <ac:chgData name="Wagner, Tom Niklas (DI PA DCP R&amp;D)" userId="3d17abe7-84b1-4546-bf83-65337a7f9463" providerId="ADAL" clId="{F2E71596-8A67-4F52-B1C5-1C77A6867C29}" dt="2021-06-15T15:46:25.892" v="764" actId="700"/>
          <ac:spMkLst>
            <pc:docMk/>
            <pc:sldMk cId="4073421430" sldId="280"/>
            <ac:spMk id="2" creationId="{EAA1EC04-5505-43B7-A397-B6C045641A49}"/>
          </ac:spMkLst>
        </pc:spChg>
        <pc:spChg chg="del mod ord">
          <ac:chgData name="Wagner, Tom Niklas (DI PA DCP R&amp;D)" userId="3d17abe7-84b1-4546-bf83-65337a7f9463" providerId="ADAL" clId="{F2E71596-8A67-4F52-B1C5-1C77A6867C29}" dt="2021-06-15T15:46:25.892" v="764" actId="700"/>
          <ac:spMkLst>
            <pc:docMk/>
            <pc:sldMk cId="4073421430" sldId="280"/>
            <ac:spMk id="3" creationId="{626CFF9D-E075-401C-A476-CBA7328BE95C}"/>
          </ac:spMkLst>
        </pc:spChg>
        <pc:spChg chg="add mod ord">
          <ac:chgData name="Wagner, Tom Niklas (DI PA DCP R&amp;D)" userId="3d17abe7-84b1-4546-bf83-65337a7f9463" providerId="ADAL" clId="{F2E71596-8A67-4F52-B1C5-1C77A6867C29}" dt="2021-06-15T18:49:06.984" v="2300" actId="403"/>
          <ac:spMkLst>
            <pc:docMk/>
            <pc:sldMk cId="4073421430" sldId="280"/>
            <ac:spMk id="4" creationId="{0EBFED4D-B65E-46B9-8AD7-18E981288BA0}"/>
          </ac:spMkLst>
        </pc:spChg>
        <pc:spChg chg="add mod ord">
          <ac:chgData name="Wagner, Tom Niklas (DI PA DCP R&amp;D)" userId="3d17abe7-84b1-4546-bf83-65337a7f9463" providerId="ADAL" clId="{F2E71596-8A67-4F52-B1C5-1C77A6867C29}" dt="2021-06-15T18:49:16.896" v="2304" actId="1076"/>
          <ac:spMkLst>
            <pc:docMk/>
            <pc:sldMk cId="4073421430" sldId="280"/>
            <ac:spMk id="5" creationId="{4B9299A2-15EB-4A91-A12D-F56174367288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44.817" v="2338"/>
          <ac:picMkLst>
            <pc:docMk/>
            <pc:sldMk cId="4073421430" sldId="280"/>
            <ac:picMk id="6" creationId="{60F17CE9-EF5C-4BD8-A56D-CB653E5D2DBB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2:19.190" v="2347" actId="1076"/>
        <pc:sldMkLst>
          <pc:docMk/>
          <pc:sldMk cId="821059687" sldId="281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821059687" sldId="281"/>
            <ac:spMk id="2" creationId="{BCB88B00-AF02-4BF8-9AA5-194894009C9F}"/>
          </ac:spMkLst>
        </pc:spChg>
        <pc:spChg chg="del">
          <ac:chgData name="Wagner, Tom Niklas (DI PA DCP R&amp;D)" userId="3d17abe7-84b1-4546-bf83-65337a7f9463" providerId="ADAL" clId="{F2E71596-8A67-4F52-B1C5-1C77A6867C29}" dt="2021-06-15T16:22:11.322" v="987"/>
          <ac:spMkLst>
            <pc:docMk/>
            <pc:sldMk cId="821059687" sldId="281"/>
            <ac:spMk id="3" creationId="{149F998E-9438-451A-8B15-C05AE375F321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2:15.440" v="2346" actId="1076"/>
          <ac:picMkLst>
            <pc:docMk/>
            <pc:sldMk cId="821059687" sldId="281"/>
            <ac:picMk id="5" creationId="{A6052C7A-71BA-4B6E-846C-E08171B5CDBF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52:19.190" v="2347" actId="1076"/>
          <ac:picMkLst>
            <pc:docMk/>
            <pc:sldMk cId="821059687" sldId="281"/>
            <ac:picMk id="7" creationId="{12F8346F-4203-40A3-AF39-3F7141363825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52:11.762" v="2345"/>
          <ac:picMkLst>
            <pc:docMk/>
            <pc:sldMk cId="821059687" sldId="281"/>
            <ac:picMk id="8" creationId="{10515552-B12C-45AA-8840-2F999D57D7F5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9:11:34.483" v="2355" actId="20577"/>
        <pc:sldMkLst>
          <pc:docMk/>
          <pc:sldMk cId="3866113728" sldId="282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3866113728" sldId="282"/>
            <ac:spMk id="2" creationId="{E817D087-9961-44C1-B4BA-FA3E59E1B06E}"/>
          </ac:spMkLst>
        </pc:spChg>
        <pc:spChg chg="del">
          <ac:chgData name="Wagner, Tom Niklas (DI PA DCP R&amp;D)" userId="3d17abe7-84b1-4546-bf83-65337a7f9463" providerId="ADAL" clId="{F2E71596-8A67-4F52-B1C5-1C77A6867C29}" dt="2021-06-15T17:08:23.668" v="1041" actId="3680"/>
          <ac:spMkLst>
            <pc:docMk/>
            <pc:sldMk cId="3866113728" sldId="282"/>
            <ac:spMk id="3" creationId="{8B58F4B6-44DF-4CD0-9848-80F5E9081460}"/>
          </ac:spMkLst>
        </pc:spChg>
        <pc:graphicFrameChg chg="add mod ord modGraphic">
          <ac:chgData name="Wagner, Tom Niklas (DI PA DCP R&amp;D)" userId="3d17abe7-84b1-4546-bf83-65337a7f9463" providerId="ADAL" clId="{F2E71596-8A67-4F52-B1C5-1C77A6867C29}" dt="2021-06-15T19:11:34.483" v="2355" actId="20577"/>
          <ac:graphicFrameMkLst>
            <pc:docMk/>
            <pc:sldMk cId="3866113728" sldId="282"/>
            <ac:graphicFrameMk id="4" creationId="{5A5CB8A5-0695-4B62-9484-E4996E75C256}"/>
          </ac:graphicFrameMkLst>
        </pc:graphicFrameChg>
        <pc:picChg chg="add mod">
          <ac:chgData name="Wagner, Tom Niklas (DI PA DCP R&amp;D)" userId="3d17abe7-84b1-4546-bf83-65337a7f9463" providerId="ADAL" clId="{F2E71596-8A67-4F52-B1C5-1C77A6867C29}" dt="2021-06-15T18:51:26.103" v="2331"/>
          <ac:picMkLst>
            <pc:docMk/>
            <pc:sldMk cId="3866113728" sldId="282"/>
            <ac:picMk id="5" creationId="{5298E864-8FD2-4608-991D-977AD59CE6AC}"/>
          </ac:picMkLst>
        </pc:picChg>
      </pc:sldChg>
      <pc:sldChg chg="addSp modSp new mod setBg">
        <pc:chgData name="Wagner, Tom Niklas (DI PA DCP R&amp;D)" userId="3d17abe7-84b1-4546-bf83-65337a7f9463" providerId="ADAL" clId="{F2E71596-8A67-4F52-B1C5-1C77A6867C29}" dt="2021-06-15T18:51:29.891" v="2333"/>
        <pc:sldMkLst>
          <pc:docMk/>
          <pc:sldMk cId="1486850497" sldId="283"/>
        </pc:sldMkLst>
        <pc:spChg chg="mod">
          <ac:chgData name="Wagner, Tom Niklas (DI PA DCP R&amp;D)" userId="3d17abe7-84b1-4546-bf83-65337a7f9463" providerId="ADAL" clId="{F2E71596-8A67-4F52-B1C5-1C77A6867C29}" dt="2021-06-15T18:49:35.288" v="2309" actId="404"/>
          <ac:spMkLst>
            <pc:docMk/>
            <pc:sldMk cId="1486850497" sldId="283"/>
            <ac:spMk id="2" creationId="{518AE6E8-2DEF-4550-8D00-4D0772E276F3}"/>
          </ac:spMkLst>
        </pc:spChg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1486850497" sldId="283"/>
            <ac:spMk id="3" creationId="{CCA175FA-BFAE-4884-BE3F-0D40245A08B3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29.891" v="2333"/>
          <ac:picMkLst>
            <pc:docMk/>
            <pc:sldMk cId="1486850497" sldId="283"/>
            <ac:picMk id="4" creationId="{28E58237-5F69-4759-9996-BE9508EAA9E5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9:28:39.039" v="2357" actId="14100"/>
        <pc:sldMkLst>
          <pc:docMk/>
          <pc:sldMk cId="1107549435" sldId="284"/>
        </pc:sldMkLst>
        <pc:spChg chg="mod">
          <ac:chgData name="Wagner, Tom Niklas (DI PA DCP R&amp;D)" userId="3d17abe7-84b1-4546-bf83-65337a7f9463" providerId="ADAL" clId="{F2E71596-8A67-4F52-B1C5-1C77A6867C29}" dt="2021-06-15T18:49:26.580" v="2306" actId="20577"/>
          <ac:spMkLst>
            <pc:docMk/>
            <pc:sldMk cId="1107549435" sldId="284"/>
            <ac:spMk id="2" creationId="{FE7C4318-ECBA-40F6-B827-049CDBF11063}"/>
          </ac:spMkLst>
        </pc:spChg>
        <pc:spChg chg="del">
          <ac:chgData name="Wagner, Tom Niklas (DI PA DCP R&amp;D)" userId="3d17abe7-84b1-4546-bf83-65337a7f9463" providerId="ADAL" clId="{F2E71596-8A67-4F52-B1C5-1C77A6867C29}" dt="2021-06-15T15:54:42.838" v="976"/>
          <ac:spMkLst>
            <pc:docMk/>
            <pc:sldMk cId="1107549435" sldId="284"/>
            <ac:spMk id="3" creationId="{CDE6C216-0D28-4EEC-8066-6FCC8E6D0A1F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31.317" v="2334"/>
          <ac:picMkLst>
            <pc:docMk/>
            <pc:sldMk cId="1107549435" sldId="284"/>
            <ac:picMk id="5" creationId="{75521BD0-BC38-4979-A7D7-1E939FE95312}"/>
          </ac:picMkLst>
        </pc:picChg>
        <pc:picChg chg="add mod">
          <ac:chgData name="Wagner, Tom Niklas (DI PA DCP R&amp;D)" userId="3d17abe7-84b1-4546-bf83-65337a7f9463" providerId="ADAL" clId="{F2E71596-8A67-4F52-B1C5-1C77A6867C29}" dt="2021-06-15T19:28:39.039" v="2357" actId="14100"/>
          <ac:picMkLst>
            <pc:docMk/>
            <pc:sldMk cId="1107549435" sldId="284"/>
            <ac:picMk id="2050" creationId="{FF546CF4-BB05-4D6F-9E62-966E8B13F1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83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4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122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207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8897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492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588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0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41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14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37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3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2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25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50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7558-3570-4729-B701-35B7BDAB6EE4}" type="datetimeFigureOut">
              <a:rPr lang="de-DE" smtClean="0"/>
              <a:t>16.06.2021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97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19" Type="http://schemas.openxmlformats.org/officeDocument/2006/relationships/image" Target="../media/image1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img.stackshare.io/service/2021/4y634TJm_400x400.jpg" TargetMode="External"/><Relationship Id="rId3" Type="http://schemas.openxmlformats.org/officeDocument/2006/relationships/hyperlink" Target="https://encrypted-tbn0.gstatic.com/images?q=tbn:ANd9GcS9eFshkMUXF_Y_Uxe6mS82ldtZjlzqrcAA2GhVrF-eY_Dze0_t-E-Vi1X-EgQzJRpwjMc&amp;usqp=CAU" TargetMode="External"/><Relationship Id="rId7" Type="http://schemas.openxmlformats.org/officeDocument/2006/relationships/hyperlink" Target="https://encrypted-tbn0.gstatic.com/images?q=tbn:ANd9GcRq_QcfUNRBHUwr0Mcrod8m_jN7CU0S0A4YfRRGxPjAYLhZMoDyakfjAaudsW1AymZEtyY&amp;usqp=CAU" TargetMode="External"/><Relationship Id="rId2" Type="http://schemas.openxmlformats.org/officeDocument/2006/relationships/hyperlink" Target="https://source.android.com/setup/start/bran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pinimg.com/originals/f2/05/d0/f205d0e793dcfb335732a92ea82b3b5e.jpg" TargetMode="External"/><Relationship Id="rId5" Type="http://schemas.openxmlformats.org/officeDocument/2006/relationships/hyperlink" Target="https://plugins.jetbrains.com/plugin/10811-codemr" TargetMode="External"/><Relationship Id="rId4" Type="http://schemas.openxmlformats.org/officeDocument/2006/relationships/hyperlink" Target="https://plugins.jetbrains.com/plugin/7973-sonarlin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7C9A8-AE4E-40EE-B1CA-103C958C6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Work2Play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3F2E10-9CD2-4A25-BAE2-04FA7371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9CA1BD-F4F2-4112-8577-2338A523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7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40F999D-6243-4A7A-9411-B42231846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60"/>
          <a:stretch/>
        </p:blipFill>
        <p:spPr>
          <a:xfrm>
            <a:off x="529571" y="4284352"/>
            <a:ext cx="10800347" cy="14448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11BE206-8CB5-4B4A-A6AE-02868CD7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F50E52B-3B71-4B6F-B54A-0201194AA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79D765E-55D4-4F67-9611-036264268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49624" y="984124"/>
            <a:ext cx="5281759" cy="3317256"/>
          </a:xfrm>
        </p:spPr>
      </p:pic>
    </p:spTree>
    <p:extLst>
      <p:ext uri="{BB962C8B-B14F-4D97-AF65-F5344CB8AC3E}">
        <p14:creationId xmlns:p14="http://schemas.microsoft.com/office/powerpoint/2010/main" val="217824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2C38E-A269-4EEF-8E08-EECF1863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Spent</a:t>
            </a:r>
            <a:endParaRPr lang="de-D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BC68C2D-551B-439A-B8C2-41E0A262C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35" y="1616620"/>
            <a:ext cx="9293756" cy="47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70E3FE2-F5DD-42E8-ABB3-D0612F347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4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7D087-9961-44C1-B4BA-FA3E59E1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Arbeitszeit Pro Person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A5CB8A5-0695-4B62-9484-E4996E75C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941305"/>
              </p:ext>
            </p:extLst>
          </p:nvPr>
        </p:nvGraphicFramePr>
        <p:xfrm>
          <a:off x="385618" y="2859117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06365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08644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234695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2278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Arbeitszeit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Arbeitszeit Doku o.ä.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Arbeitszeit 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5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Robin Schmidt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44h 30m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28h 55m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73h 25m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3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David Eymann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10h 45m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27h 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37h 55m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1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Tom Wagner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26h 40m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37h 55m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09980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5298E864-8FD2-4608-991D-977AD59C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1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073A0-934E-45D2-8631-1177416B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 </a:t>
            </a:r>
            <a:r>
              <a:rPr lang="de-DE" dirty="0" err="1"/>
              <a:t>stack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00CC333-A952-49F0-B37D-68B0838915F9}"/>
              </a:ext>
            </a:extLst>
          </p:cNvPr>
          <p:cNvSpPr/>
          <p:nvPr/>
        </p:nvSpPr>
        <p:spPr>
          <a:xfrm>
            <a:off x="526999" y="1663696"/>
            <a:ext cx="3404307" cy="196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624CEB-06DE-4042-BFDA-F327E7EC1944}"/>
              </a:ext>
            </a:extLst>
          </p:cNvPr>
          <p:cNvSpPr txBox="1"/>
          <p:nvPr/>
        </p:nvSpPr>
        <p:spPr>
          <a:xfrm>
            <a:off x="647098" y="1713569"/>
            <a:ext cx="149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Organisation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0F3A5A-3800-4861-B984-32E90A2CE905}"/>
              </a:ext>
            </a:extLst>
          </p:cNvPr>
          <p:cNvSpPr/>
          <p:nvPr/>
        </p:nvSpPr>
        <p:spPr>
          <a:xfrm>
            <a:off x="7499169" y="974556"/>
            <a:ext cx="3820886" cy="1960654"/>
          </a:xfrm>
          <a:prstGeom prst="rect">
            <a:avLst/>
          </a:prstGeom>
          <a:solidFill>
            <a:srgbClr val="FCA3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4424AD-9D0F-4528-848C-EBD8D0C5BE14}"/>
              </a:ext>
            </a:extLst>
          </p:cNvPr>
          <p:cNvSpPr txBox="1"/>
          <p:nvPr/>
        </p:nvSpPr>
        <p:spPr>
          <a:xfrm>
            <a:off x="7522966" y="974556"/>
            <a:ext cx="191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Development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DDF6F4-7B7C-44AF-BBE1-8504150826DE}"/>
              </a:ext>
            </a:extLst>
          </p:cNvPr>
          <p:cNvSpPr/>
          <p:nvPr/>
        </p:nvSpPr>
        <p:spPr>
          <a:xfrm>
            <a:off x="677334" y="4014450"/>
            <a:ext cx="4493380" cy="2608023"/>
          </a:xfrm>
          <a:prstGeom prst="rect">
            <a:avLst/>
          </a:prstGeom>
          <a:solidFill>
            <a:srgbClr val="FCA3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FB12AA7-A46D-4DD3-81C6-3AB845A53EFA}"/>
              </a:ext>
            </a:extLst>
          </p:cNvPr>
          <p:cNvSpPr txBox="1"/>
          <p:nvPr/>
        </p:nvSpPr>
        <p:spPr>
          <a:xfrm>
            <a:off x="838200" y="4444500"/>
            <a:ext cx="149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171AE5D-21FD-4E37-81C6-655087ADCE08}"/>
              </a:ext>
            </a:extLst>
          </p:cNvPr>
          <p:cNvSpPr/>
          <p:nvPr/>
        </p:nvSpPr>
        <p:spPr>
          <a:xfrm>
            <a:off x="6588716" y="4154444"/>
            <a:ext cx="3977683" cy="209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5CBC008-32F1-4BE4-BDBE-BC3B8B967879}"/>
              </a:ext>
            </a:extLst>
          </p:cNvPr>
          <p:cNvSpPr txBox="1"/>
          <p:nvPr/>
        </p:nvSpPr>
        <p:spPr>
          <a:xfrm>
            <a:off x="6617139" y="4217424"/>
            <a:ext cx="19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Code Qualität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199258-E75B-4BC3-8EB7-E680F2715692}"/>
              </a:ext>
            </a:extLst>
          </p:cNvPr>
          <p:cNvSpPr/>
          <p:nvPr/>
        </p:nvSpPr>
        <p:spPr>
          <a:xfrm>
            <a:off x="4354593" y="1810433"/>
            <a:ext cx="2854031" cy="1741284"/>
          </a:xfrm>
          <a:prstGeom prst="rect">
            <a:avLst/>
          </a:prstGeom>
          <a:solidFill>
            <a:srgbClr val="E5E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DCE1D3E-1D42-4AB3-A89D-C318C8A24038}"/>
              </a:ext>
            </a:extLst>
          </p:cNvPr>
          <p:cNvSpPr txBox="1"/>
          <p:nvPr/>
        </p:nvSpPr>
        <p:spPr>
          <a:xfrm>
            <a:off x="4386912" y="1846130"/>
            <a:ext cx="158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Modellierung/Skizzen</a:t>
            </a:r>
          </a:p>
        </p:txBody>
      </p:sp>
      <p:pic>
        <p:nvPicPr>
          <p:cNvPr id="14" name="Picture 14" descr="draw.io - Diagrams for Confluence and Jira - draw.io">
            <a:extLst>
              <a:ext uri="{FF2B5EF4-FFF2-40B4-BE49-F238E27FC236}">
                <a16:creationId xmlns:a16="http://schemas.microsoft.com/office/drawing/2014/main" id="{51A941DF-9250-4B8A-946A-5CA5C5E9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08" y="2669187"/>
            <a:ext cx="507275" cy="5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Balsamiq Pricing, Features, Reviews &amp; Comparison of Alternatives | GetApp®">
            <a:extLst>
              <a:ext uri="{FF2B5EF4-FFF2-40B4-BE49-F238E27FC236}">
                <a16:creationId xmlns:a16="http://schemas.microsoft.com/office/drawing/2014/main" id="{8EE9FD15-D04C-4C6C-A45E-511DD9BBF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57" y="2045099"/>
            <a:ext cx="555507" cy="5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YouTrack: The Issue Tracking and Project Management Tool for Teams">
            <a:extLst>
              <a:ext uri="{FF2B5EF4-FFF2-40B4-BE49-F238E27FC236}">
                <a16:creationId xmlns:a16="http://schemas.microsoft.com/office/drawing/2014/main" id="{0EF8FEAB-A5FE-48A7-BB22-B55399CAA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9" y="2323537"/>
            <a:ext cx="653032" cy="6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itHub Logos and Usage · GitHub">
            <a:extLst>
              <a:ext uri="{FF2B5EF4-FFF2-40B4-BE49-F238E27FC236}">
                <a16:creationId xmlns:a16="http://schemas.microsoft.com/office/drawing/2014/main" id="{F54B0E86-087B-485D-B3CF-56CDB57A2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279" y="2750550"/>
            <a:ext cx="653032" cy="6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BDD Testing &amp; Collaboration Tools for Teams | Cucumber">
            <a:extLst>
              <a:ext uri="{FF2B5EF4-FFF2-40B4-BE49-F238E27FC236}">
                <a16:creationId xmlns:a16="http://schemas.microsoft.com/office/drawing/2014/main" id="{DBCC5D3E-0D56-4563-BC7A-526624D61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38" y="5387814"/>
            <a:ext cx="729816" cy="7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B52A0A88-0C5A-49F1-BA45-6B94EC8A4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775" y="1736778"/>
            <a:ext cx="653473" cy="65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Die Geschichte des Logos der Sprache Java - Converting to html/css">
            <a:extLst>
              <a:ext uri="{FF2B5EF4-FFF2-40B4-BE49-F238E27FC236}">
                <a16:creationId xmlns:a16="http://schemas.microsoft.com/office/drawing/2014/main" id="{1CF73273-E73A-479D-B9AE-4B9839A3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962" y="1162069"/>
            <a:ext cx="653644" cy="8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rand Guidelines | Android Open Source Project">
            <a:extLst>
              <a:ext uri="{FF2B5EF4-FFF2-40B4-BE49-F238E27FC236}">
                <a16:creationId xmlns:a16="http://schemas.microsoft.com/office/drawing/2014/main" id="{588AC84D-9BC0-476B-9ACB-93D6DA575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6" t="28481" r="16909" b="-1799"/>
          <a:stretch/>
        </p:blipFill>
        <p:spPr bwMode="auto">
          <a:xfrm>
            <a:off x="8933797" y="2151712"/>
            <a:ext cx="1083202" cy="6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ndroid GUI Test Automation ด้วย Espresso + Cucumber Test Frameworks Part I  | by Traitanit Huangsri | Medium">
            <a:extLst>
              <a:ext uri="{FF2B5EF4-FFF2-40B4-BE49-F238E27FC236}">
                <a16:creationId xmlns:a16="http://schemas.microsoft.com/office/drawing/2014/main" id="{F11279D1-1E0E-4AE1-A919-48B0FE5B7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6" r="18398"/>
          <a:stretch/>
        </p:blipFill>
        <p:spPr bwMode="auto">
          <a:xfrm>
            <a:off x="3034606" y="5549284"/>
            <a:ext cx="780258" cy="8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onarLint - plugin for IntelliJ IDEs | JetBrains">
            <a:extLst>
              <a:ext uri="{FF2B5EF4-FFF2-40B4-BE49-F238E27FC236}">
                <a16:creationId xmlns:a16="http://schemas.microsoft.com/office/drawing/2014/main" id="{019A53E3-3D5F-456E-9217-9027005D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494" y="5189483"/>
            <a:ext cx="697094" cy="6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10" descr="Plugin Logo">
            <a:extLst>
              <a:ext uri="{FF2B5EF4-FFF2-40B4-BE49-F238E27FC236}">
                <a16:creationId xmlns:a16="http://schemas.microsoft.com/office/drawing/2014/main" id="{AB79C677-D233-4367-AE3A-7503539AB2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600"/>
            <a:ext cx="904174" cy="128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280DBC7-207B-4430-BE05-5C9708AFEE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2917" y="4911214"/>
            <a:ext cx="685477" cy="69709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C236A11-ADBD-4FF8-8574-7E563E0430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89554" y="4562668"/>
            <a:ext cx="859888" cy="69709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C6EC294-C8A0-4FB9-8D12-E0F48A87EBF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98253" y="5883444"/>
            <a:ext cx="1982602" cy="252331"/>
          </a:xfrm>
          <a:prstGeom prst="rect">
            <a:avLst/>
          </a:prstGeom>
        </p:spPr>
      </p:pic>
      <p:pic>
        <p:nvPicPr>
          <p:cNvPr id="7170" name="Picture 2" descr="Open-source tool that uses simple textual descriptions to draw beautiful  UML diagrams.">
            <a:extLst>
              <a:ext uri="{FF2B5EF4-FFF2-40B4-BE49-F238E27FC236}">
                <a16:creationId xmlns:a16="http://schemas.microsoft.com/office/drawing/2014/main" id="{1EBED909-7036-43DA-89BB-48F99CD3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70" y="2659637"/>
            <a:ext cx="724904" cy="72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rans* Gruppe - Discord Server 🏳️‍⚧️ transhilfe.de">
            <a:extLst>
              <a:ext uri="{FF2B5EF4-FFF2-40B4-BE49-F238E27FC236}">
                <a16:creationId xmlns:a16="http://schemas.microsoft.com/office/drawing/2014/main" id="{76FDACD4-0867-44CD-9416-64ED1BDF8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860" y="2164346"/>
            <a:ext cx="718888" cy="7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JUnit - Testautomatisierung.org">
            <a:extLst>
              <a:ext uri="{FF2B5EF4-FFF2-40B4-BE49-F238E27FC236}">
                <a16:creationId xmlns:a16="http://schemas.microsoft.com/office/drawing/2014/main" id="{B9F34BEC-8D4C-46E9-ACD6-F35FA193C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2" t="25625" r="14921" b="20618"/>
          <a:stretch/>
        </p:blipFill>
        <p:spPr bwMode="auto">
          <a:xfrm>
            <a:off x="2030244" y="4678446"/>
            <a:ext cx="895248" cy="73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Mockito - Reviews, Pros &amp;amp; Cons | Companies using Mockito">
            <a:extLst>
              <a:ext uri="{FF2B5EF4-FFF2-40B4-BE49-F238E27FC236}">
                <a16:creationId xmlns:a16="http://schemas.microsoft.com/office/drawing/2014/main" id="{397D22CD-B6D5-4421-A047-DB638C45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537" y="4435982"/>
            <a:ext cx="1008556" cy="10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C94758EC-A17E-4CC2-B36D-852A9C53E5E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3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AE6E8-2DEF-4550-8D00-4D0772E27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/>
              <a:t>Software Architektur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A175FA-BFAE-4884-BE3F-0D40245A0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E58237-5F69-4759-9996-BE9508EAA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5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C4318-ECBA-40F6-B827-049CDBF1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Architecture Diagramm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546CF4-BB05-4D6F-9E62-966E8B13F1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7495" y="1930400"/>
            <a:ext cx="5769220" cy="417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5521BD0-BC38-4979-A7D7-1E939FE95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4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F5085-96EE-4324-8011-27032703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Datenbankdiagramm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5511D7-7BBC-49F0-94CE-3471651F52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12" y="1690688"/>
            <a:ext cx="8241759" cy="455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26C085E-2DF9-4B08-93B7-7745F1B5A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4FCFB-2071-4A29-9A55-DC23C700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561CAF-04FC-43BA-BAB0-C396FCB91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42" y="2479852"/>
            <a:ext cx="11063459" cy="24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1129338-D91E-40A7-8D88-18C4F2474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3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1911D-9EAC-4B88-ABFB-E63825E0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Pipelining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7B8D3C8-9EEC-4D0E-A1C2-4006F90F5493}"/>
              </a:ext>
            </a:extLst>
          </p:cNvPr>
          <p:cNvSpPr/>
          <p:nvPr/>
        </p:nvSpPr>
        <p:spPr>
          <a:xfrm>
            <a:off x="635000" y="1976582"/>
            <a:ext cx="2376055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Entwickler klickt auf „Push“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4AC0A8A-8D89-4E9C-ABE7-4A545D238951}"/>
              </a:ext>
            </a:extLst>
          </p:cNvPr>
          <p:cNvSpPr/>
          <p:nvPr/>
        </p:nvSpPr>
        <p:spPr>
          <a:xfrm>
            <a:off x="4551220" y="1976582"/>
            <a:ext cx="2376055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wird auf GIT gepusht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4039172-1E57-4ACF-B7AE-E0EF20B007CB}"/>
              </a:ext>
            </a:extLst>
          </p:cNvPr>
          <p:cNvSpPr/>
          <p:nvPr/>
        </p:nvSpPr>
        <p:spPr>
          <a:xfrm>
            <a:off x="2432626" y="4431114"/>
            <a:ext cx="2376055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Sonarlint</a:t>
            </a:r>
            <a:r>
              <a:rPr lang="de-DE" dirty="0"/>
              <a:t> analysiert den Code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231174-C859-47BB-BD67-FCBF96AF0085}"/>
              </a:ext>
            </a:extLst>
          </p:cNvPr>
          <p:cNvSpPr/>
          <p:nvPr/>
        </p:nvSpPr>
        <p:spPr>
          <a:xfrm>
            <a:off x="6497343" y="4431113"/>
            <a:ext cx="2376055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Codacity</a:t>
            </a:r>
            <a:r>
              <a:rPr lang="de-DE" dirty="0"/>
              <a:t> analysiert Code erneut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E5FE0B0-A504-4CFB-A667-505C34511DC4}"/>
              </a:ext>
            </a:extLst>
          </p:cNvPr>
          <p:cNvSpPr/>
          <p:nvPr/>
        </p:nvSpPr>
        <p:spPr>
          <a:xfrm rot="3088896">
            <a:off x="1975425" y="3562910"/>
            <a:ext cx="914400" cy="445655"/>
          </a:xfrm>
          <a:prstGeom prst="rightArrow">
            <a:avLst/>
          </a:prstGeom>
          <a:solidFill>
            <a:srgbClr val="FCA3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B028FB9-D5E9-4A10-836D-215940F7B975}"/>
              </a:ext>
            </a:extLst>
          </p:cNvPr>
          <p:cNvSpPr/>
          <p:nvPr/>
        </p:nvSpPr>
        <p:spPr>
          <a:xfrm rot="18737060">
            <a:off x="4192229" y="3522866"/>
            <a:ext cx="914400" cy="445655"/>
          </a:xfrm>
          <a:prstGeom prst="rightArrow">
            <a:avLst/>
          </a:prstGeom>
          <a:solidFill>
            <a:srgbClr val="FCA3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FA1DB4E4-CDE9-46DB-940C-5016200CAC0C}"/>
              </a:ext>
            </a:extLst>
          </p:cNvPr>
          <p:cNvSpPr/>
          <p:nvPr/>
        </p:nvSpPr>
        <p:spPr>
          <a:xfrm rot="3088896">
            <a:off x="6097872" y="3545044"/>
            <a:ext cx="914400" cy="445655"/>
          </a:xfrm>
          <a:prstGeom prst="rightArrow">
            <a:avLst/>
          </a:prstGeom>
          <a:solidFill>
            <a:srgbClr val="FCA3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5D44E19-D385-48C8-8AF0-60A89F68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8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EBFED4D-B65E-46B9-8AD7-18E98128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9" y="1176867"/>
            <a:ext cx="8596668" cy="1826581"/>
          </a:xfrm>
        </p:spPr>
        <p:txBody>
          <a:bodyPr>
            <a:normAutofit/>
          </a:bodyPr>
          <a:lstStyle/>
          <a:p>
            <a:r>
              <a:rPr lang="de-DE" sz="8000" dirty="0"/>
              <a:t>Tests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9299A2-15EB-4A91-A12D-F5617436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444" y="3429000"/>
            <a:ext cx="8596668" cy="203960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sz="2400" dirty="0" err="1">
                <a:solidFill>
                  <a:schemeClr val="tx1"/>
                </a:solidFill>
              </a:rPr>
              <a:t>Cucumber</a:t>
            </a:r>
            <a:r>
              <a:rPr lang="de-DE" sz="2400" dirty="0">
                <a:solidFill>
                  <a:schemeClr val="tx1"/>
                </a:solidFill>
              </a:rPr>
              <a:t> Tests</a:t>
            </a:r>
          </a:p>
          <a:p>
            <a:pPr marL="342900" indent="-342900">
              <a:buFontTx/>
              <a:buChar char="-"/>
            </a:pPr>
            <a:r>
              <a:rPr lang="de-DE" sz="2400" dirty="0">
                <a:solidFill>
                  <a:schemeClr val="tx1"/>
                </a:solidFill>
              </a:rPr>
              <a:t>Unit Tests</a:t>
            </a:r>
          </a:p>
          <a:p>
            <a:pPr marL="342900" indent="-342900">
              <a:buFontTx/>
              <a:buChar char="-"/>
            </a:pPr>
            <a:r>
              <a:rPr lang="de-DE" sz="2400" dirty="0">
                <a:solidFill>
                  <a:schemeClr val="tx1"/>
                </a:solidFill>
              </a:rPr>
              <a:t>Installation Test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F17CE9-EF5C-4BD8-A56D-CB653E5D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0302D-868F-4301-BCB1-E6DD9407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– Work2Play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A64A9-1850-47F4-AB51-EDD1A91E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Spaßiges Alltagsmanagement – Tool</a:t>
            </a:r>
          </a:p>
          <a:p>
            <a:pPr lvl="1"/>
            <a:r>
              <a:rPr lang="de-DE" dirty="0"/>
              <a:t>Beinhaltet To-do-Listen-  und Habit-Tracker-Funktion</a:t>
            </a:r>
          </a:p>
          <a:p>
            <a:pPr lvl="1"/>
            <a:r>
              <a:rPr lang="de-DE" dirty="0"/>
              <a:t>Spielerischer Charakter durch Belohnung mit „</a:t>
            </a:r>
            <a:r>
              <a:rPr lang="de-DE" dirty="0" err="1"/>
              <a:t>Coins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Shop, um </a:t>
            </a:r>
            <a:r>
              <a:rPr lang="de-DE" dirty="0" err="1"/>
              <a:t>Coins</a:t>
            </a:r>
            <a:r>
              <a:rPr lang="de-DE" dirty="0"/>
              <a:t> gegen Belohnungen auszutauschen</a:t>
            </a:r>
          </a:p>
          <a:p>
            <a:pPr lvl="1"/>
            <a:endParaRPr lang="de-DE" dirty="0"/>
          </a:p>
          <a:p>
            <a:r>
              <a:rPr lang="de-DE" dirty="0"/>
              <a:t>Ziele:</a:t>
            </a:r>
          </a:p>
          <a:p>
            <a:pPr lvl="1"/>
            <a:r>
              <a:rPr lang="de-DE" dirty="0"/>
              <a:t>Individuell anpassbar</a:t>
            </a:r>
          </a:p>
          <a:p>
            <a:pPr lvl="1"/>
            <a:r>
              <a:rPr lang="de-DE" dirty="0"/>
              <a:t>Einfache und intuitive Benutzung</a:t>
            </a:r>
          </a:p>
          <a:p>
            <a:pPr lvl="1"/>
            <a:r>
              <a:rPr lang="de-DE" dirty="0"/>
              <a:t>Motivationssteigerung bei Alltagsaufgaben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BF2C6F-B4B3-44C4-8C4E-E3E612F9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0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2A27D-13CC-49F9-A8D9-0F4A6CCC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Cucumber</a:t>
            </a:r>
            <a:r>
              <a:rPr lang="de-DE" dirty="0"/>
              <a:t> Tests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557DB90-9F74-4B33-9095-40873C038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8" y="2518431"/>
            <a:ext cx="4304762" cy="270476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066AD3D-8E4A-412C-B0ED-1592A22A0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73" y="914400"/>
            <a:ext cx="3843255" cy="57337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A285107-B1FB-48FC-A99E-F5C9C8A6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3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88B00-AF02-4BF8-9AA5-19489400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Tests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052C7A-71BA-4B6E-846C-E08171B5C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9" y="3066213"/>
            <a:ext cx="6579745" cy="349952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2F8346F-4203-40A3-AF39-3F7141363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04" y="914400"/>
            <a:ext cx="6457142" cy="289247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0515552-B12C-45AA-8840-2F999D57D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59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2D0E9-5F57-408E-8F02-A4393FD7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Patterns – </a:t>
            </a:r>
            <a:r>
              <a:rPr lang="de-DE" dirty="0" err="1"/>
              <a:t>Strategy</a:t>
            </a:r>
            <a:r>
              <a:rPr lang="de-DE" dirty="0"/>
              <a:t>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1BA789-59B6-4A9B-9CDC-E1E49EA0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7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5544FB98-95F1-4A81-8CF3-B35F60FB00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t="33097" r="36591"/>
          <a:stretch/>
        </p:blipFill>
        <p:spPr bwMode="auto">
          <a:xfrm>
            <a:off x="457200" y="1690688"/>
            <a:ext cx="11369507" cy="15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A5E1AD60-E1EB-422F-9FA3-2FB1C2E0E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9" r="35863"/>
          <a:stretch/>
        </p:blipFill>
        <p:spPr bwMode="auto">
          <a:xfrm>
            <a:off x="203973" y="4001293"/>
            <a:ext cx="11669440" cy="217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1211BD01-B258-4364-994A-AF8DE09F930B}"/>
              </a:ext>
            </a:extLst>
          </p:cNvPr>
          <p:cNvSpPr/>
          <p:nvPr/>
        </p:nvSpPr>
        <p:spPr>
          <a:xfrm>
            <a:off x="5749636" y="3335988"/>
            <a:ext cx="692728" cy="646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AADEFA7-8D28-4BDF-A6E2-49F1D156F691}"/>
              </a:ext>
            </a:extLst>
          </p:cNvPr>
          <p:cNvSpPr/>
          <p:nvPr/>
        </p:nvSpPr>
        <p:spPr>
          <a:xfrm>
            <a:off x="3306618" y="5430765"/>
            <a:ext cx="1713345" cy="7948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7D9C40C-78B4-4BE9-817F-79BA19D7672F}"/>
              </a:ext>
            </a:extLst>
          </p:cNvPr>
          <p:cNvSpPr/>
          <p:nvPr/>
        </p:nvSpPr>
        <p:spPr>
          <a:xfrm>
            <a:off x="8446655" y="5430765"/>
            <a:ext cx="1713345" cy="7948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CF3F095-1DBE-494E-91B9-9094230ACD28}"/>
              </a:ext>
            </a:extLst>
          </p:cNvPr>
          <p:cNvSpPr/>
          <p:nvPr/>
        </p:nvSpPr>
        <p:spPr>
          <a:xfrm>
            <a:off x="1565563" y="4395715"/>
            <a:ext cx="1500910" cy="6774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E7A6258-B904-4A63-9710-EDF158BB0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0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AF0BD-B1A7-433B-92B7-83EE473D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Metrics</a:t>
            </a:r>
            <a:endParaRPr lang="de-D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C1DFE9D-D38B-4DF1-8E33-0B3B6E3853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56" y="506548"/>
            <a:ext cx="3906982" cy="284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DA02E70-E7F7-4E0F-A8B2-5D41783DA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6" b="43665"/>
          <a:stretch/>
        </p:blipFill>
        <p:spPr bwMode="auto">
          <a:xfrm>
            <a:off x="594898" y="1476429"/>
            <a:ext cx="4243366" cy="188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0F98D8B-FCF0-4F78-9983-3524BD2E6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61" y="3718594"/>
            <a:ext cx="8396484" cy="248611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12B5DA2-6C98-4A74-A9F8-D6D39700F242}"/>
              </a:ext>
            </a:extLst>
          </p:cNvPr>
          <p:cNvSpPr txBox="1"/>
          <p:nvPr/>
        </p:nvSpPr>
        <p:spPr>
          <a:xfrm>
            <a:off x="2262910" y="3103274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CodeMR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884B7B-3533-4697-811E-E691ACE106B0}"/>
              </a:ext>
            </a:extLst>
          </p:cNvPr>
          <p:cNvSpPr txBox="1"/>
          <p:nvPr/>
        </p:nvSpPr>
        <p:spPr>
          <a:xfrm>
            <a:off x="6627092" y="3294867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MetricsReloaded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56CF60F-4A7D-4AC1-A30D-E5ECA7E0BB0A}"/>
              </a:ext>
            </a:extLst>
          </p:cNvPr>
          <p:cNvSpPr txBox="1"/>
          <p:nvPr/>
        </p:nvSpPr>
        <p:spPr>
          <a:xfrm>
            <a:off x="4673601" y="6020038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48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A614C28-7ECC-4266-916B-D4B9EF0B9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7200" dirty="0"/>
              <a:t>Demo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5B15BED-5D48-4E95-B54D-B15A39F5E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4B8621-7BFF-42C9-9F50-F219007B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4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B9C50-1410-4911-80FD-A8F6FFC3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2E7E1-2581-4E77-AC05-C97E9EA3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hlinkClick r:id="rId2"/>
              </a:rPr>
              <a:t>https://source.android.com/setup/start/brands</a:t>
            </a:r>
            <a:endParaRPr lang="de-DE" dirty="0"/>
          </a:p>
          <a:p>
            <a:r>
              <a:rPr lang="de-DE" dirty="0">
                <a:hlinkClick r:id="rId3"/>
              </a:rPr>
              <a:t>https://encrypted-tbn0.gstatic.com/images?q=tbn:ANd9GcS9eFshkMUXF_Y_Uxe6mS82ldtZjlzqrcAA2GhVrF-eY_Dze0_t-E-Vi1X-EgQzJRpwjMc&amp;usqp=CAU</a:t>
            </a:r>
            <a:endParaRPr lang="de-DE" dirty="0"/>
          </a:p>
          <a:p>
            <a:r>
              <a:rPr lang="de-DE" dirty="0">
                <a:hlinkClick r:id="rId4"/>
              </a:rPr>
              <a:t>https://plugins.jetbrains.com/plugin/7973-sonarlint</a:t>
            </a:r>
            <a:endParaRPr lang="de-DE" dirty="0"/>
          </a:p>
          <a:p>
            <a:r>
              <a:rPr lang="de-DE" dirty="0">
                <a:hlinkClick r:id="rId5"/>
              </a:rPr>
              <a:t>https://plugins.jetbrains.com/plugin/10811-codemr</a:t>
            </a:r>
            <a:endParaRPr lang="de-DE" dirty="0"/>
          </a:p>
          <a:p>
            <a:r>
              <a:rPr lang="de-DE" dirty="0">
                <a:hlinkClick r:id="rId6"/>
              </a:rPr>
              <a:t>https://i.pinimg.com/originals/f2/05/d0/f205d0e793dcfb335732a92ea82b3b5e.jpg</a:t>
            </a:r>
            <a:endParaRPr lang="de-DE" dirty="0"/>
          </a:p>
          <a:p>
            <a:r>
              <a:rPr lang="de-DE" dirty="0">
                <a:hlinkClick r:id="rId7"/>
              </a:rPr>
              <a:t>https://encrypted-tbn0.gstatic.com/images?q=tbn:ANd9GcRq_QcfUNRBHUwr0Mcrod8m_jN7CU0S0A4YfRRGxPjAYLhZMoDyakfjAaudsW1AymZEtyY&amp;usqp=CAU</a:t>
            </a:r>
            <a:endParaRPr lang="de-DE" dirty="0"/>
          </a:p>
          <a:p>
            <a:r>
              <a:rPr lang="de-DE" dirty="0">
                <a:hlinkClick r:id="rId8"/>
              </a:rPr>
              <a:t>https://img.stackshare.io/service/2021/4y634TJm_400x400.jpg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008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34695-1C4F-4FE8-B031-1057EC6C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3E427D-9818-4140-AF60-55531C20E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71" y="1690688"/>
            <a:ext cx="6896780" cy="466976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5975B50-4A5B-4531-BAD6-490B0A294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8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9BDFB-EBC8-472C-837E-B2D3676D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Youtrack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30735E7-458D-411D-B018-AF7DD71816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7" y="1667768"/>
            <a:ext cx="9979022" cy="450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FAF81A-EDF9-4C8C-9658-C50EFEB6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9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C9699-DCB4-48E5-A6D9-99BC1CCE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 </a:t>
            </a:r>
            <a:r>
              <a:rPr lang="de-DE" dirty="0" err="1"/>
              <a:t>chart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6F519B-6D6D-44B1-9DC5-E43D3F1FC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" y="1690688"/>
            <a:ext cx="8774935" cy="378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9E708A8-1709-4EF7-83E3-BDF38DDCF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8B6DE-EF87-4ABD-9368-77F90838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 Chart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33F3BB-3E88-47D5-B27E-D51C038E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31" y="1598324"/>
            <a:ext cx="8670471" cy="417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B1528D7-8D47-4B82-BE28-4D5EEC814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0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85080-9083-46B2-9BEC-68FB67DB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RUP </a:t>
            </a:r>
            <a:r>
              <a:rPr lang="de-DE" dirty="0" err="1"/>
              <a:t>Roles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8397D04-7ED9-4B95-8F4B-72494C1FD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633729"/>
              </p:ext>
            </p:extLst>
          </p:nvPr>
        </p:nvGraphicFramePr>
        <p:xfrm>
          <a:off x="499793" y="2262909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990058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37528132"/>
                    </a:ext>
                  </a:extLst>
                </a:gridCol>
              </a:tblGrid>
              <a:tr h="260524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Verantwortlicher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3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Projekt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Robin Schmidt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3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Auslieferung (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David Eymann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54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Anforderungsanalyse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Tom 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7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Tom 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8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Implemetantion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Robin Schmidt/ Tom 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2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David Eymann/ Robin Schmidt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44281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8EF6014E-4C40-4AC0-93BE-0D650AA28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4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603E7-E9E2-497D-A8EB-54223339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RUP Workflow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BC3DC6-6628-4C18-89EB-5E8BF0709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75" y="1443340"/>
            <a:ext cx="10337074" cy="502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8FF509C-5F82-436D-BC89-939BCF87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0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BE98A-E0AB-43D6-9BEB-0D8D0289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Risk Management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886BE0-8B45-4B62-BD38-62466DB76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7450"/>
            <a:ext cx="9495277" cy="2422596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E5353C8-98DE-40D9-B9A3-AF8D64DB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202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nutzerdefiniert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14213D"/>
      </a:accent1>
      <a:accent2>
        <a:srgbClr val="000000"/>
      </a:accent2>
      <a:accent3>
        <a:srgbClr val="FCA311"/>
      </a:accent3>
      <a:accent4>
        <a:srgbClr val="E76618"/>
      </a:accent4>
      <a:accent5>
        <a:srgbClr val="C42F1A"/>
      </a:accent5>
      <a:accent6>
        <a:srgbClr val="E5E5E5"/>
      </a:accent6>
      <a:hlink>
        <a:srgbClr val="14213D"/>
      </a:hlink>
      <a:folHlink>
        <a:srgbClr val="FCA31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303</Words>
  <Application>Microsoft Office PowerPoint</Application>
  <PresentationFormat>Breitbild</PresentationFormat>
  <Paragraphs>88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Facette</vt:lpstr>
      <vt:lpstr>Work2Play</vt:lpstr>
      <vt:lpstr>Vision – Work2Play</vt:lpstr>
      <vt:lpstr>Use Cases</vt:lpstr>
      <vt:lpstr>Scrum with Youtrack</vt:lpstr>
      <vt:lpstr>Burndown chart</vt:lpstr>
      <vt:lpstr>Burndown Chart</vt:lpstr>
      <vt:lpstr>RUP Roles</vt:lpstr>
      <vt:lpstr>RUP Workflow</vt:lpstr>
      <vt:lpstr>Risk Management</vt:lpstr>
      <vt:lpstr>Cost Estimation</vt:lpstr>
      <vt:lpstr>Time Spent</vt:lpstr>
      <vt:lpstr>Arbeitszeit Pro Person</vt:lpstr>
      <vt:lpstr>Tech stack</vt:lpstr>
      <vt:lpstr>Software Architektur</vt:lpstr>
      <vt:lpstr>Software Architecture Diagramm</vt:lpstr>
      <vt:lpstr>Datenbankdiagramm</vt:lpstr>
      <vt:lpstr>Klassendiagramm</vt:lpstr>
      <vt:lpstr>Pipelining</vt:lpstr>
      <vt:lpstr>Tests</vt:lpstr>
      <vt:lpstr>Cucumber Tests</vt:lpstr>
      <vt:lpstr>Unit Tests</vt:lpstr>
      <vt:lpstr>Design Patterns – Strategy Design</vt:lpstr>
      <vt:lpstr>Metrics</vt:lpstr>
      <vt:lpstr>Demo</vt:lpstr>
      <vt:lpstr>Bildquellen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Work2Play</dc:title>
  <dc:creator>Wagner, Tom Niklas (DI PA DCP R&amp;D)</dc:creator>
  <cp:lastModifiedBy>Wagner, Tom Niklas (DI PA DCP R&amp;D)</cp:lastModifiedBy>
  <cp:revision>2</cp:revision>
  <dcterms:created xsi:type="dcterms:W3CDTF">2021-06-14T21:04:30Z</dcterms:created>
  <dcterms:modified xsi:type="dcterms:W3CDTF">2021-06-16T05:27:20Z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2021-06-14T21:20:58Z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d36368b0-1cfd-40b3-9279-b8b07c03e30a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