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53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61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6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11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9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9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6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0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738D-DA4E-4F53-8083-83A7CDA664D1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6C63-C131-433C-A1FD-B6A2017A85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9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37000"/>
                <a:lumOff val="63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7565B-AAD4-4696-B543-9056316E3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b="1" dirty="0">
                <a:latin typeface="+mn-lt"/>
              </a:rPr>
              <a:t>Work2Play</a:t>
            </a:r>
            <a:r>
              <a:rPr lang="de-DE" dirty="0">
                <a:latin typeface="+mn-lt"/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161209-EBF6-480D-88BE-8B68B9B1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5400" b="1" dirty="0" err="1"/>
              <a:t>Together</a:t>
            </a:r>
            <a:endParaRPr lang="de-DE" sz="5400" b="1" dirty="0"/>
          </a:p>
        </p:txBody>
      </p:sp>
    </p:spTree>
    <p:extLst>
      <p:ext uri="{BB962C8B-B14F-4D97-AF65-F5344CB8AC3E}">
        <p14:creationId xmlns:p14="http://schemas.microsoft.com/office/powerpoint/2010/main" val="117111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6CFAD-A1A7-4B93-BEC2-2E8BD94B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– Use-Cases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ED367-8F99-4BB2-AC0D-3F5745A9A42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" y="1381111"/>
            <a:ext cx="4488874" cy="530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7D15D5-1CB6-417D-8919-E0B659B09F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3" y="1612166"/>
            <a:ext cx="2671618" cy="488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C12F35-D8E2-4594-895A-DFE51445F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66" y="1612167"/>
            <a:ext cx="2671618" cy="488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5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95CAC0-EFA9-4692-BE09-64A60578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– Klassendiagramm (Konzept)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E16F56B-383B-4110-915A-E6B5BCF01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46" y="1439583"/>
            <a:ext cx="6995873" cy="49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3ADC2-FB13-42D5-A1E2-BCF42DCB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– Klassendiagramm (generiert)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8B8A53F-B52C-440F-9CD1-FF3317FCB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817" y="1404359"/>
            <a:ext cx="9010785" cy="50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3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37000"/>
                <a:lumOff val="63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583D29-CA6F-485C-B043-4ED34CA7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27" y="1126836"/>
            <a:ext cx="10714182" cy="3999346"/>
          </a:xfrm>
        </p:spPr>
        <p:txBody>
          <a:bodyPr>
            <a:normAutofit/>
          </a:bodyPr>
          <a:lstStyle/>
          <a:p>
            <a:r>
              <a:rPr lang="de-DE" b="1" dirty="0">
                <a:latin typeface="+mn-lt"/>
              </a:rPr>
              <a:t>Demonstration der…</a:t>
            </a:r>
            <a:br>
              <a:rPr lang="de-DE" b="1" dirty="0">
                <a:latin typeface="+mn-lt"/>
              </a:rPr>
            </a:br>
            <a:br>
              <a:rPr lang="de-DE" b="1" dirty="0">
                <a:latin typeface="+mn-lt"/>
              </a:rPr>
            </a:br>
            <a:r>
              <a:rPr lang="de-DE" b="1" dirty="0">
                <a:latin typeface="+mn-lt"/>
              </a:rPr>
              <a:t>…Demo</a:t>
            </a:r>
          </a:p>
        </p:txBody>
      </p:sp>
    </p:spTree>
    <p:extLst>
      <p:ext uri="{BB962C8B-B14F-4D97-AF65-F5344CB8AC3E}">
        <p14:creationId xmlns:p14="http://schemas.microsoft.com/office/powerpoint/2010/main" val="9697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565C6-2CEA-4DB5-81F7-4C6F2F67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hinter Work2Play-Together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696CD-DA63-46E1-8267-F4486FA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To-Do-Liste mit Spielecharakter</a:t>
            </a:r>
          </a:p>
          <a:p>
            <a:r>
              <a:rPr lang="de-DE" dirty="0"/>
              <a:t>Belohnung für erledigte Aufgaben</a:t>
            </a:r>
          </a:p>
          <a:p>
            <a:r>
              <a:rPr lang="de-DE" dirty="0"/>
              <a:t>Motivation erhöhen/ Spaß bereiten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Und das </a:t>
            </a:r>
            <a:r>
              <a:rPr lang="de-DE" b="1" dirty="0" err="1"/>
              <a:t>Together</a:t>
            </a:r>
            <a:r>
              <a:rPr lang="de-DE" b="1" dirty="0"/>
              <a:t>?</a:t>
            </a:r>
          </a:p>
          <a:p>
            <a:r>
              <a:rPr lang="de-DE" dirty="0"/>
              <a:t>Gemeinsame Aufgaben/ Projekte erledigen</a:t>
            </a:r>
          </a:p>
          <a:p>
            <a:r>
              <a:rPr lang="de-DE" dirty="0"/>
              <a:t>Arbeit fair aufteilen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3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85080-9083-46B2-9BEC-68FB67DB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– Das Team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8397D04-7ED9-4B95-8F4B-72494C1FD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9393"/>
              </p:ext>
            </p:extLst>
          </p:nvPr>
        </p:nvGraphicFramePr>
        <p:xfrm>
          <a:off x="690418" y="2133600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9005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37528132"/>
                    </a:ext>
                  </a:extLst>
                </a:gridCol>
              </a:tblGrid>
              <a:tr h="256829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Verantwortlicher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David Eymann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3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Auslieferung (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David Eymann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4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Anforderungsanalyse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7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8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Implemetantion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Robin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Tom Wagner/ Robin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4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4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36AC0-BC22-47DA-A6C1-66A1C2FE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-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ADD75-9C6E-425B-BC37-4388F28F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Agiles Projektmanagement (SCRUM)</a:t>
            </a:r>
          </a:p>
          <a:p>
            <a:pPr lvl="1"/>
            <a:r>
              <a:rPr lang="de-DE" sz="2800" dirty="0"/>
              <a:t>Sprints von jeweils 1 Woche</a:t>
            </a:r>
          </a:p>
          <a:p>
            <a:pPr lvl="1"/>
            <a:r>
              <a:rPr lang="de-DE" sz="2800" dirty="0"/>
              <a:t>Regelmäßiges ausliefern von sichtbaren Ergebnissen</a:t>
            </a:r>
          </a:p>
          <a:p>
            <a:pPr lvl="1"/>
            <a:r>
              <a:rPr lang="de-DE" sz="2800" dirty="0"/>
              <a:t>Flexibel auf Änderungswünsche</a:t>
            </a:r>
          </a:p>
          <a:p>
            <a:pPr lvl="1"/>
            <a:r>
              <a:rPr lang="de-DE" sz="2800" dirty="0"/>
              <a:t>Transparent</a:t>
            </a:r>
          </a:p>
          <a:p>
            <a:r>
              <a:rPr lang="de-DE" sz="3200" dirty="0"/>
              <a:t>RUP </a:t>
            </a:r>
            <a:r>
              <a:rPr lang="de-DE" sz="3200" dirty="0" err="1"/>
              <a:t>Artifacts</a:t>
            </a:r>
            <a:endParaRPr lang="de-DE" sz="3200" dirty="0"/>
          </a:p>
          <a:p>
            <a:pPr lvl="1"/>
            <a:r>
              <a:rPr lang="de-DE" sz="2800" dirty="0"/>
              <a:t>Software </a:t>
            </a:r>
            <a:r>
              <a:rPr lang="de-DE" sz="2800" dirty="0" err="1"/>
              <a:t>Requirements</a:t>
            </a:r>
            <a:r>
              <a:rPr lang="de-DE" sz="2800" dirty="0"/>
              <a:t> </a:t>
            </a:r>
            <a:r>
              <a:rPr lang="de-DE" sz="2800" dirty="0" err="1"/>
              <a:t>Specification</a:t>
            </a:r>
            <a:endParaRPr lang="de-DE" sz="2800" dirty="0"/>
          </a:p>
          <a:p>
            <a:pPr lvl="1"/>
            <a:r>
              <a:rPr lang="de-DE" sz="2800" dirty="0"/>
              <a:t>Use Case </a:t>
            </a:r>
            <a:r>
              <a:rPr lang="de-DE" sz="2800" dirty="0" err="1"/>
              <a:t>Specification</a:t>
            </a:r>
            <a:endParaRPr lang="de-DE" sz="2800" dirty="0"/>
          </a:p>
          <a:p>
            <a:pPr lvl="1"/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8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D5BA-5753-48EE-A4CE-18674EA3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72" y="561610"/>
            <a:ext cx="10515600" cy="1325563"/>
          </a:xfrm>
        </p:spPr>
        <p:txBody>
          <a:bodyPr/>
          <a:lstStyle/>
          <a:p>
            <a:r>
              <a:rPr lang="de-DE" dirty="0"/>
              <a:t>Organisation – Tech Stack</a:t>
            </a:r>
          </a:p>
        </p:txBody>
      </p:sp>
      <p:pic>
        <p:nvPicPr>
          <p:cNvPr id="1026" name="Picture 2" descr="YouTrack: The Issue Tracking and Project Management Tool for Teams">
            <a:extLst>
              <a:ext uri="{FF2B5EF4-FFF2-40B4-BE49-F238E27FC236}">
                <a16:creationId xmlns:a16="http://schemas.microsoft.com/office/drawing/2014/main" id="{4236AE0C-32F3-4DEB-9641-C6E375C6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85" y="1749859"/>
            <a:ext cx="729816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YouTrack: The Issue Tracking and Project Management Tool for Teams">
            <a:extLst>
              <a:ext uri="{FF2B5EF4-FFF2-40B4-BE49-F238E27FC236}">
                <a16:creationId xmlns:a16="http://schemas.microsoft.com/office/drawing/2014/main" id="{92D2A7F2-182B-4763-80F5-26A6E8B4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85" y="1742750"/>
            <a:ext cx="729816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0422C36-5D6E-4279-8B63-3BCE3EA5AD06}"/>
              </a:ext>
            </a:extLst>
          </p:cNvPr>
          <p:cNvSpPr txBox="1">
            <a:spLocks/>
          </p:cNvSpPr>
          <p:nvPr/>
        </p:nvSpPr>
        <p:spPr>
          <a:xfrm>
            <a:off x="838200" y="3217209"/>
            <a:ext cx="7484812" cy="29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6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F3DF1E-061C-44AF-B4BF-76258CC6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011"/>
          </a:xfrm>
        </p:spPr>
        <p:txBody>
          <a:bodyPr>
            <a:normAutofit/>
          </a:bodyPr>
          <a:lstStyle/>
          <a:p>
            <a:r>
              <a:rPr lang="de-DE" sz="3200" dirty="0"/>
              <a:t>Projektmanagement: </a:t>
            </a:r>
            <a:r>
              <a:rPr lang="de-DE" sz="3200" dirty="0" err="1"/>
              <a:t>Youtrack</a:t>
            </a:r>
            <a:endParaRPr lang="de-DE" sz="3200" dirty="0"/>
          </a:p>
          <a:p>
            <a:r>
              <a:rPr lang="de-DE" sz="3200" dirty="0"/>
              <a:t>Versionskontrolle: </a:t>
            </a:r>
            <a:r>
              <a:rPr lang="de-DE" sz="3200" dirty="0" err="1"/>
              <a:t>Github</a:t>
            </a:r>
            <a:endParaRPr lang="de-DE" sz="3200" dirty="0"/>
          </a:p>
          <a:p>
            <a:r>
              <a:rPr lang="de-DE" sz="3200" dirty="0"/>
              <a:t>Programmiersprache: Java</a:t>
            </a:r>
          </a:p>
          <a:p>
            <a:r>
              <a:rPr lang="de-DE" sz="3200" dirty="0"/>
              <a:t>IDE: </a:t>
            </a:r>
            <a:r>
              <a:rPr lang="de-DE" sz="3200" dirty="0" err="1"/>
              <a:t>IntelliJ</a:t>
            </a:r>
            <a:r>
              <a:rPr lang="de-DE" sz="3200" dirty="0"/>
              <a:t> mit Android </a:t>
            </a:r>
            <a:r>
              <a:rPr lang="de-DE" sz="3200" dirty="0" err="1"/>
              <a:t>development</a:t>
            </a:r>
            <a:r>
              <a:rPr lang="de-DE" sz="3200" dirty="0"/>
              <a:t> Plugin</a:t>
            </a:r>
          </a:p>
          <a:p>
            <a:r>
              <a:rPr lang="de-DE" sz="3200" dirty="0"/>
              <a:t>UML/ Diagramme: Draw.io</a:t>
            </a:r>
          </a:p>
          <a:p>
            <a:r>
              <a:rPr lang="de-DE" sz="3200" dirty="0"/>
              <a:t>Mock-</a:t>
            </a:r>
            <a:r>
              <a:rPr lang="de-DE" sz="3200" dirty="0" err="1"/>
              <a:t>Ups</a:t>
            </a:r>
            <a:r>
              <a:rPr lang="de-DE" sz="3200" dirty="0"/>
              <a:t>/ Design-Ideen: </a:t>
            </a:r>
            <a:r>
              <a:rPr lang="de-DE" sz="3200" dirty="0" err="1"/>
              <a:t>Balsamiq</a:t>
            </a:r>
            <a:r>
              <a:rPr lang="de-DE" sz="3200" dirty="0"/>
              <a:t> Wireframes</a:t>
            </a:r>
          </a:p>
          <a:p>
            <a:r>
              <a:rPr lang="de-DE" sz="3200" dirty="0" err="1"/>
              <a:t>Testing</a:t>
            </a:r>
            <a:r>
              <a:rPr lang="de-DE" sz="3200" dirty="0"/>
              <a:t>: </a:t>
            </a:r>
            <a:r>
              <a:rPr lang="de-DE" sz="3200" dirty="0" err="1"/>
              <a:t>Cucumber</a:t>
            </a:r>
            <a:endParaRPr lang="de-DE" sz="3200" dirty="0"/>
          </a:p>
          <a:p>
            <a:endParaRPr lang="de-DE" dirty="0"/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B66F154B-B337-4BA9-8E30-2C1A1CD0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172" y="2364434"/>
            <a:ext cx="769900" cy="7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YouTrack: The Issue Tracking and Project Management Tool for Teams">
            <a:extLst>
              <a:ext uri="{FF2B5EF4-FFF2-40B4-BE49-F238E27FC236}">
                <a16:creationId xmlns:a16="http://schemas.microsoft.com/office/drawing/2014/main" id="{4BE1CF69-0418-4C7F-949D-3EE5E2C0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85" y="1735641"/>
            <a:ext cx="729816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e Geschichte des Logos der Sprache Java - Converting to html/css">
            <a:extLst>
              <a:ext uri="{FF2B5EF4-FFF2-40B4-BE49-F238E27FC236}">
                <a16:creationId xmlns:a16="http://schemas.microsoft.com/office/drawing/2014/main" id="{98F973C4-55A3-4725-B024-A8EDACBC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12" y="2780147"/>
            <a:ext cx="653644" cy="8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4682A83-1C54-43B3-B0F9-EA1D6BE4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357" y="3539837"/>
            <a:ext cx="653473" cy="6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raw.io - Diagrams for Confluence and Jira - draw.io">
            <a:extLst>
              <a:ext uri="{FF2B5EF4-FFF2-40B4-BE49-F238E27FC236}">
                <a16:creationId xmlns:a16="http://schemas.microsoft.com/office/drawing/2014/main" id="{F0B887CF-BD20-4658-9602-8072C3A6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694" y="4248724"/>
            <a:ext cx="600507" cy="6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alsamiq Pricing, Features, Reviews &amp; Comparison of Alternatives | GetApp®">
            <a:extLst>
              <a:ext uri="{FF2B5EF4-FFF2-40B4-BE49-F238E27FC236}">
                <a16:creationId xmlns:a16="http://schemas.microsoft.com/office/drawing/2014/main" id="{41BECF35-8550-446D-BA7A-322F872E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27" y="4885170"/>
            <a:ext cx="653473" cy="6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DD Testing &amp; Collaboration Tools for Teams | Cucumber">
            <a:extLst>
              <a:ext uri="{FF2B5EF4-FFF2-40B4-BE49-F238E27FC236}">
                <a16:creationId xmlns:a16="http://schemas.microsoft.com/office/drawing/2014/main" id="{893B54EB-31DD-4B77-AF6E-36FEBA518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56" y="5538643"/>
            <a:ext cx="729816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5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739D-ACD7-4431-8F55-793A86FA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Organisation </a:t>
            </a:r>
            <a:r>
              <a:rPr lang="de-DE" dirty="0"/>
              <a:t>- </a:t>
            </a:r>
            <a:r>
              <a:rPr lang="de-DE" dirty="0" err="1"/>
              <a:t>Youtrack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63A8AC-2057-4323-9A8E-BABAF435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84" y="1533236"/>
            <a:ext cx="10093716" cy="4870057"/>
          </a:xfrm>
        </p:spPr>
      </p:pic>
    </p:spTree>
    <p:extLst>
      <p:ext uri="{BB962C8B-B14F-4D97-AF65-F5344CB8AC3E}">
        <p14:creationId xmlns:p14="http://schemas.microsoft.com/office/powerpoint/2010/main" val="42327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BDCC5-53D7-4CA0-923F-F0712C94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- </a:t>
            </a:r>
            <a:r>
              <a:rPr lang="de-DE" dirty="0" err="1"/>
              <a:t>Youtrack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E93F609-A122-41B3-9758-3309986F7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7" y="1690688"/>
            <a:ext cx="11553586" cy="3500148"/>
          </a:xfrm>
        </p:spPr>
      </p:pic>
    </p:spTree>
    <p:extLst>
      <p:ext uri="{BB962C8B-B14F-4D97-AF65-F5344CB8AC3E}">
        <p14:creationId xmlns:p14="http://schemas.microsoft.com/office/powerpoint/2010/main" val="128359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5AD1-D076-4493-B992-21B66419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- </a:t>
            </a:r>
            <a:r>
              <a:rPr lang="de-DE" dirty="0" err="1"/>
              <a:t>Youtrack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843247-24B5-446F-BD6D-68BC9A9B3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7" y="2128704"/>
            <a:ext cx="11590646" cy="3191441"/>
          </a:xfrm>
        </p:spPr>
      </p:pic>
    </p:spTree>
    <p:extLst>
      <p:ext uri="{BB962C8B-B14F-4D97-AF65-F5344CB8AC3E}">
        <p14:creationId xmlns:p14="http://schemas.microsoft.com/office/powerpoint/2010/main" val="316988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60D14-F406-4ECD-83D3-599FC1C7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– Use-Cases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3783F-5EA0-40F7-9066-2F34DA752F2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18" y="1331720"/>
            <a:ext cx="4330637" cy="51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DC2C50-3147-4845-A023-6F11F1F20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5037" y="1711184"/>
            <a:ext cx="5181600" cy="4351338"/>
          </a:xfrm>
        </p:spPr>
        <p:txBody>
          <a:bodyPr/>
          <a:lstStyle/>
          <a:p>
            <a:r>
              <a:rPr lang="de-DE" dirty="0"/>
              <a:t>Vorläufiges Use-Case-Diagramm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Fertige Funktionen (Dummy):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Aufgabe hinzufügen / löschen</a:t>
            </a:r>
          </a:p>
          <a:p>
            <a:pPr lvl="1"/>
            <a:r>
              <a:rPr lang="de-DE" dirty="0"/>
              <a:t>Aufgabe „erledigen“</a:t>
            </a:r>
          </a:p>
          <a:p>
            <a:pPr lvl="1"/>
            <a:r>
              <a:rPr lang="de-DE" dirty="0"/>
              <a:t>Belohnung hinzufügen/ löschen</a:t>
            </a:r>
          </a:p>
          <a:p>
            <a:pPr lvl="1"/>
            <a:r>
              <a:rPr lang="de-DE" dirty="0"/>
              <a:t>Belohnung kaufen</a:t>
            </a:r>
          </a:p>
        </p:txBody>
      </p:sp>
    </p:spTree>
    <p:extLst>
      <p:ext uri="{BB962C8B-B14F-4D97-AF65-F5344CB8AC3E}">
        <p14:creationId xmlns:p14="http://schemas.microsoft.com/office/powerpoint/2010/main" val="146980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</Words>
  <Application>Microsoft Office PowerPoint</Application>
  <PresentationFormat>Breitbild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Work2Play </vt:lpstr>
      <vt:lpstr>Idee hinter Work2Play-Together</vt:lpstr>
      <vt:lpstr>Organisation – Das Team</vt:lpstr>
      <vt:lpstr>Organisation - Vorgehen</vt:lpstr>
      <vt:lpstr>Organisation – Tech Stack</vt:lpstr>
      <vt:lpstr>Organisation - Youtrack</vt:lpstr>
      <vt:lpstr>Organisation - Youtrack</vt:lpstr>
      <vt:lpstr>Organisation - Youtrack</vt:lpstr>
      <vt:lpstr>Entwicklung – Use-Cases</vt:lpstr>
      <vt:lpstr>Entwicklung – Use-Cases</vt:lpstr>
      <vt:lpstr>Entwicklung – Klassendiagramm (Konzept)</vt:lpstr>
      <vt:lpstr>Entwicklung – Klassendiagramm (generiert)</vt:lpstr>
      <vt:lpstr>Demonstration der…  …Demo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Work2Play </dc:title>
  <dc:creator>Wagner, Tom Niklas (DI PA DCP R&amp;D)</dc:creator>
  <cp:lastModifiedBy>Wagner, Tom Niklas (DI PA DCP R&amp;D)</cp:lastModifiedBy>
  <cp:revision>20</cp:revision>
  <dcterms:created xsi:type="dcterms:W3CDTF">2020-12-08T15:58:52Z</dcterms:created>
  <dcterms:modified xsi:type="dcterms:W3CDTF">2020-12-09T08:46:54Z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2020-12-09T08:46:54Z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04c03462-87e2-4331-8ee9-9a0d27fe647b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