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78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E71596-8A67-4F52-B1C5-1C77A6867C29}" v="86" dt="2021-06-15T13:00:44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gner, Tom Niklas (DI PA DCP R&amp;D)" userId="3d17abe7-84b1-4546-bf83-65337a7f9463" providerId="ADAL" clId="{F2E71596-8A67-4F52-B1C5-1C77A6867C29}"/>
    <pc:docChg chg="undo custSel addSld delSld modSld">
      <pc:chgData name="Wagner, Tom Niklas (DI PA DCP R&amp;D)" userId="3d17abe7-84b1-4546-bf83-65337a7f9463" providerId="ADAL" clId="{F2E71596-8A67-4F52-B1C5-1C77A6867C29}" dt="2021-06-15T13:00:44.813" v="762" actId="478"/>
      <pc:docMkLst>
        <pc:docMk/>
      </pc:docMkLst>
      <pc:sldChg chg="modSp mod">
        <pc:chgData name="Wagner, Tom Niklas (DI PA DCP R&amp;D)" userId="3d17abe7-84b1-4546-bf83-65337a7f9463" providerId="ADAL" clId="{F2E71596-8A67-4F52-B1C5-1C77A6867C29}" dt="2021-06-15T07:10:47.842" v="348" actId="20577"/>
        <pc:sldMkLst>
          <pc:docMk/>
          <pc:sldMk cId="1088142740" sldId="257"/>
        </pc:sldMkLst>
        <pc:spChg chg="mod">
          <ac:chgData name="Wagner, Tom Niklas (DI PA DCP R&amp;D)" userId="3d17abe7-84b1-4546-bf83-65337a7f9463" providerId="ADAL" clId="{F2E71596-8A67-4F52-B1C5-1C77A6867C29}" dt="2021-06-15T07:10:47.842" v="348" actId="20577"/>
          <ac:spMkLst>
            <pc:docMk/>
            <pc:sldMk cId="1088142740" sldId="257"/>
            <ac:spMk id="3" creationId="{E11B544C-01A7-41E2-BA96-968112A0EA0E}"/>
          </ac:spMkLst>
        </pc:spChg>
      </pc:sldChg>
      <pc:sldChg chg="modSp mod">
        <pc:chgData name="Wagner, Tom Niklas (DI PA DCP R&amp;D)" userId="3d17abe7-84b1-4546-bf83-65337a7f9463" providerId="ADAL" clId="{F2E71596-8A67-4F52-B1C5-1C77A6867C29}" dt="2021-06-15T07:14:32.982" v="349" actId="20577"/>
        <pc:sldMkLst>
          <pc:docMk/>
          <pc:sldMk cId="1404622295" sldId="258"/>
        </pc:sldMkLst>
        <pc:spChg chg="mod">
          <ac:chgData name="Wagner, Tom Niklas (DI PA DCP R&amp;D)" userId="3d17abe7-84b1-4546-bf83-65337a7f9463" providerId="ADAL" clId="{F2E71596-8A67-4F52-B1C5-1C77A6867C29}" dt="2021-06-15T07:14:32.982" v="349" actId="20577"/>
          <ac:spMkLst>
            <pc:docMk/>
            <pc:sldMk cId="1404622295" sldId="258"/>
            <ac:spMk id="3" creationId="{2A5F457D-E1B4-47A7-97D1-B2A42E9FC891}"/>
          </ac:spMkLst>
        </pc:spChg>
      </pc:sldChg>
      <pc:sldChg chg="modSp mod">
        <pc:chgData name="Wagner, Tom Niklas (DI PA DCP R&amp;D)" userId="3d17abe7-84b1-4546-bf83-65337a7f9463" providerId="ADAL" clId="{F2E71596-8A67-4F52-B1C5-1C77A6867C29}" dt="2021-06-15T06:29:45.369" v="271" actId="20577"/>
        <pc:sldMkLst>
          <pc:docMk/>
          <pc:sldMk cId="1367207548" sldId="259"/>
        </pc:sldMkLst>
        <pc:spChg chg="mod">
          <ac:chgData name="Wagner, Tom Niklas (DI PA DCP R&amp;D)" userId="3d17abe7-84b1-4546-bf83-65337a7f9463" providerId="ADAL" clId="{F2E71596-8A67-4F52-B1C5-1C77A6867C29}" dt="2021-06-15T06:29:45.369" v="271" actId="20577"/>
          <ac:spMkLst>
            <pc:docMk/>
            <pc:sldMk cId="1367207548" sldId="259"/>
            <ac:spMk id="3" creationId="{B3437145-EE93-498A-90DE-419B342C24F0}"/>
          </ac:spMkLst>
        </pc:spChg>
      </pc:sldChg>
      <pc:sldChg chg="addSp delSp modSp mod">
        <pc:chgData name="Wagner, Tom Niklas (DI PA DCP R&amp;D)" userId="3d17abe7-84b1-4546-bf83-65337a7f9463" providerId="ADAL" clId="{F2E71596-8A67-4F52-B1C5-1C77A6867C29}" dt="2021-06-15T12:01:57.153" v="357" actId="14100"/>
        <pc:sldMkLst>
          <pc:docMk/>
          <pc:sldMk cId="3849982318" sldId="261"/>
        </pc:sldMkLst>
        <pc:spChg chg="del">
          <ac:chgData name="Wagner, Tom Niklas (DI PA DCP R&amp;D)" userId="3d17abe7-84b1-4546-bf83-65337a7f9463" providerId="ADAL" clId="{F2E71596-8A67-4F52-B1C5-1C77A6867C29}" dt="2021-06-15T12:01:37.151" v="353" actId="478"/>
          <ac:spMkLst>
            <pc:docMk/>
            <pc:sldMk cId="3849982318" sldId="261"/>
            <ac:spMk id="3" creationId="{9120C3BA-D389-4434-BD7C-4F80FF9EDBE9}"/>
          </ac:spMkLst>
        </pc:spChg>
        <pc:picChg chg="add mod">
          <ac:chgData name="Wagner, Tom Niklas (DI PA DCP R&amp;D)" userId="3d17abe7-84b1-4546-bf83-65337a7f9463" providerId="ADAL" clId="{F2E71596-8A67-4F52-B1C5-1C77A6867C29}" dt="2021-06-15T12:01:57.153" v="357" actId="14100"/>
          <ac:picMkLst>
            <pc:docMk/>
            <pc:sldMk cId="3849982318" sldId="261"/>
            <ac:picMk id="5" creationId="{D93E427D-9818-4140-AF60-55531C20E43F}"/>
          </ac:picMkLst>
        </pc:picChg>
        <pc:picChg chg="add del mod">
          <ac:chgData name="Wagner, Tom Niklas (DI PA DCP R&amp;D)" userId="3d17abe7-84b1-4546-bf83-65337a7f9463" providerId="ADAL" clId="{F2E71596-8A67-4F52-B1C5-1C77A6867C29}" dt="2021-06-15T11:57:01.800" v="352" actId="478"/>
          <ac:picMkLst>
            <pc:docMk/>
            <pc:sldMk cId="3849982318" sldId="261"/>
            <ac:picMk id="1026" creationId="{1E43EEC9-13DC-4FC4-87B0-CCDBE8590C98}"/>
          </ac:picMkLst>
        </pc:picChg>
      </pc:sldChg>
      <pc:sldChg chg="modSp new mod">
        <pc:chgData name="Wagner, Tom Niklas (DI PA DCP R&amp;D)" userId="3d17abe7-84b1-4546-bf83-65337a7f9463" providerId="ADAL" clId="{F2E71596-8A67-4F52-B1C5-1C77A6867C29}" dt="2021-06-15T06:21:09.401" v="23" actId="20577"/>
        <pc:sldMkLst>
          <pc:docMk/>
          <pc:sldMk cId="3467092917" sldId="262"/>
        </pc:sldMkLst>
        <pc:spChg chg="mod">
          <ac:chgData name="Wagner, Tom Niklas (DI PA DCP R&amp;D)" userId="3d17abe7-84b1-4546-bf83-65337a7f9463" providerId="ADAL" clId="{F2E71596-8A67-4F52-B1C5-1C77A6867C29}" dt="2021-06-15T06:21:09.401" v="23" actId="20577"/>
          <ac:spMkLst>
            <pc:docMk/>
            <pc:sldMk cId="3467092917" sldId="262"/>
            <ac:spMk id="2" creationId="{C2F9BDFB-EBC8-472C-837E-B2D3676D3B2A}"/>
          </ac:spMkLst>
        </pc:spChg>
      </pc:sldChg>
      <pc:sldChg chg="addSp delSp modSp new mod">
        <pc:chgData name="Wagner, Tom Niklas (DI PA DCP R&amp;D)" userId="3d17abe7-84b1-4546-bf83-65337a7f9463" providerId="ADAL" clId="{F2E71596-8A67-4F52-B1C5-1C77A6867C29}" dt="2021-06-15T12:02:49.292" v="361" actId="1076"/>
        <pc:sldMkLst>
          <pc:docMk/>
          <pc:sldMk cId="3870219084" sldId="263"/>
        </pc:sldMkLst>
        <pc:spChg chg="mod">
          <ac:chgData name="Wagner, Tom Niklas (DI PA DCP R&amp;D)" userId="3d17abe7-84b1-4546-bf83-65337a7f9463" providerId="ADAL" clId="{F2E71596-8A67-4F52-B1C5-1C77A6867C29}" dt="2021-06-15T06:21:26.664" v="40" actId="20577"/>
          <ac:spMkLst>
            <pc:docMk/>
            <pc:sldMk cId="3870219084" sldId="263"/>
            <ac:spMk id="2" creationId="{C11C9699-DCB4-48E5-A6D9-99BC1CCEFFE7}"/>
          </ac:spMkLst>
        </pc:spChg>
        <pc:spChg chg="del">
          <ac:chgData name="Wagner, Tom Niklas (DI PA DCP R&amp;D)" userId="3d17abe7-84b1-4546-bf83-65337a7f9463" providerId="ADAL" clId="{F2E71596-8A67-4F52-B1C5-1C77A6867C29}" dt="2021-06-15T12:02:41.218" v="358" actId="478"/>
          <ac:spMkLst>
            <pc:docMk/>
            <pc:sldMk cId="3870219084" sldId="263"/>
            <ac:spMk id="3" creationId="{3D214CA2-E321-4A9E-8433-EFCA552F9226}"/>
          </ac:spMkLst>
        </pc:spChg>
        <pc:picChg chg="add mod">
          <ac:chgData name="Wagner, Tom Niklas (DI PA DCP R&amp;D)" userId="3d17abe7-84b1-4546-bf83-65337a7f9463" providerId="ADAL" clId="{F2E71596-8A67-4F52-B1C5-1C77A6867C29}" dt="2021-06-15T12:02:49.292" v="361" actId="1076"/>
          <ac:picMkLst>
            <pc:docMk/>
            <pc:sldMk cId="3870219084" sldId="263"/>
            <ac:picMk id="2050" creationId="{1B6F519B-6D6D-44B1-9DC5-E43D3F1FC2EC}"/>
          </ac:picMkLst>
        </pc:picChg>
      </pc:sldChg>
      <pc:sldChg chg="addSp delSp modSp new mod">
        <pc:chgData name="Wagner, Tom Niklas (DI PA DCP R&amp;D)" userId="3d17abe7-84b1-4546-bf83-65337a7f9463" providerId="ADAL" clId="{F2E71596-8A67-4F52-B1C5-1C77A6867C29}" dt="2021-06-15T12:04:00.969" v="395" actId="1076"/>
        <pc:sldMkLst>
          <pc:docMk/>
          <pc:sldMk cId="1164705470" sldId="264"/>
        </pc:sldMkLst>
        <pc:spChg chg="mod">
          <ac:chgData name="Wagner, Tom Niklas (DI PA DCP R&amp;D)" userId="3d17abe7-84b1-4546-bf83-65337a7f9463" providerId="ADAL" clId="{F2E71596-8A67-4F52-B1C5-1C77A6867C29}" dt="2021-06-15T06:21:53.660" v="63" actId="20577"/>
          <ac:spMkLst>
            <pc:docMk/>
            <pc:sldMk cId="1164705470" sldId="264"/>
            <ac:spMk id="2" creationId="{E73603E7-E9E2-497D-A8EB-542233393824}"/>
          </ac:spMkLst>
        </pc:spChg>
        <pc:spChg chg="del">
          <ac:chgData name="Wagner, Tom Niklas (DI PA DCP R&amp;D)" userId="3d17abe7-84b1-4546-bf83-65337a7f9463" providerId="ADAL" clId="{F2E71596-8A67-4F52-B1C5-1C77A6867C29}" dt="2021-06-15T12:03:46.814" v="392" actId="478"/>
          <ac:spMkLst>
            <pc:docMk/>
            <pc:sldMk cId="1164705470" sldId="264"/>
            <ac:spMk id="3" creationId="{E78BAC26-C790-4ED1-B7B2-7908BB0CCA10}"/>
          </ac:spMkLst>
        </pc:spChg>
        <pc:picChg chg="add mod">
          <ac:chgData name="Wagner, Tom Niklas (DI PA DCP R&amp;D)" userId="3d17abe7-84b1-4546-bf83-65337a7f9463" providerId="ADAL" clId="{F2E71596-8A67-4F52-B1C5-1C77A6867C29}" dt="2021-06-15T12:04:00.969" v="395" actId="1076"/>
          <ac:picMkLst>
            <pc:docMk/>
            <pc:sldMk cId="1164705470" sldId="264"/>
            <ac:picMk id="4098" creationId="{1CBC3DC6-6628-4C18-89EB-5E8BF0709870}"/>
          </ac:picMkLst>
        </pc:picChg>
      </pc:sldChg>
      <pc:sldChg chg="modSp new del mod">
        <pc:chgData name="Wagner, Tom Niklas (DI PA DCP R&amp;D)" userId="3d17abe7-84b1-4546-bf83-65337a7f9463" providerId="ADAL" clId="{F2E71596-8A67-4F52-B1C5-1C77A6867C29}" dt="2021-06-15T12:16:19.829" v="399" actId="47"/>
        <pc:sldMkLst>
          <pc:docMk/>
          <pc:sldMk cId="1538025825" sldId="265"/>
        </pc:sldMkLst>
        <pc:spChg chg="mod">
          <ac:chgData name="Wagner, Tom Niklas (DI PA DCP R&amp;D)" userId="3d17abe7-84b1-4546-bf83-65337a7f9463" providerId="ADAL" clId="{F2E71596-8A67-4F52-B1C5-1C77A6867C29}" dt="2021-06-15T06:22:18.530" v="73" actId="20577"/>
          <ac:spMkLst>
            <pc:docMk/>
            <pc:sldMk cId="1538025825" sldId="265"/>
            <ac:spMk id="2" creationId="{B0BE1536-C1B8-40AF-B622-7F536C872F69}"/>
          </ac:spMkLst>
        </pc:spChg>
      </pc:sldChg>
      <pc:sldChg chg="addSp delSp modSp new mod">
        <pc:chgData name="Wagner, Tom Niklas (DI PA DCP R&amp;D)" userId="3d17abe7-84b1-4546-bf83-65337a7f9463" providerId="ADAL" clId="{F2E71596-8A67-4F52-B1C5-1C77A6867C29}" dt="2021-06-15T12:04:17.720" v="398" actId="1076"/>
        <pc:sldMkLst>
          <pc:docMk/>
          <pc:sldMk cId="1315720227" sldId="266"/>
        </pc:sldMkLst>
        <pc:spChg chg="mod">
          <ac:chgData name="Wagner, Tom Niklas (DI PA DCP R&amp;D)" userId="3d17abe7-84b1-4546-bf83-65337a7f9463" providerId="ADAL" clId="{F2E71596-8A67-4F52-B1C5-1C77A6867C29}" dt="2021-06-15T06:22:36.943" v="89" actId="20577"/>
          <ac:spMkLst>
            <pc:docMk/>
            <pc:sldMk cId="1315720227" sldId="266"/>
            <ac:spMk id="2" creationId="{438BE98A-E0AB-43D6-9BEB-0D8D02893C19}"/>
          </ac:spMkLst>
        </pc:spChg>
        <pc:spChg chg="del">
          <ac:chgData name="Wagner, Tom Niklas (DI PA DCP R&amp;D)" userId="3d17abe7-84b1-4546-bf83-65337a7f9463" providerId="ADAL" clId="{F2E71596-8A67-4F52-B1C5-1C77A6867C29}" dt="2021-06-15T12:04:10.439" v="396"/>
          <ac:spMkLst>
            <pc:docMk/>
            <pc:sldMk cId="1315720227" sldId="266"/>
            <ac:spMk id="3" creationId="{4FA8B458-F1B9-4066-9BA5-2D555C3EDF5B}"/>
          </ac:spMkLst>
        </pc:spChg>
        <pc:picChg chg="add mod">
          <ac:chgData name="Wagner, Tom Niklas (DI PA DCP R&amp;D)" userId="3d17abe7-84b1-4546-bf83-65337a7f9463" providerId="ADAL" clId="{F2E71596-8A67-4F52-B1C5-1C77A6867C29}" dt="2021-06-15T12:04:17.720" v="398" actId="1076"/>
          <ac:picMkLst>
            <pc:docMk/>
            <pc:sldMk cId="1315720227" sldId="266"/>
            <ac:picMk id="5" creationId="{D9886BE0-8B45-4B62-BD38-62466DB769B3}"/>
          </ac:picMkLst>
        </pc:picChg>
      </pc:sldChg>
      <pc:sldChg chg="modSp new mod">
        <pc:chgData name="Wagner, Tom Niklas (DI PA DCP R&amp;D)" userId="3d17abe7-84b1-4546-bf83-65337a7f9463" providerId="ADAL" clId="{F2E71596-8A67-4F52-B1C5-1C77A6867C29}" dt="2021-06-15T06:23:44.739" v="137" actId="20577"/>
        <pc:sldMkLst>
          <pc:docMk/>
          <pc:sldMk cId="2178246475" sldId="267"/>
        </pc:sldMkLst>
        <pc:spChg chg="mod">
          <ac:chgData name="Wagner, Tom Niklas (DI PA DCP R&amp;D)" userId="3d17abe7-84b1-4546-bf83-65337a7f9463" providerId="ADAL" clId="{F2E71596-8A67-4F52-B1C5-1C77A6867C29}" dt="2021-06-15T06:23:44.739" v="137" actId="20577"/>
          <ac:spMkLst>
            <pc:docMk/>
            <pc:sldMk cId="2178246475" sldId="267"/>
            <ac:spMk id="2" creationId="{E11BE206-8CB5-4B4A-A6AE-02868CD74038}"/>
          </ac:spMkLst>
        </pc:spChg>
      </pc:sldChg>
      <pc:sldChg chg="addSp delSp modSp new mod">
        <pc:chgData name="Wagner, Tom Niklas (DI PA DCP R&amp;D)" userId="3d17abe7-84b1-4546-bf83-65337a7f9463" providerId="ADAL" clId="{F2E71596-8A67-4F52-B1C5-1C77A6867C29}" dt="2021-06-15T12:59:28.497" v="760" actId="14100"/>
        <pc:sldMkLst>
          <pc:docMk/>
          <pc:sldMk cId="3411742343" sldId="268"/>
        </pc:sldMkLst>
        <pc:spChg chg="mod">
          <ac:chgData name="Wagner, Tom Niklas (DI PA DCP R&amp;D)" userId="3d17abe7-84b1-4546-bf83-65337a7f9463" providerId="ADAL" clId="{F2E71596-8A67-4F52-B1C5-1C77A6867C29}" dt="2021-06-15T06:23:57.632" v="150" actId="20577"/>
          <ac:spMkLst>
            <pc:docMk/>
            <pc:sldMk cId="3411742343" sldId="268"/>
            <ac:spMk id="2" creationId="{C892C38E-A269-4EEF-8E08-EECF1863AF7A}"/>
          </ac:spMkLst>
        </pc:spChg>
        <pc:spChg chg="del mod">
          <ac:chgData name="Wagner, Tom Niklas (DI PA DCP R&amp;D)" userId="3d17abe7-84b1-4546-bf83-65337a7f9463" providerId="ADAL" clId="{F2E71596-8A67-4F52-B1C5-1C77A6867C29}" dt="2021-06-15T12:59:22.945" v="758"/>
          <ac:spMkLst>
            <pc:docMk/>
            <pc:sldMk cId="3411742343" sldId="268"/>
            <ac:spMk id="3" creationId="{FEA3CA5B-846F-4EDB-BE0C-32CA49068565}"/>
          </ac:spMkLst>
        </pc:spChg>
        <pc:picChg chg="add mod">
          <ac:chgData name="Wagner, Tom Niklas (DI PA DCP R&amp;D)" userId="3d17abe7-84b1-4546-bf83-65337a7f9463" providerId="ADAL" clId="{F2E71596-8A67-4F52-B1C5-1C77A6867C29}" dt="2021-06-15T12:59:28.497" v="760" actId="14100"/>
          <ac:picMkLst>
            <pc:docMk/>
            <pc:sldMk cId="3411742343" sldId="268"/>
            <ac:picMk id="6146" creationId="{EBC68C2D-551B-439A-B8C2-41E0A262CF2F}"/>
          </ac:picMkLst>
        </pc:picChg>
      </pc:sldChg>
      <pc:sldChg chg="modSp new mod">
        <pc:chgData name="Wagner, Tom Niklas (DI PA DCP R&amp;D)" userId="3d17abe7-84b1-4546-bf83-65337a7f9463" providerId="ADAL" clId="{F2E71596-8A67-4F52-B1C5-1C77A6867C29}" dt="2021-06-15T06:24:58.812" v="182" actId="20577"/>
        <pc:sldMkLst>
          <pc:docMk/>
          <pc:sldMk cId="2409735190" sldId="269"/>
        </pc:sldMkLst>
        <pc:spChg chg="mod">
          <ac:chgData name="Wagner, Tom Niklas (DI PA DCP R&amp;D)" userId="3d17abe7-84b1-4546-bf83-65337a7f9463" providerId="ADAL" clId="{F2E71596-8A67-4F52-B1C5-1C77A6867C29}" dt="2021-06-15T06:24:58.812" v="182" actId="20577"/>
          <ac:spMkLst>
            <pc:docMk/>
            <pc:sldMk cId="2409735190" sldId="269"/>
            <ac:spMk id="2" creationId="{A8BF5085-96EE-4324-8011-2703270363AA}"/>
          </ac:spMkLst>
        </pc:spChg>
      </pc:sldChg>
      <pc:sldChg chg="addSp delSp modSp new mod modAnim">
        <pc:chgData name="Wagner, Tom Niklas (DI PA DCP R&amp;D)" userId="3d17abe7-84b1-4546-bf83-65337a7f9463" providerId="ADAL" clId="{F2E71596-8A67-4F52-B1C5-1C77A6867C29}" dt="2021-06-15T12:55:11.322" v="756" actId="14100"/>
        <pc:sldMkLst>
          <pc:docMk/>
          <pc:sldMk cId="1244338587" sldId="270"/>
        </pc:sldMkLst>
        <pc:spChg chg="mod">
          <ac:chgData name="Wagner, Tom Niklas (DI PA DCP R&amp;D)" userId="3d17abe7-84b1-4546-bf83-65337a7f9463" providerId="ADAL" clId="{F2E71596-8A67-4F52-B1C5-1C77A6867C29}" dt="2021-06-15T06:25:10.167" v="192" actId="20577"/>
          <ac:spMkLst>
            <pc:docMk/>
            <pc:sldMk cId="1244338587" sldId="270"/>
            <ac:spMk id="2" creationId="{D75073A0-934E-45D2-8631-1177416B67B7}"/>
          </ac:spMkLst>
        </pc:spChg>
        <pc:spChg chg="del">
          <ac:chgData name="Wagner, Tom Niklas (DI PA DCP R&amp;D)" userId="3d17abe7-84b1-4546-bf83-65337a7f9463" providerId="ADAL" clId="{F2E71596-8A67-4F52-B1C5-1C77A6867C29}" dt="2021-06-15T12:18:51.672" v="520" actId="478"/>
          <ac:spMkLst>
            <pc:docMk/>
            <pc:sldMk cId="1244338587" sldId="270"/>
            <ac:spMk id="3" creationId="{EB446E98-585B-4C5F-8496-D9EFE441BA1A}"/>
          </ac:spMkLst>
        </pc:spChg>
        <pc:spChg chg="add mod">
          <ac:chgData name="Wagner, Tom Niklas (DI PA DCP R&amp;D)" userId="3d17abe7-84b1-4546-bf83-65337a7f9463" providerId="ADAL" clId="{F2E71596-8A67-4F52-B1C5-1C77A6867C29}" dt="2021-06-15T12:19:52.025" v="537" actId="14100"/>
          <ac:spMkLst>
            <pc:docMk/>
            <pc:sldMk cId="1244338587" sldId="270"/>
            <ac:spMk id="4" creationId="{700CC333-A952-49F0-B37D-68B0838915F9}"/>
          </ac:spMkLst>
        </pc:spChg>
        <pc:spChg chg="add mod">
          <ac:chgData name="Wagner, Tom Niklas (DI PA DCP R&amp;D)" userId="3d17abe7-84b1-4546-bf83-65337a7f9463" providerId="ADAL" clId="{F2E71596-8A67-4F52-B1C5-1C77A6867C29}" dt="2021-06-15T12:23:00.505" v="661" actId="1076"/>
          <ac:spMkLst>
            <pc:docMk/>
            <pc:sldMk cId="1244338587" sldId="270"/>
            <ac:spMk id="5" creationId="{8E624CEB-06DE-4042-BFDA-F327E7EC1944}"/>
          </ac:spMkLst>
        </pc:spChg>
        <pc:spChg chg="add mod">
          <ac:chgData name="Wagner, Tom Niklas (DI PA DCP R&amp;D)" userId="3d17abe7-84b1-4546-bf83-65337a7f9463" providerId="ADAL" clId="{F2E71596-8A67-4F52-B1C5-1C77A6867C29}" dt="2021-06-15T12:21:50.154" v="621" actId="1076"/>
          <ac:spMkLst>
            <pc:docMk/>
            <pc:sldMk cId="1244338587" sldId="270"/>
            <ac:spMk id="6" creationId="{C00F3A5A-3800-4861-B984-32E90A2CE905}"/>
          </ac:spMkLst>
        </pc:spChg>
        <pc:spChg chg="add mod">
          <ac:chgData name="Wagner, Tom Niklas (DI PA DCP R&amp;D)" userId="3d17abe7-84b1-4546-bf83-65337a7f9463" providerId="ADAL" clId="{F2E71596-8A67-4F52-B1C5-1C77A6867C29}" dt="2021-06-15T12:23:15.349" v="665" actId="1076"/>
          <ac:spMkLst>
            <pc:docMk/>
            <pc:sldMk cId="1244338587" sldId="270"/>
            <ac:spMk id="7" creationId="{494424AD-9D0F-4528-848C-EBD8D0C5BE14}"/>
          </ac:spMkLst>
        </pc:spChg>
        <pc:spChg chg="add mod">
          <ac:chgData name="Wagner, Tom Niklas (DI PA DCP R&amp;D)" userId="3d17abe7-84b1-4546-bf83-65337a7f9463" providerId="ADAL" clId="{F2E71596-8A67-4F52-B1C5-1C77A6867C29}" dt="2021-06-15T12:50:20.465" v="730" actId="14100"/>
          <ac:spMkLst>
            <pc:docMk/>
            <pc:sldMk cId="1244338587" sldId="270"/>
            <ac:spMk id="8" creationId="{63DDF6F4-7B7C-44AF-BBE1-8504150826DE}"/>
          </ac:spMkLst>
        </pc:spChg>
        <pc:spChg chg="add mod">
          <ac:chgData name="Wagner, Tom Niklas (DI PA DCP R&amp;D)" userId="3d17abe7-84b1-4546-bf83-65337a7f9463" providerId="ADAL" clId="{F2E71596-8A67-4F52-B1C5-1C77A6867C29}" dt="2021-06-15T12:23:05.691" v="662" actId="1076"/>
          <ac:spMkLst>
            <pc:docMk/>
            <pc:sldMk cId="1244338587" sldId="270"/>
            <ac:spMk id="9" creationId="{3FB12AA7-A46D-4DD3-81C6-3AB845A53EFA}"/>
          </ac:spMkLst>
        </pc:spChg>
        <pc:spChg chg="add mod">
          <ac:chgData name="Wagner, Tom Niklas (DI PA DCP R&amp;D)" userId="3d17abe7-84b1-4546-bf83-65337a7f9463" providerId="ADAL" clId="{F2E71596-8A67-4F52-B1C5-1C77A6867C29}" dt="2021-06-15T12:20:09.482" v="543" actId="1076"/>
          <ac:spMkLst>
            <pc:docMk/>
            <pc:sldMk cId="1244338587" sldId="270"/>
            <ac:spMk id="10" creationId="{9171AE5D-21FD-4E37-81C6-655087ADCE08}"/>
          </ac:spMkLst>
        </pc:spChg>
        <pc:spChg chg="add mod">
          <ac:chgData name="Wagner, Tom Niklas (DI PA DCP R&amp;D)" userId="3d17abe7-84b1-4546-bf83-65337a7f9463" providerId="ADAL" clId="{F2E71596-8A67-4F52-B1C5-1C77A6867C29}" dt="2021-06-15T12:23:09.197" v="663" actId="1076"/>
          <ac:spMkLst>
            <pc:docMk/>
            <pc:sldMk cId="1244338587" sldId="270"/>
            <ac:spMk id="11" creationId="{C5CBC008-32F1-4BE4-BDBE-BC3B8B967879}"/>
          </ac:spMkLst>
        </pc:spChg>
        <pc:spChg chg="add mod">
          <ac:chgData name="Wagner, Tom Niklas (DI PA DCP R&amp;D)" userId="3d17abe7-84b1-4546-bf83-65337a7f9463" providerId="ADAL" clId="{F2E71596-8A67-4F52-B1C5-1C77A6867C29}" dt="2021-06-15T12:22:13.492" v="627" actId="1076"/>
          <ac:spMkLst>
            <pc:docMk/>
            <pc:sldMk cId="1244338587" sldId="270"/>
            <ac:spMk id="12" creationId="{DB199258-E75B-4BC3-8EB7-E680F2715692}"/>
          </ac:spMkLst>
        </pc:spChg>
        <pc:spChg chg="add mod">
          <ac:chgData name="Wagner, Tom Niklas (DI PA DCP R&amp;D)" userId="3d17abe7-84b1-4546-bf83-65337a7f9463" providerId="ADAL" clId="{F2E71596-8A67-4F52-B1C5-1C77A6867C29}" dt="2021-06-15T12:23:12.238" v="664" actId="1076"/>
          <ac:spMkLst>
            <pc:docMk/>
            <pc:sldMk cId="1244338587" sldId="270"/>
            <ac:spMk id="13" creationId="{5DCE1D3E-1D42-4AB3-A89D-C318C8A24038}"/>
          </ac:spMkLst>
        </pc:spChg>
        <pc:spChg chg="add mod">
          <ac:chgData name="Wagner, Tom Niklas (DI PA DCP R&amp;D)" userId="3d17abe7-84b1-4546-bf83-65337a7f9463" providerId="ADAL" clId="{F2E71596-8A67-4F52-B1C5-1C77A6867C29}" dt="2021-06-15T12:52:08.224" v="745" actId="14100"/>
          <ac:spMkLst>
            <pc:docMk/>
            <pc:sldMk cId="1244338587" sldId="270"/>
            <ac:spMk id="21" creationId="{AB79C677-D233-4367-AE3A-7503539AB2B4}"/>
          </ac:spMkLst>
        </pc:spChg>
        <pc:spChg chg="add del mod">
          <ac:chgData name="Wagner, Tom Niklas (DI PA DCP R&amp;D)" userId="3d17abe7-84b1-4546-bf83-65337a7f9463" providerId="ADAL" clId="{F2E71596-8A67-4F52-B1C5-1C77A6867C29}" dt="2021-06-15T12:52:22.772" v="747" actId="478"/>
          <ac:spMkLst>
            <pc:docMk/>
            <pc:sldMk cId="1244338587" sldId="270"/>
            <ac:spMk id="22" creationId="{2AB95055-7B2B-42AA-8385-9DE9527C6E37}"/>
          </ac:spMkLst>
        </pc:spChg>
        <pc:picChg chg="add mod">
          <ac:chgData name="Wagner, Tom Niklas (DI PA DCP R&amp;D)" userId="3d17abe7-84b1-4546-bf83-65337a7f9463" providerId="ADAL" clId="{F2E71596-8A67-4F52-B1C5-1C77A6867C29}" dt="2021-06-15T12:23:38.679" v="668" actId="14100"/>
          <ac:picMkLst>
            <pc:docMk/>
            <pc:sldMk cId="1244338587" sldId="270"/>
            <ac:picMk id="14" creationId="{51A941DF-9250-4B8A-946A-5CA5C5E9BD8F}"/>
          </ac:picMkLst>
        </pc:picChg>
        <pc:picChg chg="add mod">
          <ac:chgData name="Wagner, Tom Niklas (DI PA DCP R&amp;D)" userId="3d17abe7-84b1-4546-bf83-65337a7f9463" providerId="ADAL" clId="{F2E71596-8A67-4F52-B1C5-1C77A6867C29}" dt="2021-06-15T12:23:47.585" v="671" actId="1076"/>
          <ac:picMkLst>
            <pc:docMk/>
            <pc:sldMk cId="1244338587" sldId="270"/>
            <ac:picMk id="15" creationId="{8EE9FD15-D04C-4C6C-A45E-511DD9BBF647}"/>
          </ac:picMkLst>
        </pc:picChg>
        <pc:picChg chg="add mod">
          <ac:chgData name="Wagner, Tom Niklas (DI PA DCP R&amp;D)" userId="3d17abe7-84b1-4546-bf83-65337a7f9463" providerId="ADAL" clId="{F2E71596-8A67-4F52-B1C5-1C77A6867C29}" dt="2021-06-15T12:23:56.812" v="673" actId="1076"/>
          <ac:picMkLst>
            <pc:docMk/>
            <pc:sldMk cId="1244338587" sldId="270"/>
            <ac:picMk id="16" creationId="{0EF8FEAB-A5FE-48A7-BB22-B55399CAA351}"/>
          </ac:picMkLst>
        </pc:picChg>
        <pc:picChg chg="add mod">
          <ac:chgData name="Wagner, Tom Niklas (DI PA DCP R&amp;D)" userId="3d17abe7-84b1-4546-bf83-65337a7f9463" providerId="ADAL" clId="{F2E71596-8A67-4F52-B1C5-1C77A6867C29}" dt="2021-06-15T12:24:07.074" v="677" actId="1076"/>
          <ac:picMkLst>
            <pc:docMk/>
            <pc:sldMk cId="1244338587" sldId="270"/>
            <ac:picMk id="17" creationId="{F54B0E86-087B-485D-B3CF-56CDB57A2C43}"/>
          </ac:picMkLst>
        </pc:picChg>
        <pc:picChg chg="add mod">
          <ac:chgData name="Wagner, Tom Niklas (DI PA DCP R&amp;D)" userId="3d17abe7-84b1-4546-bf83-65337a7f9463" providerId="ADAL" clId="{F2E71596-8A67-4F52-B1C5-1C77A6867C29}" dt="2021-06-15T12:24:16.443" v="679" actId="1076"/>
          <ac:picMkLst>
            <pc:docMk/>
            <pc:sldMk cId="1244338587" sldId="270"/>
            <ac:picMk id="18" creationId="{DBCC5D3E-0D56-4563-BC7A-526624D6173D}"/>
          </ac:picMkLst>
        </pc:picChg>
        <pc:picChg chg="add mod">
          <ac:chgData name="Wagner, Tom Niklas (DI PA DCP R&amp;D)" userId="3d17abe7-84b1-4546-bf83-65337a7f9463" providerId="ADAL" clId="{F2E71596-8A67-4F52-B1C5-1C77A6867C29}" dt="2021-06-15T12:24:23.556" v="681" actId="1076"/>
          <ac:picMkLst>
            <pc:docMk/>
            <pc:sldMk cId="1244338587" sldId="270"/>
            <ac:picMk id="19" creationId="{B52A0A88-0C5A-49F1-BA45-6B94EC8A4FC3}"/>
          </ac:picMkLst>
        </pc:picChg>
        <pc:picChg chg="add mod">
          <ac:chgData name="Wagner, Tom Niklas (DI PA DCP R&amp;D)" userId="3d17abe7-84b1-4546-bf83-65337a7f9463" providerId="ADAL" clId="{F2E71596-8A67-4F52-B1C5-1C77A6867C29}" dt="2021-06-15T12:34:38.911" v="696" actId="1076"/>
          <ac:picMkLst>
            <pc:docMk/>
            <pc:sldMk cId="1244338587" sldId="270"/>
            <ac:picMk id="20" creationId="{1CF73273-E73A-479D-B9AE-4B9839A30453}"/>
          </ac:picMkLst>
        </pc:picChg>
        <pc:picChg chg="add mod">
          <ac:chgData name="Wagner, Tom Niklas (DI PA DCP R&amp;D)" userId="3d17abe7-84b1-4546-bf83-65337a7f9463" providerId="ADAL" clId="{F2E71596-8A67-4F52-B1C5-1C77A6867C29}" dt="2021-06-15T12:53:40.849" v="750" actId="14100"/>
          <ac:picMkLst>
            <pc:docMk/>
            <pc:sldMk cId="1244338587" sldId="270"/>
            <ac:picMk id="24" creationId="{6280DBC7-207B-4430-BE05-5C9708AFEE52}"/>
          </ac:picMkLst>
        </pc:picChg>
        <pc:picChg chg="add mod">
          <ac:chgData name="Wagner, Tom Niklas (DI PA DCP R&amp;D)" userId="3d17abe7-84b1-4546-bf83-65337a7f9463" providerId="ADAL" clId="{F2E71596-8A67-4F52-B1C5-1C77A6867C29}" dt="2021-06-15T12:55:11.322" v="756" actId="14100"/>
          <ac:picMkLst>
            <pc:docMk/>
            <pc:sldMk cId="1244338587" sldId="270"/>
            <ac:picMk id="26" creationId="{2C236A11-ADBD-4FF8-8574-7E563E043045}"/>
          </ac:picMkLst>
        </pc:picChg>
        <pc:picChg chg="add mod">
          <ac:chgData name="Wagner, Tom Niklas (DI PA DCP R&amp;D)" userId="3d17abe7-84b1-4546-bf83-65337a7f9463" providerId="ADAL" clId="{F2E71596-8A67-4F52-B1C5-1C77A6867C29}" dt="2021-06-15T12:34:37.899" v="695" actId="1076"/>
          <ac:picMkLst>
            <pc:docMk/>
            <pc:sldMk cId="1244338587" sldId="270"/>
            <ac:picMk id="5122" creationId="{588AC84D-9BC0-476B-9ACB-93D6DA575AFF}"/>
          </ac:picMkLst>
        </pc:picChg>
        <pc:picChg chg="add del mod">
          <ac:chgData name="Wagner, Tom Niklas (DI PA DCP R&amp;D)" userId="3d17abe7-84b1-4546-bf83-65337a7f9463" providerId="ADAL" clId="{F2E71596-8A67-4F52-B1C5-1C77A6867C29}" dt="2021-06-15T12:48:58.161" v="721" actId="478"/>
          <ac:picMkLst>
            <pc:docMk/>
            <pc:sldMk cId="1244338587" sldId="270"/>
            <ac:picMk id="5124" creationId="{11F013CC-2AE4-416B-8036-03EDA8B5FCC7}"/>
          </ac:picMkLst>
        </pc:picChg>
        <pc:picChg chg="add mod">
          <ac:chgData name="Wagner, Tom Niklas (DI PA DCP R&amp;D)" userId="3d17abe7-84b1-4546-bf83-65337a7f9463" providerId="ADAL" clId="{F2E71596-8A67-4F52-B1C5-1C77A6867C29}" dt="2021-06-15T12:49:36.577" v="728" actId="732"/>
          <ac:picMkLst>
            <pc:docMk/>
            <pc:sldMk cId="1244338587" sldId="270"/>
            <ac:picMk id="5126" creationId="{F11279D1-1E0E-4AE1-A919-48B0FE5B744B}"/>
          </ac:picMkLst>
        </pc:picChg>
        <pc:picChg chg="add mod">
          <ac:chgData name="Wagner, Tom Niklas (DI PA DCP R&amp;D)" userId="3d17abe7-84b1-4546-bf83-65337a7f9463" providerId="ADAL" clId="{F2E71596-8A67-4F52-B1C5-1C77A6867C29}" dt="2021-06-15T12:50:31.955" v="734" actId="1076"/>
          <ac:picMkLst>
            <pc:docMk/>
            <pc:sldMk cId="1244338587" sldId="270"/>
            <ac:picMk id="5128" creationId="{019A53E3-3D5F-456E-9217-9027005D2D8F}"/>
          </ac:picMkLst>
        </pc:picChg>
      </pc:sldChg>
      <pc:sldChg chg="modSp new mod">
        <pc:chgData name="Wagner, Tom Niklas (DI PA DCP R&amp;D)" userId="3d17abe7-84b1-4546-bf83-65337a7f9463" providerId="ADAL" clId="{F2E71596-8A67-4F52-B1C5-1C77A6867C29}" dt="2021-06-15T06:26:30.025" v="209" actId="20577"/>
        <pc:sldMkLst>
          <pc:docMk/>
          <pc:sldMk cId="2915584018" sldId="271"/>
        </pc:sldMkLst>
        <pc:spChg chg="mod">
          <ac:chgData name="Wagner, Tom Niklas (DI PA DCP R&amp;D)" userId="3d17abe7-84b1-4546-bf83-65337a7f9463" providerId="ADAL" clId="{F2E71596-8A67-4F52-B1C5-1C77A6867C29}" dt="2021-06-15T06:26:30.025" v="209" actId="20577"/>
          <ac:spMkLst>
            <pc:docMk/>
            <pc:sldMk cId="2915584018" sldId="271"/>
            <ac:spMk id="2" creationId="{94A1911D-9EAC-4B88-ABFB-E63825E0DE9F}"/>
          </ac:spMkLst>
        </pc:spChg>
      </pc:sldChg>
      <pc:sldChg chg="modSp new mod">
        <pc:chgData name="Wagner, Tom Niklas (DI PA DCP R&amp;D)" userId="3d17abe7-84b1-4546-bf83-65337a7f9463" providerId="ADAL" clId="{F2E71596-8A67-4F52-B1C5-1C77A6867C29}" dt="2021-06-15T06:26:46.073" v="216" actId="20577"/>
        <pc:sldMkLst>
          <pc:docMk/>
          <pc:sldMk cId="3159532137" sldId="272"/>
        </pc:sldMkLst>
        <pc:spChg chg="mod">
          <ac:chgData name="Wagner, Tom Niklas (DI PA DCP R&amp;D)" userId="3d17abe7-84b1-4546-bf83-65337a7f9463" providerId="ADAL" clId="{F2E71596-8A67-4F52-B1C5-1C77A6867C29}" dt="2021-06-15T06:26:46.073" v="216" actId="20577"/>
          <ac:spMkLst>
            <pc:docMk/>
            <pc:sldMk cId="3159532137" sldId="272"/>
            <ac:spMk id="2" creationId="{74C2A27D-13CC-49F9-A8D9-0F4A6CCC1121}"/>
          </ac:spMkLst>
        </pc:spChg>
      </pc:sldChg>
      <pc:sldChg chg="modSp new mod">
        <pc:chgData name="Wagner, Tom Niklas (DI PA DCP R&amp;D)" userId="3d17abe7-84b1-4546-bf83-65337a7f9463" providerId="ADAL" clId="{F2E71596-8A67-4F52-B1C5-1C77A6867C29}" dt="2021-06-15T06:26:52.734" v="225" actId="20577"/>
        <pc:sldMkLst>
          <pc:docMk/>
          <pc:sldMk cId="1532710297" sldId="273"/>
        </pc:sldMkLst>
        <pc:spChg chg="mod">
          <ac:chgData name="Wagner, Tom Niklas (DI PA DCP R&amp;D)" userId="3d17abe7-84b1-4546-bf83-65337a7f9463" providerId="ADAL" clId="{F2E71596-8A67-4F52-B1C5-1C77A6867C29}" dt="2021-06-15T06:26:52.734" v="225" actId="20577"/>
          <ac:spMkLst>
            <pc:docMk/>
            <pc:sldMk cId="1532710297" sldId="273"/>
            <ac:spMk id="2" creationId="{54E2D0E9-5F57-408E-8F02-A4393FD7A54D}"/>
          </ac:spMkLst>
        </pc:spChg>
      </pc:sldChg>
      <pc:sldChg chg="modSp new mod">
        <pc:chgData name="Wagner, Tom Niklas (DI PA DCP R&amp;D)" userId="3d17abe7-84b1-4546-bf83-65337a7f9463" providerId="ADAL" clId="{F2E71596-8A67-4F52-B1C5-1C77A6867C29}" dt="2021-06-15T06:27:06.523" v="237" actId="20577"/>
        <pc:sldMkLst>
          <pc:docMk/>
          <pc:sldMk cId="2945481151" sldId="274"/>
        </pc:sldMkLst>
        <pc:spChg chg="mod">
          <ac:chgData name="Wagner, Tom Niklas (DI PA DCP R&amp;D)" userId="3d17abe7-84b1-4546-bf83-65337a7f9463" providerId="ADAL" clId="{F2E71596-8A67-4F52-B1C5-1C77A6867C29}" dt="2021-06-15T06:27:06.523" v="237" actId="20577"/>
          <ac:spMkLst>
            <pc:docMk/>
            <pc:sldMk cId="2945481151" sldId="274"/>
            <ac:spMk id="2" creationId="{C70AF0BD-B1A7-433B-92B7-83EE473D0A82}"/>
          </ac:spMkLst>
        </pc:spChg>
      </pc:sldChg>
      <pc:sldChg chg="addSp delSp modSp new mod">
        <pc:chgData name="Wagner, Tom Niklas (DI PA DCP R&amp;D)" userId="3d17abe7-84b1-4546-bf83-65337a7f9463" providerId="ADAL" clId="{F2E71596-8A67-4F52-B1C5-1C77A6867C29}" dt="2021-06-15T13:00:44.813" v="762" actId="478"/>
        <pc:sldMkLst>
          <pc:docMk/>
          <pc:sldMk cId="242203649" sldId="275"/>
        </pc:sldMkLst>
        <pc:spChg chg="mod">
          <ac:chgData name="Wagner, Tom Niklas (DI PA DCP R&amp;D)" userId="3d17abe7-84b1-4546-bf83-65337a7f9463" providerId="ADAL" clId="{F2E71596-8A67-4F52-B1C5-1C77A6867C29}" dt="2021-06-15T06:27:26.148" v="258" actId="20577"/>
          <ac:spMkLst>
            <pc:docMk/>
            <pc:sldMk cId="242203649" sldId="275"/>
            <ac:spMk id="2" creationId="{2A84FCFB-2071-4A29-9A55-DC23C7006B11}"/>
          </ac:spMkLst>
        </pc:spChg>
        <pc:spChg chg="del">
          <ac:chgData name="Wagner, Tom Niklas (DI PA DCP R&amp;D)" userId="3d17abe7-84b1-4546-bf83-65337a7f9463" providerId="ADAL" clId="{F2E71596-8A67-4F52-B1C5-1C77A6867C29}" dt="2021-06-15T13:00:43.324" v="761"/>
          <ac:spMkLst>
            <pc:docMk/>
            <pc:sldMk cId="242203649" sldId="275"/>
            <ac:spMk id="3" creationId="{A392893D-B3B5-44BC-9E81-A5A7016A65BF}"/>
          </ac:spMkLst>
        </pc:spChg>
        <pc:spChg chg="add mod">
          <ac:chgData name="Wagner, Tom Niklas (DI PA DCP R&amp;D)" userId="3d17abe7-84b1-4546-bf83-65337a7f9463" providerId="ADAL" clId="{F2E71596-8A67-4F52-B1C5-1C77A6867C29}" dt="2021-06-15T13:00:44.813" v="762" actId="478"/>
          <ac:spMkLst>
            <pc:docMk/>
            <pc:sldMk cId="242203649" sldId="275"/>
            <ac:spMk id="4" creationId="{86D28F2D-6546-4E59-9256-3A72E6AFA3EB}"/>
          </ac:spMkLst>
        </pc:spChg>
        <pc:picChg chg="add del mod">
          <ac:chgData name="Wagner, Tom Niklas (DI PA DCP R&amp;D)" userId="3d17abe7-84b1-4546-bf83-65337a7f9463" providerId="ADAL" clId="{F2E71596-8A67-4F52-B1C5-1C77A6867C29}" dt="2021-06-15T13:00:44.813" v="762" actId="478"/>
          <ac:picMkLst>
            <pc:docMk/>
            <pc:sldMk cId="242203649" sldId="275"/>
            <ac:picMk id="7170" creationId="{4189B2F4-814E-4EAC-A36E-A1942CCB4363}"/>
          </ac:picMkLst>
        </pc:picChg>
      </pc:sldChg>
      <pc:sldChg chg="addSp delSp modSp new mod modClrScheme chgLayout">
        <pc:chgData name="Wagner, Tom Niklas (DI PA DCP R&amp;D)" userId="3d17abe7-84b1-4546-bf83-65337a7f9463" providerId="ADAL" clId="{F2E71596-8A67-4F52-B1C5-1C77A6867C29}" dt="2021-06-15T06:29:14.925" v="267" actId="20577"/>
        <pc:sldMkLst>
          <pc:docMk/>
          <pc:sldMk cId="894445878" sldId="276"/>
        </pc:sldMkLst>
        <pc:spChg chg="del mod ord">
          <ac:chgData name="Wagner, Tom Niklas (DI PA DCP R&amp;D)" userId="3d17abe7-84b1-4546-bf83-65337a7f9463" providerId="ADAL" clId="{F2E71596-8A67-4F52-B1C5-1C77A6867C29}" dt="2021-06-15T06:29:09.910" v="263" actId="700"/>
          <ac:spMkLst>
            <pc:docMk/>
            <pc:sldMk cId="894445878" sldId="276"/>
            <ac:spMk id="2" creationId="{75858F14-EA40-42FA-893A-D3B367BA2770}"/>
          </ac:spMkLst>
        </pc:spChg>
        <pc:spChg chg="del mod ord">
          <ac:chgData name="Wagner, Tom Niklas (DI PA DCP R&amp;D)" userId="3d17abe7-84b1-4546-bf83-65337a7f9463" providerId="ADAL" clId="{F2E71596-8A67-4F52-B1C5-1C77A6867C29}" dt="2021-06-15T06:29:09.910" v="263" actId="700"/>
          <ac:spMkLst>
            <pc:docMk/>
            <pc:sldMk cId="894445878" sldId="276"/>
            <ac:spMk id="3" creationId="{51779BB1-8192-4309-B90E-EBABB8CA366B}"/>
          </ac:spMkLst>
        </pc:spChg>
        <pc:spChg chg="add mod ord">
          <ac:chgData name="Wagner, Tom Niklas (DI PA DCP R&amp;D)" userId="3d17abe7-84b1-4546-bf83-65337a7f9463" providerId="ADAL" clId="{F2E71596-8A67-4F52-B1C5-1C77A6867C29}" dt="2021-06-15T06:29:14.925" v="267" actId="20577"/>
          <ac:spMkLst>
            <pc:docMk/>
            <pc:sldMk cId="894445878" sldId="276"/>
            <ac:spMk id="4" creationId="{1A614C28-7ECC-4266-916B-D4B9EF0B91E1}"/>
          </ac:spMkLst>
        </pc:spChg>
        <pc:spChg chg="add mod ord">
          <ac:chgData name="Wagner, Tom Niklas (DI PA DCP R&amp;D)" userId="3d17abe7-84b1-4546-bf83-65337a7f9463" providerId="ADAL" clId="{F2E71596-8A67-4F52-B1C5-1C77A6867C29}" dt="2021-06-15T06:29:09.910" v="263" actId="700"/>
          <ac:spMkLst>
            <pc:docMk/>
            <pc:sldMk cId="894445878" sldId="276"/>
            <ac:spMk id="5" creationId="{B5B15BED-5D48-4E95-B54D-B15A39F5EA36}"/>
          </ac:spMkLst>
        </pc:spChg>
      </pc:sldChg>
      <pc:sldChg chg="modSp new del mod">
        <pc:chgData name="Wagner, Tom Niklas (DI PA DCP R&amp;D)" userId="3d17abe7-84b1-4546-bf83-65337a7f9463" providerId="ADAL" clId="{F2E71596-8A67-4F52-B1C5-1C77A6867C29}" dt="2021-06-15T06:28:59.184" v="261" actId="47"/>
        <pc:sldMkLst>
          <pc:docMk/>
          <pc:sldMk cId="2554538623" sldId="276"/>
        </pc:sldMkLst>
        <pc:spChg chg="mod">
          <ac:chgData name="Wagner, Tom Niklas (DI PA DCP R&amp;D)" userId="3d17abe7-84b1-4546-bf83-65337a7f9463" providerId="ADAL" clId="{F2E71596-8A67-4F52-B1C5-1C77A6867C29}" dt="2021-06-15T06:28:51.438" v="260" actId="20577"/>
          <ac:spMkLst>
            <pc:docMk/>
            <pc:sldMk cId="2554538623" sldId="276"/>
            <ac:spMk id="2" creationId="{4567390A-98EE-47B9-BCDB-1239688B4E44}"/>
          </ac:spMkLst>
        </pc:spChg>
      </pc:sldChg>
      <pc:sldChg chg="addSp delSp modSp new mod">
        <pc:chgData name="Wagner, Tom Niklas (DI PA DCP R&amp;D)" userId="3d17abe7-84b1-4546-bf83-65337a7f9463" providerId="ADAL" clId="{F2E71596-8A67-4F52-B1C5-1C77A6867C29}" dt="2021-06-15T12:03:33.174" v="391" actId="1076"/>
        <pc:sldMkLst>
          <pc:docMk/>
          <pc:sldMk cId="3877400423" sldId="277"/>
        </pc:sldMkLst>
        <pc:spChg chg="mod">
          <ac:chgData name="Wagner, Tom Niklas (DI PA DCP R&amp;D)" userId="3d17abe7-84b1-4546-bf83-65337a7f9463" providerId="ADAL" clId="{F2E71596-8A67-4F52-B1C5-1C77A6867C29}" dt="2021-06-15T12:03:14.434" v="386" actId="20577"/>
          <ac:spMkLst>
            <pc:docMk/>
            <pc:sldMk cId="3877400423" sldId="277"/>
            <ac:spMk id="2" creationId="{54B8B6DE-EF87-4ABD-9368-77F908384029}"/>
          </ac:spMkLst>
        </pc:spChg>
        <pc:spChg chg="del mod">
          <ac:chgData name="Wagner, Tom Niklas (DI PA DCP R&amp;D)" userId="3d17abe7-84b1-4546-bf83-65337a7f9463" providerId="ADAL" clId="{F2E71596-8A67-4F52-B1C5-1C77A6867C29}" dt="2021-06-15T12:03:20.983" v="388" actId="478"/>
          <ac:spMkLst>
            <pc:docMk/>
            <pc:sldMk cId="3877400423" sldId="277"/>
            <ac:spMk id="3" creationId="{21E27D96-F3B1-424D-B077-51F39B6E715A}"/>
          </ac:spMkLst>
        </pc:spChg>
        <pc:picChg chg="add mod">
          <ac:chgData name="Wagner, Tom Niklas (DI PA DCP R&amp;D)" userId="3d17abe7-84b1-4546-bf83-65337a7f9463" providerId="ADAL" clId="{F2E71596-8A67-4F52-B1C5-1C77A6867C29}" dt="2021-06-15T12:03:33.174" v="391" actId="1076"/>
          <ac:picMkLst>
            <pc:docMk/>
            <pc:sldMk cId="3877400423" sldId="277"/>
            <ac:picMk id="3074" creationId="{0933F3BB-3E88-47D5-B27E-D51C038E6301}"/>
          </ac:picMkLst>
        </pc:picChg>
      </pc:sldChg>
      <pc:sldChg chg="modSp mod">
        <pc:chgData name="Wagner, Tom Niklas (DI PA DCP R&amp;D)" userId="3d17abe7-84b1-4546-bf83-65337a7f9463" providerId="ADAL" clId="{F2E71596-8A67-4F52-B1C5-1C77A6867C29}" dt="2021-06-15T12:17:49.106" v="519" actId="20577"/>
        <pc:sldMkLst>
          <pc:docMk/>
          <pc:sldMk cId="3133941814" sldId="278"/>
        </pc:sldMkLst>
        <pc:spChg chg="mod">
          <ac:chgData name="Wagner, Tom Niklas (DI PA DCP R&amp;D)" userId="3d17abe7-84b1-4546-bf83-65337a7f9463" providerId="ADAL" clId="{F2E71596-8A67-4F52-B1C5-1C77A6867C29}" dt="2021-06-15T12:16:45.370" v="440" actId="20577"/>
          <ac:spMkLst>
            <pc:docMk/>
            <pc:sldMk cId="3133941814" sldId="278"/>
            <ac:spMk id="2" creationId="{D7D85080-9083-46B2-9BEC-68FB67DBF17F}"/>
          </ac:spMkLst>
        </pc:spChg>
        <pc:graphicFrameChg chg="mod modGraphic">
          <ac:chgData name="Wagner, Tom Niklas (DI PA DCP R&amp;D)" userId="3d17abe7-84b1-4546-bf83-65337a7f9463" providerId="ADAL" clId="{F2E71596-8A67-4F52-B1C5-1C77A6867C29}" dt="2021-06-15T12:17:49.106" v="519" actId="20577"/>
          <ac:graphicFrameMkLst>
            <pc:docMk/>
            <pc:sldMk cId="3133941814" sldId="278"/>
            <ac:graphicFrameMk id="4" creationId="{58397D04-7ED9-4B95-8F4B-72494C1FDA8A}"/>
          </ac:graphicFrameMkLst>
        </pc:graphicFrameChg>
      </pc:sldChg>
      <pc:sldChg chg="modSp new mod">
        <pc:chgData name="Wagner, Tom Niklas (DI PA DCP R&amp;D)" userId="3d17abe7-84b1-4546-bf83-65337a7f9463" providerId="ADAL" clId="{F2E71596-8A67-4F52-B1C5-1C77A6867C29}" dt="2021-06-15T12:54:36.135" v="752"/>
        <pc:sldMkLst>
          <pc:docMk/>
          <pc:sldMk cId="3730088491" sldId="279"/>
        </pc:sldMkLst>
        <pc:spChg chg="mod">
          <ac:chgData name="Wagner, Tom Niklas (DI PA DCP R&amp;D)" userId="3d17abe7-84b1-4546-bf83-65337a7f9463" providerId="ADAL" clId="{F2E71596-8A67-4F52-B1C5-1C77A6867C29}" dt="2021-06-15T12:46:44.619" v="710" actId="20577"/>
          <ac:spMkLst>
            <pc:docMk/>
            <pc:sldMk cId="3730088491" sldId="279"/>
            <ac:spMk id="2" creationId="{961B9C50-1410-4911-80FD-A8F6FFC39668}"/>
          </ac:spMkLst>
        </pc:spChg>
        <pc:spChg chg="mod">
          <ac:chgData name="Wagner, Tom Niklas (DI PA DCP R&amp;D)" userId="3d17abe7-84b1-4546-bf83-65337a7f9463" providerId="ADAL" clId="{F2E71596-8A67-4F52-B1C5-1C77A6867C29}" dt="2021-06-15T12:54:36.135" v="752"/>
          <ac:spMkLst>
            <pc:docMk/>
            <pc:sldMk cId="3730088491" sldId="279"/>
            <ac:spMk id="3" creationId="{7FD2E7E1-2581-4E77-AC05-C97E9EA3DE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93E3D-DC03-41CE-BBD2-BA11D0DEC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169C98-2450-4064-AA73-DE6938D76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BBBE2-78EF-4502-906C-B8BA6359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01138-30EE-4793-AC4D-E6A68D8E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067A83-ACD5-4AF5-A284-8CEFE5B1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89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89F56-4982-4C2C-81C4-172F7BF5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E2B1E9-94C9-4912-8DEC-B8D5626C7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AC16D1-E4C5-47E1-985D-246BFEA1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5375F-9CF3-4348-B47B-B1C42188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775DED-C2BB-4DE1-BE08-9A5E30D5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14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F1BB2D-88EA-4473-ACEA-DF324419C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384876-F3D5-4B32-AB92-3642BAAEC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19F2C-FF66-4E47-BB35-6BFCB19B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302E06-2319-48D8-965C-81DA7AC2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E701CB-E672-48BD-B179-0D3148CF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30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F0C12-6EE2-44F5-B310-0F61119C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782DD7-A5E7-4FF7-BD2F-D8DD2B7D1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AF4771-0365-49A4-BB17-599D8B98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DA429C-BC88-46DF-8BCF-7CD4EA2C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C6F850-018C-4D9C-9A54-354488B6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2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FA004-7332-4AEB-B99A-54AC2750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158E17-ADAC-487F-BEE1-9428E931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1EEEA8-6039-46E9-B4BB-FDF36BDB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F5A7F0-2E12-4FFA-8794-7C844735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D42E3-A2FD-4832-93AC-57D6D1C2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13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8C03-320A-472F-A7A4-25812FB5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37A104-5486-4764-A997-97EF60FEF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0DAEE3-9F30-429D-9E2B-C88444567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C82D1E-A439-4C0E-BEAA-95D9B12E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64FBEF-49F5-4951-8AC6-0F39F6CF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2C6E5F-7411-4FA6-BE10-7C8CB6D3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86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92752-4EA5-49FE-B611-C969B0FD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91001E-41B9-491D-87F4-A2A3EBDA6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E5108-4F56-459E-A6E5-F48C92309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0ABDEA-8F3C-4A41-99E5-3CDE26F97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3785E1-80D6-4D7C-BC79-E2AB9C5A2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377A9B5-207D-4E4F-ABF6-E72DD11D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3DAD73-026D-46AC-97AF-9BA0C341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71D82E-AE34-406A-AB0F-B7EC2CD6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09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BCFA9-D815-49EF-B817-EEFCDCCB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E23C70-B3F6-4EEA-B541-22E9D8E4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ACB037-97DD-400E-9E61-91840582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D23F85-B119-4DD5-A15D-0B180947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31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4D32BF-E093-4C61-92C1-35856BE9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25FA3F-15EA-47AA-BE40-8F0B35A1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1F2E56-6A3A-46BC-B68A-106CD01E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76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CAE20-2A82-4E84-828C-6C0980A2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0EDFF6-CCF2-4FFF-854C-261285AD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32E42C-512F-4333-919C-C01A235D7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97CD5D-5E0D-4ED9-A234-E2886A50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28E451-0822-460E-80C4-05D2204D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E253F1-76FC-423A-A420-24D37509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6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B535B-944C-49E3-8126-68745BA2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D38C40-2C9D-473E-899C-53A51FBD1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C1DA97-3590-45CD-956F-545075546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40D990-76C6-4CA0-8165-EC88B952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B19496-62EA-4563-8F79-87A26445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FD4D7A-2D7F-4095-A1A5-C0716644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83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136E17-82EF-4072-B8F8-6B98A854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8D3F63-BD71-4E29-AC72-83C34F1F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BE7C1D-3507-4959-B85E-61C1BD5BC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0E5A23-15DA-40A0-AB16-A2EB9311F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A674E-75EC-4EE6-A101-A08A8C0CD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92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crypted-tbn0.gstatic.com/images?q=tbn:ANd9GcS9eFshkMUXF_Y_Uxe6mS82ldtZjlzqrcAA2GhVrF-eY_Dze0_t-E-Vi1X-EgQzJRpwjMc&amp;usqp=CAU" TargetMode="External"/><Relationship Id="rId2" Type="http://schemas.openxmlformats.org/officeDocument/2006/relationships/hyperlink" Target="https://source.android.com/setup/start/bran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ugins.jetbrains.com/plugin/10811-codemr" TargetMode="External"/><Relationship Id="rId4" Type="http://schemas.openxmlformats.org/officeDocument/2006/relationships/hyperlink" Target="https://plugins.jetbrains.com/plugin/7973-sonarli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7C9A8-AE4E-40EE-B1CA-103C958C6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Work2Play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3F2E10-9CD2-4A25-BAE2-04FA7371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97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85080-9083-46B2-9BEC-68FB67DB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RUP </a:t>
            </a:r>
            <a:r>
              <a:rPr lang="de-DE" dirty="0" err="1"/>
              <a:t>Roles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8397D04-7ED9-4B95-8F4B-72494C1FD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67131"/>
              </p:ext>
            </p:extLst>
          </p:nvPr>
        </p:nvGraphicFramePr>
        <p:xfrm>
          <a:off x="1053975" y="2133600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990058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37528132"/>
                    </a:ext>
                  </a:extLst>
                </a:gridCol>
              </a:tblGrid>
              <a:tr h="256829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Verantwortlicher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3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Projekt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Robin Schmidt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43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Auslieferung (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David Eymann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54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Anforderungsanalyse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Tom Wagner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7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Tom Wagner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8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Implemetantion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Robin Schmidt/ Tom Wagner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72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David Eymann/ Robin Schmidt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44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94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603E7-E9E2-497D-A8EB-54223339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RUP Workflow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BC3DC6-6628-4C18-89EB-5E8BF0709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4" y="1471049"/>
            <a:ext cx="10337074" cy="502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70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BE98A-E0AB-43D6-9BEB-0D8D0289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Risk Management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886BE0-8B45-4B62-BD38-62466DB76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7450"/>
            <a:ext cx="9495277" cy="2422596"/>
          </a:xfrm>
        </p:spPr>
      </p:pic>
    </p:spTree>
    <p:extLst>
      <p:ext uri="{BB962C8B-B14F-4D97-AF65-F5344CB8AC3E}">
        <p14:creationId xmlns:p14="http://schemas.microsoft.com/office/powerpoint/2010/main" val="131572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BE206-8CB5-4B4A-A6AE-02868CD7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estimation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EC4D7-60ED-4DC6-8D0C-2B7061FA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24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2C38E-A269-4EEF-8E08-EECF1863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Spent</a:t>
            </a:r>
            <a:endParaRPr lang="de-DE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BC68C2D-551B-439A-B8C2-41E0A262CF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35" y="1616620"/>
            <a:ext cx="9293756" cy="470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742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F5085-96EE-4324-8011-27032703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655715-4034-48BB-9CEF-D31AE4016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735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073A0-934E-45D2-8631-1177416B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 </a:t>
            </a:r>
            <a:r>
              <a:rPr lang="de-DE" dirty="0" err="1"/>
              <a:t>stack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00CC333-A952-49F0-B37D-68B0838915F9}"/>
              </a:ext>
            </a:extLst>
          </p:cNvPr>
          <p:cNvSpPr/>
          <p:nvPr/>
        </p:nvSpPr>
        <p:spPr>
          <a:xfrm>
            <a:off x="838200" y="2036580"/>
            <a:ext cx="3820886" cy="196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624CEB-06DE-4042-BFDA-F327E7EC1944}"/>
              </a:ext>
            </a:extLst>
          </p:cNvPr>
          <p:cNvSpPr txBox="1"/>
          <p:nvPr/>
        </p:nvSpPr>
        <p:spPr>
          <a:xfrm>
            <a:off x="838200" y="2084555"/>
            <a:ext cx="149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Organisation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0F3A5A-3800-4861-B984-32E90A2CE905}"/>
              </a:ext>
            </a:extLst>
          </p:cNvPr>
          <p:cNvSpPr/>
          <p:nvPr/>
        </p:nvSpPr>
        <p:spPr>
          <a:xfrm>
            <a:off x="7913915" y="1858264"/>
            <a:ext cx="3820886" cy="196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4424AD-9D0F-4528-848C-EBD8D0C5BE14}"/>
              </a:ext>
            </a:extLst>
          </p:cNvPr>
          <p:cNvSpPr txBox="1"/>
          <p:nvPr/>
        </p:nvSpPr>
        <p:spPr>
          <a:xfrm>
            <a:off x="7913915" y="1899889"/>
            <a:ext cx="149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Development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DDF6F4-7B7C-44AF-BBE1-8504150826DE}"/>
              </a:ext>
            </a:extLst>
          </p:cNvPr>
          <p:cNvSpPr/>
          <p:nvPr/>
        </p:nvSpPr>
        <p:spPr>
          <a:xfrm>
            <a:off x="838200" y="4444500"/>
            <a:ext cx="3444842" cy="1909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FB12AA7-A46D-4DD3-81C6-3AB845A53EFA}"/>
              </a:ext>
            </a:extLst>
          </p:cNvPr>
          <p:cNvSpPr txBox="1"/>
          <p:nvPr/>
        </p:nvSpPr>
        <p:spPr>
          <a:xfrm>
            <a:off x="838200" y="4444500"/>
            <a:ext cx="149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Testen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171AE5D-21FD-4E37-81C6-655087ADCE08}"/>
              </a:ext>
            </a:extLst>
          </p:cNvPr>
          <p:cNvSpPr/>
          <p:nvPr/>
        </p:nvSpPr>
        <p:spPr>
          <a:xfrm>
            <a:off x="5170714" y="4331731"/>
            <a:ext cx="3820886" cy="196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5CBC008-32F1-4BE4-BDBE-BC3B8B967879}"/>
              </a:ext>
            </a:extLst>
          </p:cNvPr>
          <p:cNvSpPr txBox="1"/>
          <p:nvPr/>
        </p:nvSpPr>
        <p:spPr>
          <a:xfrm>
            <a:off x="5170714" y="4444499"/>
            <a:ext cx="149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Code Qualität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B199258-E75B-4BC3-8EB7-E680F2715692}"/>
              </a:ext>
            </a:extLst>
          </p:cNvPr>
          <p:cNvSpPr/>
          <p:nvPr/>
        </p:nvSpPr>
        <p:spPr>
          <a:xfrm>
            <a:off x="4840448" y="2142053"/>
            <a:ext cx="2511104" cy="140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DCE1D3E-1D42-4AB3-A89D-C318C8A24038}"/>
              </a:ext>
            </a:extLst>
          </p:cNvPr>
          <p:cNvSpPr txBox="1"/>
          <p:nvPr/>
        </p:nvSpPr>
        <p:spPr>
          <a:xfrm>
            <a:off x="4882143" y="2147508"/>
            <a:ext cx="158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Modellierung/Skizzen</a:t>
            </a:r>
          </a:p>
        </p:txBody>
      </p:sp>
      <p:pic>
        <p:nvPicPr>
          <p:cNvPr id="14" name="Picture 14" descr="draw.io - Diagrams for Confluence and Jira - draw.io">
            <a:extLst>
              <a:ext uri="{FF2B5EF4-FFF2-40B4-BE49-F238E27FC236}">
                <a16:creationId xmlns:a16="http://schemas.microsoft.com/office/drawing/2014/main" id="{51A941DF-9250-4B8A-946A-5CA5C5E9B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714" y="2837893"/>
            <a:ext cx="507275" cy="5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Balsamiq Pricing, Features, Reviews &amp; Comparison of Alternatives | GetApp®">
            <a:extLst>
              <a:ext uri="{FF2B5EF4-FFF2-40B4-BE49-F238E27FC236}">
                <a16:creationId xmlns:a16="http://schemas.microsoft.com/office/drawing/2014/main" id="{8EE9FD15-D04C-4C6C-A45E-511DD9BBF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622" y="2477926"/>
            <a:ext cx="488019" cy="48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YouTrack: The Issue Tracking and Project Management Tool for Teams">
            <a:extLst>
              <a:ext uri="{FF2B5EF4-FFF2-40B4-BE49-F238E27FC236}">
                <a16:creationId xmlns:a16="http://schemas.microsoft.com/office/drawing/2014/main" id="{0EF8FEAB-A5FE-48A7-BB22-B55399CAA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40" y="2702686"/>
            <a:ext cx="729816" cy="7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itHub Logos and Usage · GitHub">
            <a:extLst>
              <a:ext uri="{FF2B5EF4-FFF2-40B4-BE49-F238E27FC236}">
                <a16:creationId xmlns:a16="http://schemas.microsoft.com/office/drawing/2014/main" id="{F54B0E86-087B-485D-B3CF-56CDB57A2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03" y="2837893"/>
            <a:ext cx="653032" cy="6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BDD Testing &amp; Collaboration Tools for Teams | Cucumber">
            <a:extLst>
              <a:ext uri="{FF2B5EF4-FFF2-40B4-BE49-F238E27FC236}">
                <a16:creationId xmlns:a16="http://schemas.microsoft.com/office/drawing/2014/main" id="{DBCC5D3E-0D56-4563-BC7A-526624D61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98" y="5059919"/>
            <a:ext cx="729816" cy="7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B52A0A88-0C5A-49F1-BA45-6B94EC8A4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383" y="2320267"/>
            <a:ext cx="653473" cy="65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Die Geschichte des Logos der Sprache Java - Converting to html/css">
            <a:extLst>
              <a:ext uri="{FF2B5EF4-FFF2-40B4-BE49-F238E27FC236}">
                <a16:creationId xmlns:a16="http://schemas.microsoft.com/office/drawing/2014/main" id="{1CF73273-E73A-479D-B9AE-4B9839A3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536" y="2227113"/>
            <a:ext cx="653644" cy="8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rand Guidelines | Android Open Source Project">
            <a:extLst>
              <a:ext uri="{FF2B5EF4-FFF2-40B4-BE49-F238E27FC236}">
                <a16:creationId xmlns:a16="http://schemas.microsoft.com/office/drawing/2014/main" id="{588AC84D-9BC0-476B-9ACB-93D6DA575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6" t="28481" r="16909" b="-1799"/>
          <a:stretch/>
        </p:blipFill>
        <p:spPr bwMode="auto">
          <a:xfrm>
            <a:off x="9019793" y="3061026"/>
            <a:ext cx="1083202" cy="6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ndroid GUI Test Automation ด้วย Espresso + Cucumber Test Frameworks Part I  | by Traitanit Huangsri | Medium">
            <a:extLst>
              <a:ext uri="{FF2B5EF4-FFF2-40B4-BE49-F238E27FC236}">
                <a16:creationId xmlns:a16="http://schemas.microsoft.com/office/drawing/2014/main" id="{F11279D1-1E0E-4AE1-A919-48B0FE5B74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6" r="18398"/>
          <a:stretch/>
        </p:blipFill>
        <p:spPr bwMode="auto">
          <a:xfrm>
            <a:off x="2795450" y="4893290"/>
            <a:ext cx="1001487" cy="106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onarLint - plugin for IntelliJ IDEs | JetBrains">
            <a:extLst>
              <a:ext uri="{FF2B5EF4-FFF2-40B4-BE49-F238E27FC236}">
                <a16:creationId xmlns:a16="http://schemas.microsoft.com/office/drawing/2014/main" id="{019A53E3-3D5F-456E-9217-9027005D2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42" y="4978097"/>
            <a:ext cx="697094" cy="6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utoShape 10" descr="Plugin Logo">
            <a:extLst>
              <a:ext uri="{FF2B5EF4-FFF2-40B4-BE49-F238E27FC236}">
                <a16:creationId xmlns:a16="http://schemas.microsoft.com/office/drawing/2014/main" id="{AB79C677-D233-4367-AE3A-7503539AB2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600"/>
            <a:ext cx="904174" cy="128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280DBC7-207B-4430-BE05-5C9708AFEE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21949" y="5294171"/>
            <a:ext cx="685477" cy="69709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C236A11-ADBD-4FF8-8574-7E563E0430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2966" y="4660257"/>
            <a:ext cx="859888" cy="6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3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1911D-9EAC-4B88-ABFB-E63825E0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Pipelining</a:t>
            </a:r>
            <a:r>
              <a:rPr lang="de-DE" dirty="0"/>
              <a:t>/ CI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8988D6-F6DF-45EE-A0BC-8C83A9D88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58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2A27D-13CC-49F9-A8D9-0F4A6CCC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B7F85-E0BE-4CB8-95D7-3DA73875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532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2D0E9-5F57-408E-8F02-A4393FD7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1BA789-59B6-4A9B-9CDC-E1E49EA03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71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5E014-E438-4342-B9DB-32B88E46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1B544C-01A7-41E2-BA96-968112A0E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222222"/>
                </a:solidFill>
                <a:latin typeface="Lato"/>
              </a:rPr>
              <a:t>Idea</a:t>
            </a:r>
            <a:endParaRPr lang="de-DE" b="0" i="0" dirty="0">
              <a:solidFill>
                <a:srgbClr val="222222"/>
              </a:solidFill>
              <a:effectLst/>
              <a:latin typeface="Lato"/>
            </a:endParaRPr>
          </a:p>
          <a:p>
            <a:pPr lvl="1"/>
            <a:r>
              <a:rPr lang="en-US" dirty="0"/>
              <a:t>Vision</a:t>
            </a:r>
          </a:p>
          <a:p>
            <a:r>
              <a:rPr lang="de-DE" dirty="0"/>
              <a:t>Project Management</a:t>
            </a:r>
          </a:p>
          <a:p>
            <a:pPr lvl="1"/>
            <a:r>
              <a:rPr lang="en-US" dirty="0"/>
              <a:t>Use case</a:t>
            </a:r>
          </a:p>
          <a:p>
            <a:pPr lvl="1"/>
            <a:r>
              <a:rPr lang="de-DE" dirty="0" err="1"/>
              <a:t>Youtrack</a:t>
            </a:r>
            <a:endParaRPr lang="en-US" dirty="0"/>
          </a:p>
          <a:p>
            <a:pPr lvl="1"/>
            <a:r>
              <a:rPr lang="de-DE" dirty="0"/>
              <a:t>Risk </a:t>
            </a:r>
            <a:r>
              <a:rPr lang="de-DE" dirty="0" err="1"/>
              <a:t>Mgmt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RUP</a:t>
            </a:r>
          </a:p>
          <a:p>
            <a:pPr lvl="1"/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(</a:t>
            </a:r>
            <a:r>
              <a:rPr lang="de-DE" dirty="0" err="1"/>
              <a:t>funktion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Time </a:t>
            </a:r>
            <a:r>
              <a:rPr lang="de-DE" dirty="0" err="1"/>
              <a:t>spent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142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AF0BD-B1A7-433B-92B7-83EE473D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5704F-BF4F-458F-88A6-042C9202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481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4FCFB-2071-4A29-9A55-DC23C700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diagramm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D28F2D-6546-4E59-9256-3A72E6AF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03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A614C28-7ECC-4266-916B-D4B9EF0B9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5B15BED-5D48-4E95-B54D-B15A39F5E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445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B9C50-1410-4911-80FD-A8F6FFC3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2E7E1-2581-4E77-AC05-C97E9EA3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https://source.android.com/setup/start/brands</a:t>
            </a:r>
            <a:endParaRPr lang="de-DE" dirty="0"/>
          </a:p>
          <a:p>
            <a:r>
              <a:rPr lang="de-DE" dirty="0">
                <a:hlinkClick r:id="rId3"/>
              </a:rPr>
              <a:t>https://encrypted-tbn0.gstatic.com/images?q=tbn:ANd9GcS9eFshkMUXF_Y_Uxe6mS82ldtZjlzqrcAA2GhVrF-eY_Dze0_t-E-Vi1X-EgQzJRpwjMc&amp;usqp=CAU</a:t>
            </a:r>
            <a:endParaRPr lang="de-DE" dirty="0"/>
          </a:p>
          <a:p>
            <a:r>
              <a:rPr lang="de-DE" dirty="0">
                <a:hlinkClick r:id="rId4"/>
              </a:rPr>
              <a:t>https://plugins.jetbrains.com/plugin/7973-sonarlint</a:t>
            </a:r>
            <a:endParaRPr lang="de-DE" dirty="0"/>
          </a:p>
          <a:p>
            <a:r>
              <a:rPr lang="de-DE" dirty="0">
                <a:hlinkClick r:id="rId5"/>
              </a:rPr>
              <a:t>https://plugins.jetbrains.com/plugin/10811-codemr</a:t>
            </a:r>
            <a:endParaRPr lang="de-DE" dirty="0"/>
          </a:p>
          <a:p>
            <a:r>
              <a:rPr lang="de-DE" dirty="0"/>
              <a:t>https://i.pinimg.com/originals/f2/05/d0/f205d0e793dcfb335732a92ea82b3b5e.jpg</a:t>
            </a:r>
          </a:p>
        </p:txBody>
      </p:sp>
    </p:spTree>
    <p:extLst>
      <p:ext uri="{BB962C8B-B14F-4D97-AF65-F5344CB8AC3E}">
        <p14:creationId xmlns:p14="http://schemas.microsoft.com/office/powerpoint/2010/main" val="373008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58ED4-6065-4152-8963-838CBB35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F457D-E1B4-47A7-97D1-B2A42E9FC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Development</a:t>
            </a:r>
          </a:p>
          <a:p>
            <a:pPr lvl="1"/>
            <a:r>
              <a:rPr lang="de-DE" dirty="0"/>
              <a:t>Architecture</a:t>
            </a:r>
          </a:p>
          <a:p>
            <a:pPr lvl="1"/>
            <a:r>
              <a:rPr lang="de-DE" dirty="0"/>
              <a:t>Technologies</a:t>
            </a:r>
          </a:p>
          <a:p>
            <a:pPr lvl="1"/>
            <a:r>
              <a:rPr lang="de-DE" dirty="0"/>
              <a:t>Automation(</a:t>
            </a:r>
            <a:r>
              <a:rPr lang="de-DE" dirty="0" err="1"/>
              <a:t>Pipelining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Testing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Patterns</a:t>
            </a:r>
          </a:p>
          <a:p>
            <a:pPr lvl="1"/>
            <a:r>
              <a:rPr lang="de-DE" dirty="0" err="1"/>
              <a:t>Metrics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62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58B23-BBD4-4E76-9C8E-9DAE90F5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437145-EE93-498A-90DE-419B342C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Technical </a:t>
            </a:r>
            <a:r>
              <a:rPr lang="de-DE" dirty="0" err="1"/>
              <a:t>ability</a:t>
            </a:r>
            <a:endParaRPr lang="de-DE" dirty="0"/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6720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0302D-868F-4301-BCB1-E6DD9407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A64A9-1850-47F4-AB51-EDD1A91EF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30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34695-1C4F-4FE8-B031-1057EC6C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3E427D-9818-4140-AF60-55531C20E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71" y="1690688"/>
            <a:ext cx="6896780" cy="466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8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9BDFB-EBC8-472C-837E-B2D3676D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Scrum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Youtrack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CA1401-2402-4319-BDAF-D690AAE93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09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C9699-DCB4-48E5-A6D9-99BC1CCE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 </a:t>
            </a:r>
            <a:r>
              <a:rPr lang="de-DE" dirty="0" err="1"/>
              <a:t>chart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6F519B-6D6D-44B1-9DC5-E43D3F1FC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1" y="1690688"/>
            <a:ext cx="8018295" cy="34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21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8B6DE-EF87-4ABD-9368-77F90838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 Chart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33F3BB-3E88-47D5-B27E-D51C038E6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49" y="1690688"/>
            <a:ext cx="8334103" cy="401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40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Breitbild</PresentationFormat>
  <Paragraphs>67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Lato</vt:lpstr>
      <vt:lpstr>Office</vt:lpstr>
      <vt:lpstr>Work2Play</vt:lpstr>
      <vt:lpstr>Inhalt</vt:lpstr>
      <vt:lpstr>Inhalt</vt:lpstr>
      <vt:lpstr>Inhalt</vt:lpstr>
      <vt:lpstr>Vision</vt:lpstr>
      <vt:lpstr>Use Cases</vt:lpstr>
      <vt:lpstr>Scrum with Youtrack</vt:lpstr>
      <vt:lpstr>Burndown chart</vt:lpstr>
      <vt:lpstr>Burndown Chart</vt:lpstr>
      <vt:lpstr>RUP Roles</vt:lpstr>
      <vt:lpstr>RUP Workflow</vt:lpstr>
      <vt:lpstr>Risk Management</vt:lpstr>
      <vt:lpstr>Cost estimation</vt:lpstr>
      <vt:lpstr>Time Spent</vt:lpstr>
      <vt:lpstr>Architecture</vt:lpstr>
      <vt:lpstr>Tech stack</vt:lpstr>
      <vt:lpstr>Pipelining/ CI</vt:lpstr>
      <vt:lpstr>Testing</vt:lpstr>
      <vt:lpstr>Patterns</vt:lpstr>
      <vt:lpstr>Metrics</vt:lpstr>
      <vt:lpstr>Class diagramm</vt:lpstr>
      <vt:lpstr>Demo</vt:lpstr>
      <vt:lpstr>Bildquellen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Work2Play</dc:title>
  <dc:creator>Wagner, Tom Niklas (DI PA DCP R&amp;D)</dc:creator>
  <cp:lastModifiedBy>Wagner, Tom Niklas (DI PA DCP R&amp;D)</cp:lastModifiedBy>
  <cp:revision>2</cp:revision>
  <dcterms:created xsi:type="dcterms:W3CDTF">2021-06-14T21:04:30Z</dcterms:created>
  <dcterms:modified xsi:type="dcterms:W3CDTF">2021-06-15T13:00:52Z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2021-06-14T21:20:58Z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d36368b0-1cfd-40b3-9279-b8b07c03e30a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