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99F36-FF97-4CB2-851B-747AEEC09BBB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692-5612-4D4C-ADEA-D20BB7BE876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96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15692-5612-4D4C-ADEA-D20BB7BE876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790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5321515-A410-4D23-B6FB-AF3164815B69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752A0CE-530D-48CA-9A94-DE601C9E912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339752" y="836712"/>
            <a:ext cx="3443999" cy="1143000"/>
          </a:xfrm>
        </p:spPr>
        <p:txBody>
          <a:bodyPr/>
          <a:lstStyle/>
          <a:p>
            <a:r>
              <a:rPr lang="es-ES" dirty="0" smtClean="0"/>
              <a:t>Fragmento 1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" t="13128" b="19654"/>
          <a:stretch/>
        </p:blipFill>
        <p:spPr bwMode="auto">
          <a:xfrm>
            <a:off x="899592" y="2276872"/>
            <a:ext cx="7175795" cy="34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3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683568" y="404664"/>
            <a:ext cx="3443999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Fragmento 10</a:t>
            </a:r>
            <a:endParaRPr lang="es-P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3312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6"/>
          <a:stretch/>
        </p:blipFill>
        <p:spPr bwMode="auto">
          <a:xfrm>
            <a:off x="4644008" y="1556792"/>
            <a:ext cx="36004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62413"/>
            <a:ext cx="3528392" cy="188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78802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10 línea 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23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2" y="1412776"/>
            <a:ext cx="352839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168352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16835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2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10 línea 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09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339752" y="764704"/>
            <a:ext cx="3744534" cy="1143000"/>
          </a:xfrm>
        </p:spPr>
        <p:txBody>
          <a:bodyPr/>
          <a:lstStyle/>
          <a:p>
            <a:r>
              <a:rPr lang="es-ES" dirty="0" smtClean="0"/>
              <a:t>Fragmento 2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/>
          <a:stretch/>
        </p:blipFill>
        <p:spPr bwMode="auto">
          <a:xfrm>
            <a:off x="1187624" y="2276872"/>
            <a:ext cx="712941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Título"/>
          <p:cNvSpPr>
            <a:spLocks noGrp="1"/>
          </p:cNvSpPr>
          <p:nvPr>
            <p:ph type="title"/>
          </p:nvPr>
        </p:nvSpPr>
        <p:spPr>
          <a:xfrm>
            <a:off x="2339752" y="836712"/>
            <a:ext cx="3443999" cy="1143000"/>
          </a:xfrm>
        </p:spPr>
        <p:txBody>
          <a:bodyPr/>
          <a:lstStyle/>
          <a:p>
            <a:r>
              <a:rPr lang="es-ES" dirty="0" smtClean="0"/>
              <a:t>Fragmento 3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8"/>
          <a:stretch/>
        </p:blipFill>
        <p:spPr bwMode="auto">
          <a:xfrm>
            <a:off x="827584" y="2564904"/>
            <a:ext cx="341947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0"/>
          <a:stretch/>
        </p:blipFill>
        <p:spPr bwMode="auto">
          <a:xfrm>
            <a:off x="4645025" y="2564904"/>
            <a:ext cx="3419475" cy="259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788024" y="20608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3 línea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4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2339752" y="836712"/>
            <a:ext cx="3443999" cy="1143000"/>
          </a:xfrm>
        </p:spPr>
        <p:txBody>
          <a:bodyPr/>
          <a:lstStyle/>
          <a:p>
            <a:r>
              <a:rPr lang="es-ES" dirty="0" smtClean="0"/>
              <a:t>Fragmento 4</a:t>
            </a:r>
            <a:endParaRPr lang="es-P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5"/>
            <a:ext cx="345638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92896"/>
            <a:ext cx="341947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932040" y="209220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4 línea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94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2339752" y="836712"/>
            <a:ext cx="3443999" cy="1143000"/>
          </a:xfrm>
        </p:spPr>
        <p:txBody>
          <a:bodyPr/>
          <a:lstStyle/>
          <a:p>
            <a:r>
              <a:rPr lang="es-ES" dirty="0" smtClean="0"/>
              <a:t>Fragmento 5</a:t>
            </a:r>
            <a:endParaRPr lang="es-P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3419475" cy="273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341947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499992" y="22048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5 línea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96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899592" y="332656"/>
            <a:ext cx="3443999" cy="1143000"/>
          </a:xfrm>
        </p:spPr>
        <p:txBody>
          <a:bodyPr/>
          <a:lstStyle/>
          <a:p>
            <a:r>
              <a:rPr lang="es-ES" dirty="0" smtClean="0"/>
              <a:t>Fragmento 6</a:t>
            </a:r>
            <a:endParaRPr lang="es-P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341947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41947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297760" y="7647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6 línea 6</a:t>
            </a:r>
            <a:endParaRPr lang="es-PE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77072"/>
            <a:ext cx="366712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3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3443999" cy="1143000"/>
          </a:xfrm>
        </p:spPr>
        <p:txBody>
          <a:bodyPr/>
          <a:lstStyle/>
          <a:p>
            <a:r>
              <a:rPr lang="es-ES" dirty="0" smtClean="0"/>
              <a:t>Fragmento 7</a:t>
            </a:r>
            <a:endParaRPr lang="es-P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635499" cy="219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41947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3056"/>
            <a:ext cx="3744416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860032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7 línea 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11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3443999" cy="1143000"/>
          </a:xfrm>
        </p:spPr>
        <p:txBody>
          <a:bodyPr/>
          <a:lstStyle/>
          <a:p>
            <a:r>
              <a:rPr lang="es-ES" dirty="0" smtClean="0"/>
              <a:t>Fragmento 8</a:t>
            </a:r>
            <a:endParaRPr lang="es-P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45385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832"/>
            <a:ext cx="341947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3672408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644008" y="11967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8 línea 5 y 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971600" y="476672"/>
            <a:ext cx="3443999" cy="1143000"/>
          </a:xfrm>
        </p:spPr>
        <p:txBody>
          <a:bodyPr/>
          <a:lstStyle/>
          <a:p>
            <a:r>
              <a:rPr lang="es-ES" dirty="0" smtClean="0"/>
              <a:t>Fragmento 9</a:t>
            </a:r>
            <a:endParaRPr lang="es-P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52839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360040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173448"/>
            <a:ext cx="3439005" cy="1943371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2007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Fragmento 9 línea 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80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</TotalTime>
  <Words>59</Words>
  <Application>Microsoft Office PowerPoint</Application>
  <PresentationFormat>Presentación en pantalla (4:3)</PresentationFormat>
  <Paragraphs>20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Fragmento 1</vt:lpstr>
      <vt:lpstr>Fragmento 2</vt:lpstr>
      <vt:lpstr>Fragmento 3</vt:lpstr>
      <vt:lpstr>Fragmento 4</vt:lpstr>
      <vt:lpstr>Fragmento 5</vt:lpstr>
      <vt:lpstr>Fragmento 6</vt:lpstr>
      <vt:lpstr>Fragmento 7</vt:lpstr>
      <vt:lpstr>Fragmento 8</vt:lpstr>
      <vt:lpstr>Fragmento 9</vt:lpstr>
      <vt:lpstr>Fragmento 10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minipc</dc:creator>
  <cp:lastModifiedBy>minipc</cp:lastModifiedBy>
  <cp:revision>5</cp:revision>
  <dcterms:created xsi:type="dcterms:W3CDTF">2022-10-28T03:41:37Z</dcterms:created>
  <dcterms:modified xsi:type="dcterms:W3CDTF">2022-10-28T04:52:24Z</dcterms:modified>
</cp:coreProperties>
</file>