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21"/>
    <p:restoredTop sz="96291"/>
  </p:normalViewPr>
  <p:slideViewPr>
    <p:cSldViewPr snapToGrid="0">
      <p:cViewPr>
        <p:scale>
          <a:sx n="120" d="100"/>
          <a:sy n="120" d="100"/>
        </p:scale>
        <p:origin x="8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47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1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54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5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12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71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91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55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98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58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62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DED22C-7508-F61C-6F07-5C283CE4B314}"/>
              </a:ext>
            </a:extLst>
          </p:cNvPr>
          <p:cNvSpPr/>
          <p:nvPr/>
        </p:nvSpPr>
        <p:spPr>
          <a:xfrm>
            <a:off x="1292352" y="3514344"/>
            <a:ext cx="2804160" cy="23408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利用者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[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人間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  <a:p>
            <a:pPr algn="ctr"/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会議出席者や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潜在的な会議参加者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endParaRPr kumimoji="1" lang="ja-JP" altLang="en-US" sz="8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" name="imagerId11">
            <a:extLst>
              <a:ext uri="{FF2B5EF4-FFF2-40B4-BE49-F238E27FC236}">
                <a16:creationId xmlns:a16="http://schemas.microsoft.com/office/drawing/2014/main" id="{A3F397BD-4828-BCA8-DFEF-2F2A90167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008" y="690076"/>
            <a:ext cx="6778383" cy="162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 descr="図形&#10;&#10;中程度の精度で自動的に生成された説明">
            <a:extLst>
              <a:ext uri="{FF2B5EF4-FFF2-40B4-BE49-F238E27FC236}">
                <a16:creationId xmlns:a16="http://schemas.microsoft.com/office/drawing/2014/main" id="{94580AA4-5784-D800-5AFD-4A5CEE26A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25" y="3840480"/>
            <a:ext cx="779365" cy="1066500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F17D01-ABDC-7E0C-6808-0071E7885FCF}"/>
              </a:ext>
            </a:extLst>
          </p:cNvPr>
          <p:cNvSpPr/>
          <p:nvPr/>
        </p:nvSpPr>
        <p:spPr>
          <a:xfrm>
            <a:off x="5913120" y="3514344"/>
            <a:ext cx="2962656" cy="23408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会議システム</a:t>
            </a:r>
            <a:endParaRPr kumimoji="1"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[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ソフトウェア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  <a:p>
            <a:pPr algn="ctr"/>
            <a:endParaRPr kumimoji="1" lang="en-US" altLang="ja-JP" sz="8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利用者は会議セッションを</a:t>
            </a:r>
            <a:b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表示し、予約をすることができる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7637FB-796A-A1F8-969D-00C599B724D3}"/>
              </a:ext>
            </a:extLst>
          </p:cNvPr>
          <p:cNvSpPr txBox="1"/>
          <p:nvPr/>
        </p:nvSpPr>
        <p:spPr>
          <a:xfrm>
            <a:off x="4145446" y="4081342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ブラウザ経由で接続し</a:t>
            </a:r>
            <a:endParaRPr kumimoji="1"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会議セッションを予約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187EB7D-AE70-DAAC-675E-2E2AE03A7EFF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4096512" y="4684776"/>
            <a:ext cx="181660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958515-357C-4061-8B88-769C2819FBFD}"/>
              </a:ext>
            </a:extLst>
          </p:cNvPr>
          <p:cNvSpPr/>
          <p:nvPr/>
        </p:nvSpPr>
        <p:spPr>
          <a:xfrm>
            <a:off x="999744" y="3267456"/>
            <a:ext cx="8168640" cy="284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00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952129B-9D87-027A-202E-DBE3CAF171A4}"/>
              </a:ext>
            </a:extLst>
          </p:cNvPr>
          <p:cNvSpPr/>
          <p:nvPr/>
        </p:nvSpPr>
        <p:spPr>
          <a:xfrm>
            <a:off x="188259" y="3267456"/>
            <a:ext cx="8980125" cy="284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36848D7A-80A2-66B4-FB2B-2803A5507272}"/>
              </a:ext>
            </a:extLst>
          </p:cNvPr>
          <p:cNvSpPr/>
          <p:nvPr/>
        </p:nvSpPr>
        <p:spPr>
          <a:xfrm>
            <a:off x="3226751" y="3514344"/>
            <a:ext cx="5809675" cy="2340864"/>
          </a:xfrm>
          <a:prstGeom prst="roundRect">
            <a:avLst>
              <a:gd name="adj" fmla="val 6250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会議システム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[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ソフトウェア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  <a:endParaRPr kumimoji="1" lang="ja-JP" altLang="en-US" sz="16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" name="imagerId13">
            <a:extLst>
              <a:ext uri="{FF2B5EF4-FFF2-40B4-BE49-F238E27FC236}">
                <a16:creationId xmlns:a16="http://schemas.microsoft.com/office/drawing/2014/main" id="{262084F4-1749-EA1E-98E2-471B0395B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321" y="463296"/>
            <a:ext cx="6657358" cy="213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93C527F-02D3-E0FF-54C1-2342E763C725}"/>
              </a:ext>
            </a:extLst>
          </p:cNvPr>
          <p:cNvSpPr/>
          <p:nvPr/>
        </p:nvSpPr>
        <p:spPr>
          <a:xfrm>
            <a:off x="330980" y="3514344"/>
            <a:ext cx="1847088" cy="23408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利用者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[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人間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  <a:p>
            <a:pPr algn="ctr"/>
            <a:r>
              <a:rPr kumimoji="1"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会議出席者や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潜在的な会議参加者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endParaRPr kumimoji="1" lang="ja-JP" altLang="en-US" sz="8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図 3" descr="図形&#10;&#10;中程度の精度で自動的に生成された説明">
            <a:extLst>
              <a:ext uri="{FF2B5EF4-FFF2-40B4-BE49-F238E27FC236}">
                <a16:creationId xmlns:a16="http://schemas.microsoft.com/office/drawing/2014/main" id="{9A6F5534-6349-9989-190D-4092850B4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82" y="3809702"/>
            <a:ext cx="779365" cy="10665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6D5C18-E262-B650-0483-AA55EAAAE0B6}"/>
              </a:ext>
            </a:extLst>
          </p:cNvPr>
          <p:cNvSpPr txBox="1"/>
          <p:nvPr/>
        </p:nvSpPr>
        <p:spPr>
          <a:xfrm>
            <a:off x="2178068" y="4146387"/>
            <a:ext cx="1048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ブラウザ</a:t>
            </a:r>
            <a:endParaRPr kumimoji="1"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経由で接続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0E0F2DC-4DA0-53BF-65E2-E7AC035F9198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178068" y="4684776"/>
            <a:ext cx="104868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96F3C37-2FB8-CA13-8C9F-E6B94D9EC80D}"/>
              </a:ext>
            </a:extLst>
          </p:cNvPr>
          <p:cNvSpPr/>
          <p:nvPr/>
        </p:nvSpPr>
        <p:spPr>
          <a:xfrm>
            <a:off x="3379152" y="3666744"/>
            <a:ext cx="1535004" cy="1709919"/>
          </a:xfrm>
          <a:prstGeom prst="roundRect">
            <a:avLst>
              <a:gd name="adj" fmla="val 625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1113" algn="ctr"/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Web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アプリ</a:t>
            </a:r>
            <a:endParaRPr kumimoji="1"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indent="11113" algn="ctr"/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[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コンテナ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  <a:p>
            <a:pPr indent="11113" algn="ctr"/>
            <a:endParaRPr kumimoji="1"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indent="11113" algn="ctr"/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会議サイトの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UI</a:t>
            </a:r>
            <a:endParaRPr kumimoji="1" lang="ja-JP" altLang="en-US" sz="16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5B76E6DE-2B0A-7C17-7550-67E5862797D2}"/>
              </a:ext>
            </a:extLst>
          </p:cNvPr>
          <p:cNvSpPr/>
          <p:nvPr/>
        </p:nvSpPr>
        <p:spPr>
          <a:xfrm>
            <a:off x="5398452" y="3666744"/>
            <a:ext cx="1535004" cy="1709919"/>
          </a:xfrm>
          <a:prstGeom prst="roundRect">
            <a:avLst>
              <a:gd name="adj" fmla="val 625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1113" algn="ctr"/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会議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API</a:t>
            </a:r>
          </a:p>
          <a:p>
            <a:pPr indent="11113" algn="ctr"/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[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コンテナ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  <a:p>
            <a:pPr indent="11113" algn="ctr"/>
            <a:endParaRPr kumimoji="1"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indent="11113"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UI</a:t>
            </a:r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に応答し</a:t>
            </a:r>
            <a:b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出席する</a:t>
            </a:r>
            <a:b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セッションを管理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9C9E98F5-EFDC-9499-D5F5-6A727405DE9D}"/>
              </a:ext>
            </a:extLst>
          </p:cNvPr>
          <p:cNvSpPr/>
          <p:nvPr/>
        </p:nvSpPr>
        <p:spPr>
          <a:xfrm>
            <a:off x="7262385" y="3738223"/>
            <a:ext cx="1535004" cy="1566960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データベース</a:t>
            </a:r>
            <a:endParaRPr kumimoji="1"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endParaRPr kumimoji="1" lang="en-US" altLang="ja-JP" sz="8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会議情報</a:t>
            </a:r>
            <a:endParaRPr kumimoji="1" lang="ja-JP" altLang="en-US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242F9D6-F851-933D-DE88-D4E44971B20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914156" y="4521704"/>
            <a:ext cx="48429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95346A8-8FA9-5D54-1C24-20AA690F88BE}"/>
              </a:ext>
            </a:extLst>
          </p:cNvPr>
          <p:cNvSpPr txBox="1"/>
          <p:nvPr/>
        </p:nvSpPr>
        <p:spPr>
          <a:xfrm>
            <a:off x="4856382" y="3922283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API</a:t>
            </a:r>
          </a:p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コール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DA6A9F1-543F-DDBE-44C8-1A4C5F53C8BB}"/>
              </a:ext>
            </a:extLst>
          </p:cNvPr>
          <p:cNvCxnSpPr>
            <a:cxnSpLocks/>
            <a:stCxn id="15" idx="3"/>
            <a:endCxn id="17" idx="2"/>
          </p:cNvCxnSpPr>
          <p:nvPr/>
        </p:nvCxnSpPr>
        <p:spPr>
          <a:xfrm flipV="1">
            <a:off x="6933456" y="4521703"/>
            <a:ext cx="328929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0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rId14">
            <a:extLst>
              <a:ext uri="{FF2B5EF4-FFF2-40B4-BE49-F238E27FC236}">
                <a16:creationId xmlns:a16="http://schemas.microsoft.com/office/drawing/2014/main" id="{2CD4A8A3-EEFD-19CC-42C9-3BD1E3253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79" y="378292"/>
            <a:ext cx="7380642" cy="610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82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E468EB-5B3E-D313-BF51-15DD72169611}"/>
              </a:ext>
            </a:extLst>
          </p:cNvPr>
          <p:cNvSpPr/>
          <p:nvPr/>
        </p:nvSpPr>
        <p:spPr>
          <a:xfrm>
            <a:off x="268399" y="2102403"/>
            <a:ext cx="2125178" cy="2340864"/>
          </a:xfrm>
          <a:prstGeom prst="roundRect">
            <a:avLst>
              <a:gd name="adj" fmla="val 6250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会議システム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[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ソフトウェア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  <a:endParaRPr kumimoji="1" lang="ja-JP" altLang="en-US" sz="16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08A273D6-6160-9144-F503-7B7BF9E2D41E}"/>
              </a:ext>
            </a:extLst>
          </p:cNvPr>
          <p:cNvSpPr/>
          <p:nvPr/>
        </p:nvSpPr>
        <p:spPr>
          <a:xfrm>
            <a:off x="420799" y="2254803"/>
            <a:ext cx="1535004" cy="1709919"/>
          </a:xfrm>
          <a:prstGeom prst="roundRect">
            <a:avLst>
              <a:gd name="adj" fmla="val 625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1113" algn="ctr"/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Web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アプリ</a:t>
            </a:r>
            <a:endParaRPr kumimoji="1"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indent="11113" algn="ctr"/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[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コンテナ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  <a:p>
            <a:pPr indent="11113" algn="ctr"/>
            <a:endParaRPr kumimoji="1"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indent="11113" algn="ctr"/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会議サイトの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UI</a:t>
            </a:r>
            <a:endParaRPr kumimoji="1" lang="ja-JP" altLang="en-US" sz="16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982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 テーマ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1172</TotalTime>
  <Words>104</Words>
  <Application>Microsoft Macintosh PowerPoint</Application>
  <PresentationFormat>A4 210 x 297 mm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Arial</vt:lpstr>
      <vt:lpstr>Calibri</vt:lpstr>
      <vt:lpstr>Calibri Light</vt:lpstr>
      <vt:lpstr>Office テーマ 2013 - 2022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高城 勝信</dc:creator>
  <cp:lastModifiedBy>勝信 高城</cp:lastModifiedBy>
  <cp:revision>5</cp:revision>
  <dcterms:created xsi:type="dcterms:W3CDTF">2023-01-03T06:14:26Z</dcterms:created>
  <dcterms:modified xsi:type="dcterms:W3CDTF">2023-01-04T01:47:13Z</dcterms:modified>
</cp:coreProperties>
</file>