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70" r:id="rId12"/>
    <p:sldId id="271" r:id="rId13"/>
    <p:sldId id="266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5"/>
    <p:restoredTop sz="96629"/>
  </p:normalViewPr>
  <p:slideViewPr>
    <p:cSldViewPr snapToGrid="0">
      <p:cViewPr varScale="1">
        <p:scale>
          <a:sx n="118" d="100"/>
          <a:sy n="118" d="100"/>
        </p:scale>
        <p:origin x="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4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2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2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upstream-associated-to-a-specific-certificate" TargetMode="External"/><Relationship Id="rId13" Type="http://schemas.openxmlformats.org/officeDocument/2006/relationships/hyperlink" Target="https://docs.konghq.com/gateway/3.0.x/admin-api/#delete-upstream-associated-to-a-specific-certificate" TargetMode="External"/><Relationship Id="rId3" Type="http://schemas.openxmlformats.org/officeDocument/2006/relationships/hyperlink" Target="https://docs.konghq.com/gateway/3.0.x/admin-api/#list-all-upstreams" TargetMode="External"/><Relationship Id="rId7" Type="http://schemas.openxmlformats.org/officeDocument/2006/relationships/hyperlink" Target="https://docs.konghq.com/gateway/3.0.x/admin-api/#delete-upstream-1" TargetMode="External"/><Relationship Id="rId12" Type="http://schemas.openxmlformats.org/officeDocument/2006/relationships/hyperlink" Target="https://docs.konghq.com/gateway/3.0.x/admin-api/#create-or-update-upstream-associated-to-a-specific-certificate" TargetMode="External"/><Relationship Id="rId2" Type="http://schemas.openxmlformats.org/officeDocument/2006/relationships/hyperlink" Target="https://docs.konghq.com/gateway/3.0.x/admin-api/#create-upstre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upstream" TargetMode="External"/><Relationship Id="rId11" Type="http://schemas.openxmlformats.org/officeDocument/2006/relationships/hyperlink" Target="https://docs.konghq.com/gateway/3.0.x/admin-api/#update-upstream-associated-to-a-specific-certificate" TargetMode="External"/><Relationship Id="rId5" Type="http://schemas.openxmlformats.org/officeDocument/2006/relationships/hyperlink" Target="https://docs.konghq.com/gateway/3.0.x/admin-api/#update-upstream-1" TargetMode="External"/><Relationship Id="rId10" Type="http://schemas.openxmlformats.org/officeDocument/2006/relationships/hyperlink" Target="https://docs.konghq.com/gateway/3.0.x/admin-api/#retrieve-upstream-associated-to-a-specific-certificate" TargetMode="External"/><Relationship Id="rId4" Type="http://schemas.openxmlformats.org/officeDocument/2006/relationships/hyperlink" Target="https://docs.konghq.com/gateway/3.0.x/admin-api/#retrieve-upstream-1" TargetMode="External"/><Relationship Id="rId9" Type="http://schemas.openxmlformats.org/officeDocument/2006/relationships/hyperlink" Target="https://docs.konghq.com/gateway/3.0.x/admin-api/#list-upstreams-associated-to-a-specific-certific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gateway/3.0.x/admin-api/#delete-target" TargetMode="External"/><Relationship Id="rId2" Type="http://schemas.openxmlformats.org/officeDocument/2006/relationships/hyperlink" Target="https://docs.konghq.com/gateway/3.0.x/admin-api/#update-tar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list-entity-ids-by-tag" TargetMode="External"/><Relationship Id="rId5" Type="http://schemas.openxmlformats.org/officeDocument/2006/relationships/hyperlink" Target="https://docs.konghq.com/gateway/3.0.x/admin-api/#list-all-tags" TargetMode="External"/><Relationship Id="rId4" Type="http://schemas.openxmlformats.org/officeDocument/2006/relationships/hyperlink" Target="https://docs.konghq.com/gateway/3.0.x/admin-api/#set-target-address-as-healthy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retrieve-runtime-debugging-info-of-kongs-timers" TargetMode="External"/><Relationship Id="rId13" Type="http://schemas.openxmlformats.org/officeDocument/2006/relationships/hyperlink" Target="https://docs.konghq.com/gateway/3.0.x/admin-api/#update-vault-1" TargetMode="External"/><Relationship Id="rId3" Type="http://schemas.openxmlformats.org/officeDocument/2006/relationships/hyperlink" Target="https://docs.konghq.com/gateway/latest/admin-api/#retrieve-node-information" TargetMode="External"/><Relationship Id="rId7" Type="http://schemas.openxmlformats.org/officeDocument/2006/relationships/hyperlink" Target="https://docs.konghq.com/gateway/latest/admin-api/#validate-a-plugin-configuration-against-the-schema" TargetMode="External"/><Relationship Id="rId12" Type="http://schemas.openxmlformats.org/officeDocument/2006/relationships/hyperlink" Target="https://docs.konghq.com/gateway/3.0.x/admin-api/#retrieve-vault-1" TargetMode="External"/><Relationship Id="rId2" Type="http://schemas.openxmlformats.org/officeDocument/2006/relationships/hyperlink" Target="https://docs.konghq.com/gateway/latest/admin-api/#reload-declarative-configur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retrieve-plugin-schema" TargetMode="External"/><Relationship Id="rId11" Type="http://schemas.openxmlformats.org/officeDocument/2006/relationships/hyperlink" Target="https://docs.konghq.com/gateway/3.0.x/admin-api/#list-all-vaults" TargetMode="External"/><Relationship Id="rId5" Type="http://schemas.openxmlformats.org/officeDocument/2006/relationships/hyperlink" Target="https://docs.konghq.com/gateway/latest/admin-api/#retrieve-entity-schema" TargetMode="External"/><Relationship Id="rId15" Type="http://schemas.openxmlformats.org/officeDocument/2006/relationships/hyperlink" Target="https://docs.konghq.com/gateway/3.0.x/admin-api/#delete-vault-1" TargetMode="External"/><Relationship Id="rId10" Type="http://schemas.openxmlformats.org/officeDocument/2006/relationships/hyperlink" Target="https://docs.konghq.com/gateway/3.0.x/admin-api/#create-vault" TargetMode="External"/><Relationship Id="rId4" Type="http://schemas.openxmlformats.org/officeDocument/2006/relationships/hyperlink" Target="https://docs.konghq.com/gateway/latest/admin-api/#validate-a-configuration-against-a-schema" TargetMode="External"/><Relationship Id="rId9" Type="http://schemas.openxmlformats.org/officeDocument/2006/relationships/hyperlink" Target="https://docs.konghq.com/gateway/3.0.x/admin-api/#retrieve-node-status" TargetMode="External"/><Relationship Id="rId14" Type="http://schemas.openxmlformats.org/officeDocument/2006/relationships/hyperlink" Target="https://docs.konghq.com/gateway/3.0.x/admin-api/#create-or-update-vaul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service-associated-to-a-specific-certificate" TargetMode="External"/><Relationship Id="rId13" Type="http://schemas.openxmlformats.org/officeDocument/2006/relationships/hyperlink" Target="https://docs.konghq.com/gateway/latest/admin-api/#delete-service-associated-to-a-specific-certificate" TargetMode="External"/><Relationship Id="rId18" Type="http://schemas.openxmlformats.org/officeDocument/2006/relationships/hyperlink" Target="https://docs.konghq.com/gateway/latest/admin-api/#update-service-associated-to-a-specific-plugin" TargetMode="External"/><Relationship Id="rId3" Type="http://schemas.openxmlformats.org/officeDocument/2006/relationships/hyperlink" Target="https://docs.konghq.com/gateway/latest/admin-api/#list-all-services" TargetMode="External"/><Relationship Id="rId7" Type="http://schemas.openxmlformats.org/officeDocument/2006/relationships/hyperlink" Target="https://docs.konghq.com/gateway/latest/admin-api/#delete-service-1" TargetMode="External"/><Relationship Id="rId12" Type="http://schemas.openxmlformats.org/officeDocument/2006/relationships/hyperlink" Target="https://docs.konghq.com/gateway/latest/admin-api/#create-or-update-service-associated-to-a-specific-certificate" TargetMode="External"/><Relationship Id="rId17" Type="http://schemas.openxmlformats.org/officeDocument/2006/relationships/hyperlink" Target="https://docs.konghq.com/gateway/latest/admin-api/#retrieve-service-associated-to-a-specific-plugin" TargetMode="External"/><Relationship Id="rId2" Type="http://schemas.openxmlformats.org/officeDocument/2006/relationships/hyperlink" Target="https://docs.konghq.com/gateway/latest/admin-api/#create-service" TargetMode="External"/><Relationship Id="rId16" Type="http://schemas.openxmlformats.org/officeDocument/2006/relationships/hyperlink" Target="https://docs.konghq.com/gateway/latest/admin-api/#create-or-update-service-associated-to-a-specific-rou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service" TargetMode="External"/><Relationship Id="rId11" Type="http://schemas.openxmlformats.org/officeDocument/2006/relationships/hyperlink" Target="https://docs.konghq.com/gateway/latest/admin-api/#update-service-associated-to-a-specific-certificate" TargetMode="External"/><Relationship Id="rId5" Type="http://schemas.openxmlformats.org/officeDocument/2006/relationships/hyperlink" Target="https://docs.konghq.com/gateway/3.0.x/admin-api/#update-service-1" TargetMode="External"/><Relationship Id="rId15" Type="http://schemas.openxmlformats.org/officeDocument/2006/relationships/hyperlink" Target="https://docs.konghq.com/gateway/latest/admin-api/#update-service-associated-to-a-specific-route" TargetMode="External"/><Relationship Id="rId10" Type="http://schemas.openxmlformats.org/officeDocument/2006/relationships/hyperlink" Target="https://docs.konghq.com/gateway/latest/admin-api/#retrieve-service-associated-to-a-specific-certificate" TargetMode="External"/><Relationship Id="rId19" Type="http://schemas.openxmlformats.org/officeDocument/2006/relationships/hyperlink" Target="https://docs.konghq.com/gateway/latest/admin-api/#create-or-update-service-associated-to-a-specific-plugin" TargetMode="External"/><Relationship Id="rId4" Type="http://schemas.openxmlformats.org/officeDocument/2006/relationships/hyperlink" Target="https://docs.konghq.com/gateway/3.0.x/admin-api/#retrieve-service-1" TargetMode="External"/><Relationship Id="rId9" Type="http://schemas.openxmlformats.org/officeDocument/2006/relationships/hyperlink" Target="https://docs.konghq.com/gateway/latest/admin-api/#list-services-associated-to-a-specific-certificate" TargetMode="External"/><Relationship Id="rId14" Type="http://schemas.openxmlformats.org/officeDocument/2006/relationships/hyperlink" Target="https://docs.konghq.com/gateway/latest/admin-api/#retrieve-service-associated-to-a-specific-rout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route-associated-to-a-specific-service" TargetMode="External"/><Relationship Id="rId13" Type="http://schemas.openxmlformats.org/officeDocument/2006/relationships/hyperlink" Target="https://docs.konghq.com/gateway/3.0.x/admin-api/#delete-route-associated-to-a-specific-service" TargetMode="External"/><Relationship Id="rId3" Type="http://schemas.openxmlformats.org/officeDocument/2006/relationships/hyperlink" Target="https://docs.konghq.com/gateway/latest/admin-api/#list-all-routes" TargetMode="External"/><Relationship Id="rId7" Type="http://schemas.openxmlformats.org/officeDocument/2006/relationships/hyperlink" Target="https://docs.konghq.com/gateway/3.0.x/admin-api/#delete-route-1" TargetMode="External"/><Relationship Id="rId12" Type="http://schemas.openxmlformats.org/officeDocument/2006/relationships/hyperlink" Target="https://docs.konghq.com/gateway/latest/admin-api/#create-or-update-route-associated-to-a-specific-service" TargetMode="External"/><Relationship Id="rId2" Type="http://schemas.openxmlformats.org/officeDocument/2006/relationships/hyperlink" Target="https://docs.konghq.com/gateway/latest/admin-api/#create-route" TargetMode="External"/><Relationship Id="rId16" Type="http://schemas.openxmlformats.org/officeDocument/2006/relationships/hyperlink" Target="https://docs.konghq.com/gateway/3.0.x/admin-api/#create-or-update-route-associated-to-a-specific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route" TargetMode="External"/><Relationship Id="rId11" Type="http://schemas.openxmlformats.org/officeDocument/2006/relationships/hyperlink" Target="https://docs.konghq.com/gateway/latest/admin-api/#update-route-associated-to-a-specific-service" TargetMode="External"/><Relationship Id="rId5" Type="http://schemas.openxmlformats.org/officeDocument/2006/relationships/hyperlink" Target="https://docs.konghq.com/gateway/latest/admin-api/#update-route-1" TargetMode="External"/><Relationship Id="rId15" Type="http://schemas.openxmlformats.org/officeDocument/2006/relationships/hyperlink" Target="https://docs.konghq.com/gateway/latest/admin-api/#update-route-associated-to-a-specific-plugin" TargetMode="External"/><Relationship Id="rId10" Type="http://schemas.openxmlformats.org/officeDocument/2006/relationships/hyperlink" Target="https://docs.konghq.com/gateway/latest/admin-api/#retrieve-route-associated-to-a-specific-service" TargetMode="External"/><Relationship Id="rId4" Type="http://schemas.openxmlformats.org/officeDocument/2006/relationships/hyperlink" Target="https://docs.konghq.com/gateway/latest/admin-api/#retrieve-route-1" TargetMode="External"/><Relationship Id="rId9" Type="http://schemas.openxmlformats.org/officeDocument/2006/relationships/hyperlink" Target="https://docs.konghq.com/gateway/latest/admin-api/#list-routes-associated-to-a-specific-service" TargetMode="External"/><Relationship Id="rId14" Type="http://schemas.openxmlformats.org/officeDocument/2006/relationships/hyperlink" Target="https://docs.konghq.com/gateway/latest/admin-api/#retrieve-route-associated-to-a-specific-plugi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retrieve-consumer-associated-to-a-specific-plugin" TargetMode="External"/><Relationship Id="rId3" Type="http://schemas.openxmlformats.org/officeDocument/2006/relationships/hyperlink" Target="https://docs.konghq.com/gateway/3.0.x/admin-api/#list-all-consumers" TargetMode="External"/><Relationship Id="rId7" Type="http://schemas.openxmlformats.org/officeDocument/2006/relationships/hyperlink" Target="https://docs.konghq.com/gateway/3.0.x/admin-api/#delete-consumer-1" TargetMode="External"/><Relationship Id="rId2" Type="http://schemas.openxmlformats.org/officeDocument/2006/relationships/hyperlink" Target="https://docs.konghq.com/gateway/3.0.x/admin-api/#create-consu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onsumer" TargetMode="External"/><Relationship Id="rId5" Type="http://schemas.openxmlformats.org/officeDocument/2006/relationships/hyperlink" Target="https://docs.konghq.com/gateway/3.0.x/admin-api/#update-consumer-1" TargetMode="External"/><Relationship Id="rId10" Type="http://schemas.openxmlformats.org/officeDocument/2006/relationships/hyperlink" Target="https://docs.konghq.com/gateway/3.0.x/admin-api/#create-or-update-consumer-associated-to-a-specific-plugin" TargetMode="External"/><Relationship Id="rId4" Type="http://schemas.openxmlformats.org/officeDocument/2006/relationships/hyperlink" Target="https://docs.konghq.com/gateway/3.0.x/admin-api/#retrieve-consumer-1" TargetMode="External"/><Relationship Id="rId9" Type="http://schemas.openxmlformats.org/officeDocument/2006/relationships/hyperlink" Target="https://docs.konghq.com/gateway/3.0.x/admin-api/#update-consumer-associated-to-a-specific-plugi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plugin-associated-to-a-specific-service" TargetMode="External"/><Relationship Id="rId13" Type="http://schemas.openxmlformats.org/officeDocument/2006/relationships/hyperlink" Target="https://docs.konghq.com/gateway/3.0.x/admin-api/#delete-plugin-associated-to-a-specific-service" TargetMode="External"/><Relationship Id="rId18" Type="http://schemas.openxmlformats.org/officeDocument/2006/relationships/hyperlink" Target="https://docs.konghq.com/gateway/3.0.x/admin-api/#create-or-update-plugin-associated-to-a-specific-route" TargetMode="External"/><Relationship Id="rId3" Type="http://schemas.openxmlformats.org/officeDocument/2006/relationships/hyperlink" Target="https://docs.konghq.com/gateway/3.0.x/admin-api/#list-all-plugins" TargetMode="External"/><Relationship Id="rId21" Type="http://schemas.openxmlformats.org/officeDocument/2006/relationships/hyperlink" Target="https://docs.konghq.com/gateway/3.0.x/admin-api/#list-plugins-associated-to-a-specific-consumer" TargetMode="External"/><Relationship Id="rId7" Type="http://schemas.openxmlformats.org/officeDocument/2006/relationships/hyperlink" Target="https://docs.konghq.com/gateway/3.0.x/admin-api/#delete-plugin-1" TargetMode="External"/><Relationship Id="rId12" Type="http://schemas.openxmlformats.org/officeDocument/2006/relationships/hyperlink" Target="https://docs.konghq.com/gateway/3.0.x/admin-api/#create-or-update-plugin-associated-to-a-specific-service" TargetMode="External"/><Relationship Id="rId17" Type="http://schemas.openxmlformats.org/officeDocument/2006/relationships/hyperlink" Target="https://docs.konghq.com/gateway/3.0.x/admin-api/#update-plugin-associated-to-a-specific-route" TargetMode="External"/><Relationship Id="rId25" Type="http://schemas.openxmlformats.org/officeDocument/2006/relationships/hyperlink" Target="https://docs.konghq.com/gateway/3.0.x/admin-api/#delete-plugin-associated-to-a-specific-consumer" TargetMode="External"/><Relationship Id="rId2" Type="http://schemas.openxmlformats.org/officeDocument/2006/relationships/hyperlink" Target="https://docs.konghq.com/gateway/3.0.x/admin-api/#create-plugin" TargetMode="External"/><Relationship Id="rId16" Type="http://schemas.openxmlformats.org/officeDocument/2006/relationships/hyperlink" Target="https://docs.konghq.com/gateway/3.0.x/admin-api/#retrieve-plugin-associated-to-a-specific-route" TargetMode="External"/><Relationship Id="rId20" Type="http://schemas.openxmlformats.org/officeDocument/2006/relationships/hyperlink" Target="https://docs.konghq.com/gateway/3.0.x/admin-api/#create-plugin-associated-to-a-specific-consu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plugin" TargetMode="External"/><Relationship Id="rId11" Type="http://schemas.openxmlformats.org/officeDocument/2006/relationships/hyperlink" Target="https://docs.konghq.com/gateway/3.0.x/admin-api/#update-plugin-associated-to-a-specific-service" TargetMode="External"/><Relationship Id="rId24" Type="http://schemas.openxmlformats.org/officeDocument/2006/relationships/hyperlink" Target="https://docs.konghq.com/gateway/3.0.x/admin-api/#create-or-update-plugin-associated-to-a-specific-consumer" TargetMode="External"/><Relationship Id="rId5" Type="http://schemas.openxmlformats.org/officeDocument/2006/relationships/hyperlink" Target="https://docs.konghq.com/gateway/3.0.x/admin-api/#update-plugin-1" TargetMode="External"/><Relationship Id="rId15" Type="http://schemas.openxmlformats.org/officeDocument/2006/relationships/hyperlink" Target="https://docs.konghq.com/gateway/3.0.x/admin-api/#list-plugins-associated-to-a-specific-route" TargetMode="External"/><Relationship Id="rId23" Type="http://schemas.openxmlformats.org/officeDocument/2006/relationships/hyperlink" Target="https://docs.konghq.com/gateway/3.0.x/admin-api/#update-plugin-associated-to-a-specific-consumer" TargetMode="External"/><Relationship Id="rId10" Type="http://schemas.openxmlformats.org/officeDocument/2006/relationships/hyperlink" Target="https://docs.konghq.com/gateway/3.0.x/admin-api/#retrieve-plugin-associated-to-a-specific-service" TargetMode="External"/><Relationship Id="rId19" Type="http://schemas.openxmlformats.org/officeDocument/2006/relationships/hyperlink" Target="https://docs.konghq.com/gateway/3.0.x/admin-api/#delete-plugin-associated-to-a-specific-route" TargetMode="External"/><Relationship Id="rId4" Type="http://schemas.openxmlformats.org/officeDocument/2006/relationships/hyperlink" Target="https://docs.konghq.com/gateway/3.0.x/admin-api/#retrieve-plugin-1" TargetMode="External"/><Relationship Id="rId9" Type="http://schemas.openxmlformats.org/officeDocument/2006/relationships/hyperlink" Target="https://docs.konghq.com/gateway/3.0.x/admin-api/#list-plugins-associated-to-a-specific-service" TargetMode="External"/><Relationship Id="rId14" Type="http://schemas.openxmlformats.org/officeDocument/2006/relationships/hyperlink" Target="https://docs.konghq.com/gateway/3.0.x/admin-api/#create-plugin-associated-to-a-specific-route" TargetMode="External"/><Relationship Id="rId22" Type="http://schemas.openxmlformats.org/officeDocument/2006/relationships/hyperlink" Target="https://docs.konghq.com/gateway/3.0.x/admin-api/#retrieve-plugin-associated-to-a-specific-consumer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delete-certificate-associated-to-a-specific-upstream" TargetMode="External"/><Relationship Id="rId3" Type="http://schemas.openxmlformats.org/officeDocument/2006/relationships/hyperlink" Target="https://docs.konghq.com/gateway/3.0.x/admin-api/#list-all-certificates" TargetMode="External"/><Relationship Id="rId7" Type="http://schemas.openxmlformats.org/officeDocument/2006/relationships/hyperlink" Target="https://docs.konghq.com/gateway/3.0.x/admin-api/#delete-certificate-1" TargetMode="External"/><Relationship Id="rId2" Type="http://schemas.openxmlformats.org/officeDocument/2006/relationships/hyperlink" Target="https://docs.konghq.com/gateway/3.0.x/admin-api/#create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ertificate" TargetMode="External"/><Relationship Id="rId11" Type="http://schemas.openxmlformats.org/officeDocument/2006/relationships/hyperlink" Target="https://docs.konghq.com/gateway/3.0.x/admin-api/#create-or-update-certificate-associated-to-a-specific-upstream" TargetMode="External"/><Relationship Id="rId5" Type="http://schemas.openxmlformats.org/officeDocument/2006/relationships/hyperlink" Target="https://docs.konghq.com/gateway/3.0.x/admin-api/#update-certificate-1" TargetMode="External"/><Relationship Id="rId10" Type="http://schemas.openxmlformats.org/officeDocument/2006/relationships/hyperlink" Target="https://docs.konghq.com/gateway/3.0.x/admin-api/#update-certificate-associated-to-a-specific-upstream" TargetMode="External"/><Relationship Id="rId4" Type="http://schemas.openxmlformats.org/officeDocument/2006/relationships/hyperlink" Target="https://docs.konghq.com/gateway/3.0.x/admin-api/#retrieve-certificate-1" TargetMode="External"/><Relationship Id="rId9" Type="http://schemas.openxmlformats.org/officeDocument/2006/relationships/hyperlink" Target="https://docs.konghq.com/gateway/3.0.x/admin-api/#retrieve-certificate-associated-to-a-specific-upstrea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gateway/3.0.x/admin-api/#list-all-ca-certificates" TargetMode="External"/><Relationship Id="rId7" Type="http://schemas.openxmlformats.org/officeDocument/2006/relationships/hyperlink" Target="https://docs.konghq.com/gateway/3.0.x/admin-api/#delete-ca-certificate-1" TargetMode="External"/><Relationship Id="rId2" Type="http://schemas.openxmlformats.org/officeDocument/2006/relationships/hyperlink" Target="https://docs.konghq.com/gateway/3.0.x/admin-api/#create-ca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a-certificate" TargetMode="External"/><Relationship Id="rId5" Type="http://schemas.openxmlformats.org/officeDocument/2006/relationships/hyperlink" Target="https://docs.konghq.com/gateway/3.0.x/admin-api/#update-ca-certificate-1" TargetMode="External"/><Relationship Id="rId4" Type="http://schemas.openxmlformats.org/officeDocument/2006/relationships/hyperlink" Target="https://docs.konghq.com/gateway/3.0.x/admin-api/#retrieve-ca-certificate-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sni-associated-to-a-specific-certificate" TargetMode="External"/><Relationship Id="rId13" Type="http://schemas.openxmlformats.org/officeDocument/2006/relationships/hyperlink" Target="https://docs.konghq.com/gateway/3.0.x/admin-api/#delete-sni-associated-to-a-specific-certificate" TargetMode="External"/><Relationship Id="rId3" Type="http://schemas.openxmlformats.org/officeDocument/2006/relationships/hyperlink" Target="https://docs.konghq.com/gateway/3.0.x/admin-api/#list-all-snis" TargetMode="External"/><Relationship Id="rId7" Type="http://schemas.openxmlformats.org/officeDocument/2006/relationships/hyperlink" Target="https://docs.konghq.com/gateway/3.0.x/admin-api/#delete-sni-1" TargetMode="External"/><Relationship Id="rId12" Type="http://schemas.openxmlformats.org/officeDocument/2006/relationships/hyperlink" Target="https://docs.konghq.com/gateway/3.0.x/admin-api/#create-or-update-sni-associated-to-a-specific-certificate" TargetMode="External"/><Relationship Id="rId2" Type="http://schemas.openxmlformats.org/officeDocument/2006/relationships/hyperlink" Target="https://docs.konghq.com/gateway/3.0.x/admin-api/#create-sn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sni" TargetMode="External"/><Relationship Id="rId11" Type="http://schemas.openxmlformats.org/officeDocument/2006/relationships/hyperlink" Target="https://docs.konghq.com/gateway/3.0.x/admin-api/#update-sni-associated-to-a-specific-certificate" TargetMode="External"/><Relationship Id="rId5" Type="http://schemas.openxmlformats.org/officeDocument/2006/relationships/hyperlink" Target="https://docs.konghq.com/gateway/3.0.x/admin-api/#update-sni-1" TargetMode="External"/><Relationship Id="rId10" Type="http://schemas.openxmlformats.org/officeDocument/2006/relationships/hyperlink" Target="https://docs.konghq.com/gateway/3.0.x/admin-api/#retrieve-sni-associated-to-a-specific-certificate" TargetMode="External"/><Relationship Id="rId4" Type="http://schemas.openxmlformats.org/officeDocument/2006/relationships/hyperlink" Target="https://docs.konghq.com/gateway/3.0.x/admin-api/#retrieve-sni-1" TargetMode="External"/><Relationship Id="rId9" Type="http://schemas.openxmlformats.org/officeDocument/2006/relationships/hyperlink" Target="https://docs.konghq.com/gateway/3.0.x/admin-api/#list-snis-associated-to-a-specific-certific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98B7501-D7A5-C581-C5C0-63230770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3685"/>
              </p:ext>
            </p:extLst>
          </p:nvPr>
        </p:nvGraphicFramePr>
        <p:xfrm>
          <a:off x="609135" y="753212"/>
          <a:ext cx="90852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リストにリソースを追加する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E02B1F-368F-8C46-D3FB-B018AC09EC86}"/>
              </a:ext>
            </a:extLst>
          </p:cNvPr>
          <p:cNvSpPr txBox="1"/>
          <p:nvPr/>
        </p:nvSpPr>
        <p:spPr>
          <a:xfrm>
            <a:off x="198780" y="291547"/>
            <a:ext cx="433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REST API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でのリソースへのアクセス表現</a:t>
            </a:r>
          </a:p>
        </p:txBody>
      </p:sp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C157CA-6896-8778-078F-CC15149F8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213"/>
              </p:ext>
            </p:extLst>
          </p:nvPr>
        </p:nvGraphicFramePr>
        <p:xfrm>
          <a:off x="583428" y="3439550"/>
          <a:ext cx="90852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3522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2043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9427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10434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03957"/>
                  </a:ext>
                </a:extLst>
              </a:tr>
            </a:tbl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7E827EE-D8FB-975B-D325-443DAB78319D}"/>
              </a:ext>
            </a:extLst>
          </p:cNvPr>
          <p:cNvGrpSpPr/>
          <p:nvPr/>
        </p:nvGrpSpPr>
        <p:grpSpPr>
          <a:xfrm>
            <a:off x="3655940" y="2940742"/>
            <a:ext cx="2866115" cy="389434"/>
            <a:chOff x="348200" y="2924965"/>
            <a:chExt cx="2866115" cy="451203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43176D5A-86F2-DBE0-27BA-14969F76527A}"/>
                </a:ext>
              </a:extLst>
            </p:cNvPr>
            <p:cNvSpPr/>
            <p:nvPr/>
          </p:nvSpPr>
          <p:spPr>
            <a:xfrm>
              <a:off x="348200" y="2924965"/>
              <a:ext cx="769170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A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13AC713D-3769-B125-2D83-BAC51618640B}"/>
                </a:ext>
              </a:extLst>
            </p:cNvPr>
            <p:cNvSpPr/>
            <p:nvPr/>
          </p:nvSpPr>
          <p:spPr>
            <a:xfrm>
              <a:off x="2445146" y="2924966"/>
              <a:ext cx="769169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Bs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9AAA2D9-30FA-ACA2-2390-56F0C33C40B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117370" y="3150566"/>
              <a:ext cx="1327776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3AC81AB-0FE6-38A3-3772-90AFE28FA443}"/>
                </a:ext>
              </a:extLst>
            </p:cNvPr>
            <p:cNvSpPr txBox="1"/>
            <p:nvPr/>
          </p:nvSpPr>
          <p:spPr>
            <a:xfrm>
              <a:off x="1388815" y="2974375"/>
              <a:ext cx="7691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6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6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D3AF90-1C6B-4C71-F89B-66C16A1AC48B}"/>
              </a:ext>
            </a:extLst>
          </p:cNvPr>
          <p:cNvSpPr txBox="1"/>
          <p:nvPr/>
        </p:nvSpPr>
        <p:spPr>
          <a:xfrm>
            <a:off x="557292" y="2930065"/>
            <a:ext cx="263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対多のリソースの場合</a:t>
            </a:r>
          </a:p>
        </p:txBody>
      </p:sp>
    </p:spTree>
    <p:extLst>
      <p:ext uri="{BB962C8B-B14F-4D97-AF65-F5344CB8AC3E}">
        <p14:creationId xmlns:p14="http://schemas.microsoft.com/office/powerpoint/2010/main" val="198608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26395"/>
              </p:ext>
            </p:extLst>
          </p:nvPr>
        </p:nvGraphicFramePr>
        <p:xfrm>
          <a:off x="176270" y="575928"/>
          <a:ext cx="9580679" cy="588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8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97431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272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4706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https://docs.konghq.com/gateway/3.0.x/admin-api/#list-upstreams-associated-to-a-specific-certificate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Upstream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D7E63D-CB0D-5167-D1E2-480D5575E25A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7444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/>
        </p:nvGraphicFramePr>
        <p:xfrm>
          <a:off x="240533" y="561390"/>
          <a:ext cx="9193399" cy="319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47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40741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811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id}/targets/{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host:port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or id}</a:t>
                      </a:r>
                      <a:endParaRPr lang="en" altLang="ja-JP" sz="100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"/>
                        </a:rPr>
                        <a:t>https://docs.konghq.com/gateway/3.0.x/admin-api/#update-target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host:port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id}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3"/>
                        </a:rPr>
                        <a:t>https://docs.konghq.com/gateway/3.0.x/admin-api/#delete-target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set-target-address-as-healthy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https://docs.konghq.com/gateway/3.0.x/admin-api/#set-target-address-as-healthy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list-all-targets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/{name or id}/targets/all/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/#list-all-targets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3383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192058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Target Object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表 13">
            <a:extLst>
              <a:ext uri="{FF2B5EF4-FFF2-40B4-BE49-F238E27FC236}">
                <a16:creationId xmlns:a16="http://schemas.microsoft.com/office/drawing/2014/main" id="{84E38EED-53A4-051C-6DBC-E1D6984CF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38087"/>
              </p:ext>
            </p:extLst>
          </p:nvPr>
        </p:nvGraphicFramePr>
        <p:xfrm>
          <a:off x="240533" y="4291122"/>
          <a:ext cx="91613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466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2757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https://docs.konghq.com/gateway/3.0.x/admin-api/#list-all-tags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list-entity-ids-by-tag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/tags/{tags}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https://docs.konghq.com/gateway/3.0.x/admin-api/#list-entity-ids-by-tag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8129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B08FD0-5F22-5ABB-151D-F155CDD41CA6}"/>
              </a:ext>
            </a:extLst>
          </p:cNvPr>
          <p:cNvSpPr txBox="1"/>
          <p:nvPr/>
        </p:nvSpPr>
        <p:spPr>
          <a:xfrm>
            <a:off x="111509" y="3921790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Tags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16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E5063B-95C9-5820-863A-B81D496E7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43867"/>
              </p:ext>
            </p:extLst>
          </p:nvPr>
        </p:nvGraphicFramePr>
        <p:xfrm>
          <a:off x="240534" y="312334"/>
          <a:ext cx="91613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/config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DBA30D-7214-5E06-5296-CD7D3AAFB128}"/>
              </a:ext>
            </a:extLst>
          </p:cNvPr>
          <p:cNvSpPr txBox="1"/>
          <p:nvPr/>
        </p:nvSpPr>
        <p:spPr>
          <a:xfrm>
            <a:off x="111510" y="-56998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Declarative Configuration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5932"/>
              </p:ext>
            </p:extLst>
          </p:nvPr>
        </p:nvGraphicFramePr>
        <p:xfrm>
          <a:off x="240533" y="1238147"/>
          <a:ext cx="914074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7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904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16611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validate-a-configuration-against-a-schema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/schemas/{entity}/validate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https://docs.konghq.com/gateway/3.0.x/admin-api/#validate-a-configuration-against-a-schema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retrieve-entity-schema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5"/>
                        </a:rPr>
                        <a:t>https://docs.konghq.com/gateway/3.0.x/admin-api/#retrieve-entity-schema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/schemas/plugins/{plugin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6"/>
                        </a:rPr>
                        <a:t>https://docs.konghq.com/gateway/3.0.x/admin-api/#retrieve-plugin-schema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validate-a-plugin-configuration-against-the-schema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7"/>
                        </a:rPr>
                        <a:t>https://docs.konghq.com/gateway/3.0.x/admin-api/#validate-a-plugin-configuration-against-the-schema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retrieve-runtime-debugging-info-of-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kongs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-timers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/timers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https://docs.konghq.com/gateway/3.0.x/admin-api/#retrieve-runtime-debugging-info-of-kongs-timers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923245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Information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13">
            <a:extLst>
              <a:ext uri="{FF2B5EF4-FFF2-40B4-BE49-F238E27FC236}">
                <a16:creationId xmlns:a16="http://schemas.microsoft.com/office/drawing/2014/main" id="{FC88CF20-2C0D-4C3C-0CED-39D12C22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78756"/>
              </p:ext>
            </p:extLst>
          </p:nvPr>
        </p:nvGraphicFramePr>
        <p:xfrm>
          <a:off x="219961" y="4163444"/>
          <a:ext cx="916131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https://docs.konghq.com/gateway/3.0.x/admin-api/#retrieve-node-status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F25F5-39F4-232D-69FE-C957063AD01F}"/>
              </a:ext>
            </a:extLst>
          </p:cNvPr>
          <p:cNvSpPr txBox="1"/>
          <p:nvPr/>
        </p:nvSpPr>
        <p:spPr>
          <a:xfrm>
            <a:off x="90937" y="3794112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Health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表 13">
            <a:extLst>
              <a:ext uri="{FF2B5EF4-FFF2-40B4-BE49-F238E27FC236}">
                <a16:creationId xmlns:a16="http://schemas.microsoft.com/office/drawing/2014/main" id="{D2CE4664-7FE0-E40F-B218-1C4288569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13307"/>
              </p:ext>
            </p:extLst>
          </p:nvPr>
        </p:nvGraphicFramePr>
        <p:xfrm>
          <a:off x="219961" y="4919326"/>
          <a:ext cx="916131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1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1287224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https://docs.konghq.com/gateway/3.0.x/admin-api/#create-vault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list-all-vaults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1"/>
                        </a:rPr>
                        <a:t>https://docs.konghq.com/gateway/3.0.x/admin-api/#list-all-vaults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9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/vaults/{vault prefix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2"/>
                        </a:rPr>
                        <a:t>https://docs.konghq.com/gateway/3.0.x/admin-api/#retrieve-vault-1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9220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3"/>
                        </a:rPr>
                        <a:t>https://docs.konghq.com/gateway/3.0.x/admin-api/#update-vault-1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8029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https://docs.konghq.com/gateway/3.0.x/admin-api/#create-or-update-vault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8063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https://docs.konghq.com/gateway/3.0.x/admin-api/#delete-vault-1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65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BFFA1D-7998-5A5E-42B3-7FA4ECDDE661}"/>
              </a:ext>
            </a:extLst>
          </p:cNvPr>
          <p:cNvSpPr txBox="1"/>
          <p:nvPr/>
        </p:nvSpPr>
        <p:spPr>
          <a:xfrm>
            <a:off x="90937" y="4604424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Vaults Entity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071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88F642-D281-8C4C-7666-3E7743913003}"/>
              </a:ext>
            </a:extLst>
          </p:cNvPr>
          <p:cNvSpPr txBox="1"/>
          <p:nvPr/>
        </p:nvSpPr>
        <p:spPr>
          <a:xfrm>
            <a:off x="262613" y="204395"/>
            <a:ext cx="618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Kong Admin API</a:t>
            </a:r>
            <a:r>
              <a:rPr kumimoji="1" lang="ja-JP" altLang="en-US" sz="2400"/>
              <a:t>を使った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学習ステップ案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1D5616-2068-C977-4DFD-6C47EFE54580}"/>
              </a:ext>
            </a:extLst>
          </p:cNvPr>
          <p:cNvSpPr txBox="1"/>
          <p:nvPr/>
        </p:nvSpPr>
        <p:spPr>
          <a:xfrm>
            <a:off x="533822" y="1312433"/>
            <a:ext cx="8838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2400" dirty="0"/>
              <a:t>docker-compose</a:t>
            </a:r>
            <a:r>
              <a:rPr kumimoji="1" lang="ja-JP" altLang="en-US" sz="2400"/>
              <a:t>で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を立ち上げる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Stoplight Element</a:t>
            </a:r>
            <a:r>
              <a:rPr kumimoji="1" lang="ja-JP" altLang="en-US" sz="2400"/>
              <a:t>をベースとした</a:t>
            </a:r>
            <a:r>
              <a:rPr kumimoji="1" lang="en-US" altLang="ja-JP" sz="2400" dirty="0"/>
              <a:t>Kong Admin API</a:t>
            </a:r>
            <a:r>
              <a:rPr kumimoji="1" lang="ja-JP" altLang="en-US" sz="2400"/>
              <a:t>の</a:t>
            </a:r>
            <a:r>
              <a:rPr kumimoji="1" lang="en-US" altLang="ja-JP" sz="2400" dirty="0"/>
              <a:t>OAS</a:t>
            </a:r>
            <a:r>
              <a:rPr kumimoji="1" lang="ja-JP" altLang="en-US" sz="2400"/>
              <a:t>を読み込むドキュメントを開いて、下記の順に</a:t>
            </a:r>
            <a:r>
              <a:rPr kumimoji="1" lang="en-US" altLang="ja-JP" sz="2400" dirty="0"/>
              <a:t>try it</a:t>
            </a:r>
            <a:r>
              <a:rPr kumimoji="1" lang="ja-JP" altLang="en-US" sz="2400"/>
              <a:t>を試していく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Service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Route</a:t>
            </a:r>
            <a:r>
              <a:rPr kumimoji="1" lang="ja-JP" altLang="en-US" sz="2400"/>
              <a:t>を作成する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Consumer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ACL</a:t>
            </a:r>
            <a:r>
              <a:rPr kumimoji="1" lang="ja-JP" altLang="en-US" sz="2400"/>
              <a:t>プラグインをルートと紐付ける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Upstream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Target</a:t>
            </a:r>
            <a:r>
              <a:rPr kumimoji="1" lang="ja-JP" altLang="en-US" sz="2400"/>
              <a:t>を作成して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に紐づける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Certificate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と紐付ける</a:t>
            </a:r>
          </a:p>
        </p:txBody>
      </p:sp>
    </p:spTree>
    <p:extLst>
      <p:ext uri="{BB962C8B-B14F-4D97-AF65-F5344CB8AC3E}">
        <p14:creationId xmlns:p14="http://schemas.microsoft.com/office/powerpoint/2010/main" val="299537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924622-9CD6-168E-9E37-0352AA5EA15B}"/>
              </a:ext>
            </a:extLst>
          </p:cNvPr>
          <p:cNvGrpSpPr/>
          <p:nvPr/>
        </p:nvGrpSpPr>
        <p:grpSpPr>
          <a:xfrm>
            <a:off x="821933" y="1078788"/>
            <a:ext cx="8121762" cy="4839128"/>
            <a:chOff x="821933" y="1078788"/>
            <a:chExt cx="8121762" cy="483912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7DBEC52-4F50-DE3D-5D97-D66B7ACDF03E}"/>
                </a:ext>
              </a:extLst>
            </p:cNvPr>
            <p:cNvSpPr/>
            <p:nvPr/>
          </p:nvSpPr>
          <p:spPr>
            <a:xfrm>
              <a:off x="821933" y="1078788"/>
              <a:ext cx="8121762" cy="4839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78348B3D-2A5B-D34E-22AC-67C24F65DF28}"/>
                </a:ext>
              </a:extLst>
            </p:cNvPr>
            <p:cNvSpPr/>
            <p:nvPr/>
          </p:nvSpPr>
          <p:spPr>
            <a:xfrm>
              <a:off x="1019333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Route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2392AD9C-4D0D-70C9-E8A2-4748D233A45A}"/>
                </a:ext>
              </a:extLst>
            </p:cNvPr>
            <p:cNvSpPr/>
            <p:nvPr/>
          </p:nvSpPr>
          <p:spPr>
            <a:xfrm>
              <a:off x="2899348" y="3248822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Service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4607EDF-B61C-E51C-60A1-7D0F0BC9D801}"/>
                </a:ext>
              </a:extLst>
            </p:cNvPr>
            <p:cNvSpPr/>
            <p:nvPr/>
          </p:nvSpPr>
          <p:spPr>
            <a:xfrm>
              <a:off x="4407368" y="4152897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Certificate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287935B5-FC51-9B5D-030D-C0B0198E2263}"/>
                </a:ext>
              </a:extLst>
            </p:cNvPr>
            <p:cNvSpPr/>
            <p:nvPr/>
          </p:nvSpPr>
          <p:spPr>
            <a:xfrm>
              <a:off x="1955098" y="1302143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Consumer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AC835BD-AF46-7FC7-01C3-0C23A0FCEDFF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 flipV="1">
              <a:off x="2338467" y="3541130"/>
              <a:ext cx="56088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FE13D9A2-D99A-354E-A56D-1658C975ED0E}"/>
                </a:ext>
              </a:extLst>
            </p:cNvPr>
            <p:cNvSpPr/>
            <p:nvPr/>
          </p:nvSpPr>
          <p:spPr>
            <a:xfrm>
              <a:off x="1959340" y="2274858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Plugin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619AFA82-BF1D-8C3B-247C-53A5BE21AB3F}"/>
                </a:ext>
              </a:extLst>
            </p:cNvPr>
            <p:cNvSpPr/>
            <p:nvPr/>
          </p:nvSpPr>
          <p:spPr>
            <a:xfrm>
              <a:off x="6006942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Upstream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43952BD-8D84-C631-0A47-F15FF9B9885C}"/>
                </a:ext>
              </a:extLst>
            </p:cNvPr>
            <p:cNvCxnSpPr>
              <a:cxnSpLocks/>
            </p:cNvCxnSpPr>
            <p:nvPr/>
          </p:nvCxnSpPr>
          <p:spPr>
            <a:xfrm>
              <a:off x="4325937" y="3529793"/>
              <a:ext cx="15538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E1885C6-4DA5-04AA-8DEB-7FEB1F81F681}"/>
                </a:ext>
              </a:extLst>
            </p:cNvPr>
            <p:cNvSpPr txBox="1"/>
            <p:nvPr/>
          </p:nvSpPr>
          <p:spPr>
            <a:xfrm>
              <a:off x="4347918" y="3083491"/>
              <a:ext cx="1459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Service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の</a:t>
              </a:r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hostname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に</a:t>
              </a:r>
              <a:endParaRPr kumimoji="1" lang="en-US" altLang="ja-JP" sz="10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Upstream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を指定</a:t>
              </a:r>
            </a:p>
          </p:txBody>
        </p:sp>
        <p:sp>
          <p:nvSpPr>
            <p:cNvPr id="30" name="角丸四角形 29">
              <a:extLst>
                <a:ext uri="{FF2B5EF4-FFF2-40B4-BE49-F238E27FC236}">
                  <a16:creationId xmlns:a16="http://schemas.microsoft.com/office/drawing/2014/main" id="{E0305E78-51D1-F110-6BF3-D325F3638EFA}"/>
                </a:ext>
              </a:extLst>
            </p:cNvPr>
            <p:cNvSpPr/>
            <p:nvPr/>
          </p:nvSpPr>
          <p:spPr>
            <a:xfrm>
              <a:off x="4407368" y="507459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SNI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170EEE7-2BB4-9E55-AC47-F4805CF09D0C}"/>
                </a:ext>
              </a:extLst>
            </p:cNvPr>
            <p:cNvCxnSpPr>
              <a:cxnSpLocks/>
              <a:stCxn id="6" idx="3"/>
              <a:endCxn id="21" idx="2"/>
            </p:cNvCxnSpPr>
            <p:nvPr/>
          </p:nvCxnSpPr>
          <p:spPr>
            <a:xfrm flipV="1">
              <a:off x="5726502" y="3833438"/>
              <a:ext cx="940007" cy="61176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20A6E5D-520B-9C92-8484-9CE91FDA8959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10800000">
              <a:off x="3558916" y="3833440"/>
              <a:ext cx="848453" cy="61176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8D456AA-10E4-73C8-9CB4-16E5D8EACB5A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1863162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67B8299-A45B-4B3D-0F7B-EAB518AA8099}"/>
                </a:ext>
              </a:extLst>
            </p:cNvPr>
            <p:cNvSpPr txBox="1"/>
            <p:nvPr/>
          </p:nvSpPr>
          <p:spPr>
            <a:xfrm>
              <a:off x="7244191" y="1709274"/>
              <a:ext cx="169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対多（円側が多）</a:t>
              </a: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EDF937D-4662-E956-0618-CD7A277EF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236" y="1494567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EF54E69-6563-4321-E447-1335E2827909}"/>
                </a:ext>
              </a:extLst>
            </p:cNvPr>
            <p:cNvSpPr txBox="1"/>
            <p:nvPr/>
          </p:nvSpPr>
          <p:spPr>
            <a:xfrm>
              <a:off x="7244191" y="134067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</a:t>
              </a:r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EBE95A3-914F-0643-5B7E-EEC2A8C4825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2210434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EC11A3A-478A-0B81-9562-1F4EEA6972F5}"/>
                </a:ext>
              </a:extLst>
            </p:cNvPr>
            <p:cNvSpPr txBox="1"/>
            <p:nvPr/>
          </p:nvSpPr>
          <p:spPr>
            <a:xfrm>
              <a:off x="7244191" y="2087112"/>
              <a:ext cx="1552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矢印方向に指定</a:t>
              </a: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71CEE78-E95A-95D6-FDD3-8E61D79D70C6}"/>
                </a:ext>
              </a:extLst>
            </p:cNvPr>
            <p:cNvCxnSpPr>
              <a:cxnSpLocks/>
              <a:stCxn id="6" idx="2"/>
              <a:endCxn id="30" idx="0"/>
            </p:cNvCxnSpPr>
            <p:nvPr/>
          </p:nvCxnSpPr>
          <p:spPr>
            <a:xfrm>
              <a:off x="5066935" y="4737514"/>
              <a:ext cx="0" cy="3370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FADDE1C-2C0C-9751-BC1E-86F5428699EA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2614665" y="1886760"/>
              <a:ext cx="4242" cy="388098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DBD0451-6A1B-E6BB-E345-03C6DE7E69E9}"/>
                </a:ext>
              </a:extLst>
            </p:cNvPr>
            <p:cNvCxnSpPr>
              <a:cxnSpLocks/>
              <a:stCxn id="2" idx="0"/>
              <a:endCxn id="20" idx="1"/>
            </p:cNvCxnSpPr>
            <p:nvPr/>
          </p:nvCxnSpPr>
          <p:spPr>
            <a:xfrm rot="5400000" flipH="1" flipV="1">
              <a:off x="1478293" y="2767774"/>
              <a:ext cx="681654" cy="280440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4">
              <a:extLst>
                <a:ext uri="{FF2B5EF4-FFF2-40B4-BE49-F238E27FC236}">
                  <a16:creationId xmlns:a16="http://schemas.microsoft.com/office/drawing/2014/main" id="{A0F895F1-4BEE-95DE-CC6F-7C73DBAF1FDC}"/>
                </a:ext>
              </a:extLst>
            </p:cNvPr>
            <p:cNvCxnSpPr>
              <a:cxnSpLocks/>
              <a:stCxn id="3" idx="0"/>
              <a:endCxn id="20" idx="3"/>
            </p:cNvCxnSpPr>
            <p:nvPr/>
          </p:nvCxnSpPr>
          <p:spPr>
            <a:xfrm rot="16200000" flipV="1">
              <a:off x="3077868" y="2767774"/>
              <a:ext cx="681655" cy="280441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1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32905"/>
              </p:ext>
            </p:extLst>
          </p:nvPr>
        </p:nvGraphicFramePr>
        <p:xfrm>
          <a:off x="176270" y="575930"/>
          <a:ext cx="9580679" cy="619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list-services-associated-to-a-specific-certificate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https://docs.konghq.com/gateway/3.0.x/admin-api/#list-services-associated-to-a-specific-certificate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https://docs.konghq.com/gateway/3.0.x/admin-api/#retrieve-service-associated-to-a-specific-route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8272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12540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https://docs.konghq.com/gateway/latest/admin-api/#create-or-update-service-associated-to-a-specific-route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48464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https://docs.konghq.com/gateway/3.0.x/admin-api/#retrieve-service-associated-to-a-specific-plugin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69700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13493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https://docs.konghq.com/gateway/3.0.x/admin-api/#create-or-update-service-associated-to-a-specific-plugin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3623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660CD4E2-D346-F51B-194A-CBDB27C4A838}"/>
              </a:ext>
            </a:extLst>
          </p:cNvPr>
          <p:cNvSpPr/>
          <p:nvPr/>
        </p:nvSpPr>
        <p:spPr>
          <a:xfrm>
            <a:off x="4460511" y="98273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Route/Plugin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972C893-0D63-FD54-9E0E-F6F18A317056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2274" y="285151"/>
            <a:ext cx="958237" cy="7839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4CBDCF-1C52-9B7E-5E25-4D4DFD687E0B}"/>
              </a:ext>
            </a:extLst>
          </p:cNvPr>
          <p:cNvSpPr txBox="1"/>
          <p:nvPr/>
        </p:nvSpPr>
        <p:spPr>
          <a:xfrm>
            <a:off x="3679933" y="153175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BCA14-8A25-333A-521D-A3DD47AA4884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18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5393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97589"/>
              </p:ext>
            </p:extLst>
          </p:nvPr>
        </p:nvGraphicFramePr>
        <p:xfrm>
          <a:off x="80386" y="535738"/>
          <a:ext cx="9746903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7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58588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74338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62504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3834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https://docs.konghq.com/gateway/3.0.x/admin-api/#list-all-routes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list-routes-associated-to-a-specific-service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https://docs.konghq.com/gateway/3.0.x/admin-api/#list-routes-associated-to-a-specific-service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4"/>
                        </a:rPr>
                        <a:t>https://docs.konghq.com/gateway/3.0.x/admin-api/#retrieve-route-associated-to-a-specific-plugin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054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5"/>
                        </a:rPr>
                        <a:t>https://docs.konghq.com/gateway/3.0.x/admin-api/#update-route-associated-to-a-specific-plugin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872208"/>
                  </a:ext>
                </a:extLst>
              </a:tr>
              <a:tr h="13977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6"/>
                        </a:rPr>
                        <a:t>https://docs.konghq.com/gateway/3.0.x/admin-api/#create-or-update-route-associated-to-a-specific-plugin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3496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85838" y="70337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297861" y="70338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361978" y="265054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495576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A8C591F-5B94-24CF-E0BC-C2E43118934E}"/>
              </a:ext>
            </a:extLst>
          </p:cNvPr>
          <p:cNvSpPr/>
          <p:nvPr/>
        </p:nvSpPr>
        <p:spPr>
          <a:xfrm>
            <a:off x="4319837" y="58081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D3CFE0-44DC-1AAF-9216-B31477403ADE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411842" y="252798"/>
            <a:ext cx="907995" cy="12257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7C880-93E9-7411-1D05-5F6AE787AF1B}"/>
              </a:ext>
            </a:extLst>
          </p:cNvPr>
          <p:cNvSpPr txBox="1"/>
          <p:nvPr/>
        </p:nvSpPr>
        <p:spPr>
          <a:xfrm>
            <a:off x="3539259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5E1AA7-F298-EFE9-168F-9D3E35FF7F46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4377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04800"/>
              </p:ext>
            </p:extLst>
          </p:nvPr>
        </p:nvGraphicFramePr>
        <p:xfrm>
          <a:off x="176270" y="575930"/>
          <a:ext cx="94249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59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29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652765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53964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78056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26532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Consumer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2410" y="285150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535767" y="133079"/>
            <a:ext cx="76916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2D8F8-E5C1-4314-98CD-0C9E0E01F584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9720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E6E1192-BE13-CA16-4187-02CE2BB6B0D7}"/>
              </a:ext>
            </a:extLst>
          </p:cNvPr>
          <p:cNvGrpSpPr/>
          <p:nvPr/>
        </p:nvGrpSpPr>
        <p:grpSpPr>
          <a:xfrm>
            <a:off x="85837" y="60289"/>
            <a:ext cx="4491611" cy="301376"/>
            <a:chOff x="176269" y="90433"/>
            <a:chExt cx="4491611" cy="389434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E80D15D3-256C-26E1-FE4C-B2038636C10F}"/>
                </a:ext>
              </a:extLst>
            </p:cNvPr>
            <p:cNvSpPr/>
            <p:nvPr/>
          </p:nvSpPr>
          <p:spPr>
            <a:xfrm>
              <a:off x="176269" y="90433"/>
              <a:ext cx="2205189" cy="3894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Route/Service/Consumer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760E3CC1-079D-C9D4-26B3-B4336616F349}"/>
                </a:ext>
              </a:extLst>
            </p:cNvPr>
            <p:cNvSpPr/>
            <p:nvPr/>
          </p:nvSpPr>
          <p:spPr>
            <a:xfrm>
              <a:off x="3553899" y="90434"/>
              <a:ext cx="1113981" cy="389433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Plugin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DAEB52E-F2B7-0976-51DE-97C61EB365C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381458" y="285150"/>
              <a:ext cx="117244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B2A42D-B4D9-6086-0EDF-C0832325CF01}"/>
                </a:ext>
              </a:extLst>
            </p:cNvPr>
            <p:cNvSpPr txBox="1"/>
            <p:nvPr/>
          </p:nvSpPr>
          <p:spPr>
            <a:xfrm>
              <a:off x="2580795" y="133079"/>
              <a:ext cx="7691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graphicFrame>
        <p:nvGraphicFramePr>
          <p:cNvPr id="4" name="表 13">
            <a:extLst>
              <a:ext uri="{FF2B5EF4-FFF2-40B4-BE49-F238E27FC236}">
                <a16:creationId xmlns:a16="http://schemas.microsoft.com/office/drawing/2014/main" id="{C82CAB95-218F-B8C8-603D-52FB354E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48099"/>
              </p:ext>
            </p:extLst>
          </p:nvPr>
        </p:nvGraphicFramePr>
        <p:xfrm>
          <a:off x="88135" y="418944"/>
          <a:ext cx="9703079" cy="619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8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49586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31250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93957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556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7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https://docs.konghq.com/gateway/3.0.x/admin-api/#create-or-update-plugin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https://docs.konghq.com/gateway/3.0.x/admin-api/#create-plugin-associated-to-a-specific-service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0382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https://docs.konghq.com/gateway/3.0.x/admin-api/#list-plugins-associated-to-a-specific-service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344597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0"/>
                        </a:rPr>
                        <a:t>https://docs.konghq.com/gateway/3.0.x/admin-api/#retrieve-plugin-associated-to-a-specific-service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74299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1"/>
                        </a:rPr>
                        <a:t>https://docs.konghq.com/gateway/3.0.x/admin-api/#update-plugin-associated-to-a-specific-service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02036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2"/>
                        </a:rPr>
                        <a:t>https://docs.konghq.com/gateway/3.0.x/admin-api/#create-or-update-plugin-associated-to-a-specific-service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12234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3"/>
                        </a:rPr>
                        <a:t>https://docs.konghq.com/gateway/3.0.x/admin-api/#delete-plugin-associated-to-a-specific-service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2108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4"/>
                        </a:rPr>
                        <a:t>https://docs.konghq.com/gateway/3.0.x/admin-api/#create-plugin-associated-to-a-specific-route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5"/>
                        </a:rPr>
                        <a:t>https://docs.konghq.com/gateway/3.0.x/admin-api/#list-plugins-associated-to-a-specific-route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8115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https://docs.konghq.com/gateway/3.0.x/admin-api/#retrieve-plugin-associated-to-a-specific-route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21233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77441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https://docs.konghq.com/gateway/3.0.x/admin-api/#create-or-update-plugin-associated-to-a-specific-route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45058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https://docs.konghq.com/gateway/3.0.x/admin-api/#delete-plugin-associated-to-a-specific-route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0073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0"/>
                        </a:rPr>
                        <a:t>https://docs.konghq.com/gateway/3.0.x/admin-api/#create-plugin-associated-to-a-specific-consumer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1927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list-plugins-associated-to-a-specific-consumer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1"/>
                        </a:rPr>
                        <a:t>https://docs.konghq.com/gateway/3.0.x/admin-api/#list-plugins-associated-to-a-specific-consumer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44360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retrieve-plugin-associated-to-a-specific-consumer</a:t>
                      </a:r>
                      <a:endParaRPr lang="en" sz="800" b="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2"/>
                        </a:rPr>
                        <a:t>https://docs.konghq.com/gateway/3.0.x/admin-api/#retrieve-plugin-associated-to-a-specific-consumer</a:t>
                      </a:r>
                      <a:endParaRPr kumimoji="1" lang="ja-JP" altLang="en-US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18976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3"/>
                        </a:rPr>
                        <a:t>https://docs.konghq.com/gateway/3.0.x/admin-api/#update-plugin-associated-to-a-specific-consumer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43977"/>
                  </a:ext>
                </a:extLst>
              </a:tr>
              <a:tr h="424161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4"/>
                        </a:rPr>
                        <a:t>https://docs.konghq.com/gateway/3.0.x/admin-api/#create-or-update-plugin-associated-to-a-specific-consumer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08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5"/>
                        </a:rPr>
                        <a:t>https://docs.konghq.com/gateway/3.0.x/admin-api/#delete-plugin-associated-to-a-specific-consumer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3859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2E1B33-1CA2-B85E-898B-31A82E18E067}"/>
              </a:ext>
            </a:extLst>
          </p:cNvPr>
          <p:cNvSpPr txBox="1"/>
          <p:nvPr/>
        </p:nvSpPr>
        <p:spPr>
          <a:xfrm>
            <a:off x="9168328" y="602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5949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44762"/>
              </p:ext>
            </p:extLst>
          </p:nvPr>
        </p:nvGraphicFramePr>
        <p:xfrm>
          <a:off x="176270" y="575929"/>
          <a:ext cx="9580679" cy="424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591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18621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94603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49665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2016439" cy="38943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Service/Upstream/SNI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898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3567"/>
              </p:ext>
            </p:extLst>
          </p:nvPr>
        </p:nvGraphicFramePr>
        <p:xfrm>
          <a:off x="176270" y="575930"/>
          <a:ext cx="9424931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4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30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52281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 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DFD06C-CAE3-2B91-1FBC-708C32DEBEFE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ja-JP" altLang="en-US"/>
              <a:t>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53C782-269D-7DBA-42DF-570DDD7E2E3B}"/>
              </a:ext>
            </a:extLst>
          </p:cNvPr>
          <p:cNvSpPr/>
          <p:nvPr/>
        </p:nvSpPr>
        <p:spPr>
          <a:xfrm>
            <a:off x="2696901" y="3900669"/>
            <a:ext cx="3993266" cy="1400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KONG OSS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では対象外</a:t>
            </a:r>
          </a:p>
        </p:txBody>
      </p:sp>
    </p:spTree>
    <p:extLst>
      <p:ext uri="{BB962C8B-B14F-4D97-AF65-F5344CB8AC3E}">
        <p14:creationId xmlns:p14="http://schemas.microsoft.com/office/powerpoint/2010/main" val="170020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05914"/>
              </p:ext>
            </p:extLst>
          </p:nvPr>
        </p:nvGraphicFramePr>
        <p:xfrm>
          <a:off x="176270" y="575929"/>
          <a:ext cx="9580679" cy="49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https://docs.konghq.com/gateway/3.0.x/admin-api/#list-snis-associated-to-a-specific-certificate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55343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5462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2714</TotalTime>
  <Words>3549</Words>
  <Application>Microsoft Macintosh PowerPoint</Application>
  <PresentationFormat>A4 210 x 297 mm</PresentationFormat>
  <Paragraphs>739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高城 勝信</dc:creator>
  <cp:lastModifiedBy>勝信 高城</cp:lastModifiedBy>
  <cp:revision>44</cp:revision>
  <cp:lastPrinted>2022-11-10T06:22:25Z</cp:lastPrinted>
  <dcterms:created xsi:type="dcterms:W3CDTF">2022-11-09T10:51:20Z</dcterms:created>
  <dcterms:modified xsi:type="dcterms:W3CDTF">2022-11-14T04:06:46Z</dcterms:modified>
</cp:coreProperties>
</file>