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3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  <p:sldMasterId id="2147483660" r:id="rId6"/>
    <p:sldMasterId id="2147483661" r:id="rId7"/>
    <p:sldMasterId id="2147483662" r:id="rId8"/>
    <p:sldMasterId id="2147483663" r:id="rId9"/>
    <p:sldMasterId id="2147483664" r:id="rId10"/>
    <p:sldMasterId id="2147483665" r:id="rId11"/>
    <p:sldMasterId id="2147483666" r:id="rId12"/>
    <p:sldMasterId id="2147483667" r:id="rId13"/>
    <p:sldMasterId id="2147483668" r:id="rId14"/>
    <p:sldMasterId id="2147483669" r:id="rId15"/>
    <p:sldMasterId id="2147483670" r:id="rId16"/>
  </p:sldMasterIdLst>
  <p:notesMasterIdLst>
    <p:notesMasterId r:id="rId17"/>
  </p:notesMasterIdLst>
  <p:sldIdLst>
    <p:sldId id="256" r:id="rId18"/>
  </p:sldIdLst>
  <p:sldSz cy="28803600" cx="216027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072">
          <p15:clr>
            <a:srgbClr val="000000"/>
          </p15:clr>
        </p15:guide>
        <p15:guide id="2" pos="6804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4E1DCF4-8153-4067-B016-ACB4B577A559}">
  <a:tblStyle styleId="{54E1DCF4-8153-4067-B016-ACB4B577A55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072" orient="horz"/>
        <p:guide pos="68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Master" Target="slideMasters/slideMaster7.xml"/><Relationship Id="rId10" Type="http://schemas.openxmlformats.org/officeDocument/2006/relationships/slideMaster" Target="slideMasters/slideMaster6.xml"/><Relationship Id="rId13" Type="http://schemas.openxmlformats.org/officeDocument/2006/relationships/slideMaster" Target="slideMasters/slideMaster9.xml"/><Relationship Id="rId12" Type="http://schemas.openxmlformats.org/officeDocument/2006/relationships/slideMaster" Target="slideMasters/slideMaster8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15" Type="http://schemas.openxmlformats.org/officeDocument/2006/relationships/slideMaster" Target="slideMasters/slideMaster11.xml"/><Relationship Id="rId14" Type="http://schemas.openxmlformats.org/officeDocument/2006/relationships/slideMaster" Target="slideMasters/slideMaster10.xml"/><Relationship Id="rId17" Type="http://schemas.openxmlformats.org/officeDocument/2006/relationships/notesMaster" Target="notesMasters/notesMaster1.xml"/><Relationship Id="rId16" Type="http://schemas.openxmlformats.org/officeDocument/2006/relationships/slideMaster" Target="slideMasters/slideMaster1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p1:notes"/>
          <p:cNvSpPr/>
          <p:nvPr>
            <p:ph idx="2" type="sldImg"/>
          </p:nvPr>
        </p:nvSpPr>
        <p:spPr>
          <a:xfrm>
            <a:off x="2143125" y="685800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idx="10" type="dt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1"/>
          <p:cNvSpPr txBox="1"/>
          <p:nvPr>
            <p:ph idx="1" type="body"/>
          </p:nvPr>
        </p:nvSpPr>
        <p:spPr>
          <a:xfrm rot="5400000">
            <a:off x="2405857" y="7290593"/>
            <a:ext cx="16898937" cy="17821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61" name="Google Shape;161;p21"/>
          <p:cNvSpPr txBox="1"/>
          <p:nvPr>
            <p:ph idx="10" type="dt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1"/>
          <p:cNvSpPr txBox="1"/>
          <p:nvPr>
            <p:ph idx="11" type="ftr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1"/>
          <p:cNvSpPr txBox="1"/>
          <p:nvPr>
            <p:ph idx="12" type="sldNum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showMasterSp="0" type="vertTitleAndTx">
  <p:cSld name="VERTICAL_TITLE_AND_VERTICAL_TEX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 rot="5400000">
            <a:off x="5697890" y="11503617"/>
            <a:ext cx="24181169" cy="46580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3"/>
          <p:cNvSpPr txBox="1"/>
          <p:nvPr>
            <p:ph idx="1" type="body"/>
          </p:nvPr>
        </p:nvSpPr>
        <p:spPr>
          <a:xfrm rot="5400000">
            <a:off x="-3753288" y="6980547"/>
            <a:ext cx="24181163" cy="13704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75" name="Google Shape;175;p23"/>
          <p:cNvSpPr txBox="1"/>
          <p:nvPr>
            <p:ph idx="10" type="dt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3"/>
          <p:cNvSpPr txBox="1"/>
          <p:nvPr>
            <p:ph idx="11" type="ftr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3"/>
          <p:cNvSpPr txBox="1"/>
          <p:nvPr>
            <p:ph idx="12" type="sldNum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ctrTitle"/>
          </p:nvPr>
        </p:nvSpPr>
        <p:spPr>
          <a:xfrm>
            <a:off x="1944243" y="3187598"/>
            <a:ext cx="17822227" cy="149778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900">
                <a:solidFill>
                  <a:srgbClr val="262626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subTitle"/>
          </p:nvPr>
        </p:nvSpPr>
        <p:spPr>
          <a:xfrm>
            <a:off x="1949152" y="18713608"/>
            <a:ext cx="17822227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SzPts val="5670"/>
              <a:buNone/>
              <a:defRPr sz="567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SzPts val="5670"/>
              <a:buNone/>
              <a:defRPr sz="5670"/>
            </a:lvl2pPr>
            <a:lvl3pPr lvl="2" algn="ctr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5670"/>
              <a:buNone/>
              <a:defRPr sz="5670"/>
            </a:lvl3pPr>
            <a:lvl4pPr lvl="3" algn="ctr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4725"/>
              <a:buNone/>
              <a:defRPr sz="4725"/>
            </a:lvl4pPr>
            <a:lvl5pPr lvl="4" algn="ctr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4725"/>
              <a:buNone/>
              <a:defRPr sz="4725"/>
            </a:lvl5pPr>
            <a:lvl6pPr lvl="5" algn="ctr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4725"/>
              <a:buNone/>
              <a:defRPr sz="4725"/>
            </a:lvl6pPr>
            <a:lvl7pPr lvl="6" algn="ctr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4725"/>
              <a:buNone/>
              <a:defRPr sz="4725"/>
            </a:lvl7pPr>
            <a:lvl8pPr lvl="7" algn="ctr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4725"/>
              <a:buNone/>
              <a:defRPr sz="4725"/>
            </a:lvl8pPr>
            <a:lvl9pPr lvl="8" algn="ctr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4725"/>
              <a:buNone/>
              <a:defRPr sz="4725"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" type="body"/>
          </p:nvPr>
        </p:nvSpPr>
        <p:spPr>
          <a:xfrm>
            <a:off x="1944687" y="7751762"/>
            <a:ext cx="17821275" cy="16898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showMasterSp="0" type="secHead">
  <p:cSld name="SECTION_HEAD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type="title"/>
          </p:nvPr>
        </p:nvSpPr>
        <p:spPr>
          <a:xfrm>
            <a:off x="1944243" y="3187598"/>
            <a:ext cx="17822227" cy="149778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8900">
                <a:solidFill>
                  <a:srgbClr val="262626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" type="body"/>
          </p:nvPr>
        </p:nvSpPr>
        <p:spPr>
          <a:xfrm>
            <a:off x="1944243" y="18703138"/>
            <a:ext cx="17822227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SzPts val="5670"/>
              <a:buNone/>
              <a:defRPr sz="567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SzPts val="4253"/>
              <a:buNone/>
              <a:defRPr sz="4253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3780"/>
              <a:buNone/>
              <a:defRPr sz="378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3308"/>
              <a:buNone/>
              <a:defRPr sz="3308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3308"/>
              <a:buNone/>
              <a:defRPr sz="3308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3308"/>
              <a:buNone/>
              <a:defRPr sz="3308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3308"/>
              <a:buNone/>
              <a:defRPr sz="3308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3308"/>
              <a:buNone/>
              <a:defRPr sz="3308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3308"/>
              <a:buNone/>
              <a:defRPr sz="3308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1944243" y="1203739"/>
            <a:ext cx="17822227" cy="60931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1944243" y="7752083"/>
            <a:ext cx="8749094" cy="16898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2" type="body"/>
          </p:nvPr>
        </p:nvSpPr>
        <p:spPr>
          <a:xfrm>
            <a:off x="11017377" y="7752093"/>
            <a:ext cx="8749094" cy="16898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0" type="dt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1" type="ftr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2" type="sldNum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title"/>
          </p:nvPr>
        </p:nvSpPr>
        <p:spPr>
          <a:xfrm>
            <a:off x="1944243" y="1203739"/>
            <a:ext cx="17822227" cy="60931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" type="body"/>
          </p:nvPr>
        </p:nvSpPr>
        <p:spPr>
          <a:xfrm>
            <a:off x="1944243" y="7753419"/>
            <a:ext cx="8749094" cy="30923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SzPts val="4725"/>
              <a:buNone/>
              <a:defRPr b="0" sz="4725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SzPts val="4725"/>
              <a:buNone/>
              <a:defRPr b="1" sz="4725"/>
            </a:lvl2pPr>
            <a:lvl3pPr indent="-228600" lvl="2" marL="1371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4253"/>
              <a:buNone/>
              <a:defRPr b="1" sz="4253"/>
            </a:lvl3pPr>
            <a:lvl4pPr indent="-228600" lvl="3" marL="18288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3780"/>
              <a:buNone/>
              <a:defRPr b="1" sz="3780"/>
            </a:lvl4pPr>
            <a:lvl5pPr indent="-228600" lvl="4" marL="22860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3780"/>
              <a:buNone/>
              <a:defRPr b="1" sz="3780"/>
            </a:lvl5pPr>
            <a:lvl6pPr indent="-228600" lvl="5" marL="27432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3780"/>
              <a:buNone/>
              <a:defRPr b="1" sz="3780"/>
            </a:lvl6pPr>
            <a:lvl7pPr indent="-228600" lvl="6" marL="32004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3780"/>
              <a:buNone/>
              <a:defRPr b="1" sz="3780"/>
            </a:lvl7pPr>
            <a:lvl8pPr indent="-228600" lvl="7" marL="3657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3780"/>
              <a:buNone/>
              <a:defRPr b="1" sz="3780"/>
            </a:lvl8pPr>
            <a:lvl9pPr indent="-228600" lvl="8" marL="411480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3780"/>
              <a:buNone/>
              <a:defRPr b="1" sz="3780"/>
            </a:lvl9pPr>
          </a:lstStyle>
          <a:p/>
        </p:txBody>
      </p:sp>
      <p:sp>
        <p:nvSpPr>
          <p:cNvPr id="99" name="Google Shape;99;p13"/>
          <p:cNvSpPr txBox="1"/>
          <p:nvPr>
            <p:ph idx="2" type="body"/>
          </p:nvPr>
        </p:nvSpPr>
        <p:spPr>
          <a:xfrm>
            <a:off x="1944243" y="10845803"/>
            <a:ext cx="8749094" cy="13804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3" type="body"/>
          </p:nvPr>
        </p:nvSpPr>
        <p:spPr>
          <a:xfrm>
            <a:off x="11017377" y="7753419"/>
            <a:ext cx="8749094" cy="30923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SzPts val="4725"/>
              <a:buNone/>
              <a:defRPr b="0" sz="4725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SzPts val="4725"/>
              <a:buNone/>
              <a:defRPr b="1" sz="4725"/>
            </a:lvl2pPr>
            <a:lvl3pPr indent="-228600" lvl="2" marL="1371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4253"/>
              <a:buNone/>
              <a:defRPr b="1" sz="4253"/>
            </a:lvl3pPr>
            <a:lvl4pPr indent="-228600" lvl="3" marL="18288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3780"/>
              <a:buNone/>
              <a:defRPr b="1" sz="3780"/>
            </a:lvl4pPr>
            <a:lvl5pPr indent="-228600" lvl="4" marL="22860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3780"/>
              <a:buNone/>
              <a:defRPr b="1" sz="3780"/>
            </a:lvl5pPr>
            <a:lvl6pPr indent="-228600" lvl="5" marL="27432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3780"/>
              <a:buNone/>
              <a:defRPr b="1" sz="3780"/>
            </a:lvl6pPr>
            <a:lvl7pPr indent="-228600" lvl="6" marL="32004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3780"/>
              <a:buNone/>
              <a:defRPr b="1" sz="3780"/>
            </a:lvl7pPr>
            <a:lvl8pPr indent="-228600" lvl="7" marL="3657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3780"/>
              <a:buNone/>
              <a:defRPr b="1" sz="3780"/>
            </a:lvl8pPr>
            <a:lvl9pPr indent="-228600" lvl="8" marL="411480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3780"/>
              <a:buNone/>
              <a:defRPr b="1" sz="3780"/>
            </a:lvl9pPr>
          </a:lstStyle>
          <a:p/>
        </p:txBody>
      </p:sp>
      <p:sp>
        <p:nvSpPr>
          <p:cNvPr id="101" name="Google Shape;101;p13"/>
          <p:cNvSpPr txBox="1"/>
          <p:nvPr>
            <p:ph idx="4" type="body"/>
          </p:nvPr>
        </p:nvSpPr>
        <p:spPr>
          <a:xfrm>
            <a:off x="11017377" y="10845803"/>
            <a:ext cx="8749094" cy="13804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0" type="dt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1" type="ftr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2" type="sldNum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0" type="dt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1" type="ftr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showMasterSp="0" type="objTx">
  <p:cSld name="OBJECT_WITH_CAPTION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810101" y="2496308"/>
            <a:ext cx="5670709" cy="960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8505">
                <a:solidFill>
                  <a:srgbClr val="FFFFFF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>
            <a:off x="8174811" y="3072384"/>
            <a:ext cx="11834691" cy="22082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2" type="body"/>
          </p:nvPr>
        </p:nvSpPr>
        <p:spPr>
          <a:xfrm>
            <a:off x="810101" y="12289536"/>
            <a:ext cx="5670709" cy="14192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SzPts val="3544"/>
              <a:buNone/>
              <a:defRPr sz="3543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SzPts val="2835"/>
              <a:buNone/>
              <a:defRPr sz="2835"/>
            </a:lvl2pPr>
            <a:lvl3pPr indent="-228600" lvl="2" marL="1371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2363"/>
              <a:buNone/>
              <a:defRPr sz="2363"/>
            </a:lvl3pPr>
            <a:lvl4pPr indent="-228600" lvl="3" marL="18288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2126"/>
              <a:buNone/>
              <a:defRPr sz="2126"/>
            </a:lvl4pPr>
            <a:lvl5pPr indent="-228600" lvl="4" marL="22860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2126"/>
              <a:buNone/>
              <a:defRPr sz="2126"/>
            </a:lvl5pPr>
            <a:lvl6pPr indent="-228600" lvl="5" marL="27432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2126"/>
              <a:buNone/>
              <a:defRPr sz="2126"/>
            </a:lvl6pPr>
            <a:lvl7pPr indent="-228600" lvl="6" marL="32004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2126"/>
              <a:buNone/>
              <a:defRPr sz="2126"/>
            </a:lvl7pPr>
            <a:lvl8pPr indent="-228600" lvl="7" marL="3657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2126"/>
              <a:buNone/>
              <a:defRPr sz="2126"/>
            </a:lvl8pPr>
            <a:lvl9pPr indent="-228600" lvl="8" marL="411480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2126"/>
              <a:buNone/>
              <a:defRPr sz="2126"/>
            </a:lvl9pPr>
          </a:lstStyle>
          <a:p/>
        </p:txBody>
      </p:sp>
      <p:sp>
        <p:nvSpPr>
          <p:cNvPr id="131" name="Google Shape;131;p17"/>
          <p:cNvSpPr txBox="1"/>
          <p:nvPr>
            <p:ph idx="10" type="dt"/>
          </p:nvPr>
        </p:nvSpPr>
        <p:spPr>
          <a:xfrm>
            <a:off x="825500" y="27130375"/>
            <a:ext cx="4638675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11" type="ftr"/>
          </p:nvPr>
        </p:nvSpPr>
        <p:spPr>
          <a:xfrm>
            <a:off x="8505825" y="27130375"/>
            <a:ext cx="8235950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12" type="sldNum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showMasterSp="0" type="picTx">
  <p:cSld name="PICTURE_WITH_CAPTION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1944243" y="21314664"/>
            <a:ext cx="17930241" cy="345643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8505">
                <a:solidFill>
                  <a:srgbClr val="FFFFFF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9"/>
          <p:cNvSpPr/>
          <p:nvPr>
            <p:ph idx="2" type="pic"/>
          </p:nvPr>
        </p:nvSpPr>
        <p:spPr>
          <a:xfrm>
            <a:off x="30" y="0"/>
            <a:ext cx="21602674" cy="2064331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457200" spcFirstLastPara="1" rIns="0" wrap="square" tIns="4572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Clr>
                <a:schemeClr val="accent1"/>
              </a:buClr>
              <a:buSzPts val="7560"/>
              <a:buFont typeface="Calibri"/>
              <a:buNone/>
              <a:defRPr b="0" i="0" sz="756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6615"/>
              <a:buFont typeface="Calibri"/>
              <a:buNone/>
              <a:defRPr b="0" i="0" sz="6615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5670"/>
              <a:buFont typeface="Calibri"/>
              <a:buNone/>
              <a:defRPr b="0" i="0" sz="567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4725"/>
              <a:buFont typeface="Calibri"/>
              <a:buNone/>
              <a:defRPr b="0" i="0" sz="4725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4725"/>
              <a:buFont typeface="Calibri"/>
              <a:buNone/>
              <a:defRPr b="0" i="0" sz="4725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4725"/>
              <a:buFont typeface="Calibri"/>
              <a:buNone/>
              <a:defRPr b="0" i="0" sz="4725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4725"/>
              <a:buFont typeface="Calibri"/>
              <a:buNone/>
              <a:defRPr b="0" i="0" sz="4725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4725"/>
              <a:buFont typeface="Calibri"/>
              <a:buNone/>
              <a:defRPr b="0" i="0" sz="4725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Clr>
                <a:schemeClr val="accent1"/>
              </a:buClr>
              <a:buSzPts val="4725"/>
              <a:buFont typeface="Calibri"/>
              <a:buNone/>
              <a:defRPr b="0" i="0" sz="4725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Google Shape;145;p19"/>
          <p:cNvSpPr txBox="1"/>
          <p:nvPr>
            <p:ph idx="1" type="body"/>
          </p:nvPr>
        </p:nvSpPr>
        <p:spPr>
          <a:xfrm>
            <a:off x="1944241" y="24809502"/>
            <a:ext cx="17930241" cy="2496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44"/>
              <a:buNone/>
              <a:defRPr sz="3543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418"/>
              </a:spcBef>
              <a:spcAft>
                <a:spcPts val="0"/>
              </a:spcAft>
              <a:buSzPts val="2835"/>
              <a:buNone/>
              <a:defRPr sz="2835"/>
            </a:lvl2pPr>
            <a:lvl3pPr indent="-228600" lvl="2" marL="1371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2363"/>
              <a:buNone/>
              <a:defRPr sz="2363"/>
            </a:lvl3pPr>
            <a:lvl4pPr indent="-228600" lvl="3" marL="18288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2126"/>
              <a:buNone/>
              <a:defRPr sz="2126"/>
            </a:lvl4pPr>
            <a:lvl5pPr indent="-228600" lvl="4" marL="22860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2126"/>
              <a:buNone/>
              <a:defRPr sz="2126"/>
            </a:lvl5pPr>
            <a:lvl6pPr indent="-228600" lvl="5" marL="27432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2126"/>
              <a:buNone/>
              <a:defRPr sz="2126"/>
            </a:lvl6pPr>
            <a:lvl7pPr indent="-228600" lvl="6" marL="32004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2126"/>
              <a:buNone/>
              <a:defRPr sz="2126"/>
            </a:lvl7pPr>
            <a:lvl8pPr indent="-228600" lvl="7" marL="3657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2126"/>
              <a:buNone/>
              <a:defRPr sz="2126"/>
            </a:lvl8pPr>
            <a:lvl9pPr indent="-228600" lvl="8" marL="411480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2126"/>
              <a:buNone/>
              <a:defRPr sz="2126"/>
            </a:lvl9pPr>
          </a:lstStyle>
          <a:p/>
        </p:txBody>
      </p:sp>
      <p:sp>
        <p:nvSpPr>
          <p:cNvPr id="146" name="Google Shape;146;p19"/>
          <p:cNvSpPr txBox="1"/>
          <p:nvPr>
            <p:ph idx="10" type="dt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9"/>
          <p:cNvSpPr txBox="1"/>
          <p:nvPr>
            <p:ph idx="11" type="ftr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9"/>
          <p:cNvSpPr txBox="1"/>
          <p:nvPr>
            <p:ph idx="12" type="sldNum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4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6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11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9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1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1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7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8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3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5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6350" y="26882725"/>
            <a:ext cx="21596350" cy="1920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26604913"/>
            <a:ext cx="21596350" cy="268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1944687" y="7751762"/>
            <a:ext cx="17821275" cy="16898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527050" lvl="0" marL="457200" marR="0" rtl="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Clr>
                <a:schemeClr val="accent1"/>
              </a:buClr>
              <a:buSzPts val="4700"/>
              <a:buFont typeface="Calibri"/>
              <a:buChar char=" "/>
              <a:defRPr b="0" i="0" sz="47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95300" lvl="1" marL="914400" marR="0" rtl="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alibri"/>
              <a:buChar char="◦"/>
              <a:defRPr b="0" i="0" sz="4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8150" lvl="2" marL="13716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8150" lvl="3" marL="18288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8150" lvl="4" marL="22860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38658" lvl="5" marL="27432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8658" lvl="6" marL="32004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658" lvl="7" marL="36576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38658" lvl="8" marL="4114800" marR="0" rtl="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/>
          <p:nvPr/>
        </p:nvSpPr>
        <p:spPr>
          <a:xfrm>
            <a:off x="0" y="20802600"/>
            <a:ext cx="21596350" cy="800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0" y="20643850"/>
            <a:ext cx="21596350" cy="268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8"/>
          <p:cNvSpPr txBox="1"/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18"/>
          <p:cNvSpPr txBox="1"/>
          <p:nvPr>
            <p:ph idx="1" type="body"/>
          </p:nvPr>
        </p:nvSpPr>
        <p:spPr>
          <a:xfrm>
            <a:off x="1944687" y="7751762"/>
            <a:ext cx="17821275" cy="16898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527050" lvl="0" marL="457200" marR="0" rtl="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Clr>
                <a:schemeClr val="accent1"/>
              </a:buClr>
              <a:buSzPts val="4700"/>
              <a:buFont typeface="Calibri"/>
              <a:buChar char=" "/>
              <a:defRPr b="0" i="0" sz="47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95300" lvl="1" marL="914400" marR="0" rtl="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alibri"/>
              <a:buChar char="◦"/>
              <a:defRPr b="0" i="0" sz="4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8150" lvl="2" marL="13716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8150" lvl="3" marL="18288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8150" lvl="4" marL="22860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38658" lvl="5" marL="27432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8658" lvl="6" marL="32004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658" lvl="7" marL="36576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38658" lvl="8" marL="4114800" marR="0" rtl="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p18"/>
          <p:cNvSpPr txBox="1"/>
          <p:nvPr>
            <p:ph idx="10" type="dt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Google Shape;140;p18"/>
          <p:cNvSpPr txBox="1"/>
          <p:nvPr>
            <p:ph idx="11" type="ftr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Google Shape;141;p18"/>
          <p:cNvSpPr txBox="1"/>
          <p:nvPr>
            <p:ph idx="12" type="sldNum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/>
          <p:nvPr/>
        </p:nvSpPr>
        <p:spPr>
          <a:xfrm>
            <a:off x="0" y="26882725"/>
            <a:ext cx="21602700" cy="1920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0"/>
          <p:cNvSpPr/>
          <p:nvPr/>
        </p:nvSpPr>
        <p:spPr>
          <a:xfrm>
            <a:off x="0" y="26604913"/>
            <a:ext cx="21602700" cy="276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2" name="Google Shape;152;p20"/>
          <p:cNvCxnSpPr/>
          <p:nvPr/>
        </p:nvCxnSpPr>
        <p:spPr>
          <a:xfrm>
            <a:off x="2114550" y="7299325"/>
            <a:ext cx="17660937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3" name="Google Shape;153;p20"/>
          <p:cNvSpPr txBox="1"/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Google Shape;154;p20"/>
          <p:cNvSpPr txBox="1"/>
          <p:nvPr>
            <p:ph idx="1" type="body"/>
          </p:nvPr>
        </p:nvSpPr>
        <p:spPr>
          <a:xfrm>
            <a:off x="1944687" y="7751762"/>
            <a:ext cx="17821275" cy="16898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527050" lvl="0" marL="457200" marR="0" rtl="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Clr>
                <a:schemeClr val="accent1"/>
              </a:buClr>
              <a:buSzPts val="4700"/>
              <a:buFont typeface="Calibri"/>
              <a:buChar char=" "/>
              <a:defRPr b="0" i="0" sz="47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95300" lvl="1" marL="914400" marR="0" rtl="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alibri"/>
              <a:buChar char="◦"/>
              <a:defRPr b="0" i="0" sz="4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8150" lvl="2" marL="13716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8150" lvl="3" marL="18288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8150" lvl="4" marL="22860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38658" lvl="5" marL="27432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8658" lvl="6" marL="32004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658" lvl="7" marL="36576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38658" lvl="8" marL="4114800" marR="0" rtl="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Google Shape;155;p20"/>
          <p:cNvSpPr txBox="1"/>
          <p:nvPr>
            <p:ph idx="10" type="dt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Google Shape;156;p20"/>
          <p:cNvSpPr txBox="1"/>
          <p:nvPr>
            <p:ph idx="11" type="ftr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" name="Google Shape;157;p20"/>
          <p:cNvSpPr txBox="1"/>
          <p:nvPr>
            <p:ph idx="12" type="sldNum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/>
          <p:nvPr/>
        </p:nvSpPr>
        <p:spPr>
          <a:xfrm>
            <a:off x="6350" y="26882725"/>
            <a:ext cx="21596350" cy="1920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2"/>
          <p:cNvSpPr/>
          <p:nvPr/>
        </p:nvSpPr>
        <p:spPr>
          <a:xfrm>
            <a:off x="0" y="26604913"/>
            <a:ext cx="21596350" cy="268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2"/>
          <p:cNvSpPr txBox="1"/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8" name="Google Shape;168;p22"/>
          <p:cNvSpPr txBox="1"/>
          <p:nvPr>
            <p:ph idx="1" type="body"/>
          </p:nvPr>
        </p:nvSpPr>
        <p:spPr>
          <a:xfrm>
            <a:off x="1944687" y="7751762"/>
            <a:ext cx="17821275" cy="16898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527050" lvl="0" marL="457200" marR="0" rtl="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Clr>
                <a:schemeClr val="accent1"/>
              </a:buClr>
              <a:buSzPts val="4700"/>
              <a:buFont typeface="Calibri"/>
              <a:buChar char=" "/>
              <a:defRPr b="0" i="0" sz="47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95300" lvl="1" marL="914400" marR="0" rtl="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alibri"/>
              <a:buChar char="◦"/>
              <a:defRPr b="0" i="0" sz="4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8150" lvl="2" marL="13716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8150" lvl="3" marL="18288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8150" lvl="4" marL="22860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38658" lvl="5" marL="27432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8658" lvl="6" marL="32004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658" lvl="7" marL="36576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38658" lvl="8" marL="4114800" marR="0" rtl="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9" name="Google Shape;169;p22"/>
          <p:cNvSpPr txBox="1"/>
          <p:nvPr>
            <p:ph idx="10" type="dt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Google Shape;170;p22"/>
          <p:cNvSpPr txBox="1"/>
          <p:nvPr>
            <p:ph idx="11" type="ftr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" name="Google Shape;171;p22"/>
          <p:cNvSpPr txBox="1"/>
          <p:nvPr>
            <p:ph idx="12" type="sldNum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26882725"/>
            <a:ext cx="21602700" cy="1920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0" y="26604913"/>
            <a:ext cx="21602700" cy="276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1944687" y="7751762"/>
            <a:ext cx="17821275" cy="16898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527050" lvl="0" marL="457200" marR="0" rtl="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Clr>
                <a:schemeClr val="accent1"/>
              </a:buClr>
              <a:buSzPts val="4700"/>
              <a:buFont typeface="Calibri"/>
              <a:buChar char=" "/>
              <a:defRPr b="0" i="0" sz="47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95300" lvl="1" marL="914400" marR="0" rtl="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alibri"/>
              <a:buChar char="◦"/>
              <a:defRPr b="0" i="0" sz="4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8150" lvl="2" marL="13716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8150" lvl="3" marL="18288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8150" lvl="4" marL="22860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38658" lvl="5" marL="27432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8658" lvl="6" marL="32004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658" lvl="7" marL="36576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38658" lvl="8" marL="4114800" marR="0" rtl="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" name="Google Shape;25;p3"/>
          <p:cNvCxnSpPr/>
          <p:nvPr/>
        </p:nvCxnSpPr>
        <p:spPr>
          <a:xfrm>
            <a:off x="2114550" y="7299325"/>
            <a:ext cx="17660937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6350" y="26882725"/>
            <a:ext cx="21596350" cy="1920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0" y="26604913"/>
            <a:ext cx="21596350" cy="268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" name="Google Shape;29;p4"/>
          <p:cNvCxnSpPr/>
          <p:nvPr/>
        </p:nvCxnSpPr>
        <p:spPr>
          <a:xfrm>
            <a:off x="2139950" y="18241963"/>
            <a:ext cx="17497426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" name="Google Shape;30;p4"/>
          <p:cNvSpPr txBox="1"/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944687" y="7751762"/>
            <a:ext cx="17821275" cy="16898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527050" lvl="0" marL="457200" marR="0" rtl="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Clr>
                <a:schemeClr val="accent1"/>
              </a:buClr>
              <a:buSzPts val="4700"/>
              <a:buFont typeface="Calibri"/>
              <a:buChar char=" "/>
              <a:defRPr b="0" i="0" sz="47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95300" lvl="1" marL="914400" marR="0" rtl="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alibri"/>
              <a:buChar char="◦"/>
              <a:defRPr b="0" i="0" sz="4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8150" lvl="2" marL="13716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8150" lvl="3" marL="18288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8150" lvl="4" marL="22860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38658" lvl="5" marL="27432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8658" lvl="6" marL="32004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658" lvl="7" marL="36576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38658" lvl="8" marL="4114800" marR="0" rtl="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0" y="26882725"/>
            <a:ext cx="21602700" cy="1920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6"/>
          <p:cNvSpPr/>
          <p:nvPr/>
        </p:nvSpPr>
        <p:spPr>
          <a:xfrm>
            <a:off x="0" y="26604913"/>
            <a:ext cx="21602700" cy="276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" name="Google Shape;44;p6"/>
          <p:cNvCxnSpPr/>
          <p:nvPr/>
        </p:nvCxnSpPr>
        <p:spPr>
          <a:xfrm>
            <a:off x="2114550" y="7299325"/>
            <a:ext cx="17660937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5" name="Google Shape;45;p6"/>
          <p:cNvSpPr txBox="1"/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1944687" y="7751762"/>
            <a:ext cx="17821275" cy="16898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527050" lvl="0" marL="457200" marR="0" rtl="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Clr>
                <a:schemeClr val="accent1"/>
              </a:buClr>
              <a:buSzPts val="4700"/>
              <a:buFont typeface="Calibri"/>
              <a:buChar char=" "/>
              <a:defRPr b="0" i="0" sz="47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95300" lvl="1" marL="914400" marR="0" rtl="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alibri"/>
              <a:buChar char="◦"/>
              <a:defRPr b="0" i="0" sz="4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8150" lvl="2" marL="13716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8150" lvl="3" marL="18288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8150" lvl="4" marL="22860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38658" lvl="5" marL="27432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8658" lvl="6" marL="32004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658" lvl="7" marL="36576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38658" lvl="8" marL="4114800" marR="0" rtl="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6350" y="26882725"/>
            <a:ext cx="21596350" cy="1920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8"/>
          <p:cNvSpPr/>
          <p:nvPr/>
        </p:nvSpPr>
        <p:spPr>
          <a:xfrm>
            <a:off x="0" y="26604913"/>
            <a:ext cx="21596350" cy="268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" name="Google Shape;59;p8"/>
          <p:cNvCxnSpPr/>
          <p:nvPr/>
        </p:nvCxnSpPr>
        <p:spPr>
          <a:xfrm>
            <a:off x="2139950" y="18241963"/>
            <a:ext cx="17497426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0" name="Google Shape;60;p8"/>
          <p:cNvSpPr txBox="1"/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" type="body"/>
          </p:nvPr>
        </p:nvSpPr>
        <p:spPr>
          <a:xfrm>
            <a:off x="1944687" y="7751762"/>
            <a:ext cx="17821275" cy="16898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527050" lvl="0" marL="457200" marR="0" rtl="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Clr>
                <a:schemeClr val="accent1"/>
              </a:buClr>
              <a:buSzPts val="4700"/>
              <a:buFont typeface="Calibri"/>
              <a:buChar char=" "/>
              <a:defRPr b="0" i="0" sz="47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95300" lvl="1" marL="914400" marR="0" rtl="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alibri"/>
              <a:buChar char="◦"/>
              <a:defRPr b="0" i="0" sz="4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8150" lvl="2" marL="13716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8150" lvl="3" marL="18288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8150" lvl="4" marL="22860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38658" lvl="5" marL="27432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8658" lvl="6" marL="32004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658" lvl="7" marL="36576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38658" lvl="8" marL="4114800" marR="0" rtl="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10" type="dt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11" type="ftr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0" y="26882725"/>
            <a:ext cx="21602700" cy="1920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0"/>
          <p:cNvSpPr/>
          <p:nvPr/>
        </p:nvSpPr>
        <p:spPr>
          <a:xfrm>
            <a:off x="0" y="26604913"/>
            <a:ext cx="21602700" cy="276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" name="Google Shape;74;p10"/>
          <p:cNvCxnSpPr/>
          <p:nvPr/>
        </p:nvCxnSpPr>
        <p:spPr>
          <a:xfrm>
            <a:off x="2114550" y="7299325"/>
            <a:ext cx="17660937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5" name="Google Shape;75;p10"/>
          <p:cNvSpPr txBox="1"/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1944687" y="7751762"/>
            <a:ext cx="17821275" cy="16898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527050" lvl="0" marL="457200" marR="0" rtl="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Clr>
                <a:schemeClr val="accent1"/>
              </a:buClr>
              <a:buSzPts val="4700"/>
              <a:buFont typeface="Calibri"/>
              <a:buChar char=" "/>
              <a:defRPr b="0" i="0" sz="47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95300" lvl="1" marL="914400" marR="0" rtl="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alibri"/>
              <a:buChar char="◦"/>
              <a:defRPr b="0" i="0" sz="4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8150" lvl="2" marL="13716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8150" lvl="3" marL="18288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8150" lvl="4" marL="22860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38658" lvl="5" marL="27432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8658" lvl="6" marL="32004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658" lvl="7" marL="36576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38658" lvl="8" marL="4114800" marR="0" rtl="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/>
          <p:nvPr/>
        </p:nvSpPr>
        <p:spPr>
          <a:xfrm>
            <a:off x="0" y="26882725"/>
            <a:ext cx="21602700" cy="1920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2"/>
          <p:cNvSpPr/>
          <p:nvPr/>
        </p:nvSpPr>
        <p:spPr>
          <a:xfrm>
            <a:off x="0" y="26604913"/>
            <a:ext cx="21602700" cy="276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" name="Google Shape;90;p12"/>
          <p:cNvCxnSpPr/>
          <p:nvPr/>
        </p:nvCxnSpPr>
        <p:spPr>
          <a:xfrm>
            <a:off x="2114550" y="7299325"/>
            <a:ext cx="17660937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1" name="Google Shape;91;p12"/>
          <p:cNvSpPr txBox="1"/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>
            <a:off x="1944687" y="7751762"/>
            <a:ext cx="17821275" cy="16898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527050" lvl="0" marL="457200" marR="0" rtl="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Clr>
                <a:schemeClr val="accent1"/>
              </a:buClr>
              <a:buSzPts val="4700"/>
              <a:buFont typeface="Calibri"/>
              <a:buChar char=" "/>
              <a:defRPr b="0" i="0" sz="47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95300" lvl="1" marL="914400" marR="0" rtl="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alibri"/>
              <a:buChar char="◦"/>
              <a:defRPr b="0" i="0" sz="4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8150" lvl="2" marL="13716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8150" lvl="3" marL="18288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8150" lvl="4" marL="22860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38658" lvl="5" marL="27432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8658" lvl="6" marL="32004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658" lvl="7" marL="36576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38658" lvl="8" marL="4114800" marR="0" rtl="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/>
          <p:nvPr/>
        </p:nvSpPr>
        <p:spPr>
          <a:xfrm>
            <a:off x="0" y="26882725"/>
            <a:ext cx="21602700" cy="1920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0" y="26604913"/>
            <a:ext cx="21602700" cy="276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" name="Google Shape;108;p14"/>
          <p:cNvCxnSpPr/>
          <p:nvPr/>
        </p:nvCxnSpPr>
        <p:spPr>
          <a:xfrm>
            <a:off x="2114550" y="7299325"/>
            <a:ext cx="17660937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9" name="Google Shape;109;p14"/>
          <p:cNvSpPr txBox="1"/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1944687" y="7751762"/>
            <a:ext cx="17821275" cy="16898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527050" lvl="0" marL="457200" marR="0" rtl="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Clr>
                <a:schemeClr val="accent1"/>
              </a:buClr>
              <a:buSzPts val="4700"/>
              <a:buFont typeface="Calibri"/>
              <a:buChar char=" "/>
              <a:defRPr b="0" i="0" sz="47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95300" lvl="1" marL="914400" marR="0" rtl="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alibri"/>
              <a:buChar char="◦"/>
              <a:defRPr b="0" i="0" sz="4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8150" lvl="2" marL="13716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8150" lvl="3" marL="18288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8150" lvl="4" marL="22860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38658" lvl="5" marL="27432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8658" lvl="6" marL="32004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658" lvl="7" marL="36576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38658" lvl="8" marL="4114800" marR="0" rtl="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14"/>
          <p:cNvSpPr txBox="1"/>
          <p:nvPr>
            <p:ph idx="10" type="dt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14"/>
          <p:cNvSpPr txBox="1"/>
          <p:nvPr>
            <p:ph idx="11" type="ftr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14"/>
          <p:cNvSpPr txBox="1"/>
          <p:nvPr>
            <p:ph idx="12" type="sldNum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/>
          <p:nvPr/>
        </p:nvSpPr>
        <p:spPr>
          <a:xfrm>
            <a:off x="0" y="0"/>
            <a:ext cx="7177087" cy="2880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7158037" y="0"/>
            <a:ext cx="114300" cy="2880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6"/>
          <p:cNvSpPr txBox="1"/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1" type="body"/>
          </p:nvPr>
        </p:nvSpPr>
        <p:spPr>
          <a:xfrm>
            <a:off x="1944687" y="7751762"/>
            <a:ext cx="17821275" cy="16898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527050" lvl="0" marL="457200" marR="0" rtl="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Clr>
                <a:schemeClr val="accent1"/>
              </a:buClr>
              <a:buSzPts val="4700"/>
              <a:buFont typeface="Calibri"/>
              <a:buChar char=" "/>
              <a:defRPr b="0" i="0" sz="47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95300" lvl="1" marL="914400" marR="0" rtl="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alibri"/>
              <a:buChar char="◦"/>
              <a:defRPr b="0" i="0" sz="4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8150" lvl="2" marL="13716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8150" lvl="3" marL="18288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8150" lvl="4" marL="22860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38658" lvl="5" marL="27432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8658" lvl="6" marL="32004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658" lvl="7" marL="36576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38658" lvl="8" marL="4114800" marR="0" rtl="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16"/>
          <p:cNvSpPr txBox="1"/>
          <p:nvPr>
            <p:ph idx="10" type="dt"/>
          </p:nvPr>
        </p:nvSpPr>
        <p:spPr>
          <a:xfrm>
            <a:off x="825500" y="27130375"/>
            <a:ext cx="4638675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Google Shape;125;p16"/>
          <p:cNvSpPr txBox="1"/>
          <p:nvPr>
            <p:ph idx="11" type="ftr"/>
          </p:nvPr>
        </p:nvSpPr>
        <p:spPr>
          <a:xfrm>
            <a:off x="8505825" y="27130375"/>
            <a:ext cx="8235950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jpg"/><Relationship Id="rId5" Type="http://schemas.openxmlformats.org/officeDocument/2006/relationships/image" Target="../media/image5.jpg"/><Relationship Id="rId6" Type="http://schemas.openxmlformats.org/officeDocument/2006/relationships/image" Target="../media/image4.png"/><Relationship Id="rId7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/>
        </p:nvSpPr>
        <p:spPr>
          <a:xfrm>
            <a:off x="2322512" y="623887"/>
            <a:ext cx="16957675" cy="1108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台灣牧場乳量預測</a:t>
            </a:r>
            <a:endParaRPr/>
          </a:p>
        </p:txBody>
      </p:sp>
      <p:sp>
        <p:nvSpPr>
          <p:cNvPr id="183" name="Google Shape;183;p24"/>
          <p:cNvSpPr txBox="1"/>
          <p:nvPr/>
        </p:nvSpPr>
        <p:spPr>
          <a:xfrm>
            <a:off x="6432550" y="2209800"/>
            <a:ext cx="8737600" cy="1273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350" lIns="90700" spcFirstLastPara="1" rIns="90700" wrap="square" tIns="45350">
            <a:spAutoFit/>
          </a:bodyPr>
          <a:lstStyle/>
          <a:p>
            <a:pPr indent="-509588" lvl="0" marL="509588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Pattern Recognition Final Project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9588" lvl="0" marL="509588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member: 洪廷維、林宏宇、趙柏鈞</a:t>
            </a:r>
            <a:endParaRPr/>
          </a:p>
        </p:txBody>
      </p:sp>
      <p:sp>
        <p:nvSpPr>
          <p:cNvPr id="184" name="Google Shape;184;p24"/>
          <p:cNvSpPr txBox="1"/>
          <p:nvPr/>
        </p:nvSpPr>
        <p:spPr>
          <a:xfrm>
            <a:off x="0" y="0"/>
            <a:ext cx="216027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4"/>
          <p:cNvSpPr txBox="1"/>
          <p:nvPr/>
        </p:nvSpPr>
        <p:spPr>
          <a:xfrm>
            <a:off x="152400" y="152400"/>
            <a:ext cx="216027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0" y="0"/>
            <a:ext cx="216027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>
            <a:off x="1019969" y="3857084"/>
            <a:ext cx="19867562" cy="22089016"/>
            <a:chOff x="864214" y="7705725"/>
            <a:chExt cx="20306685" cy="20161250"/>
          </a:xfrm>
        </p:grpSpPr>
        <p:sp>
          <p:nvSpPr>
            <p:cNvPr id="188" name="Google Shape;188;p24"/>
            <p:cNvSpPr txBox="1"/>
            <p:nvPr/>
          </p:nvSpPr>
          <p:spPr>
            <a:xfrm>
              <a:off x="864214" y="7705725"/>
              <a:ext cx="20306685" cy="20161250"/>
            </a:xfrm>
            <a:prstGeom prst="rect">
              <a:avLst/>
            </a:prstGeom>
            <a:noFill/>
            <a:ln cap="flat" cmpd="tri" w="38100">
              <a:solidFill>
                <a:srgbClr val="DAD7B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700"/>
                <a:buFont typeface="Arial"/>
                <a:buNone/>
              </a:pPr>
              <a:r>
                <a:t/>
              </a:r>
              <a:endPara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700"/>
                <a:buFont typeface="Arial"/>
                <a:buNone/>
              </a:pPr>
              <a:r>
                <a:t/>
              </a:r>
              <a:endPara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700"/>
                <a:buFont typeface="Arial"/>
                <a:buNone/>
              </a:pPr>
              <a:r>
                <a:t/>
              </a:r>
              <a:endPara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700"/>
                <a:buFont typeface="Arial"/>
                <a:buNone/>
              </a:pPr>
              <a:r>
                <a:t/>
              </a:r>
              <a:endPara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700"/>
                <a:buFont typeface="Arial"/>
                <a:buNone/>
              </a:pPr>
              <a:r>
                <a:t/>
              </a:r>
              <a:endPara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700"/>
                <a:buFont typeface="Arial"/>
                <a:buNone/>
              </a:pPr>
              <a:r>
                <a:t/>
              </a:r>
              <a:endPara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700"/>
                <a:buFont typeface="Arial"/>
                <a:buNone/>
              </a:pPr>
              <a:r>
                <a:t/>
              </a:r>
              <a:endPara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700"/>
                <a:buFont typeface="Arial"/>
                <a:buNone/>
              </a:pPr>
              <a:r>
                <a:t/>
              </a:r>
              <a:endPara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700"/>
                <a:buFont typeface="Arial"/>
                <a:buNone/>
              </a:pPr>
              <a:r>
                <a:t/>
              </a:r>
              <a:endPara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700"/>
                <a:buFont typeface="Arial"/>
                <a:buNone/>
              </a:pPr>
              <a:r>
                <a:t/>
              </a:r>
              <a:endPara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700"/>
                <a:buFont typeface="Arial"/>
                <a:buNone/>
              </a:pPr>
              <a:r>
                <a:t/>
              </a:r>
              <a:endPara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700"/>
                <a:buFont typeface="Arial"/>
                <a:buNone/>
              </a:pPr>
              <a:r>
                <a:t/>
              </a:r>
              <a:endPara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700"/>
                <a:buFont typeface="Arial"/>
                <a:buNone/>
              </a:pPr>
              <a:r>
                <a:t/>
              </a:r>
              <a:endPara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700"/>
                <a:buFont typeface="Arial"/>
                <a:buNone/>
              </a:pPr>
              <a:r>
                <a:t/>
              </a:r>
              <a:endPara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971928" y="7773358"/>
              <a:ext cx="9937104" cy="36423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5000"/>
                <a:buFont typeface="Times New Roman"/>
                <a:buNone/>
              </a:pPr>
              <a:r>
                <a:rPr b="1" i="0" lang="en-US" sz="5000" u="none" cap="none" strike="noStrike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Introduction</a:t>
              </a:r>
              <a:endParaRPr/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本專題的目的是實現牧場乳量預測，我們被給予四份關於乳牛的資料庫：檢測報告、分娩資料、配種紀錄、健康狀況，接著必須自己進行資料處理，篩選出有用的資料，並利用機器學習的方式預測台灣不同地區牧場生產的乳量，以掌握乳量生產的關鍵，使台灣酪農業受益。</a:t>
              </a:r>
              <a:endParaRPr/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5000"/>
                <a:buFont typeface="Times New Roman"/>
                <a:buNone/>
              </a:pPr>
              <a:r>
                <a:t/>
              </a:r>
              <a:endParaRPr b="0" i="0" sz="2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r>
                <a:t/>
              </a:r>
              <a:endParaRPr b="0" i="0" sz="3500" u="none" cap="none" strike="noStrike">
                <a:solidFill>
                  <a:srgbClr val="4A533D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0" name="Google Shape;190;p24"/>
            <p:cNvSpPr txBox="1"/>
            <p:nvPr/>
          </p:nvSpPr>
          <p:spPr>
            <a:xfrm>
              <a:off x="971928" y="10520595"/>
              <a:ext cx="3678594" cy="8617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5000"/>
                <a:buFont typeface="Times New Roman"/>
                <a:buNone/>
              </a:pPr>
              <a:r>
                <a:rPr b="1" i="0" lang="en-US" sz="5000" u="none" cap="none" strike="noStrike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Framework</a:t>
              </a:r>
              <a:endParaRPr b="1" i="0" sz="5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91" name="Google Shape;191;p24"/>
            <p:cNvCxnSpPr/>
            <p:nvPr/>
          </p:nvCxnSpPr>
          <p:spPr>
            <a:xfrm>
              <a:off x="11016746" y="7705725"/>
              <a:ext cx="0" cy="20161250"/>
            </a:xfrm>
            <a:prstGeom prst="straightConnector1">
              <a:avLst/>
            </a:prstGeom>
            <a:noFill/>
            <a:ln cap="flat" cmpd="sng" w="12700">
              <a:solidFill>
                <a:srgbClr val="BFB97B">
                  <a:alpha val="42352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92" name="Google Shape;192;p24"/>
            <p:cNvSpPr txBox="1"/>
            <p:nvPr/>
          </p:nvSpPr>
          <p:spPr>
            <a:xfrm>
              <a:off x="11175014" y="7906554"/>
              <a:ext cx="9572700" cy="1579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5000"/>
                <a:buFont typeface="Times New Roman"/>
                <a:buNone/>
              </a:pPr>
              <a:r>
                <a:rPr b="1" i="0" lang="en-US" sz="5000" u="none" cap="none" strike="noStrike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Results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5000"/>
                <a:buFont typeface="Times New Roman"/>
                <a:buNone/>
              </a:pPr>
              <a:r>
                <a:rPr b="0" i="0" lang="en-US" sz="2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資料預測結果(表格內數字為RMSE，最佳</a:t>
              </a:r>
              <a:r>
                <a:rPr b="0" i="0" lang="en-US" sz="2600" u="none" cap="none" strike="noStrike">
                  <a:solidFill>
                    <a:schemeClr val="dk1"/>
                  </a:solidFill>
                  <a:highlight>
                    <a:srgbClr val="FFFFFF"/>
                  </a:highlight>
                  <a:latin typeface="Arial"/>
                  <a:ea typeface="Arial"/>
                  <a:cs typeface="Arial"/>
                  <a:sym typeface="Arial"/>
                </a:rPr>
                <a:t>private scoreboard</a:t>
              </a:r>
              <a:r>
                <a:rPr b="0" i="0" lang="en-US" sz="2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r>
                <a:t/>
              </a:r>
              <a:endPara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r>
                <a:t/>
              </a:r>
              <a:endParaRPr b="0" i="0" sz="2600" u="none" cap="none" strike="noStrike">
                <a:solidFill>
                  <a:srgbClr val="4A533D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r>
                <a:t/>
              </a:r>
              <a:endParaRPr b="0" i="0" sz="2600" u="none" cap="none" strike="noStrike">
                <a:solidFill>
                  <a:srgbClr val="4A533D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r>
                <a:t/>
              </a:r>
              <a:endParaRPr b="0" i="0" sz="2600" u="none" cap="none" strike="noStrike">
                <a:solidFill>
                  <a:srgbClr val="4A533D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r>
                <a:t/>
              </a:r>
              <a:endParaRPr b="0" i="0" sz="2600" u="none" cap="none" strike="noStrike">
                <a:solidFill>
                  <a:srgbClr val="4A533D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r>
                <a:t/>
              </a:r>
              <a:endParaRPr b="0" i="0" sz="2600" u="none" cap="none" strike="noStrike">
                <a:solidFill>
                  <a:srgbClr val="4A533D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r>
                <a:t/>
              </a:r>
              <a:endParaRPr b="0" i="0" sz="2600" u="none" cap="none" strike="noStrike">
                <a:solidFill>
                  <a:srgbClr val="4A533D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r>
                <a:t/>
              </a:r>
              <a:endParaRPr b="0" i="0" sz="2600" u="none" cap="none" strike="noStrike">
                <a:solidFill>
                  <a:srgbClr val="4A533D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r>
                <a:t/>
              </a:r>
              <a:endParaRPr b="0" i="0" sz="2600" u="none" cap="none" strike="noStrike">
                <a:solidFill>
                  <a:srgbClr val="4A533D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r>
                <a:t/>
              </a:r>
              <a:endParaRPr b="0" i="0" sz="2600" u="none" cap="none" strike="noStrike">
                <a:solidFill>
                  <a:srgbClr val="4D515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r>
                <a:rPr b="0" i="0" lang="en-US" sz="2600" u="none" cap="none" strike="noStrike">
                  <a:solidFill>
                    <a:schemeClr val="dk1"/>
                  </a:solidFill>
                  <a:highlight>
                    <a:srgbClr val="FFFFFF"/>
                  </a:highlight>
                  <a:latin typeface="Arial"/>
                  <a:ea typeface="Arial"/>
                  <a:cs typeface="Arial"/>
                  <a:sym typeface="Arial"/>
                </a:rPr>
                <a:t>• </a:t>
              </a:r>
              <a:r>
                <a:rPr b="0" i="0" lang="en-US" sz="2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Neural Network與XGBoost Regression相對表現較好</a:t>
              </a:r>
              <a:endPara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r>
                <a:rPr b="0" i="0" lang="en-US" sz="2600" u="none" cap="none" strike="noStrike">
                  <a:solidFill>
                    <a:schemeClr val="dk1"/>
                  </a:solidFill>
                  <a:highlight>
                    <a:srgbClr val="FFFFFF"/>
                  </a:highlight>
                  <a:latin typeface="Arial"/>
                  <a:ea typeface="Arial"/>
                  <a:cs typeface="Arial"/>
                  <a:sym typeface="Arial"/>
                </a:rPr>
                <a:t>•資料正規化會加快收斂速度，節省訓練時間，但NN在資料正</a:t>
              </a:r>
              <a:endParaRPr b="0" i="0" sz="2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r>
                <a:rPr b="0" i="0" lang="en-US" sz="2600" u="none" cap="none" strike="noStrike">
                  <a:solidFill>
                    <a:schemeClr val="dk1"/>
                  </a:solidFill>
                  <a:highlight>
                    <a:srgbClr val="FFFFFF"/>
                  </a:highlight>
                  <a:latin typeface="Arial"/>
                  <a:ea typeface="Arial"/>
                  <a:cs typeface="Arial"/>
                  <a:sym typeface="Arial"/>
                </a:rPr>
                <a:t>  規化後誤差較大</a:t>
              </a:r>
              <a:endParaRPr b="0" i="0" sz="2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r>
                <a:t/>
              </a:r>
              <a:endParaRPr b="0" i="0" sz="2600" u="none" cap="none" strike="noStrike">
                <a:solidFill>
                  <a:srgbClr val="4D515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US" sz="2600" u="none" cap="none" strike="noStrike">
                  <a:solidFill>
                    <a:schemeClr val="dk1"/>
                  </a:solidFill>
                  <a:highlight>
                    <a:srgbClr val="FFFFFF"/>
                  </a:highlight>
                  <a:latin typeface="Calibri"/>
                  <a:ea typeface="Calibri"/>
                  <a:cs typeface="Calibri"/>
                  <a:sym typeface="Calibri"/>
                </a:rPr>
                <a:t>此外我們用XGBoost工具裡的 Feature Importance 畫出圖表，可以很明顯的看出每個特徵的重要性，觀察哪些因素對乳產量的影響是最大的。</a:t>
              </a:r>
              <a:endParaRPr b="0" i="0" sz="2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600" u="none" cap="none" strike="noStrike">
                  <a:solidFill>
                    <a:schemeClr val="dk1"/>
                  </a:solidFill>
                  <a:highlight>
                    <a:srgbClr val="FFFFFF"/>
                  </a:highlight>
                  <a:latin typeface="Calibri"/>
                  <a:ea typeface="Calibri"/>
                  <a:cs typeface="Calibri"/>
                  <a:sym typeface="Calibri"/>
                </a:rPr>
                <a:t>可以看出泌乳天數跟分娩間隔是影響乳量的重要因素</a:t>
              </a:r>
              <a:endParaRPr b="0" i="0" sz="2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indent="-38735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Noto Sans Symbols"/>
                <a:buNone/>
              </a:pPr>
              <a:r>
                <a:t/>
              </a:r>
              <a:endParaRPr b="0" i="0" sz="2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r>
                <a:rPr b="0" i="0" lang="en-US" sz="3500" u="none" cap="none" strike="noStrike">
                  <a:solidFill>
                    <a:srgbClr val="4A533D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</a:t>
              </a:r>
              <a:endParaRPr b="0" i="0" sz="3500" u="none" cap="none" strike="noStrike">
                <a:solidFill>
                  <a:srgbClr val="4A533D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3" name="Google Shape;193;p24"/>
            <p:cNvSpPr txBox="1"/>
            <p:nvPr/>
          </p:nvSpPr>
          <p:spPr>
            <a:xfrm>
              <a:off x="1225558" y="11365664"/>
              <a:ext cx="9531081" cy="5964512"/>
            </a:xfrm>
            <a:prstGeom prst="rect">
              <a:avLst/>
            </a:prstGeom>
            <a:solidFill>
              <a:srgbClr val="EAECE7">
                <a:alpha val="21176"/>
              </a:srgbClr>
            </a:solidFill>
            <a:ln cap="flat" cmpd="dbl" w="57150">
              <a:solidFill>
                <a:srgbClr val="6F7B6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700"/>
                <a:buFont typeface="Arial"/>
                <a:buNone/>
              </a:pPr>
              <a:r>
                <a:t/>
              </a:r>
              <a:endPara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4"/>
            <p:cNvSpPr txBox="1"/>
            <p:nvPr/>
          </p:nvSpPr>
          <p:spPr>
            <a:xfrm>
              <a:off x="1290954" y="17493067"/>
              <a:ext cx="9251950" cy="460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Fig. 1 The proposed method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" name="Google Shape;195;p24"/>
          <p:cNvSpPr/>
          <p:nvPr/>
        </p:nvSpPr>
        <p:spPr>
          <a:xfrm>
            <a:off x="11292900" y="19183350"/>
            <a:ext cx="9254700" cy="6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Times New Roman"/>
              <a:buNone/>
            </a:pPr>
            <a:r>
              <a:rPr b="1" i="0" lang="en-US" sz="6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在乳量預測的過程中，最重要的是資料的處理，影響乳量的因素非常多，我們從現有的資料中篩選數據，過濾掉不必要的資訊，提取出重要的特徵，最後根據資料的特性選擇訓練模型進行預測，並觀察預測的結果來優化模型，透過不斷的嘗試，從失敗中學習，同時參考相關的論文，才能精進數據分析的能力，以此達到更精確的預測，除了預測乳量之外，我們還可以利用現有的工具找出最容易影響乳量的關鍵特徵，發現泌乳的天數和分娩日間的休養時間與乳量有密切關係，根據這些特徵來調整飼養乳牛的方式，想必對整個酪農產業有所幫助。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Times New Roman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Times New Roman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memorynet.nthu.edu.tw/en/images/NTHU_Badge1_rounded.jpg" id="196" name="Google Shape;19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" y="120650"/>
            <a:ext cx="2824162" cy="279558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7" name="Google Shape;197;p24"/>
          <p:cNvGraphicFramePr/>
          <p:nvPr/>
        </p:nvGraphicFramePr>
        <p:xfrm>
          <a:off x="12248710" y="552066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{54E1DCF4-8153-4067-B016-ACB4B577A559}</a:tableStyleId>
              </a:tblPr>
              <a:tblGrid>
                <a:gridCol w="2288875"/>
                <a:gridCol w="2288875"/>
                <a:gridCol w="2288875"/>
              </a:tblGrid>
              <a:tr h="705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                      </a:t>
                      </a:r>
                      <a:r>
                        <a:rPr b="1" lang="en-US" sz="1600" u="none" cap="none" strike="noStrike"/>
                        <a:t>是否正規化</a:t>
                      </a:r>
                      <a:endParaRPr b="1"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  </a:t>
                      </a:r>
                      <a:r>
                        <a:rPr b="1" lang="en-US" sz="1600" u="none" cap="none" strike="noStrike"/>
                        <a:t>Model</a:t>
                      </a:r>
                      <a:endParaRPr b="1"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/>
                        <a:t>資料有正規化</a:t>
                      </a:r>
                      <a:endParaRPr b="1" sz="2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資料無正規化</a:t>
                      </a:r>
                      <a:endParaRPr b="1" sz="2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118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BLR</a:t>
                      </a:r>
                      <a:endParaRPr b="1" sz="2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t/>
                      </a:r>
                      <a:endParaRPr b="1" sz="2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6.5585554</a:t>
                      </a:r>
                      <a:endParaRPr b="1" sz="2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t/>
                      </a:r>
                      <a:endParaRPr b="1" sz="2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6.6614588</a:t>
                      </a:r>
                      <a:endParaRPr b="1" sz="2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1275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Neural   </a:t>
                      </a:r>
                      <a:endParaRPr b="1" sz="2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Network</a:t>
                      </a:r>
                      <a:endParaRPr b="1" sz="2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t/>
                      </a:r>
                      <a:endParaRPr b="1" sz="2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6.2207780</a:t>
                      </a:r>
                      <a:endParaRPr b="1" sz="2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t/>
                      </a:r>
                      <a:endParaRPr b="1" sz="2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5.9699810</a:t>
                      </a:r>
                      <a:endParaRPr b="1" sz="2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t/>
                      </a:r>
                      <a:endParaRPr b="1" sz="2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1194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XGBoost Regression</a:t>
                      </a:r>
                      <a:endParaRPr b="1" sz="2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t/>
                      </a:r>
                      <a:endParaRPr b="1" sz="2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6.0331024</a:t>
                      </a:r>
                      <a:endParaRPr b="1" sz="2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t/>
                      </a:r>
                      <a:endParaRPr b="1" sz="2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6.0301512</a:t>
                      </a:r>
                      <a:endParaRPr b="1" sz="2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98" name="Google Shape;19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6550" y="8032358"/>
            <a:ext cx="7138078" cy="6302087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4"/>
          <p:cNvSpPr txBox="1"/>
          <p:nvPr/>
        </p:nvSpPr>
        <p:spPr>
          <a:xfrm>
            <a:off x="1204925" y="14906625"/>
            <a:ext cx="9563100" cy="109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AutoNum type="arabicPeriod"/>
            </a:pPr>
            <a:r>
              <a:rPr b="0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  <a:endParaRPr/>
          </a:p>
          <a:p>
            <a:pPr indent="0" lvl="2" marL="0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資料前處理的目的是將讀入的四份資料庫轉換為</a:t>
            </a:r>
            <a:r>
              <a:rPr b="1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Inputs：</a:t>
            </a:r>
            <a:endParaRPr b="0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1" marL="514350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AutoNum type="arabicParenR"/>
            </a:pPr>
            <a:r>
              <a:rPr b="0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選擇適合欄位做為</a:t>
            </a:r>
            <a:r>
              <a:rPr b="1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Inputs</a:t>
            </a:r>
            <a:r>
              <a:rPr b="0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的</a:t>
            </a:r>
            <a:r>
              <a:rPr b="1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特徵</a:t>
            </a:r>
            <a:endParaRPr b="1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2" marL="1954213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透過產業知識判斷該欄位與乳量預測的關連性</a:t>
            </a:r>
            <a:endParaRPr b="0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2" marL="1954213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參考乳量預測的論文</a:t>
            </a:r>
            <a:endParaRPr b="1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1" marL="514350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AutoNum type="arabicParenR"/>
            </a:pPr>
            <a:r>
              <a:rPr b="0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資料的清理與轉換</a:t>
            </a:r>
            <a:endParaRPr b="0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2" marL="1954213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使用One-hot encoding處理類別資料</a:t>
            </a:r>
            <a:endParaRPr b="0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2" marL="1954213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將日期轉換為間隔天數</a:t>
            </a:r>
            <a:endParaRPr b="0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2" marL="1954213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處理離群值、缺失值，資料正規化</a:t>
            </a:r>
            <a:endParaRPr b="0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1" marL="514350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AutoNum type="arabicParenR"/>
            </a:pPr>
            <a:r>
              <a:rPr b="1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Inputs</a:t>
            </a:r>
            <a:endParaRPr/>
          </a:p>
          <a:p>
            <a:pPr indent="-514350" lvl="2" marL="1954213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共33253筆資料、每筆資料8個特徵（胎次、泌乳天數、檢測日期氣候、月齡、配種次數、分娩間隔、乾乳期、農場代號）</a:t>
            </a:r>
            <a:endParaRPr/>
          </a:p>
          <a:p>
            <a:pPr indent="-514350" lvl="0" marL="514350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AutoNum type="arabi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ML Model</a:t>
            </a:r>
            <a:endParaRPr/>
          </a:p>
          <a:p>
            <a:pPr indent="0" lvl="2" marL="0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主要以以下三種model來進行訓練：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1" marL="514350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AutoNum type="arabicParenR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Scikit-Learn實現回部分歸模型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199" lvl="8" marL="183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回歸法的我們使用BLR(Bayesian linear regression)</a:t>
            </a:r>
            <a:endParaRPr/>
          </a:p>
          <a:p>
            <a:pPr indent="-514350" lvl="1" marL="514350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AutoNum type="arabicParenR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利用Keras套件建立神經網路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199" lvl="2" marL="1836000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建立兩層或三層的Neural Network，</a:t>
            </a:r>
            <a:r>
              <a:rPr b="0" i="0" lang="en-US" sz="2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誤差計算以均方誤差為基準，優化方式選擇Adam優化器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1" marL="514350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AutoNum type="arabicParenR"/>
            </a:pPr>
            <a:r>
              <a:rPr lang="en-US" sz="2600">
                <a:solidFill>
                  <a:schemeClr val="dk1"/>
                </a:solidFill>
              </a:rPr>
              <a:t>XG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boost (Gradient Boosting Machine)</a:t>
            </a:r>
            <a:endParaRPr/>
          </a:p>
          <a:p>
            <a:pPr indent="-457199" lvl="0" marL="183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我們實作使用scikit-learn的API接口來實現回歸，最後用內建的gridsearch來找出最佳參數。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37481" y="8004277"/>
            <a:ext cx="9172575" cy="6315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1" name="Google Shape;201;p24"/>
          <p:cNvCxnSpPr/>
          <p:nvPr/>
        </p:nvCxnSpPr>
        <p:spPr>
          <a:xfrm rot="10800000">
            <a:off x="12248710" y="5520661"/>
            <a:ext cx="2265577" cy="67694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2" name="Google Shape;20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96400" y="7890125"/>
            <a:ext cx="9254676" cy="651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292900" y="13491675"/>
            <a:ext cx="8737601" cy="5081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1_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10_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8_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5_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7_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6_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9_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3_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4_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11_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