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</p:sldIdLst>
  <p:sldSz cx="21602700" cy="28803600"/>
  <p:notesSz cx="6858000" cy="9144000"/>
  <p:defaultTextStyle>
    <a:defPPr>
      <a:defRPr lang="zh-TW"/>
    </a:defPPr>
    <a:lvl1pPr algn="l" defTabSz="2879725" rtl="0" eaLnBrk="0" fontAlgn="base" hangingPunct="0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1439863" indent="-982663" algn="l" defTabSz="2879725" rtl="0" eaLnBrk="0" fontAlgn="base" hangingPunct="0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2879725" indent="-1965325" algn="l" defTabSz="2879725" rtl="0" eaLnBrk="0" fontAlgn="base" hangingPunct="0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4319588" indent="-2947988" algn="l" defTabSz="2879725" rtl="0" eaLnBrk="0" fontAlgn="base" hangingPunct="0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5759450" indent="-3930650" algn="l" defTabSz="2879725" rtl="0" eaLnBrk="0" fontAlgn="base" hangingPunct="0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57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57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57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57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330" y="-6744"/>
      </p:cViewPr>
      <p:guideLst>
        <p:guide orient="horz" pos="9072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b0c7ea78530ac67" providerId="LiveId" clId="{FF2A0130-2AEF-416A-9543-CDA6A031E713}"/>
    <pc:docChg chg="undo redo custSel modSld">
      <pc:chgData name="" userId="4b0c7ea78530ac67" providerId="LiveId" clId="{FF2A0130-2AEF-416A-9543-CDA6A031E713}" dt="2021-06-24T10:22:32.104" v="2003" actId="20577"/>
      <pc:docMkLst>
        <pc:docMk/>
      </pc:docMkLst>
      <pc:sldChg chg="modSp">
        <pc:chgData name="" userId="4b0c7ea78530ac67" providerId="LiveId" clId="{FF2A0130-2AEF-416A-9543-CDA6A031E713}" dt="2021-06-24T10:22:32.104" v="2003" actId="20577"/>
        <pc:sldMkLst>
          <pc:docMk/>
          <pc:sldMk cId="0" sldId="256"/>
        </pc:sldMkLst>
        <pc:spChg chg="mod">
          <ac:chgData name="" userId="4b0c7ea78530ac67" providerId="LiveId" clId="{FF2A0130-2AEF-416A-9543-CDA6A031E713}" dt="2021-06-24T10:22:32.104" v="2003" actId="20577"/>
          <ac:spMkLst>
            <pc:docMk/>
            <pc:sldMk cId="0" sldId="256"/>
            <ac:spMk id="12" creationId="{01424BA4-39BF-4580-8508-82747DA4EEF9}"/>
          </ac:spMkLst>
        </pc:spChg>
        <pc:grpChg chg="mod">
          <ac:chgData name="" userId="4b0c7ea78530ac67" providerId="LiveId" clId="{FF2A0130-2AEF-416A-9543-CDA6A031E713}" dt="2021-06-24T10:21:39.002" v="1985"/>
          <ac:grpSpMkLst>
            <pc:docMk/>
            <pc:sldMk cId="0" sldId="256"/>
            <ac:grpSpMk id="13319" creationId="{9803EE92-4503-4418-94D9-8C2FD40ADB3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B5C2DDC-D274-49B1-B452-26BFFD010DA8}"/>
              </a:ext>
            </a:extLst>
          </p:cNvPr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7FAD677-C16E-4F14-BED5-6ACF504ECB01}"/>
              </a:ext>
            </a:extLst>
          </p:cNvPr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7A57981D-A721-478F-900D-AEC899C6FB24}"/>
              </a:ext>
            </a:extLst>
          </p:cNvPr>
          <p:cNvCxnSpPr/>
          <p:nvPr/>
        </p:nvCxnSpPr>
        <p:spPr>
          <a:xfrm>
            <a:off x="2139950" y="18241963"/>
            <a:ext cx="174974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4243" y="3187598"/>
            <a:ext cx="17822228" cy="14977872"/>
          </a:xfrm>
        </p:spPr>
        <p:txBody>
          <a:bodyPr/>
          <a:lstStyle>
            <a:lvl1pPr algn="l">
              <a:lnSpc>
                <a:spcPct val="85000"/>
              </a:lnSpc>
              <a:defRPr sz="18900" spc="-11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9152" y="18713608"/>
            <a:ext cx="17822228" cy="4800600"/>
          </a:xfrm>
        </p:spPr>
        <p:txBody>
          <a:bodyPr lIns="91440" rIns="91440"/>
          <a:lstStyle>
            <a:lvl1pPr marL="0" indent="0" algn="l">
              <a:buNone/>
              <a:defRPr sz="5670" cap="all" spc="472" baseline="0">
                <a:solidFill>
                  <a:schemeClr val="tx2"/>
                </a:solidFill>
                <a:latin typeface="+mj-lt"/>
              </a:defRPr>
            </a:lvl1pPr>
            <a:lvl2pPr marL="1080135" indent="0" algn="ctr">
              <a:buNone/>
              <a:defRPr sz="5670"/>
            </a:lvl2pPr>
            <a:lvl3pPr marL="2160270" indent="0" algn="ctr">
              <a:buNone/>
              <a:defRPr sz="5670"/>
            </a:lvl3pPr>
            <a:lvl4pPr marL="3240405" indent="0" algn="ctr">
              <a:buNone/>
              <a:defRPr sz="4725"/>
            </a:lvl4pPr>
            <a:lvl5pPr marL="4320540" indent="0" algn="ctr">
              <a:buNone/>
              <a:defRPr sz="4725"/>
            </a:lvl5pPr>
            <a:lvl6pPr marL="5400675" indent="0" algn="ctr">
              <a:buNone/>
              <a:defRPr sz="4725"/>
            </a:lvl6pPr>
            <a:lvl7pPr marL="6480810" indent="0" algn="ctr">
              <a:buNone/>
              <a:defRPr sz="4725"/>
            </a:lvl7pPr>
            <a:lvl8pPr marL="7560945" indent="0" algn="ctr">
              <a:buNone/>
              <a:defRPr sz="4725"/>
            </a:lvl8pPr>
            <a:lvl9pPr marL="8641080" indent="0" algn="ctr">
              <a:buNone/>
              <a:defRPr sz="4725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89852D-625D-4870-B80E-18CCA95D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74C1B-E8CE-4BD7-8CE7-47DBDCC85B81}" type="datetimeFigureOut">
              <a:rPr lang="zh-TW" altLang="en-US"/>
              <a:pPr>
                <a:defRPr/>
              </a:pPr>
              <a:t>2021/6/24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4719EA-7B70-4549-912A-CFA4BCF2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60B1B4-404F-459A-9FA1-E6F8ED28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D0E5B-FE19-4764-83E3-51CDE9AEFC0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9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ACAE-AC29-4BAA-ACD1-5770C768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B66D6-0191-43C5-97A7-6401212F490B}" type="datetimeFigureOut">
              <a:rPr lang="zh-TW" altLang="en-US"/>
              <a:pPr>
                <a:defRPr/>
              </a:pPr>
              <a:t>2021/6/24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B8A0-A8D4-4830-B6AD-A4C6B0A6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10A75-8FE2-47CD-9E96-3E4A6315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D6D52-1B0C-4270-8FEE-EDDA4CCB92B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54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1AF8CF6F-EB71-40AE-A1BD-EEFA18FD529A}"/>
              </a:ext>
            </a:extLst>
          </p:cNvPr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828676-94CA-40F4-A0F7-32530A3FC7B8}"/>
              </a:ext>
            </a:extLst>
          </p:cNvPr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9433" y="1742074"/>
            <a:ext cx="4658082" cy="2418116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187" y="1742072"/>
            <a:ext cx="13704213" cy="24181164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F8755A1-215F-4B65-936D-3D95CA1E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D25A3-1BA0-4BF0-8F24-40A7C07F70C8}" type="datetimeFigureOut">
              <a:rPr lang="zh-TW" altLang="en-US"/>
              <a:pPr>
                <a:defRPr/>
              </a:pPr>
              <a:t>2021/6/24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5E0A7C6-1B21-4433-862A-C67267A7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4ACA7B-B479-40C6-84E1-9249EA60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E719D-1A50-4BD0-9853-7C2BB65F3A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23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E269-3CF3-4EEB-9899-B90FBE37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6C290-9870-439E-844D-1E9D44F35AE3}" type="datetimeFigureOut">
              <a:rPr lang="zh-TW" altLang="en-US"/>
              <a:pPr>
                <a:defRPr/>
              </a:pPr>
              <a:t>2021/6/24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695B-A08E-4E05-B9B7-D5521F8E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2D7F-34F0-4859-BA63-1AD3CAD3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39541-3ED5-43C5-B829-357726A4A28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64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A90B094-4429-4668-B947-3517B1E5C2BD}"/>
              </a:ext>
            </a:extLst>
          </p:cNvPr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02559BB-399C-431B-A636-D3C51DE00C59}"/>
              </a:ext>
            </a:extLst>
          </p:cNvPr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336120A2-5C66-412D-B296-62CFEC74FB6C}"/>
              </a:ext>
            </a:extLst>
          </p:cNvPr>
          <p:cNvCxnSpPr/>
          <p:nvPr/>
        </p:nvCxnSpPr>
        <p:spPr>
          <a:xfrm>
            <a:off x="2139950" y="18241963"/>
            <a:ext cx="174974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243" y="3187598"/>
            <a:ext cx="17822228" cy="14977872"/>
          </a:xfrm>
        </p:spPr>
        <p:txBody>
          <a:bodyPr anchorCtr="0"/>
          <a:lstStyle>
            <a:lvl1pPr>
              <a:lnSpc>
                <a:spcPct val="85000"/>
              </a:lnSpc>
              <a:defRPr sz="189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4243" y="18703138"/>
            <a:ext cx="17822228" cy="4800600"/>
          </a:xfrm>
        </p:spPr>
        <p:txBody>
          <a:bodyPr lIns="91440" rIns="91440"/>
          <a:lstStyle>
            <a:lvl1pPr marL="0" indent="0">
              <a:buNone/>
              <a:defRPr sz="5670" cap="all" spc="472" baseline="0">
                <a:solidFill>
                  <a:schemeClr val="tx2"/>
                </a:solidFill>
                <a:latin typeface="+mj-lt"/>
              </a:defRPr>
            </a:lvl1pPr>
            <a:lvl2pPr marL="1080135" indent="0">
              <a:buNone/>
              <a:defRPr sz="4253">
                <a:solidFill>
                  <a:schemeClr val="tx1">
                    <a:tint val="75000"/>
                  </a:schemeClr>
                </a:solidFill>
              </a:defRPr>
            </a:lvl2pPr>
            <a:lvl3pPr marL="216027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40405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4pPr>
            <a:lvl5pPr marL="4320540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5pPr>
            <a:lvl6pPr marL="5400675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6pPr>
            <a:lvl7pPr marL="6480810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7pPr>
            <a:lvl8pPr marL="7560945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8pPr>
            <a:lvl9pPr marL="8641080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17F33F0-F58F-4933-9C4E-61C6C410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624D8-E635-4161-BD9B-A7B6EA877D52}" type="datetimeFigureOut">
              <a:rPr lang="zh-TW" altLang="en-US"/>
              <a:pPr>
                <a:defRPr/>
              </a:pPr>
              <a:t>2021/6/24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CB6A38C-DD0E-4FFD-834C-893D8AFD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3350D0-1516-4457-BE33-161A3E50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27505-BEE4-419C-AF45-BBAE804215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71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44243" y="1203739"/>
            <a:ext cx="17822228" cy="60931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4243" y="7752083"/>
            <a:ext cx="8749094" cy="16898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17377" y="7752093"/>
            <a:ext cx="8749094" cy="168981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AD8C6-D841-4B0F-B58A-0470BD84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2F75D-93CE-4908-AC0D-23BB22942869}" type="datetimeFigureOut">
              <a:rPr lang="zh-TW" altLang="en-US"/>
              <a:pPr>
                <a:defRPr/>
              </a:pPr>
              <a:t>2021/6/24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5D172-37BD-4B0D-B461-56675930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23FCE-BA2D-4580-92D9-D9729FC9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2F85F-7F5B-4FB0-A5D8-410180D07D4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44243" y="1203739"/>
            <a:ext cx="17822228" cy="60931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4243" y="7753419"/>
            <a:ext cx="8749094" cy="3092384"/>
          </a:xfrm>
        </p:spPr>
        <p:txBody>
          <a:bodyPr lIns="91440" rIns="91440" anchor="ctr"/>
          <a:lstStyle>
            <a:lvl1pPr marL="0" indent="0">
              <a:buNone/>
              <a:defRPr sz="4725" b="0" cap="all" baseline="0">
                <a:solidFill>
                  <a:schemeClr val="tx2"/>
                </a:solidFill>
              </a:defRPr>
            </a:lvl1pPr>
            <a:lvl2pPr marL="1080135" indent="0">
              <a:buNone/>
              <a:defRPr sz="4725" b="1"/>
            </a:lvl2pPr>
            <a:lvl3pPr marL="2160270" indent="0">
              <a:buNone/>
              <a:defRPr sz="4253" b="1"/>
            </a:lvl3pPr>
            <a:lvl4pPr marL="3240405" indent="0">
              <a:buNone/>
              <a:defRPr sz="3780" b="1"/>
            </a:lvl4pPr>
            <a:lvl5pPr marL="4320540" indent="0">
              <a:buNone/>
              <a:defRPr sz="3780" b="1"/>
            </a:lvl5pPr>
            <a:lvl6pPr marL="5400675" indent="0">
              <a:buNone/>
              <a:defRPr sz="3780" b="1"/>
            </a:lvl6pPr>
            <a:lvl7pPr marL="6480810" indent="0">
              <a:buNone/>
              <a:defRPr sz="3780" b="1"/>
            </a:lvl7pPr>
            <a:lvl8pPr marL="7560945" indent="0">
              <a:buNone/>
              <a:defRPr sz="3780" b="1"/>
            </a:lvl8pPr>
            <a:lvl9pPr marL="8641080" indent="0">
              <a:buNone/>
              <a:defRPr sz="37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" y="10845803"/>
            <a:ext cx="8749094" cy="1380439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17377" y="7753419"/>
            <a:ext cx="8749094" cy="3092384"/>
          </a:xfrm>
        </p:spPr>
        <p:txBody>
          <a:bodyPr lIns="91440" rIns="91440" anchor="ctr"/>
          <a:lstStyle>
            <a:lvl1pPr marL="0" indent="0">
              <a:buNone/>
              <a:defRPr sz="4725" b="0" cap="all" baseline="0">
                <a:solidFill>
                  <a:schemeClr val="tx2"/>
                </a:solidFill>
              </a:defRPr>
            </a:lvl1pPr>
            <a:lvl2pPr marL="1080135" indent="0">
              <a:buNone/>
              <a:defRPr sz="4725" b="1"/>
            </a:lvl2pPr>
            <a:lvl3pPr marL="2160270" indent="0">
              <a:buNone/>
              <a:defRPr sz="4253" b="1"/>
            </a:lvl3pPr>
            <a:lvl4pPr marL="3240405" indent="0">
              <a:buNone/>
              <a:defRPr sz="3780" b="1"/>
            </a:lvl4pPr>
            <a:lvl5pPr marL="4320540" indent="0">
              <a:buNone/>
              <a:defRPr sz="3780" b="1"/>
            </a:lvl5pPr>
            <a:lvl6pPr marL="5400675" indent="0">
              <a:buNone/>
              <a:defRPr sz="3780" b="1"/>
            </a:lvl6pPr>
            <a:lvl7pPr marL="6480810" indent="0">
              <a:buNone/>
              <a:defRPr sz="3780" b="1"/>
            </a:lvl7pPr>
            <a:lvl8pPr marL="7560945" indent="0">
              <a:buNone/>
              <a:defRPr sz="3780" b="1"/>
            </a:lvl8pPr>
            <a:lvl9pPr marL="8641080" indent="0">
              <a:buNone/>
              <a:defRPr sz="37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17377" y="10845803"/>
            <a:ext cx="8749094" cy="1380439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874EE-5FE2-465E-B213-CA580568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C3206-D449-4887-8B77-760B34DAE13D}" type="datetimeFigureOut">
              <a:rPr lang="zh-TW" altLang="en-US"/>
              <a:pPr>
                <a:defRPr/>
              </a:pPr>
              <a:t>2021/6/24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BDCB2-2E98-49BF-9944-739CF43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5853A-4152-4487-9CFD-815BF455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A6A3-6146-4799-A3FA-F1788B587C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85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988BC-F9AC-4456-BD7B-D6CDC0F5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AFE0C-C3B3-475B-BA5B-F573D2D79FD0}" type="datetimeFigureOut">
              <a:rPr lang="zh-TW" altLang="en-US"/>
              <a:pPr>
                <a:defRPr/>
              </a:pPr>
              <a:t>2021/6/24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778B4-18DD-431A-A459-75FF02A0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185F-E3A4-48C6-A4D1-A8D1D491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25B1-BB7D-481E-932A-7B6DFE6D891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5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C056F63-14EC-424F-B069-A3251E9619E7}"/>
              </a:ext>
            </a:extLst>
          </p:cNvPr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96BFBED-182A-445A-ABC9-E65F6B531B28}"/>
              </a:ext>
            </a:extLst>
          </p:cNvPr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467CDD7C-9AD3-40FA-94C7-F8749210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EF699-FC47-400C-8FBD-B5DD3DC668AF}" type="datetimeFigureOut">
              <a:rPr lang="zh-TW" altLang="en-US"/>
              <a:pPr>
                <a:defRPr/>
              </a:pPr>
              <a:t>2021/6/24</a:t>
            </a:fld>
            <a:endParaRPr lang="zh-TW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E969C94-9B4C-4D52-846E-8DA20F41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874E3CA0-0FAC-4D82-9096-9C9C7F18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01FCF-C82A-4BA9-A6DD-17A401661A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96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A532CAA-959F-4424-A9D7-869294B7A790}"/>
              </a:ext>
            </a:extLst>
          </p:cNvPr>
          <p:cNvSpPr/>
          <p:nvPr/>
        </p:nvSpPr>
        <p:spPr>
          <a:xfrm>
            <a:off x="0" y="0"/>
            <a:ext cx="7177088" cy="288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B8BC016-9D6E-4671-A0D8-0F42AED476C0}"/>
              </a:ext>
            </a:extLst>
          </p:cNvPr>
          <p:cNvSpPr/>
          <p:nvPr/>
        </p:nvSpPr>
        <p:spPr>
          <a:xfrm>
            <a:off x="7158038" y="0"/>
            <a:ext cx="114300" cy="288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1" y="2496308"/>
            <a:ext cx="5670709" cy="9601200"/>
          </a:xfrm>
        </p:spPr>
        <p:txBody>
          <a:bodyPr/>
          <a:lstStyle>
            <a:lvl1pPr>
              <a:defRPr sz="8505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4811" y="3072384"/>
            <a:ext cx="11834691" cy="22082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101" y="12289536"/>
            <a:ext cx="5670709" cy="14192321"/>
          </a:xfrm>
        </p:spPr>
        <p:txBody>
          <a:bodyPr lIns="91440" rIns="91440"/>
          <a:lstStyle>
            <a:lvl1pPr marL="0" indent="0">
              <a:buNone/>
              <a:defRPr sz="3544">
                <a:solidFill>
                  <a:srgbClr val="FFFFFF"/>
                </a:solidFill>
              </a:defRPr>
            </a:lvl1pPr>
            <a:lvl2pPr marL="1080135" indent="0">
              <a:buNone/>
              <a:defRPr sz="2835"/>
            </a:lvl2pPr>
            <a:lvl3pPr marL="2160270" indent="0">
              <a:buNone/>
              <a:defRPr sz="2363"/>
            </a:lvl3pPr>
            <a:lvl4pPr marL="3240405" indent="0">
              <a:buNone/>
              <a:defRPr sz="2126"/>
            </a:lvl4pPr>
            <a:lvl5pPr marL="4320540" indent="0">
              <a:buNone/>
              <a:defRPr sz="2126"/>
            </a:lvl5pPr>
            <a:lvl6pPr marL="5400675" indent="0">
              <a:buNone/>
              <a:defRPr sz="2126"/>
            </a:lvl6pPr>
            <a:lvl7pPr marL="6480810" indent="0">
              <a:buNone/>
              <a:defRPr sz="2126"/>
            </a:lvl7pPr>
            <a:lvl8pPr marL="7560945" indent="0">
              <a:buNone/>
              <a:defRPr sz="2126"/>
            </a:lvl8pPr>
            <a:lvl9pPr marL="8641080" indent="0">
              <a:buNone/>
              <a:defRPr sz="212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8DFEB8D8-B65D-4B1D-B9DC-5CFF92BE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5500" y="27130375"/>
            <a:ext cx="4638675" cy="15335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9103DB3-930A-4C45-8AB2-0596AA8F43FB}" type="datetimeFigureOut">
              <a:rPr lang="zh-TW" altLang="en-US"/>
              <a:pPr>
                <a:defRPr/>
              </a:pPr>
              <a:t>2021/6/24</a:t>
            </a:fld>
            <a:endParaRPr lang="zh-TW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D033E16-638E-4E4E-8EFC-F1649072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825" y="27130375"/>
            <a:ext cx="8235950" cy="15335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578F229-D0C1-4347-BD82-41B32264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1656C6-8F24-4028-ABC2-A5DCD66C0E9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66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C8AC1C4-13EC-4D54-A036-97B1B745B0A6}"/>
              </a:ext>
            </a:extLst>
          </p:cNvPr>
          <p:cNvSpPr/>
          <p:nvPr/>
        </p:nvSpPr>
        <p:spPr>
          <a:xfrm>
            <a:off x="0" y="20802600"/>
            <a:ext cx="21596350" cy="800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BFD65E-DF80-43FD-B5A3-DF279D38BBFD}"/>
              </a:ext>
            </a:extLst>
          </p:cNvPr>
          <p:cNvSpPr/>
          <p:nvPr/>
        </p:nvSpPr>
        <p:spPr>
          <a:xfrm>
            <a:off x="0" y="20643850"/>
            <a:ext cx="21596350" cy="26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243" y="21314664"/>
            <a:ext cx="17930241" cy="3456432"/>
          </a:xfrm>
        </p:spPr>
        <p:txBody>
          <a:bodyPr tIns="0" bIns="0">
            <a:noAutofit/>
          </a:bodyPr>
          <a:lstStyle>
            <a:lvl1pPr>
              <a:defRPr sz="8505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" y="0"/>
            <a:ext cx="21602674" cy="20643319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7560">
                <a:solidFill>
                  <a:schemeClr val="bg1"/>
                </a:solidFill>
              </a:defRPr>
            </a:lvl1pPr>
            <a:lvl2pPr marL="1080135" indent="0">
              <a:buNone/>
              <a:defRPr sz="6615"/>
            </a:lvl2pPr>
            <a:lvl3pPr marL="2160270" indent="0">
              <a:buNone/>
              <a:defRPr sz="5670"/>
            </a:lvl3pPr>
            <a:lvl4pPr marL="3240405" indent="0">
              <a:buNone/>
              <a:defRPr sz="4725"/>
            </a:lvl4pPr>
            <a:lvl5pPr marL="4320540" indent="0">
              <a:buNone/>
              <a:defRPr sz="4725"/>
            </a:lvl5pPr>
            <a:lvl6pPr marL="5400675" indent="0">
              <a:buNone/>
              <a:defRPr sz="4725"/>
            </a:lvl6pPr>
            <a:lvl7pPr marL="6480810" indent="0">
              <a:buNone/>
              <a:defRPr sz="4725"/>
            </a:lvl7pPr>
            <a:lvl8pPr marL="7560945" indent="0">
              <a:buNone/>
              <a:defRPr sz="4725"/>
            </a:lvl8pPr>
            <a:lvl9pPr marL="8641080" indent="0">
              <a:buNone/>
              <a:defRPr sz="4725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4241" y="24809501"/>
            <a:ext cx="17930241" cy="2496312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1418"/>
              </a:spcAft>
              <a:buNone/>
              <a:defRPr sz="3544">
                <a:solidFill>
                  <a:srgbClr val="FFFFFF"/>
                </a:solidFill>
              </a:defRPr>
            </a:lvl1pPr>
            <a:lvl2pPr marL="1080135" indent="0">
              <a:buNone/>
              <a:defRPr sz="2835"/>
            </a:lvl2pPr>
            <a:lvl3pPr marL="2160270" indent="0">
              <a:buNone/>
              <a:defRPr sz="2363"/>
            </a:lvl3pPr>
            <a:lvl4pPr marL="3240405" indent="0">
              <a:buNone/>
              <a:defRPr sz="2126"/>
            </a:lvl4pPr>
            <a:lvl5pPr marL="4320540" indent="0">
              <a:buNone/>
              <a:defRPr sz="2126"/>
            </a:lvl5pPr>
            <a:lvl6pPr marL="5400675" indent="0">
              <a:buNone/>
              <a:defRPr sz="2126"/>
            </a:lvl6pPr>
            <a:lvl7pPr marL="6480810" indent="0">
              <a:buNone/>
              <a:defRPr sz="2126"/>
            </a:lvl7pPr>
            <a:lvl8pPr marL="7560945" indent="0">
              <a:buNone/>
              <a:defRPr sz="2126"/>
            </a:lvl8pPr>
            <a:lvl9pPr marL="8641080" indent="0">
              <a:buNone/>
              <a:defRPr sz="212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9467BCA-6AF1-4DD7-8487-06AD0426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E1173-22BB-4B6F-ADAA-DE32CFAFDA36}" type="datetimeFigureOut">
              <a:rPr lang="zh-TW" altLang="en-US"/>
              <a:pPr>
                <a:defRPr/>
              </a:pPr>
              <a:t>2021/6/24</a:t>
            </a:fld>
            <a:endParaRPr lang="zh-TW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4B42D6C-E719-4998-9177-23B70EF8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2C5947C-D5FB-452B-BBCD-A15852A8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47436-9A76-471E-AC43-EFC9AE45D28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5D97DC-2B19-4C44-AA3A-DBC1A0865335}"/>
              </a:ext>
            </a:extLst>
          </p:cNvPr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8F986-3694-4F8B-9BD2-3FB21698ABAA}"/>
              </a:ext>
            </a:extLst>
          </p:cNvPr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4B7E4-639B-49DA-802E-3E1795E7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88" y="1203325"/>
            <a:ext cx="17821275" cy="6092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5B505951-6542-4499-84CF-5113DB6E36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944688" y="7751763"/>
            <a:ext cx="17821275" cy="168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8505F-5BC3-42CE-9D70-076522F00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4688" y="27130375"/>
            <a:ext cx="4379912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2126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EA56CF-EA20-416A-A983-94904C472515}" type="datetimeFigureOut">
              <a:rPr lang="en-US"/>
              <a:pPr>
                <a:defRPr/>
              </a:pPr>
              <a:t>6/24/2021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9EEC-821B-4A27-9F1B-0F3228E40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30975" y="27130375"/>
            <a:ext cx="8545513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2126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AE1A-AA7A-40D2-9820-3549B141B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41875" y="27130375"/>
            <a:ext cx="2325688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248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CA588E-E844-48F8-B678-15A556672B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1A92BB-8333-466D-A43C-55388D506C84}"/>
              </a:ext>
            </a:extLst>
          </p:cNvPr>
          <p:cNvCxnSpPr/>
          <p:nvPr/>
        </p:nvCxnSpPr>
        <p:spPr>
          <a:xfrm>
            <a:off x="2114550" y="7299325"/>
            <a:ext cx="176609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txStyles>
    <p:titleStyle>
      <a:lvl1pPr algn="l" defTabSz="215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1300" kern="1200" spc="-118">
          <a:solidFill>
            <a:srgbClr val="404040"/>
          </a:solidFill>
          <a:latin typeface="+mj-lt"/>
          <a:ea typeface="+mj-ea"/>
          <a:cs typeface="+mj-cs"/>
        </a:defRPr>
      </a:lvl1pPr>
      <a:lvl2pPr algn="l" defTabSz="215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1300">
          <a:solidFill>
            <a:srgbClr val="404040"/>
          </a:solidFill>
          <a:latin typeface="Calibri Light" panose="020F0302020204030204" pitchFamily="34" charset="0"/>
          <a:ea typeface="新細明體" panose="02020500000000000000" pitchFamily="18" charset="-120"/>
        </a:defRPr>
      </a:lvl2pPr>
      <a:lvl3pPr algn="l" defTabSz="215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1300">
          <a:solidFill>
            <a:srgbClr val="404040"/>
          </a:solidFill>
          <a:latin typeface="Calibri Light" panose="020F0302020204030204" pitchFamily="34" charset="0"/>
          <a:ea typeface="新細明體" panose="02020500000000000000" pitchFamily="18" charset="-120"/>
        </a:defRPr>
      </a:lvl3pPr>
      <a:lvl4pPr algn="l" defTabSz="215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1300">
          <a:solidFill>
            <a:srgbClr val="404040"/>
          </a:solidFill>
          <a:latin typeface="Calibri Light" panose="020F0302020204030204" pitchFamily="34" charset="0"/>
          <a:ea typeface="新細明體" panose="02020500000000000000" pitchFamily="18" charset="-120"/>
        </a:defRPr>
      </a:lvl4pPr>
      <a:lvl5pPr algn="l" defTabSz="2159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1300">
          <a:solidFill>
            <a:srgbClr val="404040"/>
          </a:solidFill>
          <a:latin typeface="Calibri Light" panose="020F0302020204030204" pitchFamily="34" charset="0"/>
          <a:ea typeface="新細明體" panose="02020500000000000000" pitchFamily="18" charset="-120"/>
        </a:defRPr>
      </a:lvl5pPr>
      <a:lvl6pPr marL="457200" algn="l" defTabSz="2159000" rtl="0" fontAlgn="base">
        <a:lnSpc>
          <a:spcPct val="85000"/>
        </a:lnSpc>
        <a:spcBef>
          <a:spcPct val="0"/>
        </a:spcBef>
        <a:spcAft>
          <a:spcPct val="0"/>
        </a:spcAft>
        <a:defRPr sz="11300">
          <a:solidFill>
            <a:srgbClr val="404040"/>
          </a:solidFill>
          <a:latin typeface="Calibri Light" panose="020F0302020204030204" pitchFamily="34" charset="0"/>
          <a:ea typeface="新細明體" panose="02020500000000000000" pitchFamily="18" charset="-120"/>
        </a:defRPr>
      </a:lvl6pPr>
      <a:lvl7pPr marL="914400" algn="l" defTabSz="2159000" rtl="0" fontAlgn="base">
        <a:lnSpc>
          <a:spcPct val="85000"/>
        </a:lnSpc>
        <a:spcBef>
          <a:spcPct val="0"/>
        </a:spcBef>
        <a:spcAft>
          <a:spcPct val="0"/>
        </a:spcAft>
        <a:defRPr sz="11300">
          <a:solidFill>
            <a:srgbClr val="404040"/>
          </a:solidFill>
          <a:latin typeface="Calibri Light" panose="020F0302020204030204" pitchFamily="34" charset="0"/>
          <a:ea typeface="新細明體" panose="02020500000000000000" pitchFamily="18" charset="-120"/>
        </a:defRPr>
      </a:lvl7pPr>
      <a:lvl8pPr marL="1371600" algn="l" defTabSz="2159000" rtl="0" fontAlgn="base">
        <a:lnSpc>
          <a:spcPct val="85000"/>
        </a:lnSpc>
        <a:spcBef>
          <a:spcPct val="0"/>
        </a:spcBef>
        <a:spcAft>
          <a:spcPct val="0"/>
        </a:spcAft>
        <a:defRPr sz="11300">
          <a:solidFill>
            <a:srgbClr val="404040"/>
          </a:solidFill>
          <a:latin typeface="Calibri Light" panose="020F0302020204030204" pitchFamily="34" charset="0"/>
          <a:ea typeface="新細明體" panose="02020500000000000000" pitchFamily="18" charset="-120"/>
        </a:defRPr>
      </a:lvl8pPr>
      <a:lvl9pPr marL="1828800" algn="l" defTabSz="2159000" rtl="0" fontAlgn="base">
        <a:lnSpc>
          <a:spcPct val="85000"/>
        </a:lnSpc>
        <a:spcBef>
          <a:spcPct val="0"/>
        </a:spcBef>
        <a:spcAft>
          <a:spcPct val="0"/>
        </a:spcAft>
        <a:defRPr sz="11300">
          <a:solidFill>
            <a:srgbClr val="404040"/>
          </a:solidFill>
          <a:latin typeface="Calibri Light" panose="020F0302020204030204" pitchFamily="34" charset="0"/>
          <a:ea typeface="新細明體" panose="02020500000000000000" pitchFamily="18" charset="-120"/>
        </a:defRPr>
      </a:lvl9pPr>
    </p:titleStyle>
    <p:bodyStyle>
      <a:lvl1pPr marL="215900" indent="-215900" algn="l" defTabSz="2159000" rtl="0" eaLnBrk="0" fontAlgn="base" hangingPunct="0">
        <a:lnSpc>
          <a:spcPct val="90000"/>
        </a:lnSpc>
        <a:spcBef>
          <a:spcPts val="2838"/>
        </a:spcBef>
        <a:spcAft>
          <a:spcPts val="47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700" kern="1200">
          <a:solidFill>
            <a:srgbClr val="404040"/>
          </a:solidFill>
          <a:latin typeface="+mn-lt"/>
          <a:ea typeface="+mn-ea"/>
          <a:cs typeface="+mn-cs"/>
        </a:defRPr>
      </a:lvl1pPr>
      <a:lvl2pPr marL="906463" indent="-431800" algn="l" defTabSz="2159000" rtl="0" eaLnBrk="0" fontAlgn="base" hangingPunct="0">
        <a:lnSpc>
          <a:spcPct val="90000"/>
        </a:lnSpc>
        <a:spcBef>
          <a:spcPts val="475"/>
        </a:spcBef>
        <a:spcAft>
          <a:spcPts val="950"/>
        </a:spcAft>
        <a:buClr>
          <a:schemeClr val="accent1"/>
        </a:buClr>
        <a:buFont typeface="Calibri" panose="020F0502020204030204" pitchFamily="34" charset="0"/>
        <a:buChar char="◦"/>
        <a:defRPr sz="4200" kern="1200">
          <a:solidFill>
            <a:srgbClr val="404040"/>
          </a:solidFill>
          <a:latin typeface="+mn-lt"/>
          <a:ea typeface="+mn-ea"/>
          <a:cs typeface="+mn-cs"/>
        </a:defRPr>
      </a:lvl2pPr>
      <a:lvl3pPr marL="1338263" indent="-431800" algn="l" defTabSz="2159000" rtl="0" eaLnBrk="0" fontAlgn="base" hangingPunct="0">
        <a:lnSpc>
          <a:spcPct val="90000"/>
        </a:lnSpc>
        <a:spcBef>
          <a:spcPts val="475"/>
        </a:spcBef>
        <a:spcAft>
          <a:spcPts val="950"/>
        </a:spcAft>
        <a:buClr>
          <a:schemeClr val="accent1"/>
        </a:buClr>
        <a:buFont typeface="Calibri" panose="020F0502020204030204" pitchFamily="34" charset="0"/>
        <a:buChar char="◦"/>
        <a:defRPr sz="3300" kern="1200">
          <a:solidFill>
            <a:srgbClr val="404040"/>
          </a:solidFill>
          <a:latin typeface="+mn-lt"/>
          <a:ea typeface="+mn-ea"/>
          <a:cs typeface="+mn-cs"/>
        </a:defRPr>
      </a:lvl3pPr>
      <a:lvl4pPr marL="1770063" indent="-431800" algn="l" defTabSz="2159000" rtl="0" eaLnBrk="0" fontAlgn="base" hangingPunct="0">
        <a:lnSpc>
          <a:spcPct val="90000"/>
        </a:lnSpc>
        <a:spcBef>
          <a:spcPts val="475"/>
        </a:spcBef>
        <a:spcAft>
          <a:spcPts val="950"/>
        </a:spcAft>
        <a:buClr>
          <a:schemeClr val="accent1"/>
        </a:buClr>
        <a:buFont typeface="Calibri" panose="020F0502020204030204" pitchFamily="34" charset="0"/>
        <a:buChar char="◦"/>
        <a:defRPr sz="3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03450" indent="-431800" algn="l" defTabSz="2159000" rtl="0" eaLnBrk="0" fontAlgn="base" hangingPunct="0">
        <a:lnSpc>
          <a:spcPct val="90000"/>
        </a:lnSpc>
        <a:spcBef>
          <a:spcPts val="475"/>
        </a:spcBef>
        <a:spcAft>
          <a:spcPts val="950"/>
        </a:spcAft>
        <a:buClr>
          <a:schemeClr val="accent1"/>
        </a:buClr>
        <a:buFont typeface="Calibri" panose="020F0502020204030204" pitchFamily="34" charset="0"/>
        <a:buChar char="◦"/>
        <a:defRPr sz="3300" kern="1200">
          <a:solidFill>
            <a:srgbClr val="404040"/>
          </a:solidFill>
          <a:latin typeface="+mn-lt"/>
          <a:ea typeface="+mn-ea"/>
          <a:cs typeface="+mn-cs"/>
        </a:defRPr>
      </a:lvl5pPr>
      <a:lvl6pPr marL="2598750" indent="-540068" algn="l" defTabSz="2160270" rtl="0" eaLnBrk="1" latinLnBrk="0" hangingPunct="1">
        <a:lnSpc>
          <a:spcPct val="90000"/>
        </a:lnSpc>
        <a:spcBef>
          <a:spcPts val="472"/>
        </a:spcBef>
        <a:spcAft>
          <a:spcPts val="945"/>
        </a:spcAft>
        <a:buClr>
          <a:schemeClr val="accent1"/>
        </a:buClr>
        <a:buFont typeface="Calibri" pitchFamily="34" charset="0"/>
        <a:buChar char="◦"/>
        <a:defRPr sz="33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71250" indent="-540068" algn="l" defTabSz="2160270" rtl="0" eaLnBrk="1" latinLnBrk="0" hangingPunct="1">
        <a:lnSpc>
          <a:spcPct val="90000"/>
        </a:lnSpc>
        <a:spcBef>
          <a:spcPts val="472"/>
        </a:spcBef>
        <a:spcAft>
          <a:spcPts val="945"/>
        </a:spcAft>
        <a:buClr>
          <a:schemeClr val="accent1"/>
        </a:buClr>
        <a:buFont typeface="Calibri" pitchFamily="34" charset="0"/>
        <a:buChar char="◦"/>
        <a:defRPr sz="33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543750" indent="-540068" algn="l" defTabSz="2160270" rtl="0" eaLnBrk="1" latinLnBrk="0" hangingPunct="1">
        <a:lnSpc>
          <a:spcPct val="90000"/>
        </a:lnSpc>
        <a:spcBef>
          <a:spcPts val="472"/>
        </a:spcBef>
        <a:spcAft>
          <a:spcPts val="945"/>
        </a:spcAft>
        <a:buClr>
          <a:schemeClr val="accent1"/>
        </a:buClr>
        <a:buFont typeface="Calibri" pitchFamily="34" charset="0"/>
        <a:buChar char="◦"/>
        <a:defRPr sz="33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016250" indent="-540068" algn="l" defTabSz="2160270" rtl="0" eaLnBrk="1" latinLnBrk="0" hangingPunct="1">
        <a:lnSpc>
          <a:spcPct val="90000"/>
        </a:lnSpc>
        <a:spcBef>
          <a:spcPts val="472"/>
        </a:spcBef>
        <a:spcAft>
          <a:spcPts val="945"/>
        </a:spcAft>
        <a:buClr>
          <a:schemeClr val="accent1"/>
        </a:buClr>
        <a:buFont typeface="Calibri" pitchFamily="34" charset="0"/>
        <a:buChar char="◦"/>
        <a:defRPr sz="33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2pPr>
      <a:lvl3pPr marL="2160270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400675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6480810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7560945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8641080" algn="l" defTabSz="2160270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99">
            <a:extLst>
              <a:ext uri="{FF2B5EF4-FFF2-40B4-BE49-F238E27FC236}">
                <a16:creationId xmlns:a16="http://schemas.microsoft.com/office/drawing/2014/main" id="{60111E7A-930B-4B73-A627-94033E628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513" y="623888"/>
            <a:ext cx="16957675" cy="103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defTabSz="914400" eaLnBrk="1" hangingPunct="1">
              <a:lnSpc>
                <a:spcPct val="110000"/>
              </a:lnSpc>
            </a:pPr>
            <a:r>
              <a:rPr kumimoji="0" lang="zh-TW" altLang="en-US" sz="60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台灣牧場乳量預測</a:t>
            </a:r>
          </a:p>
        </p:txBody>
      </p:sp>
      <p:sp>
        <p:nvSpPr>
          <p:cNvPr id="3" name="文字方塊 4">
            <a:extLst>
              <a:ext uri="{FF2B5EF4-FFF2-40B4-BE49-F238E27FC236}">
                <a16:creationId xmlns:a16="http://schemas.microsoft.com/office/drawing/2014/main" id="{016BE7DE-54A0-484F-8E84-4355738C1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50" y="2209800"/>
            <a:ext cx="8737600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08" tIns="45354" rIns="90708" bIns="45354">
            <a:spAutoFit/>
          </a:bodyPr>
          <a:lstStyle/>
          <a:p>
            <a:pPr marL="509588" indent="-509588" algn="ctr" defTabSz="3808413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200" b="1" dirty="0">
                <a:cs typeface="Arial" charset="0"/>
              </a:rPr>
              <a:t>Pattern Recognition</a:t>
            </a:r>
            <a:r>
              <a:rPr kumimoji="0" lang="en-US" altLang="zh-TW" sz="3200" b="1" dirty="0">
                <a:ea typeface="+mn-ea"/>
                <a:cs typeface="Arial" charset="0"/>
              </a:rPr>
              <a:t> Final Project</a:t>
            </a:r>
            <a:endParaRPr kumimoji="0" lang="zh-TW" altLang="en-US" sz="3200" b="1" dirty="0">
              <a:ea typeface="+mn-ea"/>
              <a:cs typeface="Arial" charset="0"/>
            </a:endParaRPr>
          </a:p>
          <a:p>
            <a:pPr marL="509588" indent="-509588" algn="ctr" defTabSz="3808413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200" b="1" dirty="0">
                <a:ea typeface="+mn-ea"/>
                <a:cs typeface="Arial" charset="0"/>
              </a:rPr>
              <a:t>Team member: </a:t>
            </a:r>
            <a:r>
              <a:rPr kumimoji="0" lang="zh-TW" altLang="en-US" sz="3200" b="1" dirty="0">
                <a:ea typeface="+mn-ea"/>
                <a:cs typeface="Arial" charset="0"/>
              </a:rPr>
              <a:t>洪廷維、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61FF0781-93DA-4E8D-8781-ED219DC2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3ECCF9B1-66AE-4489-BAFF-C7F168B6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1602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318" name="Rectangle 11">
            <a:extLst>
              <a:ext uri="{FF2B5EF4-FFF2-40B4-BE49-F238E27FC236}">
                <a16:creationId xmlns:a16="http://schemas.microsoft.com/office/drawing/2014/main" id="{981E72C4-971F-4008-8FC9-8ED314CFC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2879725" eaLnBrk="0" fontAlgn="base" hangingPunct="0">
              <a:spcBef>
                <a:spcPct val="0"/>
              </a:spcBef>
              <a:spcAft>
                <a:spcPct val="0"/>
              </a:spcAft>
              <a:defRPr kumimoji="1" sz="57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3319" name="群組 4">
            <a:extLst>
              <a:ext uri="{FF2B5EF4-FFF2-40B4-BE49-F238E27FC236}">
                <a16:creationId xmlns:a16="http://schemas.microsoft.com/office/drawing/2014/main" id="{9803EE92-4503-4418-94D9-8C2FD40ADB3F}"/>
              </a:ext>
            </a:extLst>
          </p:cNvPr>
          <p:cNvGrpSpPr>
            <a:grpSpLocks/>
          </p:cNvGrpSpPr>
          <p:nvPr/>
        </p:nvGrpSpPr>
        <p:grpSpPr bwMode="auto">
          <a:xfrm>
            <a:off x="1020718" y="5472113"/>
            <a:ext cx="19870782" cy="20650554"/>
            <a:chOff x="860923" y="7705725"/>
            <a:chExt cx="20309977" cy="2065055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4E670D-532B-4C9D-8A26-3A3A2B9C844B}"/>
                </a:ext>
              </a:extLst>
            </p:cNvPr>
            <p:cNvSpPr/>
            <p:nvPr/>
          </p:nvSpPr>
          <p:spPr>
            <a:xfrm>
              <a:off x="864214" y="7705725"/>
              <a:ext cx="20306686" cy="20161250"/>
            </a:xfrm>
            <a:prstGeom prst="rect">
              <a:avLst/>
            </a:prstGeom>
            <a:noFill/>
            <a:ln w="38100" cmpd="tri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B51928E-A936-4025-BB3E-35B4DC77A4D4}"/>
                </a:ext>
              </a:extLst>
            </p:cNvPr>
            <p:cNvSpPr/>
            <p:nvPr/>
          </p:nvSpPr>
          <p:spPr>
            <a:xfrm>
              <a:off x="864247" y="7906554"/>
              <a:ext cx="9937104" cy="30162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hangingPunct="1">
                <a:defRPr/>
              </a:pPr>
              <a:r>
                <a:rPr kumimoji="0" lang="en-US" altLang="zh-TW" sz="5000" b="1" dirty="0">
                  <a:ln w="10541" cmpd="sng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Introduction</a:t>
              </a:r>
              <a:endParaRPr kumimoji="0" lang="en-US" altLang="zh-TW" sz="5000" dirty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just" eaLnBrk="1" hangingPunct="1">
                <a:defRPr/>
              </a:pPr>
              <a:r>
                <a:rPr lang="zh-TW" altLang="en-US" sz="28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本專題的目的是實現牧場乳量預測，我們被給予四份關於乳牛的資料庫：檢測報告、分娩資料、配種紀錄、健康狀況，接著必須自己進行資料處理，篩選出有用的資料，並利用機器學習的方式預測台灣不同地區牧場生產的乳量，以掌握乳量生產的關鍵，使台灣酪農業受益。</a:t>
              </a:r>
            </a:p>
          </p:txBody>
        </p:sp>
        <p:sp>
          <p:nvSpPr>
            <p:cNvPr id="7" name="文字方塊 11">
              <a:extLst>
                <a:ext uri="{FF2B5EF4-FFF2-40B4-BE49-F238E27FC236}">
                  <a16:creationId xmlns:a16="http://schemas.microsoft.com/office/drawing/2014/main" id="{2E39258C-F320-44DC-9339-BBAAAFDD6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923" y="11593488"/>
              <a:ext cx="3581002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hangingPunct="1">
                <a:defRPr/>
              </a:pPr>
              <a:r>
                <a:rPr kumimoji="0" lang="en-US" altLang="zh-TW" sz="5000" b="1" dirty="0">
                  <a:ln w="10541" cmpd="sng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Framework</a:t>
              </a:r>
              <a:endParaRPr kumimoji="0" lang="zh-TW" altLang="en-US" sz="50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1424BA4-39BF-4580-8508-82747DA4EEF9}"/>
                </a:ext>
              </a:extLst>
            </p:cNvPr>
            <p:cNvSpPr txBox="1"/>
            <p:nvPr/>
          </p:nvSpPr>
          <p:spPr>
            <a:xfrm>
              <a:off x="1011349" y="20754198"/>
              <a:ext cx="9774469" cy="76020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514350" indent="-514350" algn="just" eaLnBrk="1" hangingPunct="1">
                <a:spcBef>
                  <a:spcPts val="1200"/>
                </a:spcBef>
                <a:spcAft>
                  <a:spcPts val="600"/>
                </a:spcAft>
                <a:buFont typeface="+mj-lt"/>
                <a:buAutoNum type="arabicPeriod"/>
                <a:defRPr/>
              </a:pPr>
              <a:r>
                <a:rPr lang="en-US" altLang="zh-TW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Data Preprocessing</a:t>
              </a:r>
            </a:p>
            <a:p>
              <a:pPr algn="just" eaLnBrk="1" hangingPunct="1">
                <a:spcBef>
                  <a:spcPts val="1200"/>
                </a:spcBef>
                <a:spcAft>
                  <a:spcPts val="600"/>
                </a:spcAft>
                <a:defRPr/>
              </a:pPr>
              <a:r>
                <a:rPr lang="zh-TW" altLang="en-US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資料前處理的目的是將讀入的四份資料庫轉換為</a:t>
              </a:r>
              <a:r>
                <a:rPr lang="en-US" altLang="zh-TW" sz="2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Model Inputs</a:t>
              </a:r>
              <a:r>
                <a:rPr lang="zh-TW" altLang="en-US" sz="2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：</a:t>
              </a:r>
              <a:endPara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marL="514350" indent="-514350" algn="just" eaLnBrk="1" hangingPunct="1">
                <a:spcBef>
                  <a:spcPts val="1200"/>
                </a:spcBef>
                <a:spcAft>
                  <a:spcPts val="600"/>
                </a:spcAft>
                <a:buFont typeface="+mj-lt"/>
                <a:buAutoNum type="arabicParenR"/>
                <a:defRPr/>
              </a:pPr>
              <a:r>
                <a:rPr lang="zh-TW" altLang="en-US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選擇適合欄位做為</a:t>
              </a:r>
              <a:r>
                <a:rPr lang="en-US" altLang="zh-TW" sz="2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Model Inputs</a:t>
              </a:r>
              <a:r>
                <a:rPr lang="zh-TW" altLang="en-US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zh-TW" altLang="en-US" sz="2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特徵</a:t>
              </a:r>
              <a:endParaRPr lang="en-US" altLang="zh-TW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marL="1954213" lvl="1" indent="-514350" algn="just" eaLnBrk="1" hangingPunct="1">
                <a:spcBef>
                  <a:spcPts val="12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TW" altLang="en-US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透過產業知識判斷該欄位與乳量預測的關連性</a:t>
              </a:r>
              <a:endPara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marL="1954213" lvl="1" indent="-514350" algn="just" eaLnBrk="1" hangingPunct="1">
                <a:spcBef>
                  <a:spcPts val="12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TW" altLang="en-US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參考乳量預測的論文</a:t>
              </a:r>
              <a:endParaRPr lang="en-US" altLang="zh-TW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marL="514350" indent="-514350" algn="just" eaLnBrk="1" hangingPunct="1">
                <a:spcBef>
                  <a:spcPts val="1200"/>
                </a:spcBef>
                <a:spcAft>
                  <a:spcPts val="600"/>
                </a:spcAft>
                <a:buFont typeface="+mj-lt"/>
                <a:buAutoNum type="arabicParenR"/>
                <a:defRPr/>
              </a:pPr>
              <a:r>
                <a:rPr lang="zh-TW" altLang="en-US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資料的清理與轉換</a:t>
              </a:r>
              <a:endPara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marL="1954213" lvl="1" indent="-514350" algn="just" eaLnBrk="1" hangingPunct="1">
                <a:spcBef>
                  <a:spcPts val="12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TW" altLang="en-US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處理離群值、缺失值</a:t>
              </a:r>
              <a:endPara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marL="1954213" lvl="1" indent="-514350" algn="just" eaLnBrk="1" hangingPunct="1">
                <a:spcBef>
                  <a:spcPts val="12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TW" altLang="en-US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將日期轉換為間隔天數</a:t>
              </a:r>
              <a:endPara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marL="1954213" lvl="1" indent="-514350" algn="just" eaLnBrk="1" hangingPunct="1">
                <a:spcBef>
                  <a:spcPts val="12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TW" altLang="en-US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使用</a:t>
              </a:r>
              <a:r>
                <a:rPr lang="en-US" altLang="zh-TW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One-hot encoding</a:t>
              </a:r>
              <a:r>
                <a:rPr lang="zh-TW" altLang="en-US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處理類別資料</a:t>
              </a:r>
              <a:endPara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marL="514350" indent="-514350" algn="just" eaLnBrk="1" hangingPunct="1">
                <a:spcBef>
                  <a:spcPts val="1200"/>
                </a:spcBef>
                <a:spcAft>
                  <a:spcPts val="600"/>
                </a:spcAft>
                <a:buFont typeface="+mj-lt"/>
                <a:buAutoNum type="arabicParenR"/>
                <a:defRPr/>
              </a:pPr>
              <a:r>
                <a:rPr lang="en-US" altLang="zh-TW" sz="2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Model Inputs</a:t>
              </a:r>
            </a:p>
            <a:p>
              <a:pPr marL="1954213" lvl="1" indent="-514350" algn="just" eaLnBrk="1" hangingPunct="1">
                <a:spcBef>
                  <a:spcPts val="12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TW" altLang="en-US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共</a:t>
              </a:r>
              <a:r>
                <a:rPr lang="en-US" altLang="zh-TW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33253</a:t>
              </a:r>
              <a:r>
                <a:rPr lang="zh-TW" altLang="en-US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筆資料、每筆資料</a:t>
              </a:r>
              <a:r>
                <a:rPr lang="en-US" altLang="zh-TW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TW" altLang="en-US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個特徵（胎次、泌乳天數、檢測日期氣候、月齡、配種次數、分娩間隔、乾乳期、農場代號）</a:t>
              </a:r>
              <a:endPara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D49B4E4-53C5-438A-B122-208E07E81283}"/>
                </a:ext>
              </a:extLst>
            </p:cNvPr>
            <p:cNvCxnSpPr>
              <a:stCxn id="4" idx="0"/>
            </p:cNvCxnSpPr>
            <p:nvPr/>
          </p:nvCxnSpPr>
          <p:spPr>
            <a:xfrm>
              <a:off x="11016746" y="7705725"/>
              <a:ext cx="0" cy="20161250"/>
            </a:xfrm>
            <a:prstGeom prst="line">
              <a:avLst/>
            </a:prstGeom>
            <a:ln>
              <a:solidFill>
                <a:schemeClr val="accent5">
                  <a:shade val="95000"/>
                  <a:satMod val="105000"/>
                  <a:alpha val="43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文字方塊 9">
              <a:extLst>
                <a:ext uri="{FF2B5EF4-FFF2-40B4-BE49-F238E27FC236}">
                  <a16:creationId xmlns:a16="http://schemas.microsoft.com/office/drawing/2014/main" id="{E229F6EB-5886-4CC9-9256-3FFB1CAF3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9244" y="7974792"/>
              <a:ext cx="95726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hangingPunct="1">
                <a:defRPr/>
              </a:pPr>
              <a:r>
                <a:rPr kumimoji="0" lang="en-US" altLang="zh-TW" sz="5000" b="1" dirty="0">
                  <a:ln w="10541" cmpd="sng">
                    <a:solidFill>
                      <a:sysClr val="windowText" lastClr="000000"/>
                    </a:solidFill>
                    <a:prstDash val="solid"/>
                  </a:ln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Results</a:t>
              </a:r>
            </a:p>
            <a:p>
              <a:pPr algn="just" eaLnBrk="1" hangingPunct="1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zh-TW" sz="35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endParaRPr lang="en-US" altLang="zh-TW" sz="35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254629-106C-42F2-BA98-7DE9DD238605}"/>
                </a:ext>
              </a:extLst>
            </p:cNvPr>
            <p:cNvSpPr/>
            <p:nvPr/>
          </p:nvSpPr>
          <p:spPr>
            <a:xfrm>
              <a:off x="1117338" y="13393737"/>
              <a:ext cx="9531081" cy="63373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2000"/>
              </a:schemeClr>
            </a:solidFill>
            <a:ln w="57150" cmpd="dbl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13329" name="文字方塊 9">
              <a:extLst>
                <a:ext uri="{FF2B5EF4-FFF2-40B4-BE49-F238E27FC236}">
                  <a16:creationId xmlns:a16="http://schemas.microsoft.com/office/drawing/2014/main" id="{BBFE2E1A-BBEC-426D-83D2-86AE289AC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600" y="20012430"/>
              <a:ext cx="92519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57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57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57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57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57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defTabSz="2879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57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defTabSz="2879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57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defTabSz="2879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57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defTabSz="2879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57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 The proposed method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9D11F29-4466-481B-8D2E-29CA9DBE0A67}"/>
              </a:ext>
            </a:extLst>
          </p:cNvPr>
          <p:cNvSpPr/>
          <p:nvPr/>
        </p:nvSpPr>
        <p:spPr>
          <a:xfrm>
            <a:off x="11166964" y="18958958"/>
            <a:ext cx="34339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kumimoji="0" lang="en-US" altLang="zh-TW" sz="60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pic>
        <p:nvPicPr>
          <p:cNvPr id="13321" name="Picture 31" descr="http://memorynet.nthu.edu.tw/en/images/NTHU_Badge1_rounded.jpg">
            <a:extLst>
              <a:ext uri="{FF2B5EF4-FFF2-40B4-BE49-F238E27FC236}">
                <a16:creationId xmlns:a16="http://schemas.microsoft.com/office/drawing/2014/main" id="{CDADA52E-785C-46EB-B717-4EF0AD44B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20650"/>
            <a:ext cx="2824163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437</TotalTime>
  <Words>206</Words>
  <Application>Microsoft Office PowerPoint</Application>
  <PresentationFormat>自訂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Arial Unicode MS</vt:lpstr>
      <vt:lpstr>新細明體</vt:lpstr>
      <vt:lpstr>Arial</vt:lpstr>
      <vt:lpstr>Calibri</vt:lpstr>
      <vt:lpstr>Calibri Light</vt:lpstr>
      <vt:lpstr>Times New Roman</vt:lpstr>
      <vt:lpstr>Wingdings</vt:lpstr>
      <vt:lpstr>回顧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Mintzu</dc:creator>
  <cp:lastModifiedBy>洪廷維</cp:lastModifiedBy>
  <cp:revision>44</cp:revision>
  <dcterms:created xsi:type="dcterms:W3CDTF">2012-06-26T09:18:20Z</dcterms:created>
  <dcterms:modified xsi:type="dcterms:W3CDTF">2021-06-24T10:22:57Z</dcterms:modified>
</cp:coreProperties>
</file>