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2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3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9.xml"/>
  <Override ContentType="application/vnd.openxmlformats-officedocument.theme+xml" PartName="/ppt/theme/theme13.xml"/>
  <Override ContentType="application/vnd.openxmlformats-officedocument.theme+xml" PartName="/ppt/theme/theme7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  <p:sldMasterId id="2147483660" r:id="rId6"/>
    <p:sldMasterId id="2147483661" r:id="rId7"/>
    <p:sldMasterId id="2147483662" r:id="rId8"/>
    <p:sldMasterId id="2147483663" r:id="rId9"/>
    <p:sldMasterId id="2147483664" r:id="rId10"/>
    <p:sldMasterId id="2147483665" r:id="rId11"/>
    <p:sldMasterId id="2147483666" r:id="rId12"/>
    <p:sldMasterId id="2147483667" r:id="rId13"/>
    <p:sldMasterId id="2147483668" r:id="rId14"/>
    <p:sldMasterId id="2147483669" r:id="rId15"/>
    <p:sldMasterId id="2147483670" r:id="rId16"/>
  </p:sldMasterIdLst>
  <p:notesMasterIdLst>
    <p:notesMasterId r:id="rId17"/>
  </p:notesMasterIdLst>
  <p:sldIdLst>
    <p:sldId id="256" r:id="rId18"/>
  </p:sldIdLst>
  <p:sldSz cy="28803600" cx="216027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9072">
          <p15:clr>
            <a:srgbClr val="000000"/>
          </p15:clr>
        </p15:guide>
        <p15:guide id="2" pos="6804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D1800E6-9099-4DE0-9B49-53E2037A292C}">
  <a:tblStyle styleId="{1D1800E6-9099-4DE0-9B49-53E2037A29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072" orient="horz"/>
        <p:guide pos="68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Master" Target="slideMasters/slideMaster7.xml"/><Relationship Id="rId10" Type="http://schemas.openxmlformats.org/officeDocument/2006/relationships/slideMaster" Target="slideMasters/slideMaster6.xml"/><Relationship Id="rId13" Type="http://schemas.openxmlformats.org/officeDocument/2006/relationships/slideMaster" Target="slideMasters/slideMaster9.xml"/><Relationship Id="rId12" Type="http://schemas.openxmlformats.org/officeDocument/2006/relationships/slideMaster" Target="slideMasters/slideMaster8.xml"/><Relationship Id="rId1" Type="http://schemas.openxmlformats.org/officeDocument/2006/relationships/theme" Target="theme/theme9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Master" Target="slideMasters/slideMaster5.xml"/><Relationship Id="rId15" Type="http://schemas.openxmlformats.org/officeDocument/2006/relationships/slideMaster" Target="slideMasters/slideMaster11.xml"/><Relationship Id="rId14" Type="http://schemas.openxmlformats.org/officeDocument/2006/relationships/slideMaster" Target="slideMasters/slideMaster10.xml"/><Relationship Id="rId17" Type="http://schemas.openxmlformats.org/officeDocument/2006/relationships/notesMaster" Target="notesMasters/notesMaster1.xml"/><Relationship Id="rId16" Type="http://schemas.openxmlformats.org/officeDocument/2006/relationships/slideMaster" Target="slideMasters/slideMaster1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idx="10" type="dt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type="title"/>
          </p:nvPr>
        </p:nvSpPr>
        <p:spPr>
          <a:xfrm>
            <a:off x="1944687" y="1203325"/>
            <a:ext cx="17821275" cy="6092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1"/>
          <p:cNvSpPr txBox="1"/>
          <p:nvPr>
            <p:ph idx="1" type="body"/>
          </p:nvPr>
        </p:nvSpPr>
        <p:spPr>
          <a:xfrm rot="5400000">
            <a:off x="2405857" y="7290593"/>
            <a:ext cx="16898937" cy="17821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61" name="Google Shape;161;p21"/>
          <p:cNvSpPr txBox="1"/>
          <p:nvPr>
            <p:ph idx="10" type="dt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1"/>
          <p:cNvSpPr txBox="1"/>
          <p:nvPr>
            <p:ph idx="11" type="ftr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1"/>
          <p:cNvSpPr txBox="1"/>
          <p:nvPr>
            <p:ph idx="12" type="sldNum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showMasterSp="0" type="vertTitleAndTx">
  <p:cSld name="VERTICAL_TITLE_AND_VERTICAL_TEX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>
            <p:ph type="title"/>
          </p:nvPr>
        </p:nvSpPr>
        <p:spPr>
          <a:xfrm rot="5400000">
            <a:off x="5697890" y="11503617"/>
            <a:ext cx="24181169" cy="46580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3"/>
          <p:cNvSpPr txBox="1"/>
          <p:nvPr>
            <p:ph idx="1" type="body"/>
          </p:nvPr>
        </p:nvSpPr>
        <p:spPr>
          <a:xfrm rot="5400000">
            <a:off x="-3753288" y="6980547"/>
            <a:ext cx="24181163" cy="13704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75" name="Google Shape;175;p23"/>
          <p:cNvSpPr txBox="1"/>
          <p:nvPr>
            <p:ph idx="10" type="dt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3"/>
          <p:cNvSpPr txBox="1"/>
          <p:nvPr>
            <p:ph idx="11" type="ftr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3"/>
          <p:cNvSpPr txBox="1"/>
          <p:nvPr>
            <p:ph idx="12" type="sldNum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showMasterSp="0" type="title">
  <p:cSld name="TITL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ctrTitle"/>
          </p:nvPr>
        </p:nvSpPr>
        <p:spPr>
          <a:xfrm>
            <a:off x="1944243" y="3187598"/>
            <a:ext cx="17822227" cy="149778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900">
                <a:solidFill>
                  <a:srgbClr val="262626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subTitle"/>
          </p:nvPr>
        </p:nvSpPr>
        <p:spPr>
          <a:xfrm>
            <a:off x="1949152" y="18713608"/>
            <a:ext cx="17822227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SzPts val="5670"/>
              <a:buNone/>
              <a:defRPr sz="567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SzPts val="5670"/>
              <a:buNone/>
              <a:defRPr sz="5670"/>
            </a:lvl2pPr>
            <a:lvl3pPr lvl="2" algn="ctr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5670"/>
              <a:buNone/>
              <a:defRPr sz="5670"/>
            </a:lvl3pPr>
            <a:lvl4pPr lvl="3" algn="ctr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4725"/>
              <a:buNone/>
              <a:defRPr sz="4725"/>
            </a:lvl4pPr>
            <a:lvl5pPr lvl="4" algn="ctr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4725"/>
              <a:buNone/>
              <a:defRPr sz="4725"/>
            </a:lvl5pPr>
            <a:lvl6pPr lvl="5" algn="ctr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4725"/>
              <a:buNone/>
              <a:defRPr sz="4725"/>
            </a:lvl6pPr>
            <a:lvl7pPr lvl="6" algn="ctr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4725"/>
              <a:buNone/>
              <a:defRPr sz="4725"/>
            </a:lvl7pPr>
            <a:lvl8pPr lvl="7" algn="ctr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4725"/>
              <a:buNone/>
              <a:defRPr sz="4725"/>
            </a:lvl8pPr>
            <a:lvl9pPr lvl="8" algn="ctr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SzPts val="4725"/>
              <a:buNone/>
              <a:defRPr sz="4725"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1944687" y="1203325"/>
            <a:ext cx="17821275" cy="6092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" type="body"/>
          </p:nvPr>
        </p:nvSpPr>
        <p:spPr>
          <a:xfrm>
            <a:off x="1944687" y="7751762"/>
            <a:ext cx="17821275" cy="16898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showMasterSp="0" type="secHead">
  <p:cSld name="SECTION_HEAD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type="title"/>
          </p:nvPr>
        </p:nvSpPr>
        <p:spPr>
          <a:xfrm>
            <a:off x="1944243" y="3187598"/>
            <a:ext cx="17822227" cy="149778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8900">
                <a:solidFill>
                  <a:srgbClr val="262626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" type="body"/>
          </p:nvPr>
        </p:nvSpPr>
        <p:spPr>
          <a:xfrm>
            <a:off x="1944243" y="18703138"/>
            <a:ext cx="17822227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SzPts val="5670"/>
              <a:buNone/>
              <a:defRPr sz="567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SzPts val="4253"/>
              <a:buNone/>
              <a:defRPr sz="4253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3780"/>
              <a:buNone/>
              <a:defRPr sz="378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3308"/>
              <a:buNone/>
              <a:defRPr sz="3308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3308"/>
              <a:buNone/>
              <a:defRPr sz="3308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3308"/>
              <a:buNone/>
              <a:defRPr sz="3308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3308"/>
              <a:buNone/>
              <a:defRPr sz="3308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3308"/>
              <a:buNone/>
              <a:defRPr sz="3308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SzPts val="3308"/>
              <a:buNone/>
              <a:defRPr sz="3308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0" type="dt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1" type="ftr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type="title"/>
          </p:nvPr>
        </p:nvSpPr>
        <p:spPr>
          <a:xfrm>
            <a:off x="1944243" y="1203739"/>
            <a:ext cx="17822227" cy="60931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1944243" y="7752083"/>
            <a:ext cx="8749094" cy="168981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2" type="body"/>
          </p:nvPr>
        </p:nvSpPr>
        <p:spPr>
          <a:xfrm>
            <a:off x="11017377" y="7752093"/>
            <a:ext cx="8749094" cy="16898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0" type="dt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1" type="ftr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2" type="sldNum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/>
          <p:nvPr>
            <p:ph type="title"/>
          </p:nvPr>
        </p:nvSpPr>
        <p:spPr>
          <a:xfrm>
            <a:off x="1944243" y="1203739"/>
            <a:ext cx="17822227" cy="60931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" type="body"/>
          </p:nvPr>
        </p:nvSpPr>
        <p:spPr>
          <a:xfrm>
            <a:off x="1944243" y="7753419"/>
            <a:ext cx="8749094" cy="30923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SzPts val="4725"/>
              <a:buNone/>
              <a:defRPr b="0" sz="4725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SzPts val="4725"/>
              <a:buNone/>
              <a:defRPr b="1" sz="4725"/>
            </a:lvl2pPr>
            <a:lvl3pPr indent="-228600" lvl="2" marL="13716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4253"/>
              <a:buNone/>
              <a:defRPr b="1" sz="4253"/>
            </a:lvl3pPr>
            <a:lvl4pPr indent="-228600" lvl="3" marL="18288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3780"/>
              <a:buNone/>
              <a:defRPr b="1" sz="3780"/>
            </a:lvl4pPr>
            <a:lvl5pPr indent="-228600" lvl="4" marL="22860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3780"/>
              <a:buNone/>
              <a:defRPr b="1" sz="3780"/>
            </a:lvl5pPr>
            <a:lvl6pPr indent="-228600" lvl="5" marL="27432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3780"/>
              <a:buNone/>
              <a:defRPr b="1" sz="3780"/>
            </a:lvl6pPr>
            <a:lvl7pPr indent="-228600" lvl="6" marL="32004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3780"/>
              <a:buNone/>
              <a:defRPr b="1" sz="3780"/>
            </a:lvl7pPr>
            <a:lvl8pPr indent="-228600" lvl="7" marL="36576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3780"/>
              <a:buNone/>
              <a:defRPr b="1" sz="3780"/>
            </a:lvl8pPr>
            <a:lvl9pPr indent="-228600" lvl="8" marL="411480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SzPts val="3780"/>
              <a:buNone/>
              <a:defRPr b="1" sz="3780"/>
            </a:lvl9pPr>
          </a:lstStyle>
          <a:p/>
        </p:txBody>
      </p:sp>
      <p:sp>
        <p:nvSpPr>
          <p:cNvPr id="99" name="Google Shape;99;p13"/>
          <p:cNvSpPr txBox="1"/>
          <p:nvPr>
            <p:ph idx="2" type="body"/>
          </p:nvPr>
        </p:nvSpPr>
        <p:spPr>
          <a:xfrm>
            <a:off x="1944243" y="10845803"/>
            <a:ext cx="8749094" cy="138043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3" type="body"/>
          </p:nvPr>
        </p:nvSpPr>
        <p:spPr>
          <a:xfrm>
            <a:off x="11017377" y="7753419"/>
            <a:ext cx="8749094" cy="30923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SzPts val="4725"/>
              <a:buNone/>
              <a:defRPr b="0" sz="4725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SzPts val="4725"/>
              <a:buNone/>
              <a:defRPr b="1" sz="4725"/>
            </a:lvl2pPr>
            <a:lvl3pPr indent="-228600" lvl="2" marL="13716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4253"/>
              <a:buNone/>
              <a:defRPr b="1" sz="4253"/>
            </a:lvl3pPr>
            <a:lvl4pPr indent="-228600" lvl="3" marL="18288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3780"/>
              <a:buNone/>
              <a:defRPr b="1" sz="3780"/>
            </a:lvl4pPr>
            <a:lvl5pPr indent="-228600" lvl="4" marL="22860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3780"/>
              <a:buNone/>
              <a:defRPr b="1" sz="3780"/>
            </a:lvl5pPr>
            <a:lvl6pPr indent="-228600" lvl="5" marL="27432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3780"/>
              <a:buNone/>
              <a:defRPr b="1" sz="3780"/>
            </a:lvl6pPr>
            <a:lvl7pPr indent="-228600" lvl="6" marL="32004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3780"/>
              <a:buNone/>
              <a:defRPr b="1" sz="3780"/>
            </a:lvl7pPr>
            <a:lvl8pPr indent="-228600" lvl="7" marL="36576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3780"/>
              <a:buNone/>
              <a:defRPr b="1" sz="3780"/>
            </a:lvl8pPr>
            <a:lvl9pPr indent="-228600" lvl="8" marL="411480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SzPts val="3780"/>
              <a:buNone/>
              <a:defRPr b="1" sz="3780"/>
            </a:lvl9pPr>
          </a:lstStyle>
          <a:p/>
        </p:txBody>
      </p:sp>
      <p:sp>
        <p:nvSpPr>
          <p:cNvPr id="101" name="Google Shape;101;p13"/>
          <p:cNvSpPr txBox="1"/>
          <p:nvPr>
            <p:ph idx="4" type="body"/>
          </p:nvPr>
        </p:nvSpPr>
        <p:spPr>
          <a:xfrm>
            <a:off x="11017377" y="10845803"/>
            <a:ext cx="8749094" cy="138043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0" type="dt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11" type="ftr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idx="12" type="sldNum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>
            <p:ph type="title"/>
          </p:nvPr>
        </p:nvSpPr>
        <p:spPr>
          <a:xfrm>
            <a:off x="1944687" y="1203325"/>
            <a:ext cx="17821275" cy="6092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5"/>
          <p:cNvSpPr txBox="1"/>
          <p:nvPr>
            <p:ph idx="10" type="dt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5"/>
          <p:cNvSpPr txBox="1"/>
          <p:nvPr>
            <p:ph idx="11" type="ftr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5"/>
          <p:cNvSpPr txBox="1"/>
          <p:nvPr>
            <p:ph idx="12" type="sldNum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showMasterSp="0" type="objTx">
  <p:cSld name="OBJECT_WITH_CAPTION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title"/>
          </p:nvPr>
        </p:nvSpPr>
        <p:spPr>
          <a:xfrm>
            <a:off x="810101" y="2496308"/>
            <a:ext cx="5670709" cy="960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8505">
                <a:solidFill>
                  <a:srgbClr val="FFFFFF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7"/>
          <p:cNvSpPr txBox="1"/>
          <p:nvPr>
            <p:ph idx="1" type="body"/>
          </p:nvPr>
        </p:nvSpPr>
        <p:spPr>
          <a:xfrm>
            <a:off x="8174811" y="3072384"/>
            <a:ext cx="11834691" cy="22082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idx="2" type="body"/>
          </p:nvPr>
        </p:nvSpPr>
        <p:spPr>
          <a:xfrm>
            <a:off x="810101" y="12289536"/>
            <a:ext cx="5670709" cy="14192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SzPts val="3544"/>
              <a:buNone/>
              <a:defRPr sz="3543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SzPts val="2835"/>
              <a:buNone/>
              <a:defRPr sz="2835"/>
            </a:lvl2pPr>
            <a:lvl3pPr indent="-228600" lvl="2" marL="13716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2363"/>
              <a:buNone/>
              <a:defRPr sz="2363"/>
            </a:lvl3pPr>
            <a:lvl4pPr indent="-228600" lvl="3" marL="18288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2126"/>
              <a:buNone/>
              <a:defRPr sz="2126"/>
            </a:lvl4pPr>
            <a:lvl5pPr indent="-228600" lvl="4" marL="22860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2126"/>
              <a:buNone/>
              <a:defRPr sz="2126"/>
            </a:lvl5pPr>
            <a:lvl6pPr indent="-228600" lvl="5" marL="27432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2126"/>
              <a:buNone/>
              <a:defRPr sz="2126"/>
            </a:lvl6pPr>
            <a:lvl7pPr indent="-228600" lvl="6" marL="32004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2126"/>
              <a:buNone/>
              <a:defRPr sz="2126"/>
            </a:lvl7pPr>
            <a:lvl8pPr indent="-228600" lvl="7" marL="36576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2126"/>
              <a:buNone/>
              <a:defRPr sz="2126"/>
            </a:lvl8pPr>
            <a:lvl9pPr indent="-228600" lvl="8" marL="411480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SzPts val="2126"/>
              <a:buNone/>
              <a:defRPr sz="2126"/>
            </a:lvl9pPr>
          </a:lstStyle>
          <a:p/>
        </p:txBody>
      </p:sp>
      <p:sp>
        <p:nvSpPr>
          <p:cNvPr id="131" name="Google Shape;131;p17"/>
          <p:cNvSpPr txBox="1"/>
          <p:nvPr>
            <p:ph idx="10" type="dt"/>
          </p:nvPr>
        </p:nvSpPr>
        <p:spPr>
          <a:xfrm>
            <a:off x="825500" y="27130375"/>
            <a:ext cx="4638675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7"/>
          <p:cNvSpPr txBox="1"/>
          <p:nvPr>
            <p:ph idx="11" type="ftr"/>
          </p:nvPr>
        </p:nvSpPr>
        <p:spPr>
          <a:xfrm>
            <a:off x="8505825" y="27130375"/>
            <a:ext cx="8235950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7"/>
          <p:cNvSpPr txBox="1"/>
          <p:nvPr>
            <p:ph idx="12" type="sldNum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showMasterSp="0" type="picTx">
  <p:cSld name="PICTURE_WITH_CAPTION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type="title"/>
          </p:nvPr>
        </p:nvSpPr>
        <p:spPr>
          <a:xfrm>
            <a:off x="1944243" y="21314664"/>
            <a:ext cx="17930241" cy="345643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8505">
                <a:solidFill>
                  <a:srgbClr val="FFFFFF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9"/>
          <p:cNvSpPr/>
          <p:nvPr>
            <p:ph idx="2" type="pic"/>
          </p:nvPr>
        </p:nvSpPr>
        <p:spPr>
          <a:xfrm>
            <a:off x="30" y="0"/>
            <a:ext cx="21602674" cy="20643319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457200" spcFirstLastPara="1" rIns="0" wrap="square" tIns="4572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Clr>
                <a:schemeClr val="accent1"/>
              </a:buClr>
              <a:buSzPts val="7560"/>
              <a:buFont typeface="Calibri"/>
              <a:buNone/>
              <a:defRPr b="0" i="0" sz="756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Clr>
                <a:schemeClr val="accent1"/>
              </a:buClr>
              <a:buSzPts val="6615"/>
              <a:buFont typeface="Calibri"/>
              <a:buNone/>
              <a:defRPr b="0" i="0" sz="6615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5670"/>
              <a:buFont typeface="Calibri"/>
              <a:buNone/>
              <a:defRPr b="0" i="0" sz="567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4725"/>
              <a:buFont typeface="Calibri"/>
              <a:buNone/>
              <a:defRPr b="0" i="0" sz="4725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4725"/>
              <a:buFont typeface="Calibri"/>
              <a:buNone/>
              <a:defRPr b="0" i="0" sz="4725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4725"/>
              <a:buFont typeface="Calibri"/>
              <a:buNone/>
              <a:defRPr b="0" i="0" sz="4725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4725"/>
              <a:buFont typeface="Calibri"/>
              <a:buNone/>
              <a:defRPr b="0" i="0" sz="4725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4725"/>
              <a:buFont typeface="Calibri"/>
              <a:buNone/>
              <a:defRPr b="0" i="0" sz="4725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Clr>
                <a:schemeClr val="accent1"/>
              </a:buClr>
              <a:buSzPts val="4725"/>
              <a:buFont typeface="Calibri"/>
              <a:buNone/>
              <a:defRPr b="0" i="0" sz="4725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" name="Google Shape;145;p19"/>
          <p:cNvSpPr txBox="1"/>
          <p:nvPr>
            <p:ph idx="1" type="body"/>
          </p:nvPr>
        </p:nvSpPr>
        <p:spPr>
          <a:xfrm>
            <a:off x="1944241" y="24809502"/>
            <a:ext cx="17930241" cy="24963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44"/>
              <a:buNone/>
              <a:defRPr sz="3543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418"/>
              </a:spcBef>
              <a:spcAft>
                <a:spcPts val="0"/>
              </a:spcAft>
              <a:buSzPts val="2835"/>
              <a:buNone/>
              <a:defRPr sz="2835"/>
            </a:lvl2pPr>
            <a:lvl3pPr indent="-228600" lvl="2" marL="13716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2363"/>
              <a:buNone/>
              <a:defRPr sz="2363"/>
            </a:lvl3pPr>
            <a:lvl4pPr indent="-228600" lvl="3" marL="18288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2126"/>
              <a:buNone/>
              <a:defRPr sz="2126"/>
            </a:lvl4pPr>
            <a:lvl5pPr indent="-228600" lvl="4" marL="22860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2126"/>
              <a:buNone/>
              <a:defRPr sz="2126"/>
            </a:lvl5pPr>
            <a:lvl6pPr indent="-228600" lvl="5" marL="27432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2126"/>
              <a:buNone/>
              <a:defRPr sz="2126"/>
            </a:lvl6pPr>
            <a:lvl7pPr indent="-228600" lvl="6" marL="32004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2126"/>
              <a:buNone/>
              <a:defRPr sz="2126"/>
            </a:lvl7pPr>
            <a:lvl8pPr indent="-228600" lvl="7" marL="36576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2126"/>
              <a:buNone/>
              <a:defRPr sz="2126"/>
            </a:lvl8pPr>
            <a:lvl9pPr indent="-228600" lvl="8" marL="411480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SzPts val="2126"/>
              <a:buNone/>
              <a:defRPr sz="2126"/>
            </a:lvl9pPr>
          </a:lstStyle>
          <a:p/>
        </p:txBody>
      </p:sp>
      <p:sp>
        <p:nvSpPr>
          <p:cNvPr id="146" name="Google Shape;146;p19"/>
          <p:cNvSpPr txBox="1"/>
          <p:nvPr>
            <p:ph idx="10" type="dt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9"/>
          <p:cNvSpPr txBox="1"/>
          <p:nvPr>
            <p:ph idx="11" type="ftr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9"/>
          <p:cNvSpPr txBox="1"/>
          <p:nvPr>
            <p:ph idx="12" type="sldNum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9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theme" Target="../theme/theme2.xml"/></Relationships>
</file>

<file path=ppt/slideMasters/_rels/slideMaster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3.xml"/></Relationships>
</file>

<file path=ppt/slideMasters/_rels/slideMaster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6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theme" Target="../theme/theme1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13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5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theme" Target="../theme/theme7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8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1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theme" Target="../theme/theme11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theme" Target="../theme/theme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6350" y="26882725"/>
            <a:ext cx="21596350" cy="19208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7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0" y="26604913"/>
            <a:ext cx="21596350" cy="268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7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1944687" y="1203325"/>
            <a:ext cx="17821275" cy="6092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1944687" y="7751762"/>
            <a:ext cx="17821275" cy="16898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527050" lvl="0" marL="457200" marR="0" rtl="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Clr>
                <a:schemeClr val="accent1"/>
              </a:buClr>
              <a:buSzPts val="4700"/>
              <a:buFont typeface="Calibri"/>
              <a:buChar char=" "/>
              <a:defRPr b="0" i="0" sz="47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95300" lvl="1" marL="914400" marR="0" rtl="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alibri"/>
              <a:buChar char="◦"/>
              <a:defRPr b="0" i="0" sz="42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8150" lvl="2" marL="13716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38150" lvl="3" marL="18288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38150" lvl="4" marL="22860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38658" lvl="5" marL="27432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38658" lvl="6" marL="3200400" marR="0" rtl="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658" lvl="7" marL="3657600" marR="0" rtl="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38658" lvl="8" marL="4114800" marR="0" rtl="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/>
          <p:nvPr/>
        </p:nvSpPr>
        <p:spPr>
          <a:xfrm>
            <a:off x="0" y="20802600"/>
            <a:ext cx="21596350" cy="800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7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0" y="20643850"/>
            <a:ext cx="21596350" cy="268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7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8"/>
          <p:cNvSpPr txBox="1"/>
          <p:nvPr>
            <p:ph type="title"/>
          </p:nvPr>
        </p:nvSpPr>
        <p:spPr>
          <a:xfrm>
            <a:off x="1944687" y="1203325"/>
            <a:ext cx="17821275" cy="6092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Google Shape;138;p18"/>
          <p:cNvSpPr txBox="1"/>
          <p:nvPr>
            <p:ph idx="1" type="body"/>
          </p:nvPr>
        </p:nvSpPr>
        <p:spPr>
          <a:xfrm>
            <a:off x="1944687" y="7751762"/>
            <a:ext cx="17821275" cy="16898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527050" lvl="0" marL="457200" marR="0" rtl="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Clr>
                <a:schemeClr val="accent1"/>
              </a:buClr>
              <a:buSzPts val="4700"/>
              <a:buFont typeface="Calibri"/>
              <a:buChar char=" "/>
              <a:defRPr b="0" i="0" sz="47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95300" lvl="1" marL="914400" marR="0" rtl="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alibri"/>
              <a:buChar char="◦"/>
              <a:defRPr b="0" i="0" sz="42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8150" lvl="2" marL="13716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38150" lvl="3" marL="18288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38150" lvl="4" marL="22860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38658" lvl="5" marL="27432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38658" lvl="6" marL="3200400" marR="0" rtl="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658" lvl="7" marL="3657600" marR="0" rtl="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38658" lvl="8" marL="4114800" marR="0" rtl="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Google Shape;139;p18"/>
          <p:cNvSpPr txBox="1"/>
          <p:nvPr>
            <p:ph idx="10" type="dt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Google Shape;140;p18"/>
          <p:cNvSpPr txBox="1"/>
          <p:nvPr>
            <p:ph idx="11" type="ftr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Google Shape;141;p18"/>
          <p:cNvSpPr txBox="1"/>
          <p:nvPr>
            <p:ph idx="12" type="sldNum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/>
          <p:nvPr/>
        </p:nvSpPr>
        <p:spPr>
          <a:xfrm>
            <a:off x="0" y="26882725"/>
            <a:ext cx="21602700" cy="19208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7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0"/>
          <p:cNvSpPr/>
          <p:nvPr/>
        </p:nvSpPr>
        <p:spPr>
          <a:xfrm>
            <a:off x="0" y="26604913"/>
            <a:ext cx="21602700" cy="276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7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2" name="Google Shape;152;p20"/>
          <p:cNvCxnSpPr/>
          <p:nvPr/>
        </p:nvCxnSpPr>
        <p:spPr>
          <a:xfrm>
            <a:off x="2114550" y="7299325"/>
            <a:ext cx="17660937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53" name="Google Shape;153;p20"/>
          <p:cNvSpPr txBox="1"/>
          <p:nvPr>
            <p:ph type="title"/>
          </p:nvPr>
        </p:nvSpPr>
        <p:spPr>
          <a:xfrm>
            <a:off x="1944687" y="1203325"/>
            <a:ext cx="17821275" cy="6092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4" name="Google Shape;154;p20"/>
          <p:cNvSpPr txBox="1"/>
          <p:nvPr>
            <p:ph idx="1" type="body"/>
          </p:nvPr>
        </p:nvSpPr>
        <p:spPr>
          <a:xfrm>
            <a:off x="1944687" y="7751762"/>
            <a:ext cx="17821275" cy="16898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527050" lvl="0" marL="457200" marR="0" rtl="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Clr>
                <a:schemeClr val="accent1"/>
              </a:buClr>
              <a:buSzPts val="4700"/>
              <a:buFont typeface="Calibri"/>
              <a:buChar char=" "/>
              <a:defRPr b="0" i="0" sz="47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95300" lvl="1" marL="914400" marR="0" rtl="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alibri"/>
              <a:buChar char="◦"/>
              <a:defRPr b="0" i="0" sz="42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8150" lvl="2" marL="13716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38150" lvl="3" marL="18288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38150" lvl="4" marL="22860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38658" lvl="5" marL="27432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38658" lvl="6" marL="3200400" marR="0" rtl="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658" lvl="7" marL="3657600" marR="0" rtl="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38658" lvl="8" marL="4114800" marR="0" rtl="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5" name="Google Shape;155;p20"/>
          <p:cNvSpPr txBox="1"/>
          <p:nvPr>
            <p:ph idx="10" type="dt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6" name="Google Shape;156;p20"/>
          <p:cNvSpPr txBox="1"/>
          <p:nvPr>
            <p:ph idx="11" type="ftr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7" name="Google Shape;157;p20"/>
          <p:cNvSpPr txBox="1"/>
          <p:nvPr>
            <p:ph idx="12" type="sldNum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/>
          <p:nvPr/>
        </p:nvSpPr>
        <p:spPr>
          <a:xfrm>
            <a:off x="6350" y="26882725"/>
            <a:ext cx="21596350" cy="19208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7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2"/>
          <p:cNvSpPr/>
          <p:nvPr/>
        </p:nvSpPr>
        <p:spPr>
          <a:xfrm>
            <a:off x="0" y="26604913"/>
            <a:ext cx="21596350" cy="268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7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2"/>
          <p:cNvSpPr txBox="1"/>
          <p:nvPr>
            <p:ph type="title"/>
          </p:nvPr>
        </p:nvSpPr>
        <p:spPr>
          <a:xfrm>
            <a:off x="1944687" y="1203325"/>
            <a:ext cx="17821275" cy="6092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8" name="Google Shape;168;p22"/>
          <p:cNvSpPr txBox="1"/>
          <p:nvPr>
            <p:ph idx="1" type="body"/>
          </p:nvPr>
        </p:nvSpPr>
        <p:spPr>
          <a:xfrm>
            <a:off x="1944687" y="7751762"/>
            <a:ext cx="17821275" cy="16898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527050" lvl="0" marL="457200" marR="0" rtl="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Clr>
                <a:schemeClr val="accent1"/>
              </a:buClr>
              <a:buSzPts val="4700"/>
              <a:buFont typeface="Calibri"/>
              <a:buChar char=" "/>
              <a:defRPr b="0" i="0" sz="47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95300" lvl="1" marL="914400" marR="0" rtl="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alibri"/>
              <a:buChar char="◦"/>
              <a:defRPr b="0" i="0" sz="42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8150" lvl="2" marL="13716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38150" lvl="3" marL="18288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38150" lvl="4" marL="22860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38658" lvl="5" marL="27432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38658" lvl="6" marL="3200400" marR="0" rtl="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658" lvl="7" marL="3657600" marR="0" rtl="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38658" lvl="8" marL="4114800" marR="0" rtl="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9" name="Google Shape;169;p22"/>
          <p:cNvSpPr txBox="1"/>
          <p:nvPr>
            <p:ph idx="10" type="dt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0" name="Google Shape;170;p22"/>
          <p:cNvSpPr txBox="1"/>
          <p:nvPr>
            <p:ph idx="11" type="ftr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1" name="Google Shape;171;p22"/>
          <p:cNvSpPr txBox="1"/>
          <p:nvPr>
            <p:ph idx="12" type="sldNum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26882725"/>
            <a:ext cx="21602700" cy="19208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7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0" y="26604913"/>
            <a:ext cx="21602700" cy="276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7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1944687" y="1203325"/>
            <a:ext cx="17821275" cy="6092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1944687" y="7751762"/>
            <a:ext cx="17821275" cy="16898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527050" lvl="0" marL="457200" marR="0" rtl="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Clr>
                <a:schemeClr val="accent1"/>
              </a:buClr>
              <a:buSzPts val="4700"/>
              <a:buFont typeface="Calibri"/>
              <a:buChar char=" "/>
              <a:defRPr b="0" i="0" sz="47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95300" lvl="1" marL="914400" marR="0" rtl="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alibri"/>
              <a:buChar char="◦"/>
              <a:defRPr b="0" i="0" sz="42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8150" lvl="2" marL="13716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38150" lvl="3" marL="18288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38150" lvl="4" marL="22860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38658" lvl="5" marL="27432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38658" lvl="6" marL="3200400" marR="0" rtl="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658" lvl="7" marL="3657600" marR="0" rtl="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38658" lvl="8" marL="4114800" marR="0" rtl="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" name="Google Shape;25;p3"/>
          <p:cNvCxnSpPr/>
          <p:nvPr/>
        </p:nvCxnSpPr>
        <p:spPr>
          <a:xfrm>
            <a:off x="2114550" y="7299325"/>
            <a:ext cx="17660937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6350" y="26882725"/>
            <a:ext cx="21596350" cy="19208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7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4"/>
          <p:cNvSpPr/>
          <p:nvPr/>
        </p:nvSpPr>
        <p:spPr>
          <a:xfrm>
            <a:off x="0" y="26604913"/>
            <a:ext cx="21596350" cy="268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7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" name="Google Shape;29;p4"/>
          <p:cNvCxnSpPr/>
          <p:nvPr/>
        </p:nvCxnSpPr>
        <p:spPr>
          <a:xfrm>
            <a:off x="2139950" y="18241963"/>
            <a:ext cx="17497426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0" name="Google Shape;30;p4"/>
          <p:cNvSpPr txBox="1"/>
          <p:nvPr>
            <p:ph type="title"/>
          </p:nvPr>
        </p:nvSpPr>
        <p:spPr>
          <a:xfrm>
            <a:off x="1944687" y="1203325"/>
            <a:ext cx="17821275" cy="6092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944687" y="7751762"/>
            <a:ext cx="17821275" cy="16898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527050" lvl="0" marL="457200" marR="0" rtl="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Clr>
                <a:schemeClr val="accent1"/>
              </a:buClr>
              <a:buSzPts val="4700"/>
              <a:buFont typeface="Calibri"/>
              <a:buChar char=" "/>
              <a:defRPr b="0" i="0" sz="47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95300" lvl="1" marL="914400" marR="0" rtl="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alibri"/>
              <a:buChar char="◦"/>
              <a:defRPr b="0" i="0" sz="42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8150" lvl="2" marL="13716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38150" lvl="3" marL="18288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38150" lvl="4" marL="22860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38658" lvl="5" marL="27432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38658" lvl="6" marL="3200400" marR="0" rtl="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658" lvl="7" marL="3657600" marR="0" rtl="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38658" lvl="8" marL="4114800" marR="0" rtl="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0" y="26882725"/>
            <a:ext cx="21602700" cy="19208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7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6"/>
          <p:cNvSpPr/>
          <p:nvPr/>
        </p:nvSpPr>
        <p:spPr>
          <a:xfrm>
            <a:off x="0" y="26604913"/>
            <a:ext cx="21602700" cy="276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7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" name="Google Shape;44;p6"/>
          <p:cNvCxnSpPr/>
          <p:nvPr/>
        </p:nvCxnSpPr>
        <p:spPr>
          <a:xfrm>
            <a:off x="2114550" y="7299325"/>
            <a:ext cx="17660937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5" name="Google Shape;45;p6"/>
          <p:cNvSpPr txBox="1"/>
          <p:nvPr>
            <p:ph type="title"/>
          </p:nvPr>
        </p:nvSpPr>
        <p:spPr>
          <a:xfrm>
            <a:off x="1944687" y="1203325"/>
            <a:ext cx="17821275" cy="6092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1944687" y="7751762"/>
            <a:ext cx="17821275" cy="16898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527050" lvl="0" marL="457200" marR="0" rtl="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Clr>
                <a:schemeClr val="accent1"/>
              </a:buClr>
              <a:buSzPts val="4700"/>
              <a:buFont typeface="Calibri"/>
              <a:buChar char=" "/>
              <a:defRPr b="0" i="0" sz="47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95300" lvl="1" marL="914400" marR="0" rtl="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alibri"/>
              <a:buChar char="◦"/>
              <a:defRPr b="0" i="0" sz="42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8150" lvl="2" marL="13716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38150" lvl="3" marL="18288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38150" lvl="4" marL="22860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38658" lvl="5" marL="27432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38658" lvl="6" marL="3200400" marR="0" rtl="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658" lvl="7" marL="3657600" marR="0" rtl="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38658" lvl="8" marL="4114800" marR="0" rtl="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/>
          <p:nvPr/>
        </p:nvSpPr>
        <p:spPr>
          <a:xfrm>
            <a:off x="6350" y="26882725"/>
            <a:ext cx="21596350" cy="19208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7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8"/>
          <p:cNvSpPr/>
          <p:nvPr/>
        </p:nvSpPr>
        <p:spPr>
          <a:xfrm>
            <a:off x="0" y="26604913"/>
            <a:ext cx="21596350" cy="268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7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" name="Google Shape;59;p8"/>
          <p:cNvCxnSpPr/>
          <p:nvPr/>
        </p:nvCxnSpPr>
        <p:spPr>
          <a:xfrm>
            <a:off x="2139950" y="18241963"/>
            <a:ext cx="17497426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0" name="Google Shape;60;p8"/>
          <p:cNvSpPr txBox="1"/>
          <p:nvPr>
            <p:ph type="title"/>
          </p:nvPr>
        </p:nvSpPr>
        <p:spPr>
          <a:xfrm>
            <a:off x="1944687" y="1203325"/>
            <a:ext cx="17821275" cy="6092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1" type="body"/>
          </p:nvPr>
        </p:nvSpPr>
        <p:spPr>
          <a:xfrm>
            <a:off x="1944687" y="7751762"/>
            <a:ext cx="17821275" cy="16898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527050" lvl="0" marL="457200" marR="0" rtl="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Clr>
                <a:schemeClr val="accent1"/>
              </a:buClr>
              <a:buSzPts val="4700"/>
              <a:buFont typeface="Calibri"/>
              <a:buChar char=" "/>
              <a:defRPr b="0" i="0" sz="47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95300" lvl="1" marL="914400" marR="0" rtl="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alibri"/>
              <a:buChar char="◦"/>
              <a:defRPr b="0" i="0" sz="42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8150" lvl="2" marL="13716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38150" lvl="3" marL="18288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38150" lvl="4" marL="22860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38658" lvl="5" marL="27432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38658" lvl="6" marL="3200400" marR="0" rtl="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658" lvl="7" marL="3657600" marR="0" rtl="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38658" lvl="8" marL="4114800" marR="0" rtl="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10" type="dt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8"/>
          <p:cNvSpPr txBox="1"/>
          <p:nvPr>
            <p:ph idx="11" type="ftr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/>
          <p:nvPr/>
        </p:nvSpPr>
        <p:spPr>
          <a:xfrm>
            <a:off x="0" y="26882725"/>
            <a:ext cx="21602700" cy="19208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7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0"/>
          <p:cNvSpPr/>
          <p:nvPr/>
        </p:nvSpPr>
        <p:spPr>
          <a:xfrm>
            <a:off x="0" y="26604913"/>
            <a:ext cx="21602700" cy="276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7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" name="Google Shape;74;p10"/>
          <p:cNvCxnSpPr/>
          <p:nvPr/>
        </p:nvCxnSpPr>
        <p:spPr>
          <a:xfrm>
            <a:off x="2114550" y="7299325"/>
            <a:ext cx="17660937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5" name="Google Shape;75;p10"/>
          <p:cNvSpPr txBox="1"/>
          <p:nvPr>
            <p:ph type="title"/>
          </p:nvPr>
        </p:nvSpPr>
        <p:spPr>
          <a:xfrm>
            <a:off x="1944687" y="1203325"/>
            <a:ext cx="17821275" cy="6092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0"/>
          <p:cNvSpPr txBox="1"/>
          <p:nvPr>
            <p:ph idx="1" type="body"/>
          </p:nvPr>
        </p:nvSpPr>
        <p:spPr>
          <a:xfrm>
            <a:off x="1944687" y="7751762"/>
            <a:ext cx="17821275" cy="16898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527050" lvl="0" marL="457200" marR="0" rtl="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Clr>
                <a:schemeClr val="accent1"/>
              </a:buClr>
              <a:buSzPts val="4700"/>
              <a:buFont typeface="Calibri"/>
              <a:buChar char=" "/>
              <a:defRPr b="0" i="0" sz="47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95300" lvl="1" marL="914400" marR="0" rtl="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alibri"/>
              <a:buChar char="◦"/>
              <a:defRPr b="0" i="0" sz="42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8150" lvl="2" marL="13716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38150" lvl="3" marL="18288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38150" lvl="4" marL="22860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38658" lvl="5" marL="27432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38658" lvl="6" marL="3200400" marR="0" rtl="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658" lvl="7" marL="3657600" marR="0" rtl="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38658" lvl="8" marL="4114800" marR="0" rtl="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0" type="dt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/>
          <p:nvPr/>
        </p:nvSpPr>
        <p:spPr>
          <a:xfrm>
            <a:off x="0" y="26882725"/>
            <a:ext cx="21602700" cy="19208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7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2"/>
          <p:cNvSpPr/>
          <p:nvPr/>
        </p:nvSpPr>
        <p:spPr>
          <a:xfrm>
            <a:off x="0" y="26604913"/>
            <a:ext cx="21602700" cy="276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7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" name="Google Shape;90;p12"/>
          <p:cNvCxnSpPr/>
          <p:nvPr/>
        </p:nvCxnSpPr>
        <p:spPr>
          <a:xfrm>
            <a:off x="2114550" y="7299325"/>
            <a:ext cx="17660937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1" name="Google Shape;91;p12"/>
          <p:cNvSpPr txBox="1"/>
          <p:nvPr>
            <p:ph type="title"/>
          </p:nvPr>
        </p:nvSpPr>
        <p:spPr>
          <a:xfrm>
            <a:off x="1944687" y="1203325"/>
            <a:ext cx="17821275" cy="6092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" type="body"/>
          </p:nvPr>
        </p:nvSpPr>
        <p:spPr>
          <a:xfrm>
            <a:off x="1944687" y="7751762"/>
            <a:ext cx="17821275" cy="16898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527050" lvl="0" marL="457200" marR="0" rtl="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Clr>
                <a:schemeClr val="accent1"/>
              </a:buClr>
              <a:buSzPts val="4700"/>
              <a:buFont typeface="Calibri"/>
              <a:buChar char=" "/>
              <a:defRPr b="0" i="0" sz="47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95300" lvl="1" marL="914400" marR="0" rtl="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alibri"/>
              <a:buChar char="◦"/>
              <a:defRPr b="0" i="0" sz="42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8150" lvl="2" marL="13716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38150" lvl="3" marL="18288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38150" lvl="4" marL="22860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38658" lvl="5" marL="27432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38658" lvl="6" marL="3200400" marR="0" rtl="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658" lvl="7" marL="3657600" marR="0" rtl="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38658" lvl="8" marL="4114800" marR="0" rtl="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2"/>
          <p:cNvSpPr txBox="1"/>
          <p:nvPr>
            <p:ph idx="10" type="dt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2"/>
          <p:cNvSpPr txBox="1"/>
          <p:nvPr>
            <p:ph idx="11" type="ftr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/>
          <p:nvPr/>
        </p:nvSpPr>
        <p:spPr>
          <a:xfrm>
            <a:off x="0" y="26882725"/>
            <a:ext cx="21602700" cy="19208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7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0" y="26604913"/>
            <a:ext cx="21602700" cy="276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7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8" name="Google Shape;108;p14"/>
          <p:cNvCxnSpPr/>
          <p:nvPr/>
        </p:nvCxnSpPr>
        <p:spPr>
          <a:xfrm>
            <a:off x="2114550" y="7299325"/>
            <a:ext cx="17660937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09" name="Google Shape;109;p14"/>
          <p:cNvSpPr txBox="1"/>
          <p:nvPr>
            <p:ph type="title"/>
          </p:nvPr>
        </p:nvSpPr>
        <p:spPr>
          <a:xfrm>
            <a:off x="1944687" y="1203325"/>
            <a:ext cx="17821275" cy="6092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14"/>
          <p:cNvSpPr txBox="1"/>
          <p:nvPr>
            <p:ph idx="1" type="body"/>
          </p:nvPr>
        </p:nvSpPr>
        <p:spPr>
          <a:xfrm>
            <a:off x="1944687" y="7751762"/>
            <a:ext cx="17821275" cy="16898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527050" lvl="0" marL="457200" marR="0" rtl="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Clr>
                <a:schemeClr val="accent1"/>
              </a:buClr>
              <a:buSzPts val="4700"/>
              <a:buFont typeface="Calibri"/>
              <a:buChar char=" "/>
              <a:defRPr b="0" i="0" sz="47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95300" lvl="1" marL="914400" marR="0" rtl="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alibri"/>
              <a:buChar char="◦"/>
              <a:defRPr b="0" i="0" sz="42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8150" lvl="2" marL="13716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38150" lvl="3" marL="18288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38150" lvl="4" marL="22860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38658" lvl="5" marL="27432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38658" lvl="6" marL="3200400" marR="0" rtl="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658" lvl="7" marL="3657600" marR="0" rtl="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38658" lvl="8" marL="4114800" marR="0" rtl="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14"/>
          <p:cNvSpPr txBox="1"/>
          <p:nvPr>
            <p:ph idx="10" type="dt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14"/>
          <p:cNvSpPr txBox="1"/>
          <p:nvPr>
            <p:ph idx="11" type="ftr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Google Shape;113;p14"/>
          <p:cNvSpPr txBox="1"/>
          <p:nvPr>
            <p:ph idx="12" type="sldNum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/>
          <p:nvPr/>
        </p:nvSpPr>
        <p:spPr>
          <a:xfrm>
            <a:off x="0" y="0"/>
            <a:ext cx="7177087" cy="2880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7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6"/>
          <p:cNvSpPr/>
          <p:nvPr/>
        </p:nvSpPr>
        <p:spPr>
          <a:xfrm>
            <a:off x="7158037" y="0"/>
            <a:ext cx="114300" cy="2880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7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6"/>
          <p:cNvSpPr txBox="1"/>
          <p:nvPr>
            <p:ph type="title"/>
          </p:nvPr>
        </p:nvSpPr>
        <p:spPr>
          <a:xfrm>
            <a:off x="1944687" y="1203325"/>
            <a:ext cx="17821275" cy="6092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16"/>
          <p:cNvSpPr txBox="1"/>
          <p:nvPr>
            <p:ph idx="1" type="body"/>
          </p:nvPr>
        </p:nvSpPr>
        <p:spPr>
          <a:xfrm>
            <a:off x="1944687" y="7751762"/>
            <a:ext cx="17821275" cy="16898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527050" lvl="0" marL="457200" marR="0" rtl="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Clr>
                <a:schemeClr val="accent1"/>
              </a:buClr>
              <a:buSzPts val="4700"/>
              <a:buFont typeface="Calibri"/>
              <a:buChar char=" "/>
              <a:defRPr b="0" i="0" sz="47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95300" lvl="1" marL="914400" marR="0" rtl="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alibri"/>
              <a:buChar char="◦"/>
              <a:defRPr b="0" i="0" sz="42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8150" lvl="2" marL="13716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38150" lvl="3" marL="18288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38150" lvl="4" marL="22860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38658" lvl="5" marL="27432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38658" lvl="6" marL="3200400" marR="0" rtl="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658" lvl="7" marL="3657600" marR="0" rtl="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38658" lvl="8" marL="4114800" marR="0" rtl="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16"/>
          <p:cNvSpPr txBox="1"/>
          <p:nvPr>
            <p:ph idx="10" type="dt"/>
          </p:nvPr>
        </p:nvSpPr>
        <p:spPr>
          <a:xfrm>
            <a:off x="825500" y="27130375"/>
            <a:ext cx="4638675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Google Shape;125;p16"/>
          <p:cNvSpPr txBox="1"/>
          <p:nvPr>
            <p:ph idx="11" type="ftr"/>
          </p:nvPr>
        </p:nvSpPr>
        <p:spPr>
          <a:xfrm>
            <a:off x="8505825" y="27130375"/>
            <a:ext cx="8235950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" name="Google Shape;126;p16"/>
          <p:cNvSpPr txBox="1"/>
          <p:nvPr>
            <p:ph idx="12" type="sldNum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/>
          <p:nvPr/>
        </p:nvSpPr>
        <p:spPr>
          <a:xfrm>
            <a:off x="2322512" y="623887"/>
            <a:ext cx="16957675" cy="1108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6000"/>
              <a:buFont typeface="Times New Roman"/>
              <a:buNone/>
            </a:pPr>
            <a:r>
              <a:rPr b="1" i="0" lang="en-US" sz="600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Title</a:t>
            </a:r>
            <a:endParaRPr/>
          </a:p>
        </p:txBody>
      </p:sp>
      <p:sp>
        <p:nvSpPr>
          <p:cNvPr id="183" name="Google Shape;183;p24"/>
          <p:cNvSpPr txBox="1"/>
          <p:nvPr/>
        </p:nvSpPr>
        <p:spPr>
          <a:xfrm>
            <a:off x="6432550" y="2209800"/>
            <a:ext cx="8737600" cy="1273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350" lIns="90700" spcFirstLastPara="1" rIns="90700" wrap="square" tIns="45350">
            <a:spAutoFit/>
          </a:bodyPr>
          <a:lstStyle/>
          <a:p>
            <a:pPr indent="-509587" lvl="0" marL="509587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Pattern Recognition Final Project</a:t>
            </a:r>
            <a:endParaRPr/>
          </a:p>
          <a:p>
            <a:pPr indent="-509587" lvl="0" marL="509587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member: A, B, and C</a:t>
            </a:r>
            <a:endParaRPr/>
          </a:p>
        </p:txBody>
      </p:sp>
      <p:sp>
        <p:nvSpPr>
          <p:cNvPr id="184" name="Google Shape;184;p24"/>
          <p:cNvSpPr txBox="1"/>
          <p:nvPr/>
        </p:nvSpPr>
        <p:spPr>
          <a:xfrm>
            <a:off x="0" y="0"/>
            <a:ext cx="216027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7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4"/>
          <p:cNvSpPr txBox="1"/>
          <p:nvPr/>
        </p:nvSpPr>
        <p:spPr>
          <a:xfrm>
            <a:off x="152400" y="152400"/>
            <a:ext cx="216027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7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4"/>
          <p:cNvSpPr txBox="1"/>
          <p:nvPr/>
        </p:nvSpPr>
        <p:spPr>
          <a:xfrm>
            <a:off x="0" y="0"/>
            <a:ext cx="216027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7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>
            <a:off x="1020718" y="5472112"/>
            <a:ext cx="19870782" cy="22006063"/>
            <a:chOff x="860923" y="7705725"/>
            <a:chExt cx="20309976" cy="22006063"/>
          </a:xfrm>
        </p:grpSpPr>
        <p:sp>
          <p:nvSpPr>
            <p:cNvPr id="188" name="Google Shape;188;p24"/>
            <p:cNvSpPr txBox="1"/>
            <p:nvPr/>
          </p:nvSpPr>
          <p:spPr>
            <a:xfrm>
              <a:off x="864214" y="7705725"/>
              <a:ext cx="20306685" cy="20161250"/>
            </a:xfrm>
            <a:prstGeom prst="rect">
              <a:avLst/>
            </a:prstGeom>
            <a:noFill/>
            <a:ln cap="flat" cmpd="tri" w="38100">
              <a:solidFill>
                <a:srgbClr val="DAD7B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864246" y="7906554"/>
              <a:ext cx="9937104" cy="14003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5000"/>
                <a:buFont typeface="Times New Roman"/>
                <a:buNone/>
              </a:pPr>
              <a:r>
                <a:rPr b="1" i="0" lang="en-US" sz="5000" u="none" cap="none" strike="noStrike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Introduction</a:t>
              </a:r>
              <a:endParaRPr b="0" i="0" sz="5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A533D"/>
                </a:buClr>
                <a:buSzPts val="3500"/>
                <a:buFont typeface="Times New Roman"/>
                <a:buNone/>
              </a:pPr>
              <a:r>
                <a:rPr b="0" i="0" lang="en-US" sz="3500" u="none" cap="none" strike="noStrike">
                  <a:solidFill>
                    <a:srgbClr val="4A533D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XXX</a:t>
              </a:r>
              <a:endParaRPr b="0" i="0" sz="3500" u="none" cap="none" strike="noStrike">
                <a:solidFill>
                  <a:srgbClr val="4A533D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0" name="Google Shape;190;p24"/>
            <p:cNvSpPr txBox="1"/>
            <p:nvPr/>
          </p:nvSpPr>
          <p:spPr>
            <a:xfrm>
              <a:off x="860923" y="11593488"/>
              <a:ext cx="3581002" cy="8617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5000"/>
                <a:buFont typeface="Times New Roman"/>
                <a:buNone/>
              </a:pPr>
              <a:r>
                <a:rPr b="1" i="0" lang="en-US" sz="5000" u="none" cap="none" strike="noStrike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Framework</a:t>
              </a:r>
              <a:endParaRPr b="1" i="0" sz="5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1" name="Google Shape;191;p24"/>
            <p:cNvSpPr txBox="1"/>
            <p:nvPr/>
          </p:nvSpPr>
          <p:spPr>
            <a:xfrm>
              <a:off x="1147474" y="22785388"/>
              <a:ext cx="9572700" cy="692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2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2.Training Model</a:t>
              </a:r>
              <a:endParaRPr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2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主要以以下三種model來進行訓練：</a:t>
              </a:r>
              <a:endParaRPr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1)Scikit-Learn實現回歸模型</a:t>
              </a:r>
              <a:endParaRPr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回歸法的部分我們使用BLR(Bayesian linear regression)。</a:t>
              </a:r>
              <a:endParaRPr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2)利用Keras套件建立神經網路</a:t>
              </a:r>
              <a:endParaRPr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	建立三層的Neural Network，</a:t>
              </a:r>
              <a:r>
                <a:rPr lang="en-US" sz="2600">
                  <a:solidFill>
                    <a:schemeClr val="dk1"/>
                  </a:solidFill>
                  <a:highlight>
                    <a:srgbClr val="FFFFFF"/>
                  </a:highlight>
                  <a:latin typeface="Calibri"/>
                  <a:ea typeface="Calibri"/>
                  <a:cs typeface="Calibri"/>
                  <a:sym typeface="Calibri"/>
                </a:rPr>
                <a:t>誤差計算以均方誤差為基準，</a:t>
              </a:r>
              <a:endParaRPr sz="26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>
                  <a:solidFill>
                    <a:schemeClr val="dk1"/>
                  </a:solidFill>
                  <a:highlight>
                    <a:srgbClr val="FFFFFF"/>
                  </a:highlight>
                  <a:latin typeface="Calibri"/>
                  <a:ea typeface="Calibri"/>
                  <a:cs typeface="Calibri"/>
                  <a:sym typeface="Calibri"/>
                </a:rPr>
                <a:t>      優化方式選擇Adam優化器。</a:t>
              </a:r>
              <a:endParaRPr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3)xgboost (Gradient Boosting Machine)</a:t>
              </a:r>
              <a:endParaRPr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</a:t>
              </a:r>
              <a:r>
                <a:rPr lang="en-US" sz="2600">
                  <a:solidFill>
                    <a:schemeClr val="dk1"/>
                  </a:solidFill>
                  <a:highlight>
                    <a:srgbClr val="FFFFFF"/>
                  </a:highlight>
                  <a:latin typeface="Calibri"/>
                  <a:ea typeface="Calibri"/>
                  <a:cs typeface="Calibri"/>
                  <a:sym typeface="Calibri"/>
                </a:rPr>
                <a:t>是將梯度下降法(Gradient Descending)跟 Boosting 套件節合在</a:t>
              </a:r>
              <a:endParaRPr sz="26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>
                  <a:solidFill>
                    <a:schemeClr val="dk1"/>
                  </a:solidFill>
                  <a:highlight>
                    <a:srgbClr val="FFFFFF"/>
                  </a:highlight>
                  <a:latin typeface="Calibri"/>
                  <a:ea typeface="Calibri"/>
                  <a:cs typeface="Calibri"/>
                  <a:sym typeface="Calibri"/>
                </a:rPr>
                <a:t>      一起的基礎上，再加上一些改良的演算法。我們實作使用</a:t>
              </a:r>
              <a:endParaRPr sz="26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>
                  <a:solidFill>
                    <a:schemeClr val="dk1"/>
                  </a:solidFill>
                  <a:highlight>
                    <a:srgbClr val="FFFFFF"/>
                  </a:highlight>
                  <a:latin typeface="Calibri"/>
                  <a:ea typeface="Calibri"/>
                  <a:cs typeface="Calibri"/>
                  <a:sym typeface="Calibri"/>
                </a:rPr>
                <a:t>      scikit-learn的API接口來實現回歸，最後用內建的gridsearch</a:t>
              </a:r>
              <a:endParaRPr sz="26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>
                  <a:solidFill>
                    <a:schemeClr val="dk1"/>
                  </a:solidFill>
                  <a:highlight>
                    <a:srgbClr val="FFFFFF"/>
                  </a:highlight>
                  <a:latin typeface="Calibri"/>
                  <a:ea typeface="Calibri"/>
                  <a:cs typeface="Calibri"/>
                  <a:sym typeface="Calibri"/>
                </a:rPr>
                <a:t>      來找出最佳參數。</a:t>
              </a:r>
              <a:endParaRPr sz="26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92" name="Google Shape;192;p24"/>
            <p:cNvCxnSpPr/>
            <p:nvPr/>
          </p:nvCxnSpPr>
          <p:spPr>
            <a:xfrm>
              <a:off x="11016746" y="7705725"/>
              <a:ext cx="0" cy="20161250"/>
            </a:xfrm>
            <a:prstGeom prst="straightConnector1">
              <a:avLst/>
            </a:prstGeom>
            <a:noFill/>
            <a:ln cap="flat" cmpd="sng" w="12700">
              <a:solidFill>
                <a:srgbClr val="BFB97B">
                  <a:alpha val="42745"/>
                </a:srgbClr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93" name="Google Shape;193;p24"/>
            <p:cNvSpPr txBox="1"/>
            <p:nvPr/>
          </p:nvSpPr>
          <p:spPr>
            <a:xfrm>
              <a:off x="11059243" y="7974774"/>
              <a:ext cx="9572700" cy="1458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5000"/>
                <a:buFont typeface="Times New Roman"/>
                <a:buNone/>
              </a:pPr>
              <a:r>
                <a:rPr b="1" i="0" lang="en-US" sz="5000" u="none" cap="none" strike="noStrike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Results</a:t>
              </a:r>
              <a:endParaRPr/>
            </a:p>
            <a:p>
              <a:pPr indent="0" lvl="0" marL="0" marR="0" rtl="0" algn="just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A533D"/>
                </a:buClr>
                <a:buSzPts val="3500"/>
                <a:buFont typeface="Times New Roman"/>
                <a:buNone/>
              </a:pPr>
              <a:r>
                <a:rPr lang="en-US" sz="2600">
                  <a:solidFill>
                    <a:srgbClr val="4A533D"/>
                  </a:solidFill>
                  <a:latin typeface="Calibri"/>
                  <a:ea typeface="Calibri"/>
                  <a:cs typeface="Calibri"/>
                  <a:sym typeface="Calibri"/>
                </a:rPr>
                <a:t>資料預測結果(表格內數字為RMSE，最佳</a:t>
              </a:r>
              <a:r>
                <a:rPr lang="en-US" sz="2600">
                  <a:solidFill>
                    <a:srgbClr val="24292E"/>
                  </a:solidFill>
                  <a:highlight>
                    <a:srgbClr val="FFFFFF"/>
                  </a:highlight>
                </a:rPr>
                <a:t>private scoreboard</a:t>
              </a:r>
              <a:r>
                <a:rPr lang="en-US" sz="2600">
                  <a:solidFill>
                    <a:srgbClr val="4A533D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 sz="2600">
                <a:solidFill>
                  <a:srgbClr val="4A533D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A533D"/>
                </a:buClr>
                <a:buSzPts val="3500"/>
                <a:buFont typeface="Times New Roman"/>
                <a:buNone/>
              </a:pPr>
              <a:r>
                <a:t/>
              </a:r>
              <a:endParaRPr sz="2600">
                <a:solidFill>
                  <a:srgbClr val="4A533D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A533D"/>
                </a:buClr>
                <a:buSzPts val="3500"/>
                <a:buFont typeface="Times New Roman"/>
                <a:buNone/>
              </a:pPr>
              <a:r>
                <a:t/>
              </a:r>
              <a:endParaRPr sz="2600">
                <a:solidFill>
                  <a:srgbClr val="4A533D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A533D"/>
                </a:buClr>
                <a:buSzPts val="3500"/>
                <a:buFont typeface="Times New Roman"/>
                <a:buNone/>
              </a:pPr>
              <a:r>
                <a:t/>
              </a:r>
              <a:endParaRPr sz="2600">
                <a:solidFill>
                  <a:srgbClr val="4A533D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A533D"/>
                </a:buClr>
                <a:buSzPts val="3500"/>
                <a:buFont typeface="Times New Roman"/>
                <a:buNone/>
              </a:pPr>
              <a:r>
                <a:t/>
              </a:r>
              <a:endParaRPr sz="2600">
                <a:solidFill>
                  <a:srgbClr val="4A533D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A533D"/>
                </a:buClr>
                <a:buSzPts val="3500"/>
                <a:buFont typeface="Times New Roman"/>
                <a:buNone/>
              </a:pPr>
              <a:r>
                <a:t/>
              </a:r>
              <a:endParaRPr sz="2600">
                <a:solidFill>
                  <a:srgbClr val="4A533D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A533D"/>
                </a:buClr>
                <a:buSzPts val="3500"/>
                <a:buFont typeface="Times New Roman"/>
                <a:buNone/>
              </a:pPr>
              <a:r>
                <a:t/>
              </a:r>
              <a:endParaRPr sz="2600">
                <a:solidFill>
                  <a:srgbClr val="4A533D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A533D"/>
                </a:buClr>
                <a:buSzPts val="3500"/>
                <a:buFont typeface="Times New Roman"/>
                <a:buNone/>
              </a:pPr>
              <a:r>
                <a:t/>
              </a:r>
              <a:endParaRPr sz="2600">
                <a:solidFill>
                  <a:srgbClr val="4A533D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A533D"/>
                </a:buClr>
                <a:buSzPts val="3500"/>
                <a:buFont typeface="Times New Roman"/>
                <a:buNone/>
              </a:pPr>
              <a:r>
                <a:t/>
              </a:r>
              <a:endParaRPr sz="2600">
                <a:solidFill>
                  <a:srgbClr val="4A533D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A533D"/>
                </a:buClr>
                <a:buSzPts val="3500"/>
                <a:buFont typeface="Times New Roman"/>
                <a:buNone/>
              </a:pPr>
              <a:r>
                <a:t/>
              </a:r>
              <a:endParaRPr sz="2600">
                <a:solidFill>
                  <a:srgbClr val="4A533D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A533D"/>
                </a:buClr>
                <a:buSzPts val="3500"/>
                <a:buFont typeface="Times New Roman"/>
                <a:buNone/>
              </a:pPr>
              <a:r>
                <a:rPr lang="en-US" sz="2600">
                  <a:solidFill>
                    <a:srgbClr val="4D5156"/>
                  </a:solidFill>
                  <a:highlight>
                    <a:srgbClr val="FFFFFF"/>
                  </a:highlight>
                  <a:latin typeface="Calibri"/>
                  <a:ea typeface="Calibri"/>
                  <a:cs typeface="Calibri"/>
                  <a:sym typeface="Calibri"/>
                </a:rPr>
                <a:t>• </a:t>
              </a:r>
              <a:r>
                <a:rPr lang="en-US" sz="2600">
                  <a:solidFill>
                    <a:srgbClr val="4A533D"/>
                  </a:solidFill>
                  <a:latin typeface="Calibri"/>
                  <a:ea typeface="Calibri"/>
                  <a:cs typeface="Calibri"/>
                  <a:sym typeface="Calibri"/>
                </a:rPr>
                <a:t>Neural Network與XGBoost Regression相對表現較好</a:t>
              </a:r>
              <a:endParaRPr sz="2600">
                <a:solidFill>
                  <a:srgbClr val="4A533D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just">
                <a:spcBef>
                  <a:spcPts val="600"/>
                </a:spcBef>
                <a:spcAft>
                  <a:spcPts val="0"/>
                </a:spcAft>
                <a:buClr>
                  <a:srgbClr val="4A533D"/>
                </a:buClr>
                <a:buSzPts val="3500"/>
                <a:buFont typeface="Times New Roman"/>
                <a:buNone/>
              </a:pPr>
              <a:r>
                <a:rPr lang="en-US" sz="2600">
                  <a:solidFill>
                    <a:srgbClr val="4D5156"/>
                  </a:solidFill>
                  <a:highlight>
                    <a:srgbClr val="FFFFFF"/>
                  </a:highlight>
                  <a:latin typeface="Calibri"/>
                  <a:ea typeface="Calibri"/>
                  <a:cs typeface="Calibri"/>
                  <a:sym typeface="Calibri"/>
                </a:rPr>
                <a:t>•資料正規化會加快收斂速度，節省訓練時間，但NN在資料正</a:t>
              </a:r>
              <a:endParaRPr sz="2600">
                <a:solidFill>
                  <a:srgbClr val="4D5156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just">
                <a:spcBef>
                  <a:spcPts val="600"/>
                </a:spcBef>
                <a:spcAft>
                  <a:spcPts val="0"/>
                </a:spcAft>
                <a:buClr>
                  <a:srgbClr val="4A533D"/>
                </a:buClr>
                <a:buSzPts val="3500"/>
                <a:buFont typeface="Times New Roman"/>
                <a:buNone/>
              </a:pPr>
              <a:r>
                <a:rPr lang="en-US" sz="2600">
                  <a:solidFill>
                    <a:srgbClr val="4D5156"/>
                  </a:solidFill>
                  <a:highlight>
                    <a:srgbClr val="FFFFFF"/>
                  </a:highlight>
                  <a:latin typeface="Calibri"/>
                  <a:ea typeface="Calibri"/>
                  <a:cs typeface="Calibri"/>
                  <a:sym typeface="Calibri"/>
                </a:rPr>
                <a:t>  規化後誤差較大</a:t>
              </a:r>
              <a:endParaRPr sz="2600">
                <a:solidFill>
                  <a:srgbClr val="4D5156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600">
                  <a:solidFill>
                    <a:schemeClr val="dk1"/>
                  </a:solidFill>
                  <a:highlight>
                    <a:srgbClr val="FFFFFF"/>
                  </a:highlight>
                  <a:latin typeface="Calibri"/>
                  <a:ea typeface="Calibri"/>
                  <a:cs typeface="Calibri"/>
                  <a:sym typeface="Calibri"/>
                </a:rPr>
                <a:t>此外我們用XGBoost工具裡的 Feature Importance 畫出圖表，可以很明顯的看出每個特徵的重要性，觀察哪些因素對乳產量的影響是最大的。</a:t>
              </a:r>
              <a:endParaRPr sz="26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26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26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26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26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26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26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26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26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26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26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600">
                  <a:solidFill>
                    <a:schemeClr val="dk1"/>
                  </a:solidFill>
                  <a:highlight>
                    <a:srgbClr val="FFFFFF"/>
                  </a:highlight>
                  <a:latin typeface="Calibri"/>
                  <a:ea typeface="Calibri"/>
                  <a:cs typeface="Calibri"/>
                  <a:sym typeface="Calibri"/>
                </a:rPr>
                <a:t>可以看出泌乳天數跟分娩間隔是影響乳量的重要因素</a:t>
              </a:r>
              <a:endParaRPr sz="26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26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A533D"/>
                </a:buClr>
                <a:buSzPts val="3500"/>
                <a:buFont typeface="Times New Roman"/>
                <a:buNone/>
              </a:pPr>
              <a:r>
                <a:rPr b="0" i="0" lang="en-US" sz="3500" u="none" cap="none" strike="noStrike">
                  <a:solidFill>
                    <a:srgbClr val="4A533D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</a:t>
              </a:r>
              <a:endParaRPr b="0" i="0" sz="3500" u="none" cap="none" strike="noStrike">
                <a:solidFill>
                  <a:srgbClr val="4A533D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4" name="Google Shape;194;p24"/>
            <p:cNvSpPr txBox="1"/>
            <p:nvPr/>
          </p:nvSpPr>
          <p:spPr>
            <a:xfrm>
              <a:off x="1117338" y="13393738"/>
              <a:ext cx="9531081" cy="6337300"/>
            </a:xfrm>
            <a:prstGeom prst="rect">
              <a:avLst/>
            </a:prstGeom>
            <a:solidFill>
              <a:srgbClr val="EAECE7">
                <a:alpha val="21568"/>
              </a:srgbClr>
            </a:solidFill>
            <a:ln cap="flat" cmpd="dbl" w="57150">
              <a:solidFill>
                <a:srgbClr val="6F7B6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5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24"/>
            <p:cNvSpPr txBox="1"/>
            <p:nvPr/>
          </p:nvSpPr>
          <p:spPr>
            <a:xfrm>
              <a:off x="863600" y="20012430"/>
              <a:ext cx="9251950" cy="460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Fig. 1 The proposed method</a:t>
              </a:r>
              <a:endParaRPr/>
            </a:p>
          </p:txBody>
        </p:sp>
      </p:grpSp>
      <p:sp>
        <p:nvSpPr>
          <p:cNvPr id="196" name="Google Shape;196;p24"/>
          <p:cNvSpPr/>
          <p:nvPr/>
        </p:nvSpPr>
        <p:spPr>
          <a:xfrm>
            <a:off x="11166994" y="18958950"/>
            <a:ext cx="9254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Times New Roman"/>
              <a:buNone/>
            </a:pPr>
            <a:r>
              <a:rPr b="1" i="0" lang="en-US" sz="6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endParaRPr b="1" i="0" sz="60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Times New Roman"/>
              <a:buNone/>
            </a:pPr>
            <a:r>
              <a:t/>
            </a:r>
            <a:endParaRPr b="1" sz="2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Times New Roman"/>
              <a:buNone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在乳量預測的過程中，最重要的是資料的處理，影響乳量的因素非常多，我們從現有的資料中篩選數據，過濾掉不必要的資訊，提取出重要的特徵，最後根據資料的特性選擇訓練模型進行預測，並觀察預測的結果來優化模型，達到更精確的預測，除了預測乳量之外，我們還可以利用現有的工具找出最容易影響乳量的關鍵特徵，根據這些特徵來調整飼養乳牛的方式，想必對整個酪農產業有所幫助。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://memorynet.nthu.edu.tw/en/images/NTHU_Badge1_rounded.jpg" id="197" name="Google Shape;19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" y="120650"/>
            <a:ext cx="2824162" cy="279558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8" name="Google Shape;198;p24"/>
          <p:cNvGraphicFramePr/>
          <p:nvPr/>
        </p:nvGraphicFramePr>
        <p:xfrm>
          <a:off x="11443200" y="72059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{1D1800E6-9099-4DE0-9B49-53E2037A292C}</a:tableStyleId>
              </a:tblPr>
              <a:tblGrid>
                <a:gridCol w="2199050"/>
                <a:gridCol w="2199050"/>
                <a:gridCol w="2199050"/>
              </a:tblGrid>
              <a:tr h="64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/>
                        <a:t>資料有正規化</a:t>
                      </a:r>
                      <a:endParaRPr sz="2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資料無正規化</a:t>
                      </a:r>
                      <a:endParaRPr sz="2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1086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</a:t>
                      </a:r>
                      <a:r>
                        <a:rPr lang="en-US" sz="2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BLR</a:t>
                      </a:r>
                      <a:endParaRPr sz="2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6.5585554</a:t>
                      </a:r>
                      <a:endParaRPr sz="2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6.6614588</a:t>
                      </a:r>
                      <a:endParaRPr sz="2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1167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Neural   </a:t>
                      </a:r>
                      <a:endParaRPr sz="2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Network</a:t>
                      </a:r>
                      <a:endParaRPr sz="2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5.9772622</a:t>
                      </a:r>
                      <a:endParaRPr sz="2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6.2207780</a:t>
                      </a:r>
                      <a:endParaRPr sz="2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1093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XGBoost Regression</a:t>
                      </a:r>
                      <a:endParaRPr sz="2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6.0331024</a:t>
                      </a:r>
                      <a:endParaRPr sz="2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6.0301512</a:t>
                      </a:r>
                      <a:endParaRPr sz="2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99" name="Google Shape;19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52675" y="14095400"/>
            <a:ext cx="7121026" cy="4172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5_回顧">
  <a:themeElements>
    <a:clrScheme name="回顧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8_回顧">
  <a:themeElements>
    <a:clrScheme name="回顧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6_回顧">
  <a:themeElements>
    <a:clrScheme name="回顧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回顧">
  <a:themeElements>
    <a:clrScheme name="回顧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1_回顧">
  <a:themeElements>
    <a:clrScheme name="回顧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9_回顧">
  <a:themeElements>
    <a:clrScheme name="回顧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0_回顧">
  <a:themeElements>
    <a:clrScheme name="回顧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2_回顧">
  <a:themeElements>
    <a:clrScheme name="回顧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11_回顧">
  <a:themeElements>
    <a:clrScheme name="回顧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3_回顧">
  <a:themeElements>
    <a:clrScheme name="回顧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4_回顧">
  <a:themeElements>
    <a:clrScheme name="回顧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7_回顧">
  <a:themeElements>
    <a:clrScheme name="回顧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