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C1BC-0BAB-3D2D-5D28-A58F0B0C4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FD46-789A-C0F4-51A4-490D3DD8E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70CA-FF4F-1ACD-52B6-B15B28F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794D-D773-AEBF-A57C-553FDECF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5B1C-18A5-36B4-B48B-303050EC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8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BBA1-34CA-9877-FBBC-67661154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90F16-E0C5-60D2-7C7E-CEEB3C958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2D7B3-F757-B9C7-B2B7-89836A0A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D3E04-8E41-5800-FF58-A5936AC7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EBAD-8ED5-C7CA-DBEF-7A715E7F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36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D027B-FA28-6A2C-0A38-0CA6E4D7D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DEF8-E07D-0135-EDAF-5C69DD0A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A17E-5F31-B631-2512-5AF29357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B346-DEC0-FDB2-8D75-F06D288B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6FDD-9A34-A77D-CC3B-A6838B92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41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E1EF-98B1-EEDF-DDCE-C0D74BF2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4BC3-5863-545A-5B08-8EA2EB03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029F-2BF1-0A42-74C4-66A1E44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380D-66E8-148B-EFFA-BE71F4DB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B176-7E69-CC23-42B3-97132C1F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78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21F9-D125-7816-7F91-434C71DF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13388-6502-71B7-24CD-A64C7567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CB8F-CB7A-D0CC-887D-32C35A1D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A16B-C8A8-4324-8A0A-116D7E3E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CEE5-1A2D-E97C-CCD4-85C57938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2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3769-52D0-9BE5-B3FB-3F72B3E4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C179-318D-AB07-CC6B-4693A334D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EB790-AD8A-C28F-7D94-2F5BEC958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8D201-B00D-6C9E-DBA9-A2F9F161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B785-3B4F-1C95-0413-A013E1C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FD7D-4261-D6CE-A11D-58343421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68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1F3F-587C-DA6D-769C-E1A876E1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0936-2862-F3DC-EBEA-00F8592BC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B82B2-A5B3-C6CB-622F-0344F8DEE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2DE4-9EB0-5D9D-FC6A-10CAE88E5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FCA6-98E1-A3BD-20AF-8EF9A771D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F7E42-9899-AAB7-4172-A74FFDE7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D4297-0F2B-7703-A51E-988281A0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74AEE-C62E-B0E2-FAA1-DF8A48C6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77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CB2C-56D6-3C3F-EEAE-B7D353C8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5F8DD-0695-8123-3861-BD7EF254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76E9E-C8AE-FF72-80C9-D0E7557C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50E35-4EAB-CB88-134E-5DCF1C2C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3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761E9-E722-D0BE-4724-87D4E5FF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DF33-9A60-B70D-34B6-D081C4B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C45EC-FD1A-9A00-211F-E29A873A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40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C29C-1EB0-0EAB-95B6-6C021A71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1C7E-BF60-D05D-5F15-F99CDD06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824BE-8683-4259-DF06-7014FCA94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AFD42-8DAE-59B0-32EE-50272A7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6802B-D52E-D573-6814-21E33717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2861-3115-EDF8-30F5-17D7190B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33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47B5-81BC-967B-E85F-3D7C2F7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F288E-76BB-C103-A3D3-0F2B2050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1C0CC-FBBE-B290-8911-0DE10DA6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0EED-6960-EB20-7EE6-C53134AC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8B209-C223-7038-D380-9AAC1A1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8B9AE-524A-4078-7D30-B9A7F117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00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E095A-EBA6-81E8-FFA3-DB2DF62B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409B-244C-4F3C-BFB4-3DCB8DB0A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5E5E-5191-4BB3-0546-BFC8ED9A2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94729-2285-4393-9D56-9842F9D2066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02BC-1763-99C6-0991-9CE736592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76DC4-DC15-5E56-1118-CE4CB6B22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AFF2A-04A7-40B1-B609-86FF3DDAD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6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907149-54C9-D9EE-B500-627ED72B2076}"/>
              </a:ext>
            </a:extLst>
          </p:cNvPr>
          <p:cNvSpPr/>
          <p:nvPr/>
        </p:nvSpPr>
        <p:spPr>
          <a:xfrm>
            <a:off x="635000" y="1270000"/>
            <a:ext cx="7874000" cy="4953000"/>
          </a:xfrm>
          <a:prstGeom prst="rect">
            <a:avLst/>
          </a:prstGeom>
          <a:solidFill>
            <a:srgbClr val="F2F2F2"/>
          </a:solidFill>
          <a:ln w="127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0BCA7-0D5C-421E-B016-97C61F5F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>
                <a:solidFill>
                  <a:srgbClr val="1F497D"/>
                </a:solidFill>
              </a:rPr>
              <a:t>Applications of Knowledge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4A42-D3BC-0F95-38BE-4A8682A7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3805E4-5120-1415-314E-E34A423BCE0F}"/>
              </a:ext>
            </a:extLst>
          </p:cNvPr>
          <p:cNvSpPr/>
          <p:nvPr/>
        </p:nvSpPr>
        <p:spPr>
          <a:xfrm>
            <a:off x="889000" y="1587500"/>
            <a:ext cx="7366000" cy="508000"/>
          </a:xfrm>
          <a:prstGeom prst="roundRect">
            <a:avLst/>
          </a:prstGeom>
          <a:solidFill>
            <a:srgbClr val="4472C4">
              <a:alpha val="30000"/>
            </a:srgbClr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962B6-9D36-0304-69C7-ED2ACF432128}"/>
              </a:ext>
            </a:extLst>
          </p:cNvPr>
          <p:cNvSpPr txBox="1"/>
          <p:nvPr/>
        </p:nvSpPr>
        <p:spPr>
          <a:xfrm>
            <a:off x="1143000" y="1651000"/>
            <a:ext cx="7112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Semantic Search: Understanding the intent and contextual meaning behind queries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963890-5D72-7FBB-D13F-4094C6967958}"/>
              </a:ext>
            </a:extLst>
          </p:cNvPr>
          <p:cNvSpPr/>
          <p:nvPr/>
        </p:nvSpPr>
        <p:spPr>
          <a:xfrm>
            <a:off x="889000" y="2222500"/>
            <a:ext cx="7366000" cy="508000"/>
          </a:xfrm>
          <a:prstGeom prst="roundRect">
            <a:avLst/>
          </a:prstGeom>
          <a:solidFill>
            <a:srgbClr val="4472C4">
              <a:alpha val="30000"/>
            </a:srgbClr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05778-475A-4D7C-8088-FACAA0F9648B}"/>
              </a:ext>
            </a:extLst>
          </p:cNvPr>
          <p:cNvSpPr txBox="1"/>
          <p:nvPr/>
        </p:nvSpPr>
        <p:spPr>
          <a:xfrm>
            <a:off x="1143000" y="2286000"/>
            <a:ext cx="7112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Question Answering: Providing direct answers from structured knowledge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B48130-D154-7FA3-87E1-918E81544614}"/>
              </a:ext>
            </a:extLst>
          </p:cNvPr>
          <p:cNvSpPr/>
          <p:nvPr/>
        </p:nvSpPr>
        <p:spPr>
          <a:xfrm>
            <a:off x="889000" y="2857500"/>
            <a:ext cx="7366000" cy="508000"/>
          </a:xfrm>
          <a:prstGeom prst="roundRect">
            <a:avLst/>
          </a:prstGeom>
          <a:solidFill>
            <a:srgbClr val="4472C4">
              <a:alpha val="30000"/>
            </a:srgbClr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6845-4795-735E-81CD-72A5387B06FB}"/>
              </a:ext>
            </a:extLst>
          </p:cNvPr>
          <p:cNvSpPr txBox="1"/>
          <p:nvPr/>
        </p:nvSpPr>
        <p:spPr>
          <a:xfrm>
            <a:off x="1143000" y="2921000"/>
            <a:ext cx="7112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Recommendation Systems: Suggesting products, content, or connections based on relationships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DABC16-4C3A-9C63-F437-63F4394C53FC}"/>
              </a:ext>
            </a:extLst>
          </p:cNvPr>
          <p:cNvSpPr/>
          <p:nvPr/>
        </p:nvSpPr>
        <p:spPr>
          <a:xfrm>
            <a:off x="889000" y="3492500"/>
            <a:ext cx="7366000" cy="508000"/>
          </a:xfrm>
          <a:prstGeom prst="roundRect">
            <a:avLst/>
          </a:prstGeom>
          <a:solidFill>
            <a:srgbClr val="4472C4">
              <a:alpha val="30000"/>
            </a:srgbClr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34BE1-3D88-A47A-D243-D0C6502C5BBE}"/>
              </a:ext>
            </a:extLst>
          </p:cNvPr>
          <p:cNvSpPr txBox="1"/>
          <p:nvPr/>
        </p:nvSpPr>
        <p:spPr>
          <a:xfrm>
            <a:off x="1143000" y="3556000"/>
            <a:ext cx="7112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Data Integration: Combining heterogeneous data sources with a unified semantic model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AF6CF2-7F81-D559-7935-F8BEC5662293}"/>
              </a:ext>
            </a:extLst>
          </p:cNvPr>
          <p:cNvSpPr/>
          <p:nvPr/>
        </p:nvSpPr>
        <p:spPr>
          <a:xfrm>
            <a:off x="889000" y="4127500"/>
            <a:ext cx="7366000" cy="508000"/>
          </a:xfrm>
          <a:prstGeom prst="roundRect">
            <a:avLst/>
          </a:prstGeom>
          <a:solidFill>
            <a:srgbClr val="4472C4">
              <a:alpha val="30000"/>
            </a:srgbClr>
          </a:solidFill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96ACF-3D89-D789-C3D7-38CE0548A334}"/>
              </a:ext>
            </a:extLst>
          </p:cNvPr>
          <p:cNvSpPr txBox="1"/>
          <p:nvPr/>
        </p:nvSpPr>
        <p:spPr>
          <a:xfrm>
            <a:off x="1143000" y="4191000"/>
            <a:ext cx="7112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Explainable AI: Adding interpretability to AI systems through knowledge representation</a:t>
            </a:r>
            <a:endParaRPr lang="en-AU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Aptos Display</vt:lpstr>
      <vt:lpstr>Aptos</vt:lpstr>
      <vt:lpstr>Office Theme</vt:lpstr>
      <vt:lpstr>Applications of Knowledge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Xu</dc:creator>
  <cp:lastModifiedBy>David Xu</cp:lastModifiedBy>
  <cp:revision>1</cp:revision>
  <dcterms:created xsi:type="dcterms:W3CDTF">2025-03-28T22:44:28Z</dcterms:created>
  <dcterms:modified xsi:type="dcterms:W3CDTF">2025-03-28T22:44:28Z</dcterms:modified>
</cp:coreProperties>
</file>