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9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D9A1B-6323-4C49-EB23-0CBC3D90861B}"/>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AU"/>
          </a:p>
        </p:txBody>
      </p:sp>
      <p:sp>
        <p:nvSpPr>
          <p:cNvPr id="3" name="Subtitle 2">
            <a:extLst>
              <a:ext uri="{FF2B5EF4-FFF2-40B4-BE49-F238E27FC236}">
                <a16:creationId xmlns:a16="http://schemas.microsoft.com/office/drawing/2014/main" id="{183C48E3-7D8F-8F4E-6443-868FD7C5CB72}"/>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E0FD189E-919E-1242-4799-7FF324283F48}"/>
              </a:ext>
            </a:extLst>
          </p:cNvPr>
          <p:cNvSpPr>
            <a:spLocks noGrp="1"/>
          </p:cNvSpPr>
          <p:nvPr>
            <p:ph type="dt" sz="half" idx="10"/>
          </p:nvPr>
        </p:nvSpPr>
        <p:spPr/>
        <p:txBody>
          <a:bodyPr/>
          <a:lstStyle/>
          <a:p>
            <a:fld id="{C259AF7B-8868-43CC-A28A-326728D9B671}" type="datetimeFigureOut">
              <a:rPr lang="en-AU" smtClean="0"/>
              <a:t>29/03/2025</a:t>
            </a:fld>
            <a:endParaRPr lang="en-AU"/>
          </a:p>
        </p:txBody>
      </p:sp>
      <p:sp>
        <p:nvSpPr>
          <p:cNvPr id="5" name="Footer Placeholder 4">
            <a:extLst>
              <a:ext uri="{FF2B5EF4-FFF2-40B4-BE49-F238E27FC236}">
                <a16:creationId xmlns:a16="http://schemas.microsoft.com/office/drawing/2014/main" id="{84958ED6-2B9F-557F-498F-BB288134ED5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71F68EC-42C9-A614-B414-246A4F789CD4}"/>
              </a:ext>
            </a:extLst>
          </p:cNvPr>
          <p:cNvSpPr>
            <a:spLocks noGrp="1"/>
          </p:cNvSpPr>
          <p:nvPr>
            <p:ph type="sldNum" sz="quarter" idx="12"/>
          </p:nvPr>
        </p:nvSpPr>
        <p:spPr/>
        <p:txBody>
          <a:bodyPr/>
          <a:lstStyle/>
          <a:p>
            <a:fld id="{61B40EAC-12ED-4F77-9E81-ED6164EE1C9A}" type="slidenum">
              <a:rPr lang="en-AU" smtClean="0"/>
              <a:t>‹#›</a:t>
            </a:fld>
            <a:endParaRPr lang="en-AU"/>
          </a:p>
        </p:txBody>
      </p:sp>
    </p:spTree>
    <p:extLst>
      <p:ext uri="{BB962C8B-B14F-4D97-AF65-F5344CB8AC3E}">
        <p14:creationId xmlns:p14="http://schemas.microsoft.com/office/powerpoint/2010/main" val="933957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59617-704F-5B30-621E-70582942CCFA}"/>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3587FDC7-BD9C-3E22-77DC-206DCDBB9C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B91ADC6-B1C5-0200-CFFA-06515592C80E}"/>
              </a:ext>
            </a:extLst>
          </p:cNvPr>
          <p:cNvSpPr>
            <a:spLocks noGrp="1"/>
          </p:cNvSpPr>
          <p:nvPr>
            <p:ph type="dt" sz="half" idx="10"/>
          </p:nvPr>
        </p:nvSpPr>
        <p:spPr/>
        <p:txBody>
          <a:bodyPr/>
          <a:lstStyle/>
          <a:p>
            <a:fld id="{C259AF7B-8868-43CC-A28A-326728D9B671}" type="datetimeFigureOut">
              <a:rPr lang="en-AU" smtClean="0"/>
              <a:t>29/03/2025</a:t>
            </a:fld>
            <a:endParaRPr lang="en-AU"/>
          </a:p>
        </p:txBody>
      </p:sp>
      <p:sp>
        <p:nvSpPr>
          <p:cNvPr id="5" name="Footer Placeholder 4">
            <a:extLst>
              <a:ext uri="{FF2B5EF4-FFF2-40B4-BE49-F238E27FC236}">
                <a16:creationId xmlns:a16="http://schemas.microsoft.com/office/drawing/2014/main" id="{56253B07-9A13-2E66-E3C9-64284FD31BC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5D344C1-0C00-C4D8-13E2-3E6EC2AFF3A1}"/>
              </a:ext>
            </a:extLst>
          </p:cNvPr>
          <p:cNvSpPr>
            <a:spLocks noGrp="1"/>
          </p:cNvSpPr>
          <p:nvPr>
            <p:ph type="sldNum" sz="quarter" idx="12"/>
          </p:nvPr>
        </p:nvSpPr>
        <p:spPr/>
        <p:txBody>
          <a:bodyPr/>
          <a:lstStyle/>
          <a:p>
            <a:fld id="{61B40EAC-12ED-4F77-9E81-ED6164EE1C9A}" type="slidenum">
              <a:rPr lang="en-AU" smtClean="0"/>
              <a:t>‹#›</a:t>
            </a:fld>
            <a:endParaRPr lang="en-AU"/>
          </a:p>
        </p:txBody>
      </p:sp>
    </p:spTree>
    <p:extLst>
      <p:ext uri="{BB962C8B-B14F-4D97-AF65-F5344CB8AC3E}">
        <p14:creationId xmlns:p14="http://schemas.microsoft.com/office/powerpoint/2010/main" val="3503194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0AC547-1F5F-51D2-40E9-12127AA910F5}"/>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903FE55C-CFEB-4F7E-B988-551152F4BBEB}"/>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FDE2030-E18A-A82B-C707-90196256C37E}"/>
              </a:ext>
            </a:extLst>
          </p:cNvPr>
          <p:cNvSpPr>
            <a:spLocks noGrp="1"/>
          </p:cNvSpPr>
          <p:nvPr>
            <p:ph type="dt" sz="half" idx="10"/>
          </p:nvPr>
        </p:nvSpPr>
        <p:spPr/>
        <p:txBody>
          <a:bodyPr/>
          <a:lstStyle/>
          <a:p>
            <a:fld id="{C259AF7B-8868-43CC-A28A-326728D9B671}" type="datetimeFigureOut">
              <a:rPr lang="en-AU" smtClean="0"/>
              <a:t>29/03/2025</a:t>
            </a:fld>
            <a:endParaRPr lang="en-AU"/>
          </a:p>
        </p:txBody>
      </p:sp>
      <p:sp>
        <p:nvSpPr>
          <p:cNvPr id="5" name="Footer Placeholder 4">
            <a:extLst>
              <a:ext uri="{FF2B5EF4-FFF2-40B4-BE49-F238E27FC236}">
                <a16:creationId xmlns:a16="http://schemas.microsoft.com/office/drawing/2014/main" id="{2FF92F9E-0DFE-458E-98F0-8670444366A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764C950-8FDC-F80F-75C9-37FBB358E2BD}"/>
              </a:ext>
            </a:extLst>
          </p:cNvPr>
          <p:cNvSpPr>
            <a:spLocks noGrp="1"/>
          </p:cNvSpPr>
          <p:nvPr>
            <p:ph type="sldNum" sz="quarter" idx="12"/>
          </p:nvPr>
        </p:nvSpPr>
        <p:spPr/>
        <p:txBody>
          <a:bodyPr/>
          <a:lstStyle/>
          <a:p>
            <a:fld id="{61B40EAC-12ED-4F77-9E81-ED6164EE1C9A}" type="slidenum">
              <a:rPr lang="en-AU" smtClean="0"/>
              <a:t>‹#›</a:t>
            </a:fld>
            <a:endParaRPr lang="en-AU"/>
          </a:p>
        </p:txBody>
      </p:sp>
    </p:spTree>
    <p:extLst>
      <p:ext uri="{BB962C8B-B14F-4D97-AF65-F5344CB8AC3E}">
        <p14:creationId xmlns:p14="http://schemas.microsoft.com/office/powerpoint/2010/main" val="2591586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D3D30-E330-5828-16FE-35BCE5EF97FC}"/>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8B5B4EF6-1F38-CEA8-531E-52A7E4A809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79E5E55-A24B-1627-082F-4182354B57B7}"/>
              </a:ext>
            </a:extLst>
          </p:cNvPr>
          <p:cNvSpPr>
            <a:spLocks noGrp="1"/>
          </p:cNvSpPr>
          <p:nvPr>
            <p:ph type="dt" sz="half" idx="10"/>
          </p:nvPr>
        </p:nvSpPr>
        <p:spPr/>
        <p:txBody>
          <a:bodyPr/>
          <a:lstStyle/>
          <a:p>
            <a:fld id="{C259AF7B-8868-43CC-A28A-326728D9B671}" type="datetimeFigureOut">
              <a:rPr lang="en-AU" smtClean="0"/>
              <a:t>29/03/2025</a:t>
            </a:fld>
            <a:endParaRPr lang="en-AU"/>
          </a:p>
        </p:txBody>
      </p:sp>
      <p:sp>
        <p:nvSpPr>
          <p:cNvPr id="5" name="Footer Placeholder 4">
            <a:extLst>
              <a:ext uri="{FF2B5EF4-FFF2-40B4-BE49-F238E27FC236}">
                <a16:creationId xmlns:a16="http://schemas.microsoft.com/office/drawing/2014/main" id="{4FD96BE7-BF4C-E02E-2BB2-A9799673AED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0875A66-1BCD-8131-180E-2AB1D101E9F2}"/>
              </a:ext>
            </a:extLst>
          </p:cNvPr>
          <p:cNvSpPr>
            <a:spLocks noGrp="1"/>
          </p:cNvSpPr>
          <p:nvPr>
            <p:ph type="sldNum" sz="quarter" idx="12"/>
          </p:nvPr>
        </p:nvSpPr>
        <p:spPr/>
        <p:txBody>
          <a:bodyPr/>
          <a:lstStyle/>
          <a:p>
            <a:fld id="{61B40EAC-12ED-4F77-9E81-ED6164EE1C9A}" type="slidenum">
              <a:rPr lang="en-AU" smtClean="0"/>
              <a:t>‹#›</a:t>
            </a:fld>
            <a:endParaRPr lang="en-AU"/>
          </a:p>
        </p:txBody>
      </p:sp>
    </p:spTree>
    <p:extLst>
      <p:ext uri="{BB962C8B-B14F-4D97-AF65-F5344CB8AC3E}">
        <p14:creationId xmlns:p14="http://schemas.microsoft.com/office/powerpoint/2010/main" val="2767353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7454A-1EAB-EC16-2FCA-775D25739097}"/>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9C7A63EE-D675-D8DE-0851-3629645A2712}"/>
              </a:ext>
            </a:extLst>
          </p:cNvPr>
          <p:cNvSpPr>
            <a:spLocks noGrp="1"/>
          </p:cNvSpPr>
          <p:nvPr>
            <p:ph type="body" idx="1"/>
          </p:nvPr>
        </p:nvSpPr>
        <p:spPr>
          <a:xfrm>
            <a:off x="623888" y="4589464"/>
            <a:ext cx="7886700" cy="1500187"/>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4F177E-F5C5-9692-630B-D322C44C810F}"/>
              </a:ext>
            </a:extLst>
          </p:cNvPr>
          <p:cNvSpPr>
            <a:spLocks noGrp="1"/>
          </p:cNvSpPr>
          <p:nvPr>
            <p:ph type="dt" sz="half" idx="10"/>
          </p:nvPr>
        </p:nvSpPr>
        <p:spPr/>
        <p:txBody>
          <a:bodyPr/>
          <a:lstStyle/>
          <a:p>
            <a:fld id="{C259AF7B-8868-43CC-A28A-326728D9B671}" type="datetimeFigureOut">
              <a:rPr lang="en-AU" smtClean="0"/>
              <a:t>29/03/2025</a:t>
            </a:fld>
            <a:endParaRPr lang="en-AU"/>
          </a:p>
        </p:txBody>
      </p:sp>
      <p:sp>
        <p:nvSpPr>
          <p:cNvPr id="5" name="Footer Placeholder 4">
            <a:extLst>
              <a:ext uri="{FF2B5EF4-FFF2-40B4-BE49-F238E27FC236}">
                <a16:creationId xmlns:a16="http://schemas.microsoft.com/office/drawing/2014/main" id="{78635A7A-77C5-8DCA-6CAB-BAC5EF008A0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E28EF61-FC15-8762-FC24-A8474D18E79A}"/>
              </a:ext>
            </a:extLst>
          </p:cNvPr>
          <p:cNvSpPr>
            <a:spLocks noGrp="1"/>
          </p:cNvSpPr>
          <p:nvPr>
            <p:ph type="sldNum" sz="quarter" idx="12"/>
          </p:nvPr>
        </p:nvSpPr>
        <p:spPr/>
        <p:txBody>
          <a:bodyPr/>
          <a:lstStyle/>
          <a:p>
            <a:fld id="{61B40EAC-12ED-4F77-9E81-ED6164EE1C9A}" type="slidenum">
              <a:rPr lang="en-AU" smtClean="0"/>
              <a:t>‹#›</a:t>
            </a:fld>
            <a:endParaRPr lang="en-AU"/>
          </a:p>
        </p:txBody>
      </p:sp>
    </p:spTree>
    <p:extLst>
      <p:ext uri="{BB962C8B-B14F-4D97-AF65-F5344CB8AC3E}">
        <p14:creationId xmlns:p14="http://schemas.microsoft.com/office/powerpoint/2010/main" val="3833780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F1C02-99C9-0379-02C2-FFEEBC6E11C7}"/>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278643D1-747C-631C-EF30-8D45FE601786}"/>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A0597665-3172-ABED-1BCB-F778E0F7ABBC}"/>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52C64C29-4945-E5BB-72DE-A56325CE9276}"/>
              </a:ext>
            </a:extLst>
          </p:cNvPr>
          <p:cNvSpPr>
            <a:spLocks noGrp="1"/>
          </p:cNvSpPr>
          <p:nvPr>
            <p:ph type="dt" sz="half" idx="10"/>
          </p:nvPr>
        </p:nvSpPr>
        <p:spPr/>
        <p:txBody>
          <a:bodyPr/>
          <a:lstStyle/>
          <a:p>
            <a:fld id="{C259AF7B-8868-43CC-A28A-326728D9B671}" type="datetimeFigureOut">
              <a:rPr lang="en-AU" smtClean="0"/>
              <a:t>29/03/2025</a:t>
            </a:fld>
            <a:endParaRPr lang="en-AU"/>
          </a:p>
        </p:txBody>
      </p:sp>
      <p:sp>
        <p:nvSpPr>
          <p:cNvPr id="6" name="Footer Placeholder 5">
            <a:extLst>
              <a:ext uri="{FF2B5EF4-FFF2-40B4-BE49-F238E27FC236}">
                <a16:creationId xmlns:a16="http://schemas.microsoft.com/office/drawing/2014/main" id="{A3744718-4817-CC3B-7B6D-A8A00C9DBE7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1F5E911F-0360-B23E-3A76-120CFD5B2C26}"/>
              </a:ext>
            </a:extLst>
          </p:cNvPr>
          <p:cNvSpPr>
            <a:spLocks noGrp="1"/>
          </p:cNvSpPr>
          <p:nvPr>
            <p:ph type="sldNum" sz="quarter" idx="12"/>
          </p:nvPr>
        </p:nvSpPr>
        <p:spPr/>
        <p:txBody>
          <a:bodyPr/>
          <a:lstStyle/>
          <a:p>
            <a:fld id="{61B40EAC-12ED-4F77-9E81-ED6164EE1C9A}" type="slidenum">
              <a:rPr lang="en-AU" smtClean="0"/>
              <a:t>‹#›</a:t>
            </a:fld>
            <a:endParaRPr lang="en-AU"/>
          </a:p>
        </p:txBody>
      </p:sp>
    </p:spTree>
    <p:extLst>
      <p:ext uri="{BB962C8B-B14F-4D97-AF65-F5344CB8AC3E}">
        <p14:creationId xmlns:p14="http://schemas.microsoft.com/office/powerpoint/2010/main" val="2807806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BA0F7-264C-BCA7-7670-DC6C18E7C0F7}"/>
              </a:ext>
            </a:extLst>
          </p:cNvPr>
          <p:cNvSpPr>
            <a:spLocks noGrp="1"/>
          </p:cNvSpPr>
          <p:nvPr>
            <p:ph type="title"/>
          </p:nvPr>
        </p:nvSpPr>
        <p:spPr>
          <a:xfrm>
            <a:off x="629841" y="365126"/>
            <a:ext cx="78867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F7C05C25-2D47-8E0F-75A1-6798C1486E9E}"/>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19244EAE-07B9-32C8-527C-7D3668487EE0}"/>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5C38CA10-9B88-B1DE-FDC8-DCF3AC8866E0}"/>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7D93B819-B292-52F1-24DC-B8B771FF28B5}"/>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7648A0E7-A2AC-AC82-7A86-C6C7926030B0}"/>
              </a:ext>
            </a:extLst>
          </p:cNvPr>
          <p:cNvSpPr>
            <a:spLocks noGrp="1"/>
          </p:cNvSpPr>
          <p:nvPr>
            <p:ph type="dt" sz="half" idx="10"/>
          </p:nvPr>
        </p:nvSpPr>
        <p:spPr/>
        <p:txBody>
          <a:bodyPr/>
          <a:lstStyle/>
          <a:p>
            <a:fld id="{C259AF7B-8868-43CC-A28A-326728D9B671}" type="datetimeFigureOut">
              <a:rPr lang="en-AU" smtClean="0"/>
              <a:t>29/03/2025</a:t>
            </a:fld>
            <a:endParaRPr lang="en-AU"/>
          </a:p>
        </p:txBody>
      </p:sp>
      <p:sp>
        <p:nvSpPr>
          <p:cNvPr id="8" name="Footer Placeholder 7">
            <a:extLst>
              <a:ext uri="{FF2B5EF4-FFF2-40B4-BE49-F238E27FC236}">
                <a16:creationId xmlns:a16="http://schemas.microsoft.com/office/drawing/2014/main" id="{738E4516-EB51-E43A-9632-14E6AD48E4A2}"/>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F2319B27-5B18-DF92-A772-8BFE5ED8E107}"/>
              </a:ext>
            </a:extLst>
          </p:cNvPr>
          <p:cNvSpPr>
            <a:spLocks noGrp="1"/>
          </p:cNvSpPr>
          <p:nvPr>
            <p:ph type="sldNum" sz="quarter" idx="12"/>
          </p:nvPr>
        </p:nvSpPr>
        <p:spPr/>
        <p:txBody>
          <a:bodyPr/>
          <a:lstStyle/>
          <a:p>
            <a:fld id="{61B40EAC-12ED-4F77-9E81-ED6164EE1C9A}" type="slidenum">
              <a:rPr lang="en-AU" smtClean="0"/>
              <a:t>‹#›</a:t>
            </a:fld>
            <a:endParaRPr lang="en-AU"/>
          </a:p>
        </p:txBody>
      </p:sp>
    </p:spTree>
    <p:extLst>
      <p:ext uri="{BB962C8B-B14F-4D97-AF65-F5344CB8AC3E}">
        <p14:creationId xmlns:p14="http://schemas.microsoft.com/office/powerpoint/2010/main" val="867615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16AAD-2DC4-800C-1482-438152E7CE2D}"/>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03AA7733-2597-FFE0-3C68-BD8523262795}"/>
              </a:ext>
            </a:extLst>
          </p:cNvPr>
          <p:cNvSpPr>
            <a:spLocks noGrp="1"/>
          </p:cNvSpPr>
          <p:nvPr>
            <p:ph type="dt" sz="half" idx="10"/>
          </p:nvPr>
        </p:nvSpPr>
        <p:spPr/>
        <p:txBody>
          <a:bodyPr/>
          <a:lstStyle/>
          <a:p>
            <a:fld id="{C259AF7B-8868-43CC-A28A-326728D9B671}" type="datetimeFigureOut">
              <a:rPr lang="en-AU" smtClean="0"/>
              <a:t>29/03/2025</a:t>
            </a:fld>
            <a:endParaRPr lang="en-AU"/>
          </a:p>
        </p:txBody>
      </p:sp>
      <p:sp>
        <p:nvSpPr>
          <p:cNvPr id="4" name="Footer Placeholder 3">
            <a:extLst>
              <a:ext uri="{FF2B5EF4-FFF2-40B4-BE49-F238E27FC236}">
                <a16:creationId xmlns:a16="http://schemas.microsoft.com/office/drawing/2014/main" id="{E0EEB42F-AB08-38DB-6596-6B2CF715E209}"/>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001FD8DA-E386-C252-63C1-4F026E67E0C2}"/>
              </a:ext>
            </a:extLst>
          </p:cNvPr>
          <p:cNvSpPr>
            <a:spLocks noGrp="1"/>
          </p:cNvSpPr>
          <p:nvPr>
            <p:ph type="sldNum" sz="quarter" idx="12"/>
          </p:nvPr>
        </p:nvSpPr>
        <p:spPr/>
        <p:txBody>
          <a:bodyPr/>
          <a:lstStyle/>
          <a:p>
            <a:fld id="{61B40EAC-12ED-4F77-9E81-ED6164EE1C9A}" type="slidenum">
              <a:rPr lang="en-AU" smtClean="0"/>
              <a:t>‹#›</a:t>
            </a:fld>
            <a:endParaRPr lang="en-AU"/>
          </a:p>
        </p:txBody>
      </p:sp>
    </p:spTree>
    <p:extLst>
      <p:ext uri="{BB962C8B-B14F-4D97-AF65-F5344CB8AC3E}">
        <p14:creationId xmlns:p14="http://schemas.microsoft.com/office/powerpoint/2010/main" val="1670509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ECE12F-0E05-DBD2-D46D-E4956F161DB0}"/>
              </a:ext>
            </a:extLst>
          </p:cNvPr>
          <p:cNvSpPr>
            <a:spLocks noGrp="1"/>
          </p:cNvSpPr>
          <p:nvPr>
            <p:ph type="dt" sz="half" idx="10"/>
          </p:nvPr>
        </p:nvSpPr>
        <p:spPr/>
        <p:txBody>
          <a:bodyPr/>
          <a:lstStyle/>
          <a:p>
            <a:fld id="{C259AF7B-8868-43CC-A28A-326728D9B671}" type="datetimeFigureOut">
              <a:rPr lang="en-AU" smtClean="0"/>
              <a:t>29/03/2025</a:t>
            </a:fld>
            <a:endParaRPr lang="en-AU"/>
          </a:p>
        </p:txBody>
      </p:sp>
      <p:sp>
        <p:nvSpPr>
          <p:cNvPr id="3" name="Footer Placeholder 2">
            <a:extLst>
              <a:ext uri="{FF2B5EF4-FFF2-40B4-BE49-F238E27FC236}">
                <a16:creationId xmlns:a16="http://schemas.microsoft.com/office/drawing/2014/main" id="{8659B0CA-DD8A-D181-995F-B2F3DBC0927A}"/>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774E1DB0-57F2-B344-F852-78A60BAE9D30}"/>
              </a:ext>
            </a:extLst>
          </p:cNvPr>
          <p:cNvSpPr>
            <a:spLocks noGrp="1"/>
          </p:cNvSpPr>
          <p:nvPr>
            <p:ph type="sldNum" sz="quarter" idx="12"/>
          </p:nvPr>
        </p:nvSpPr>
        <p:spPr/>
        <p:txBody>
          <a:bodyPr/>
          <a:lstStyle/>
          <a:p>
            <a:fld id="{61B40EAC-12ED-4F77-9E81-ED6164EE1C9A}" type="slidenum">
              <a:rPr lang="en-AU" smtClean="0"/>
              <a:t>‹#›</a:t>
            </a:fld>
            <a:endParaRPr lang="en-AU"/>
          </a:p>
        </p:txBody>
      </p:sp>
    </p:spTree>
    <p:extLst>
      <p:ext uri="{BB962C8B-B14F-4D97-AF65-F5344CB8AC3E}">
        <p14:creationId xmlns:p14="http://schemas.microsoft.com/office/powerpoint/2010/main" val="2081386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0B754-8F16-5855-7ED0-0D5495FB9121}"/>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EC85B48D-2402-A1C4-E2B7-FC92883CB85B}"/>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BB057941-941E-BDE6-1B4F-B01BB72174F5}"/>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7BFBCC6F-555D-658C-9EE1-32C5B0889589}"/>
              </a:ext>
            </a:extLst>
          </p:cNvPr>
          <p:cNvSpPr>
            <a:spLocks noGrp="1"/>
          </p:cNvSpPr>
          <p:nvPr>
            <p:ph type="dt" sz="half" idx="10"/>
          </p:nvPr>
        </p:nvSpPr>
        <p:spPr/>
        <p:txBody>
          <a:bodyPr/>
          <a:lstStyle/>
          <a:p>
            <a:fld id="{C259AF7B-8868-43CC-A28A-326728D9B671}" type="datetimeFigureOut">
              <a:rPr lang="en-AU" smtClean="0"/>
              <a:t>29/03/2025</a:t>
            </a:fld>
            <a:endParaRPr lang="en-AU"/>
          </a:p>
        </p:txBody>
      </p:sp>
      <p:sp>
        <p:nvSpPr>
          <p:cNvPr id="6" name="Footer Placeholder 5">
            <a:extLst>
              <a:ext uri="{FF2B5EF4-FFF2-40B4-BE49-F238E27FC236}">
                <a16:creationId xmlns:a16="http://schemas.microsoft.com/office/drawing/2014/main" id="{378BD0AB-0A36-394E-A8E2-4E65286228C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C18145CD-C5DB-D382-78A5-5087156AAC8E}"/>
              </a:ext>
            </a:extLst>
          </p:cNvPr>
          <p:cNvSpPr>
            <a:spLocks noGrp="1"/>
          </p:cNvSpPr>
          <p:nvPr>
            <p:ph type="sldNum" sz="quarter" idx="12"/>
          </p:nvPr>
        </p:nvSpPr>
        <p:spPr/>
        <p:txBody>
          <a:bodyPr/>
          <a:lstStyle/>
          <a:p>
            <a:fld id="{61B40EAC-12ED-4F77-9E81-ED6164EE1C9A}" type="slidenum">
              <a:rPr lang="en-AU" smtClean="0"/>
              <a:t>‹#›</a:t>
            </a:fld>
            <a:endParaRPr lang="en-AU"/>
          </a:p>
        </p:txBody>
      </p:sp>
    </p:spTree>
    <p:extLst>
      <p:ext uri="{BB962C8B-B14F-4D97-AF65-F5344CB8AC3E}">
        <p14:creationId xmlns:p14="http://schemas.microsoft.com/office/powerpoint/2010/main" val="2915743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BE7B2-8266-B02F-4875-060810410376}"/>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F2728EB0-7F6B-9114-3329-7D15FF55E6CF}"/>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AU"/>
          </a:p>
        </p:txBody>
      </p:sp>
      <p:sp>
        <p:nvSpPr>
          <p:cNvPr id="4" name="Text Placeholder 3">
            <a:extLst>
              <a:ext uri="{FF2B5EF4-FFF2-40B4-BE49-F238E27FC236}">
                <a16:creationId xmlns:a16="http://schemas.microsoft.com/office/drawing/2014/main" id="{C73FBF43-1493-6D46-BF0A-435047DC7B1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23ECF628-A569-A156-2E39-67FC228725D6}"/>
              </a:ext>
            </a:extLst>
          </p:cNvPr>
          <p:cNvSpPr>
            <a:spLocks noGrp="1"/>
          </p:cNvSpPr>
          <p:nvPr>
            <p:ph type="dt" sz="half" idx="10"/>
          </p:nvPr>
        </p:nvSpPr>
        <p:spPr/>
        <p:txBody>
          <a:bodyPr/>
          <a:lstStyle/>
          <a:p>
            <a:fld id="{C259AF7B-8868-43CC-A28A-326728D9B671}" type="datetimeFigureOut">
              <a:rPr lang="en-AU" smtClean="0"/>
              <a:t>29/03/2025</a:t>
            </a:fld>
            <a:endParaRPr lang="en-AU"/>
          </a:p>
        </p:txBody>
      </p:sp>
      <p:sp>
        <p:nvSpPr>
          <p:cNvPr id="6" name="Footer Placeholder 5">
            <a:extLst>
              <a:ext uri="{FF2B5EF4-FFF2-40B4-BE49-F238E27FC236}">
                <a16:creationId xmlns:a16="http://schemas.microsoft.com/office/drawing/2014/main" id="{CB623F26-5FAA-E54B-AA66-32A56E54817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D1C3B93-A244-2227-C314-A25F57AFD713}"/>
              </a:ext>
            </a:extLst>
          </p:cNvPr>
          <p:cNvSpPr>
            <a:spLocks noGrp="1"/>
          </p:cNvSpPr>
          <p:nvPr>
            <p:ph type="sldNum" sz="quarter" idx="12"/>
          </p:nvPr>
        </p:nvSpPr>
        <p:spPr/>
        <p:txBody>
          <a:bodyPr/>
          <a:lstStyle/>
          <a:p>
            <a:fld id="{61B40EAC-12ED-4F77-9E81-ED6164EE1C9A}" type="slidenum">
              <a:rPr lang="en-AU" smtClean="0"/>
              <a:t>‹#›</a:t>
            </a:fld>
            <a:endParaRPr lang="en-AU"/>
          </a:p>
        </p:txBody>
      </p:sp>
    </p:spTree>
    <p:extLst>
      <p:ext uri="{BB962C8B-B14F-4D97-AF65-F5344CB8AC3E}">
        <p14:creationId xmlns:p14="http://schemas.microsoft.com/office/powerpoint/2010/main" val="312964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C4CAF-2802-F03D-09BF-CC147743811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839E268D-0DF8-6EDD-8F83-44A6A174F6B5}"/>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FB77737-829A-81BF-BD6C-462B05324885}"/>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82000"/>
                  </a:schemeClr>
                </a:solidFill>
              </a:defRPr>
            </a:lvl1pPr>
          </a:lstStyle>
          <a:p>
            <a:fld id="{C259AF7B-8868-43CC-A28A-326728D9B671}" type="datetimeFigureOut">
              <a:rPr lang="en-AU" smtClean="0"/>
              <a:t>29/03/2025</a:t>
            </a:fld>
            <a:endParaRPr lang="en-AU"/>
          </a:p>
        </p:txBody>
      </p:sp>
      <p:sp>
        <p:nvSpPr>
          <p:cNvPr id="5" name="Footer Placeholder 4">
            <a:extLst>
              <a:ext uri="{FF2B5EF4-FFF2-40B4-BE49-F238E27FC236}">
                <a16:creationId xmlns:a16="http://schemas.microsoft.com/office/drawing/2014/main" id="{09A56DE2-A937-9475-431C-8B32055BAE36}"/>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3EB8836B-BC0E-FE1B-F81A-74FFE6A01315}"/>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82000"/>
                  </a:schemeClr>
                </a:solidFill>
              </a:defRPr>
            </a:lvl1pPr>
          </a:lstStyle>
          <a:p>
            <a:fld id="{61B40EAC-12ED-4F77-9E81-ED6164EE1C9A}" type="slidenum">
              <a:rPr lang="en-AU" smtClean="0"/>
              <a:t>‹#›</a:t>
            </a:fld>
            <a:endParaRPr lang="en-AU"/>
          </a:p>
        </p:txBody>
      </p:sp>
    </p:spTree>
    <p:extLst>
      <p:ext uri="{BB962C8B-B14F-4D97-AF65-F5344CB8AC3E}">
        <p14:creationId xmlns:p14="http://schemas.microsoft.com/office/powerpoint/2010/main" val="3715089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6383E-534E-CF44-F783-C2C1F090C6F1}"/>
              </a:ext>
            </a:extLst>
          </p:cNvPr>
          <p:cNvSpPr>
            <a:spLocks noGrp="1"/>
          </p:cNvSpPr>
          <p:nvPr>
            <p:ph type="title"/>
          </p:nvPr>
        </p:nvSpPr>
        <p:spPr/>
        <p:txBody>
          <a:bodyPr>
            <a:normAutofit/>
          </a:bodyPr>
          <a:lstStyle/>
          <a:p>
            <a:r>
              <a:rPr lang="en-AU" sz="3600" b="1">
                <a:solidFill>
                  <a:srgbClr val="1F497D"/>
                </a:solidFill>
              </a:rPr>
              <a:t>Conclusion</a:t>
            </a:r>
          </a:p>
        </p:txBody>
      </p:sp>
      <p:sp>
        <p:nvSpPr>
          <p:cNvPr id="3" name="Content Placeholder 2">
            <a:extLst>
              <a:ext uri="{FF2B5EF4-FFF2-40B4-BE49-F238E27FC236}">
                <a16:creationId xmlns:a16="http://schemas.microsoft.com/office/drawing/2014/main" id="{9E766FDC-458E-049A-AABD-884138E219E5}"/>
              </a:ext>
            </a:extLst>
          </p:cNvPr>
          <p:cNvSpPr>
            <a:spLocks noGrp="1"/>
          </p:cNvSpPr>
          <p:nvPr>
            <p:ph idx="1"/>
          </p:nvPr>
        </p:nvSpPr>
        <p:spPr/>
        <p:txBody>
          <a:bodyPr/>
          <a:lstStyle/>
          <a:p>
            <a:endParaRPr lang="en-AU"/>
          </a:p>
        </p:txBody>
      </p:sp>
      <p:sp>
        <p:nvSpPr>
          <p:cNvPr id="4" name="Rectangle 3">
            <a:extLst>
              <a:ext uri="{FF2B5EF4-FFF2-40B4-BE49-F238E27FC236}">
                <a16:creationId xmlns:a16="http://schemas.microsoft.com/office/drawing/2014/main" id="{F483823B-DB1C-70FA-39B1-EBB22CBA9092}"/>
              </a:ext>
            </a:extLst>
          </p:cNvPr>
          <p:cNvSpPr/>
          <p:nvPr/>
        </p:nvSpPr>
        <p:spPr>
          <a:xfrm>
            <a:off x="0" y="0"/>
            <a:ext cx="9144000" cy="63500"/>
          </a:xfrm>
          <a:prstGeom prst="rect">
            <a:avLst/>
          </a:prstGeom>
          <a:solidFill>
            <a:srgbClr val="ED7D31"/>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TextBox 4">
            <a:extLst>
              <a:ext uri="{FF2B5EF4-FFF2-40B4-BE49-F238E27FC236}">
                <a16:creationId xmlns:a16="http://schemas.microsoft.com/office/drawing/2014/main" id="{00A1B8A5-610A-AA0F-E432-687D80DE9A3E}"/>
              </a:ext>
            </a:extLst>
          </p:cNvPr>
          <p:cNvSpPr txBox="1"/>
          <p:nvPr/>
        </p:nvSpPr>
        <p:spPr>
          <a:xfrm>
            <a:off x="635000" y="1270000"/>
            <a:ext cx="7874000" cy="2554545"/>
          </a:xfrm>
          <a:prstGeom prst="rect">
            <a:avLst/>
          </a:prstGeom>
          <a:noFill/>
        </p:spPr>
        <p:txBody>
          <a:bodyPr vert="horz" wrap="square" rtlCol="0" anchor="t">
            <a:noAutofit/>
          </a:bodyPr>
          <a:lstStyle/>
          <a:p>
            <a:r>
              <a:rPr lang="en-US" sz="2000">
                <a:solidFill>
                  <a:srgbClr val="333333"/>
                </a:solidFill>
              </a:rPr>
              <a:t>Knowledge graphs provide a powerful framework for representing and connecting information in a way that both humans and machines can understand and reason with.
As AI systems continue to advance, knowledge graphs will play an increasingly important role in providing the structured knowledge foundation that enables more sophisticated understanding, reasoning, and explainability.</a:t>
            </a:r>
            <a:endParaRPr lang="en-AU" sz="2000">
              <a:solidFill>
                <a:srgbClr val="333333"/>
              </a:solidFill>
            </a:endParaRPr>
          </a:p>
        </p:txBody>
      </p:sp>
      <p:sp>
        <p:nvSpPr>
          <p:cNvPr id="6" name="Rectangle: Rounded Corners 5">
            <a:extLst>
              <a:ext uri="{FF2B5EF4-FFF2-40B4-BE49-F238E27FC236}">
                <a16:creationId xmlns:a16="http://schemas.microsoft.com/office/drawing/2014/main" id="{899C7821-E2AC-23E6-4A4D-6C518A63C320}"/>
              </a:ext>
            </a:extLst>
          </p:cNvPr>
          <p:cNvSpPr/>
          <p:nvPr/>
        </p:nvSpPr>
        <p:spPr>
          <a:xfrm>
            <a:off x="7239000" y="1270000"/>
            <a:ext cx="1270000" cy="63500"/>
          </a:xfrm>
          <a:prstGeom prst="roundRect">
            <a:avLst/>
          </a:prstGeom>
          <a:solidFill>
            <a:srgbClr val="ED7D31"/>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520977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700"/>
                                        <p:tgtEl>
                                          <p:spTgt spid="5"/>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left)">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60</Words>
  <Application>Microsoft Office PowerPoint</Application>
  <PresentationFormat>On-screen Show (4:3)</PresentationFormat>
  <Paragraphs>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Aptos Display</vt:lpstr>
      <vt:lpstr>Aptos</vt:lpstr>
      <vt:lpstr>Office Theme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David Xu</dc:creator>
  <cp:lastModifiedBy>David Xu</cp:lastModifiedBy>
  <cp:revision>1</cp:revision>
  <dcterms:created xsi:type="dcterms:W3CDTF">2025-03-28T23:04:50Z</dcterms:created>
  <dcterms:modified xsi:type="dcterms:W3CDTF">2025-03-28T23:04:50Z</dcterms:modified>
</cp:coreProperties>
</file>