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2496-CB63-AF9F-4F7C-3696FF23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13A1-98DC-C788-CD9A-03639312F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6F0F-8907-5BF2-C411-E881C47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C554-4992-ECF4-4FC4-5211B42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2480-3065-FE02-C0C5-4076D369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99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1EF1-C4C8-0820-EDD0-9DE103E3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D71B-F67A-A052-F94B-74D7F9D6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26C2-4BF4-368C-48FE-6AA08A04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BA36-ACD5-5FA3-210B-2196E679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FD04-F3DF-07BE-DAB5-323ACB78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3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0D7AB-6C87-2376-555E-989EC2902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97C3-4E71-5696-8BFD-B7540C4A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99CF-69D6-CE57-078E-EBA6532F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910A-6202-5D02-6A79-1401FA37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1782-617A-F6C1-45E3-7AD847CF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2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0BE3-5161-480D-8C43-E4F82027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7737-99E3-0C4B-F049-8699342B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EC24-4E26-D403-DE5D-BF412BFB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DA29-60AC-357E-010D-A643A635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8998-0535-D9F8-C005-60ACBA3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2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2D50-797D-C0B4-1FD8-4497339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D9C1-3569-988F-58F9-7FE491D5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4EB1-5667-4D60-F43E-7DE804A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6BA2-F0A0-DDE4-616C-FBCD1F0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2FCF-3DD4-9321-B43E-0DABCEB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FC61-D829-5322-9A9F-9283B5FF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D8B8-2305-6331-D425-97431D23E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6C899-DB28-30D1-4EA2-4D90DB16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63BB5-893B-ED02-0E46-77CE5F3F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D9AA-63E5-B134-24E1-711863CC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FF72-EB82-3DCC-5846-693D2B3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B399-7DC3-766D-10D9-F2851084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BB35-D8BF-3B3D-7267-349B49B1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99381-CA8D-269F-41C7-68F82DEE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952D-14DC-C642-4A46-1C11A64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B4E7B-4BF1-9159-B5A8-8DAB57A88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1DB60-EE1F-FE72-C648-97989CEB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A2FA-F050-DB52-402F-DF48B734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7F1E9-1AF3-EDF0-B4A5-D9C92FFB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8F0-A5EC-16BD-6492-3501572A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85E5-FF1A-DFD9-4C33-BD18C6A9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6D045-0EDD-CEFE-DEA2-158077F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3C6D-14FE-A1B0-8027-85F34BE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37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4C1E5-FB5A-A2B8-C7E6-9BF24684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8D3E-0503-84F3-7D1E-4C5E9120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F1CE-FD93-A0E4-C701-332D145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D564-0E6D-91EC-C455-EE8B9FE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CAE-8531-683C-FA4F-8F790D71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2461-12F3-AD3C-E7D4-AD80BF5F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FA78-D840-2580-8E39-52F7E46C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9132-95FB-5F25-DA16-C28302A2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4F-2173-881F-AECF-8E89205B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5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4D40-CD4D-5737-480D-66A7A5ED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1B3A9-E7F5-AFFD-327F-3C6F04E9B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3759-C450-75FA-04E2-334DC6E8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1539-6F09-E0A1-6AAC-3EBF840F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900E-83A9-92D8-BD4E-E5337EB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1AFA4-40F7-9693-D7E7-08C4FFBA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90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6AF15-EB73-B00E-C953-7DFC1653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190F6-AEF8-AD34-608A-3630C313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A5A0-0ADB-35B5-D612-A378AC1C2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D752F-2E2D-4BEA-8ACA-D09B10DC2999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B427-C3A1-D256-8E06-74132FEB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6FD0-D9CC-D406-5423-C6E2FB12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00EB7-40A5-4A91-B5BC-F3277E62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4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9E5FE-F801-D6A5-67AF-7F380DE9F4A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9EB4-08CC-0786-BB7A-E30747C4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02F7C-CE08-EAD5-4C58-BAF7624B770D}"/>
              </a:ext>
            </a:extLst>
          </p:cNvPr>
          <p:cNvSpPr txBox="1"/>
          <p:nvPr/>
        </p:nvSpPr>
        <p:spPr>
          <a:xfrm>
            <a:off x="635000" y="254000"/>
            <a:ext cx="787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AU" sz="3600" b="1">
                <a:solidFill>
                  <a:srgbClr val="1F497D"/>
                </a:solidFill>
              </a:rPr>
              <a:t>Structural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B628D-4551-52CA-6D42-168A3B105EAF}"/>
              </a:ext>
            </a:extLst>
          </p:cNvPr>
          <p:cNvSpPr txBox="1"/>
          <p:nvPr/>
        </p:nvSpPr>
        <p:spPr>
          <a:xfrm>
            <a:off x="635000" y="1027331"/>
            <a:ext cx="7874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i="1">
                <a:solidFill>
                  <a:srgbClr val="4472C4"/>
                </a:solidFill>
              </a:rPr>
              <a:t>A simple knowledge graph showing entities and relationships</a:t>
            </a:r>
            <a:endParaRPr lang="en-AU" i="1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28DD3-5A1F-917A-793C-9B024EF5A4F1}"/>
              </a:ext>
            </a:extLst>
          </p:cNvPr>
          <p:cNvSpPr/>
          <p:nvPr/>
        </p:nvSpPr>
        <p:spPr>
          <a:xfrm>
            <a:off x="6604000" y="5588000"/>
            <a:ext cx="190500" cy="190500"/>
          </a:xfrm>
          <a:prstGeom prst="rect">
            <a:avLst/>
          </a:prstGeom>
          <a:solidFill>
            <a:srgbClr val="5B9BD5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E3D4D-2CC6-AFAF-D033-2D922D6FD85B}"/>
              </a:ext>
            </a:extLst>
          </p:cNvPr>
          <p:cNvSpPr txBox="1"/>
          <p:nvPr/>
        </p:nvSpPr>
        <p:spPr>
          <a:xfrm>
            <a:off x="6858000" y="5562600"/>
            <a:ext cx="1778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AU" sz="1200"/>
              <a:t>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1C001-4268-B4D6-16BC-ECC3A118F3AF}"/>
              </a:ext>
            </a:extLst>
          </p:cNvPr>
          <p:cNvSpPr/>
          <p:nvPr/>
        </p:nvSpPr>
        <p:spPr>
          <a:xfrm>
            <a:off x="6604000" y="5969000"/>
            <a:ext cx="190500" cy="190500"/>
          </a:xfrm>
          <a:prstGeom prst="rect">
            <a:avLst/>
          </a:prstGeom>
          <a:solidFill>
            <a:srgbClr val="ED7D3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58B6-EBB4-C16C-CF7D-178C2A37FAE8}"/>
              </a:ext>
            </a:extLst>
          </p:cNvPr>
          <p:cNvSpPr txBox="1"/>
          <p:nvPr/>
        </p:nvSpPr>
        <p:spPr>
          <a:xfrm>
            <a:off x="6858000" y="5943600"/>
            <a:ext cx="1778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AU" sz="1200"/>
              <a:t>Relationship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6FD939-F8C7-B5AE-65E9-62C7DB9C9955}"/>
              </a:ext>
            </a:extLst>
          </p:cNvPr>
          <p:cNvSpPr/>
          <p:nvPr/>
        </p:nvSpPr>
        <p:spPr>
          <a:xfrm>
            <a:off x="1524000" y="2286000"/>
            <a:ext cx="1016000" cy="1016000"/>
          </a:xfrm>
          <a:prstGeom prst="ellipse">
            <a:avLst/>
          </a:prstGeom>
          <a:solidFill>
            <a:srgbClr val="5B9BD5"/>
          </a:solidFill>
          <a:ln w="19050">
            <a:solidFill>
              <a:srgbClr val="A9A9A9"/>
            </a:solidFill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D241-57A4-1599-FC3A-D8FF4D92680B}"/>
              </a:ext>
            </a:extLst>
          </p:cNvPr>
          <p:cNvSpPr/>
          <p:nvPr/>
        </p:nvSpPr>
        <p:spPr>
          <a:xfrm>
            <a:off x="6604000" y="2921000"/>
            <a:ext cx="1016000" cy="1016000"/>
          </a:xfrm>
          <a:prstGeom prst="ellipse">
            <a:avLst/>
          </a:prstGeom>
          <a:solidFill>
            <a:srgbClr val="5B9BD5"/>
          </a:solidFill>
          <a:ln w="19050">
            <a:solidFill>
              <a:srgbClr val="A9A9A9"/>
            </a:solidFill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1ED33-EBA6-BBB8-4C0F-EA0DE53D8C87}"/>
              </a:ext>
            </a:extLst>
          </p:cNvPr>
          <p:cNvSpPr/>
          <p:nvPr/>
        </p:nvSpPr>
        <p:spPr>
          <a:xfrm>
            <a:off x="4064000" y="5461000"/>
            <a:ext cx="1016000" cy="1016000"/>
          </a:xfrm>
          <a:prstGeom prst="ellipse">
            <a:avLst/>
          </a:prstGeom>
          <a:solidFill>
            <a:srgbClr val="5B9BD5"/>
          </a:solidFill>
          <a:ln w="19050">
            <a:solidFill>
              <a:srgbClr val="A9A9A9"/>
            </a:solidFill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rgbClr val="FFFFFF"/>
                </a:solidFill>
              </a:rPr>
              <a:t>Location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EB531-DB70-BF02-AD12-CCF28A4E1C70}"/>
              </a:ext>
            </a:extLst>
          </p:cNvPr>
          <p:cNvCxnSpPr/>
          <p:nvPr/>
        </p:nvCxnSpPr>
        <p:spPr>
          <a:xfrm>
            <a:off x="2032000" y="2794000"/>
            <a:ext cx="5080000" cy="635000"/>
          </a:xfrm>
          <a:prstGeom prst="line">
            <a:avLst/>
          </a:prstGeom>
          <a:ln w="25400">
            <a:solidFill>
              <a:srgbClr val="ED7D3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8D000-EFCD-31E5-626D-9322C20F465A}"/>
              </a:ext>
            </a:extLst>
          </p:cNvPr>
          <p:cNvSpPr/>
          <p:nvPr/>
        </p:nvSpPr>
        <p:spPr>
          <a:xfrm>
            <a:off x="4000500" y="2959100"/>
            <a:ext cx="1143000" cy="304800"/>
          </a:xfrm>
          <a:prstGeom prst="roundRect">
            <a:avLst/>
          </a:prstGeom>
          <a:solidFill>
            <a:srgbClr val="FFFFFF">
              <a:alpha val="80000"/>
            </a:srgbClr>
          </a:solidFill>
          <a:ln w="127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E4543-3FEC-7A2E-3F1A-48DC60C01EA2}"/>
              </a:ext>
            </a:extLst>
          </p:cNvPr>
          <p:cNvSpPr txBox="1"/>
          <p:nvPr/>
        </p:nvSpPr>
        <p:spPr>
          <a:xfrm>
            <a:off x="4064000" y="2984500"/>
            <a:ext cx="101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1000" b="1">
                <a:solidFill>
                  <a:srgbClr val="ED7D31"/>
                </a:solidFill>
              </a:rPr>
              <a:t>WORKS_FOR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93D71-0A50-E4C9-BAE3-4731CD691396}"/>
              </a:ext>
            </a:extLst>
          </p:cNvPr>
          <p:cNvCxnSpPr/>
          <p:nvPr/>
        </p:nvCxnSpPr>
        <p:spPr>
          <a:xfrm>
            <a:off x="2032000" y="2794000"/>
            <a:ext cx="2540000" cy="3175000"/>
          </a:xfrm>
          <a:prstGeom prst="line">
            <a:avLst/>
          </a:prstGeom>
          <a:ln w="25400">
            <a:solidFill>
              <a:srgbClr val="ED7D3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D3DB08-1EB1-C47C-8CA9-F32E63C37246}"/>
              </a:ext>
            </a:extLst>
          </p:cNvPr>
          <p:cNvSpPr/>
          <p:nvPr/>
        </p:nvSpPr>
        <p:spPr>
          <a:xfrm>
            <a:off x="2730500" y="4229100"/>
            <a:ext cx="1143000" cy="304800"/>
          </a:xfrm>
          <a:prstGeom prst="roundRect">
            <a:avLst/>
          </a:prstGeom>
          <a:solidFill>
            <a:srgbClr val="FFFFFF">
              <a:alpha val="80000"/>
            </a:srgbClr>
          </a:solidFill>
          <a:ln w="127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C1CFF-AB73-D716-F484-2F98A7BAE4A2}"/>
              </a:ext>
            </a:extLst>
          </p:cNvPr>
          <p:cNvSpPr txBox="1"/>
          <p:nvPr/>
        </p:nvSpPr>
        <p:spPr>
          <a:xfrm>
            <a:off x="2794000" y="4254500"/>
            <a:ext cx="101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1000" b="1">
                <a:solidFill>
                  <a:srgbClr val="ED7D31"/>
                </a:solidFill>
              </a:rPr>
              <a:t>LIVES_IN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E0CBB-5595-DF63-87E4-BC88296316E2}"/>
              </a:ext>
            </a:extLst>
          </p:cNvPr>
          <p:cNvCxnSpPr/>
          <p:nvPr/>
        </p:nvCxnSpPr>
        <p:spPr>
          <a:xfrm flipH="1">
            <a:off x="4572000" y="3429000"/>
            <a:ext cx="2540000" cy="2540000"/>
          </a:xfrm>
          <a:prstGeom prst="line">
            <a:avLst/>
          </a:prstGeom>
          <a:ln w="25400">
            <a:solidFill>
              <a:srgbClr val="ED7D3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3C974B-0BF9-3BF5-4A7D-59CDCCEF9350}"/>
              </a:ext>
            </a:extLst>
          </p:cNvPr>
          <p:cNvSpPr/>
          <p:nvPr/>
        </p:nvSpPr>
        <p:spPr>
          <a:xfrm>
            <a:off x="5270500" y="4546600"/>
            <a:ext cx="1143000" cy="304800"/>
          </a:xfrm>
          <a:prstGeom prst="roundRect">
            <a:avLst/>
          </a:prstGeom>
          <a:solidFill>
            <a:srgbClr val="FFFFFF">
              <a:alpha val="80000"/>
            </a:srgbClr>
          </a:solidFill>
          <a:ln w="127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9E8DB-988A-5419-EC7C-EDA48DD645B9}"/>
              </a:ext>
            </a:extLst>
          </p:cNvPr>
          <p:cNvSpPr txBox="1"/>
          <p:nvPr/>
        </p:nvSpPr>
        <p:spPr>
          <a:xfrm>
            <a:off x="5334000" y="4572000"/>
            <a:ext cx="101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1000" b="1">
                <a:solidFill>
                  <a:srgbClr val="ED7D31"/>
                </a:solidFill>
              </a:rPr>
              <a:t>LOCATED_IN</a:t>
            </a:r>
          </a:p>
        </p:txBody>
      </p:sp>
    </p:spTree>
    <p:extLst>
      <p:ext uri="{BB962C8B-B14F-4D97-AF65-F5344CB8AC3E}">
        <p14:creationId xmlns:p14="http://schemas.microsoft.com/office/powerpoint/2010/main" val="25745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2025-03-28T23:06:02Z</dcterms:created>
  <dcterms:modified xsi:type="dcterms:W3CDTF">2025-03-28T23:06:02Z</dcterms:modified>
</cp:coreProperties>
</file>